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18" r:id="rId2"/>
    <p:sldId id="342" r:id="rId3"/>
    <p:sldId id="339" r:id="rId4"/>
    <p:sldId id="346" r:id="rId5"/>
    <p:sldId id="345" r:id="rId6"/>
    <p:sldId id="348" r:id="rId7"/>
    <p:sldId id="347" r:id="rId8"/>
    <p:sldId id="362" r:id="rId9"/>
    <p:sldId id="349" r:id="rId10"/>
    <p:sldId id="350" r:id="rId11"/>
    <p:sldId id="351" r:id="rId12"/>
    <p:sldId id="352" r:id="rId13"/>
    <p:sldId id="353" r:id="rId14"/>
    <p:sldId id="363" r:id="rId15"/>
    <p:sldId id="354" r:id="rId16"/>
    <p:sldId id="356" r:id="rId17"/>
    <p:sldId id="355" r:id="rId18"/>
    <p:sldId id="357" r:id="rId19"/>
    <p:sldId id="364" r:id="rId20"/>
    <p:sldId id="358" r:id="rId21"/>
    <p:sldId id="360" r:id="rId22"/>
    <p:sldId id="359" r:id="rId23"/>
    <p:sldId id="361" r:id="rId24"/>
    <p:sldId id="365" r:id="rId25"/>
    <p:sldId id="285" r:id="rId26"/>
  </p:sldIdLst>
  <p:sldSz cx="12195175"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15" userDrawn="1">
          <p15:clr>
            <a:srgbClr val="A4A3A4"/>
          </p15:clr>
        </p15:guide>
        <p15:guide id="2" pos="697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7C86"/>
    <a:srgbClr val="D087B1"/>
    <a:srgbClr val="917E91"/>
    <a:srgbClr val="BACCD0"/>
    <a:srgbClr val="DFEADA"/>
    <a:srgbClr val="809495"/>
    <a:srgbClr val="A9B2B7"/>
    <a:srgbClr val="7FC7D5"/>
    <a:srgbClr val="CCC2CB"/>
    <a:srgbClr val="A9B6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77" autoAdjust="0"/>
    <p:restoredTop sz="94660"/>
  </p:normalViewPr>
  <p:slideViewPr>
    <p:cSldViewPr showGuides="1">
      <p:cViewPr varScale="1">
        <p:scale>
          <a:sx n="89" d="100"/>
          <a:sy n="89" d="100"/>
        </p:scale>
        <p:origin x="-468" y="-108"/>
      </p:cViewPr>
      <p:guideLst>
        <p:guide orient="horz" pos="2115"/>
        <p:guide pos="6971"/>
      </p:guideLst>
    </p:cSldViewPr>
  </p:slideViewPr>
  <p:notesTextViewPr>
    <p:cViewPr>
      <p:scale>
        <a:sx n="1" d="1"/>
        <a:sy n="1" d="1"/>
      </p:scale>
      <p:origin x="0" y="0"/>
    </p:cViewPr>
  </p:notesTextViewPr>
  <p:sorterViewPr>
    <p:cViewPr>
      <p:scale>
        <a:sx n="33" d="100"/>
        <a:sy n="33" d="100"/>
      </p:scale>
      <p:origin x="0" y="0"/>
    </p:cViewPr>
  </p:sorterViewPr>
  <p:notesViewPr>
    <p:cSldViewPr>
      <p:cViewPr varScale="1">
        <p:scale>
          <a:sx n="78" d="100"/>
          <a:sy n="78" d="100"/>
        </p:scale>
        <p:origin x="33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Office_Excel____1.xlsx"/><Relationship Id="rId2" Type="http://schemas.openxmlformats.org/officeDocument/2006/relationships/image" Target="../media/image10.png"/><Relationship Id="rId1" Type="http://schemas.openxmlformats.org/officeDocument/2006/relationships/image" Target="../media/image7.png"/></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___2.xlsx"/><Relationship Id="rId1" Type="http://schemas.openxmlformats.org/officeDocument/2006/relationships/image" Target="../media/image7.png"/></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___3.xlsx"/><Relationship Id="rId1" Type="http://schemas.openxmlformats.org/officeDocument/2006/relationships/image" Target="../media/image10.png"/></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___4.xlsx"/><Relationship Id="rId1" Type="http://schemas.openxmlformats.org/officeDocument/2006/relationships/image" Target="../media/image7.png"/></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Office_Excel____5.xlsx"/><Relationship Id="rId1" Type="http://schemas.openxmlformats.org/officeDocument/2006/relationships/image" Target="../media/image10.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Y-Values</c:v>
                </c:pt>
              </c:strCache>
            </c:strRef>
          </c:tx>
          <c:spPr>
            <a:blipFill>
              <a:blip xmlns:r="http://schemas.openxmlformats.org/officeDocument/2006/relationships" r:embed="rId1"/>
              <a:stretch>
                <a:fillRect/>
              </a:stretch>
            </a:blipFill>
            <a:ln>
              <a:solidFill>
                <a:schemeClr val="accent1"/>
              </a:solidFill>
            </a:ln>
          </c:spPr>
          <c:cat>
            <c:numRef>
              <c:f>Sheet1!$A$2:$A$5</c:f>
              <c:numCache>
                <c:formatCode>G/通用格式</c:formatCode>
                <c:ptCount val="4"/>
                <c:pt idx="0">
                  <c:v>0</c:v>
                </c:pt>
                <c:pt idx="1">
                  <c:v>1</c:v>
                </c:pt>
                <c:pt idx="2">
                  <c:v>2</c:v>
                </c:pt>
                <c:pt idx="3">
                  <c:v>2.6</c:v>
                </c:pt>
              </c:numCache>
            </c:numRef>
          </c:cat>
          <c:val>
            <c:numRef>
              <c:f>Sheet1!$B$2:$B$5</c:f>
              <c:numCache>
                <c:formatCode>G/通用格式</c:formatCode>
                <c:ptCount val="4"/>
                <c:pt idx="0">
                  <c:v>0</c:v>
                </c:pt>
                <c:pt idx="1">
                  <c:v>1</c:v>
                </c:pt>
                <c:pt idx="2">
                  <c:v>1</c:v>
                </c:pt>
                <c:pt idx="3">
                  <c:v>3</c:v>
                </c:pt>
              </c:numCache>
            </c:numRef>
          </c:val>
          <c:extLst xmlns:c16r2="http://schemas.microsoft.com/office/drawing/2015/06/chart">
            <c:ext xmlns:c16="http://schemas.microsoft.com/office/drawing/2014/chart" uri="{C3380CC4-5D6E-409C-BE32-E72D297353CC}">
              <c16:uniqueId val="{00000000-5D09-4258-8675-1EE588C2937C}"/>
            </c:ext>
          </c:extLst>
        </c:ser>
        <c:ser>
          <c:idx val="1"/>
          <c:order val="1"/>
          <c:tx>
            <c:strRef>
              <c:f>Sheet1!$C$1</c:f>
              <c:strCache>
                <c:ptCount val="1"/>
                <c:pt idx="0">
                  <c:v>Column1</c:v>
                </c:pt>
              </c:strCache>
            </c:strRef>
          </c:tx>
          <c:spPr>
            <a:blipFill>
              <a:blip xmlns:r="http://schemas.openxmlformats.org/officeDocument/2006/relationships" r:embed="rId2"/>
              <a:stretch>
                <a:fillRect/>
              </a:stretch>
            </a:blipFill>
            <a:ln>
              <a:solidFill>
                <a:schemeClr val="accent2"/>
              </a:solidFill>
            </a:ln>
          </c:spPr>
          <c:cat>
            <c:numRef>
              <c:f>Sheet1!$A$2:$A$5</c:f>
              <c:numCache>
                <c:formatCode>G/通用格式</c:formatCode>
                <c:ptCount val="4"/>
                <c:pt idx="0">
                  <c:v>0</c:v>
                </c:pt>
                <c:pt idx="1">
                  <c:v>1</c:v>
                </c:pt>
                <c:pt idx="2">
                  <c:v>2</c:v>
                </c:pt>
                <c:pt idx="3">
                  <c:v>2.6</c:v>
                </c:pt>
              </c:numCache>
            </c:numRef>
          </c:cat>
          <c:val>
            <c:numRef>
              <c:f>Sheet1!$C$2:$C$5</c:f>
              <c:numCache>
                <c:formatCode>G/通用格式</c:formatCode>
                <c:ptCount val="4"/>
                <c:pt idx="0">
                  <c:v>0</c:v>
                </c:pt>
                <c:pt idx="1">
                  <c:v>2</c:v>
                </c:pt>
                <c:pt idx="2">
                  <c:v>2</c:v>
                </c:pt>
                <c:pt idx="3">
                  <c:v>1</c:v>
                </c:pt>
              </c:numCache>
            </c:numRef>
          </c:val>
          <c:extLst xmlns:c16r2="http://schemas.microsoft.com/office/drawing/2015/06/chart">
            <c:ext xmlns:c16="http://schemas.microsoft.com/office/drawing/2014/chart" uri="{C3380CC4-5D6E-409C-BE32-E72D297353CC}">
              <c16:uniqueId val="{00000001-5D09-4258-8675-1EE588C2937C}"/>
            </c:ext>
          </c:extLst>
        </c:ser>
        <c:ser>
          <c:idx val="2"/>
          <c:order val="2"/>
          <c:tx>
            <c:strRef>
              <c:f>Sheet1!$D$1</c:f>
              <c:strCache>
                <c:ptCount val="1"/>
                <c:pt idx="0">
                  <c:v>Column2</c:v>
                </c:pt>
              </c:strCache>
            </c:strRef>
          </c:tx>
          <c:spPr>
            <a:blipFill>
              <a:blip xmlns:r="http://schemas.openxmlformats.org/officeDocument/2006/relationships" r:embed="rId1"/>
              <a:stretch>
                <a:fillRect/>
              </a:stretch>
            </a:blipFill>
            <a:ln>
              <a:solidFill>
                <a:schemeClr val="bg1">
                  <a:lumMod val="65000"/>
                </a:schemeClr>
              </a:solidFill>
            </a:ln>
          </c:spPr>
          <c:cat>
            <c:numRef>
              <c:f>Sheet1!$A$2:$A$5</c:f>
              <c:numCache>
                <c:formatCode>G/通用格式</c:formatCode>
                <c:ptCount val="4"/>
                <c:pt idx="0">
                  <c:v>0</c:v>
                </c:pt>
                <c:pt idx="1">
                  <c:v>1</c:v>
                </c:pt>
                <c:pt idx="2">
                  <c:v>2</c:v>
                </c:pt>
                <c:pt idx="3">
                  <c:v>2.6</c:v>
                </c:pt>
              </c:numCache>
            </c:numRef>
          </c:cat>
          <c:val>
            <c:numRef>
              <c:f>Sheet1!$D$2:$D$5</c:f>
              <c:numCache>
                <c:formatCode>G/通用格式</c:formatCode>
                <c:ptCount val="4"/>
                <c:pt idx="0">
                  <c:v>0</c:v>
                </c:pt>
                <c:pt idx="1">
                  <c:v>3</c:v>
                </c:pt>
                <c:pt idx="2">
                  <c:v>3.1</c:v>
                </c:pt>
                <c:pt idx="3">
                  <c:v>3.5</c:v>
                </c:pt>
              </c:numCache>
            </c:numRef>
          </c:val>
          <c:extLst xmlns:c16r2="http://schemas.microsoft.com/office/drawing/2015/06/chart">
            <c:ext xmlns:c16="http://schemas.microsoft.com/office/drawing/2014/chart" uri="{C3380CC4-5D6E-409C-BE32-E72D297353CC}">
              <c16:uniqueId val="{00000002-5D09-4258-8675-1EE588C2937C}"/>
            </c:ext>
          </c:extLst>
        </c:ser>
        <c:ser>
          <c:idx val="3"/>
          <c:order val="3"/>
          <c:tx>
            <c:strRef>
              <c:f>Sheet1!$E$1</c:f>
              <c:strCache>
                <c:ptCount val="1"/>
                <c:pt idx="0">
                  <c:v>Column3</c:v>
                </c:pt>
              </c:strCache>
            </c:strRef>
          </c:tx>
          <c:cat>
            <c:numRef>
              <c:f>Sheet1!$A$2:$A$5</c:f>
              <c:numCache>
                <c:formatCode>G/通用格式</c:formatCode>
                <c:ptCount val="4"/>
                <c:pt idx="0">
                  <c:v>0</c:v>
                </c:pt>
                <c:pt idx="1">
                  <c:v>1</c:v>
                </c:pt>
                <c:pt idx="2">
                  <c:v>2</c:v>
                </c:pt>
                <c:pt idx="3">
                  <c:v>2.6</c:v>
                </c:pt>
              </c:numCache>
            </c:numRef>
          </c:cat>
          <c:val>
            <c:numRef>
              <c:f>Sheet1!$E$2:$E$5</c:f>
              <c:numCache>
                <c:formatCode>G/通用格式</c:formatCode>
                <c:ptCount val="4"/>
              </c:numCache>
            </c:numRef>
          </c:val>
          <c:extLst xmlns:c16r2="http://schemas.microsoft.com/office/drawing/2015/06/chart">
            <c:ext xmlns:c16="http://schemas.microsoft.com/office/drawing/2014/chart" uri="{C3380CC4-5D6E-409C-BE32-E72D297353CC}">
              <c16:uniqueId val="{00000003-5D09-4258-8675-1EE588C2937C}"/>
            </c:ext>
          </c:extLst>
        </c:ser>
        <c:dLbls>
          <c:showLegendKey val="0"/>
          <c:showVal val="0"/>
          <c:showCatName val="0"/>
          <c:showSerName val="0"/>
          <c:showPercent val="0"/>
          <c:showBubbleSize val="0"/>
        </c:dLbls>
        <c:axId val="538614784"/>
        <c:axId val="538620672"/>
      </c:areaChart>
      <c:catAx>
        <c:axId val="538614784"/>
        <c:scaling>
          <c:orientation val="minMax"/>
        </c:scaling>
        <c:delete val="0"/>
        <c:axPos val="b"/>
        <c:numFmt formatCode="G/通用格式" sourceLinked="1"/>
        <c:majorTickMark val="out"/>
        <c:minorTickMark val="none"/>
        <c:tickLblPos val="nextTo"/>
        <c:spPr>
          <a:ln>
            <a:solidFill>
              <a:schemeClr val="bg1">
                <a:lumMod val="75000"/>
              </a:schemeClr>
            </a:solidFill>
          </a:ln>
        </c:spPr>
        <c:crossAx val="538620672"/>
        <c:crosses val="autoZero"/>
        <c:auto val="1"/>
        <c:lblAlgn val="ctr"/>
        <c:lblOffset val="100"/>
        <c:noMultiLvlLbl val="0"/>
      </c:catAx>
      <c:valAx>
        <c:axId val="538620672"/>
        <c:scaling>
          <c:orientation val="minMax"/>
        </c:scaling>
        <c:delete val="0"/>
        <c:axPos val="l"/>
        <c:majorGridlines>
          <c:spPr>
            <a:ln>
              <a:solidFill>
                <a:schemeClr val="bg1">
                  <a:lumMod val="75000"/>
                </a:schemeClr>
              </a:solidFill>
              <a:prstDash val="sysDash"/>
            </a:ln>
          </c:spPr>
        </c:majorGridlines>
        <c:numFmt formatCode="G/通用格式" sourceLinked="1"/>
        <c:majorTickMark val="out"/>
        <c:minorTickMark val="none"/>
        <c:tickLblPos val="nextTo"/>
        <c:spPr>
          <a:ln>
            <a:solidFill>
              <a:schemeClr val="bg1">
                <a:lumMod val="75000"/>
              </a:schemeClr>
            </a:solidFill>
          </a:ln>
        </c:spPr>
        <c:crossAx val="538614784"/>
        <c:crosses val="autoZero"/>
        <c:crossBetween val="midCat"/>
      </c:valAx>
    </c:plotArea>
    <c:plotVisOnly val="1"/>
    <c:dispBlanksAs val="zero"/>
    <c:showDLblsOverMax val="0"/>
  </c:chart>
  <c:txPr>
    <a:bodyPr/>
    <a:lstStyle/>
    <a:p>
      <a:pPr>
        <a:defRPr sz="1000">
          <a:solidFill>
            <a:schemeClr val="bg1">
              <a:lumMod val="65000"/>
            </a:schemeClr>
          </a:solidFil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dPt>
            <c:idx val="0"/>
            <c:bubble3D val="0"/>
            <c:spPr>
              <a:blipFill>
                <a:blip xmlns:r="http://schemas.openxmlformats.org/officeDocument/2006/relationships" r:embed="rId1"/>
                <a:stretch>
                  <a:fillRect/>
                </a:stretch>
              </a:blipFill>
            </c:spPr>
            <c:extLst xmlns:c16r2="http://schemas.microsoft.com/office/drawing/2015/06/chart">
              <c:ext xmlns:c16="http://schemas.microsoft.com/office/drawing/2014/chart" uri="{C3380CC4-5D6E-409C-BE32-E72D297353CC}">
                <c16:uniqueId val="{00000001-B951-47D3-805C-F838A34C4FF4}"/>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B951-47D3-805C-F838A34C4FF4}"/>
              </c:ext>
            </c:extLst>
          </c:dPt>
          <c:cat>
            <c:strRef>
              <c:f>Sheet1!$A$2:$A$3</c:f>
              <c:strCache>
                <c:ptCount val="2"/>
                <c:pt idx="0">
                  <c:v>1st Qtr</c:v>
                </c:pt>
                <c:pt idx="1">
                  <c:v>2nd Qtr</c:v>
                </c:pt>
              </c:strCache>
            </c:strRef>
          </c:cat>
          <c:val>
            <c:numRef>
              <c:f>Sheet1!$B$2:$B$3</c:f>
              <c:numCache>
                <c:formatCode>G/通用格式</c:formatCode>
                <c:ptCount val="2"/>
                <c:pt idx="0">
                  <c:v>70</c:v>
                </c:pt>
                <c:pt idx="1">
                  <c:v>30</c:v>
                </c:pt>
              </c:numCache>
            </c:numRef>
          </c:val>
          <c:extLst xmlns:c16r2="http://schemas.microsoft.com/office/drawing/2015/06/chart">
            <c:ext xmlns:c16="http://schemas.microsoft.com/office/drawing/2014/chart" uri="{C3380CC4-5D6E-409C-BE32-E72D297353CC}">
              <c16:uniqueId val="{00000004-B951-47D3-805C-F838A34C4FF4}"/>
            </c:ext>
          </c:extLst>
        </c:ser>
        <c:dLbls>
          <c:showLegendKey val="0"/>
          <c:showVal val="0"/>
          <c:showCatName val="0"/>
          <c:showSerName val="0"/>
          <c:showPercent val="0"/>
          <c:showBubbleSize val="0"/>
          <c:showLeaderLines val="0"/>
        </c:dLbls>
        <c:firstSliceAng val="154"/>
        <c:holeSize val="70"/>
      </c:doughnutChart>
    </c:plotArea>
    <c:plotVisOnly val="1"/>
    <c:dispBlanksAs val="zero"/>
    <c:showDLblsOverMax val="0"/>
  </c:chart>
  <c:spPr>
    <a:ln>
      <a:noFill/>
    </a:ln>
  </c:spPr>
  <c:txPr>
    <a:bodyPr/>
    <a:lstStyle/>
    <a:p>
      <a:pPr rtl="0">
        <a:defRPr sz="1800" baseline="-250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19CC-49A6-9D01-84FE95B637A6}"/>
              </c:ext>
            </c:extLst>
          </c:dPt>
          <c:dPt>
            <c:idx val="1"/>
            <c:bubble3D val="0"/>
            <c:spPr>
              <a:blipFill>
                <a:blip xmlns:r="http://schemas.openxmlformats.org/officeDocument/2006/relationships" r:embed="rId1"/>
                <a:stretch>
                  <a:fillRect/>
                </a:stretch>
              </a:blipFill>
            </c:spPr>
            <c:extLst xmlns:c16r2="http://schemas.microsoft.com/office/drawing/2015/06/chart">
              <c:ext xmlns:c16="http://schemas.microsoft.com/office/drawing/2014/chart" uri="{C3380CC4-5D6E-409C-BE32-E72D297353CC}">
                <c16:uniqueId val="{00000003-19CC-49A6-9D01-84FE95B637A6}"/>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19CC-49A6-9D01-84FE95B637A6}"/>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19CC-49A6-9D01-84FE95B637A6}"/>
              </c:ext>
            </c:extLst>
          </c:dPt>
          <c:cat>
            <c:strRef>
              <c:f>Sheet1!$A$2:$A$3</c:f>
              <c:strCache>
                <c:ptCount val="2"/>
                <c:pt idx="0">
                  <c:v>1st Qtr</c:v>
                </c:pt>
                <c:pt idx="1">
                  <c:v>2nd Qtr</c:v>
                </c:pt>
              </c:strCache>
            </c:strRef>
          </c:cat>
          <c:val>
            <c:numRef>
              <c:f>Sheet1!$B$2:$B$3</c:f>
              <c:numCache>
                <c:formatCode>G/通用格式</c:formatCode>
                <c:ptCount val="2"/>
                <c:pt idx="0">
                  <c:v>30</c:v>
                </c:pt>
                <c:pt idx="1">
                  <c:v>30</c:v>
                </c:pt>
              </c:numCache>
            </c:numRef>
          </c:val>
          <c:extLst xmlns:c16r2="http://schemas.microsoft.com/office/drawing/2015/06/chart">
            <c:ext xmlns:c16="http://schemas.microsoft.com/office/drawing/2014/chart" uri="{C3380CC4-5D6E-409C-BE32-E72D297353CC}">
              <c16:uniqueId val="{00000008-19CC-49A6-9D01-84FE95B637A6}"/>
            </c:ext>
          </c:extLst>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rtl="0">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extLst xmlns:c16r2="http://schemas.microsoft.com/office/drawing/2015/06/chart">
              <c:ext xmlns:c16="http://schemas.microsoft.com/office/drawing/2014/chart" uri="{C3380CC4-5D6E-409C-BE32-E72D297353CC}">
                <c16:uniqueId val="{00000001-0AA0-4FEC-82FE-C5B1043B41F9}"/>
              </c:ext>
            </c:extLst>
          </c:dPt>
          <c:dPt>
            <c:idx val="1"/>
            <c:bubble3D val="0"/>
            <c:spPr>
              <a:blipFill>
                <a:blip xmlns:r="http://schemas.openxmlformats.org/officeDocument/2006/relationships" r:embed="rId1"/>
                <a:stretch>
                  <a:fillRect/>
                </a:stretch>
              </a:blipFill>
            </c:spPr>
            <c:extLst xmlns:c16r2="http://schemas.microsoft.com/office/drawing/2015/06/chart">
              <c:ext xmlns:c16="http://schemas.microsoft.com/office/drawing/2014/chart" uri="{C3380CC4-5D6E-409C-BE32-E72D297353CC}">
                <c16:uniqueId val="{00000003-0AA0-4FEC-82FE-C5B1043B41F9}"/>
              </c:ext>
            </c:extLst>
          </c:dPt>
          <c:dPt>
            <c:idx val="2"/>
            <c:bubble3D val="0"/>
            <c:spPr>
              <a:solidFill>
                <a:srgbClr val="92D050"/>
              </a:solidFill>
            </c:spPr>
            <c:extLst xmlns:c16r2="http://schemas.microsoft.com/office/drawing/2015/06/chart">
              <c:ext xmlns:c16="http://schemas.microsoft.com/office/drawing/2014/chart" uri="{C3380CC4-5D6E-409C-BE32-E72D297353CC}">
                <c16:uniqueId val="{00000005-0AA0-4FEC-82FE-C5B1043B41F9}"/>
              </c:ext>
            </c:extLst>
          </c:dPt>
          <c:dPt>
            <c:idx val="3"/>
            <c:bubble3D val="0"/>
            <c:spPr>
              <a:solidFill>
                <a:srgbClr val="00B0F0"/>
              </a:solidFill>
            </c:spPr>
            <c:extLst xmlns:c16r2="http://schemas.microsoft.com/office/drawing/2015/06/chart">
              <c:ext xmlns:c16="http://schemas.microsoft.com/office/drawing/2014/chart" uri="{C3380CC4-5D6E-409C-BE32-E72D297353CC}">
                <c16:uniqueId val="{00000007-0AA0-4FEC-82FE-C5B1043B41F9}"/>
              </c:ext>
            </c:extLst>
          </c:dPt>
          <c:cat>
            <c:strRef>
              <c:f>Sheet1!$A$2:$A$3</c:f>
              <c:strCache>
                <c:ptCount val="2"/>
                <c:pt idx="0">
                  <c:v>1st Qtr</c:v>
                </c:pt>
                <c:pt idx="1">
                  <c:v>2nd Qtr</c:v>
                </c:pt>
              </c:strCache>
            </c:strRef>
          </c:cat>
          <c:val>
            <c:numRef>
              <c:f>Sheet1!$B$2:$B$3</c:f>
              <c:numCache>
                <c:formatCode>G/通用格式</c:formatCode>
                <c:ptCount val="2"/>
                <c:pt idx="0">
                  <c:v>10</c:v>
                </c:pt>
                <c:pt idx="1">
                  <c:v>90</c:v>
                </c:pt>
              </c:numCache>
            </c:numRef>
          </c:val>
          <c:extLst xmlns:c16r2="http://schemas.microsoft.com/office/drawing/2015/06/chart">
            <c:ext xmlns:c16="http://schemas.microsoft.com/office/drawing/2014/chart" uri="{C3380CC4-5D6E-409C-BE32-E72D297353CC}">
              <c16:uniqueId val="{00000008-0AA0-4FEC-82FE-C5B1043B41F9}"/>
            </c:ext>
          </c:extLst>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rtl="0">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4"/>
            </a:solidFill>
          </c:spPr>
          <c:dPt>
            <c:idx val="1"/>
            <c:bubble3D val="0"/>
            <c:spPr>
              <a:blipFill>
                <a:blip xmlns:r="http://schemas.openxmlformats.org/officeDocument/2006/relationships" r:embed="rId1"/>
                <a:stretch>
                  <a:fillRect/>
                </a:stretch>
              </a:blipFill>
            </c:spPr>
            <c:extLst xmlns:c16r2="http://schemas.microsoft.com/office/drawing/2015/06/chart">
              <c:ext xmlns:c16="http://schemas.microsoft.com/office/drawing/2014/chart" uri="{C3380CC4-5D6E-409C-BE32-E72D297353CC}">
                <c16:uniqueId val="{00000000-30A1-4CA8-9A6C-6431EDC8F7D1}"/>
              </c:ext>
            </c:extLst>
          </c:dPt>
          <c:cat>
            <c:strRef>
              <c:f>Sheet1!$A$2:$A$3</c:f>
              <c:strCache>
                <c:ptCount val="2"/>
                <c:pt idx="0">
                  <c:v>1st Qtr</c:v>
                </c:pt>
                <c:pt idx="1">
                  <c:v>2nd Qtr</c:v>
                </c:pt>
              </c:strCache>
            </c:strRef>
          </c:cat>
          <c:val>
            <c:numRef>
              <c:f>Sheet1!$B$2:$B$3</c:f>
              <c:numCache>
                <c:formatCode>G/通用格式</c:formatCode>
                <c:ptCount val="2"/>
                <c:pt idx="0">
                  <c:v>0</c:v>
                </c:pt>
                <c:pt idx="1">
                  <c:v>100</c:v>
                </c:pt>
              </c:numCache>
            </c:numRef>
          </c:val>
          <c:extLst xmlns:c16r2="http://schemas.microsoft.com/office/drawing/2015/06/chart">
            <c:ext xmlns:c16="http://schemas.microsoft.com/office/drawing/2014/chart" uri="{C3380CC4-5D6E-409C-BE32-E72D297353CC}">
              <c16:uniqueId val="{00000000-9633-4268-AB49-97C952BE68D0}"/>
            </c:ext>
          </c:extLst>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rtl="0">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01A41-A85B-4BA3-A58B-5DF29B5ACF29}" type="datetimeFigureOut">
              <a:rPr lang="zh-CN" altLang="en-US" smtClean="0"/>
              <a:pPr/>
              <a:t>2018/6/28 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788F8D-94BC-43CD-A0DF-0660451385C5}" type="slidenum">
              <a:rPr lang="zh-CN" altLang="en-US" smtClean="0"/>
              <a:pPr/>
              <a:t>‹#›</a:t>
            </a:fld>
            <a:endParaRPr lang="zh-CN" altLang="en-US"/>
          </a:p>
        </p:txBody>
      </p:sp>
    </p:spTree>
    <p:extLst>
      <p:ext uri="{BB962C8B-B14F-4D97-AF65-F5344CB8AC3E}">
        <p14:creationId xmlns:p14="http://schemas.microsoft.com/office/powerpoint/2010/main" val="916052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1</a:t>
            </a:fld>
            <a:endParaRPr lang="zh-CN" altLang="en-US"/>
          </a:p>
        </p:txBody>
      </p:sp>
    </p:spTree>
    <p:extLst>
      <p:ext uri="{BB962C8B-B14F-4D97-AF65-F5344CB8AC3E}">
        <p14:creationId xmlns:p14="http://schemas.microsoft.com/office/powerpoint/2010/main" val="2113739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966673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38148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50815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78654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14</a:t>
            </a:fld>
            <a:endParaRPr lang="zh-CN" altLang="en-US"/>
          </a:p>
        </p:txBody>
      </p:sp>
    </p:spTree>
    <p:extLst>
      <p:ext uri="{BB962C8B-B14F-4D97-AF65-F5344CB8AC3E}">
        <p14:creationId xmlns:p14="http://schemas.microsoft.com/office/powerpoint/2010/main" val="814435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2926114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02165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616566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240459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19</a:t>
            </a:fld>
            <a:endParaRPr lang="zh-CN" altLang="en-US"/>
          </a:p>
        </p:txBody>
      </p:sp>
    </p:spTree>
    <p:extLst>
      <p:ext uri="{BB962C8B-B14F-4D97-AF65-F5344CB8AC3E}">
        <p14:creationId xmlns:p14="http://schemas.microsoft.com/office/powerpoint/2010/main" val="820553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2</a:t>
            </a:fld>
            <a:endParaRPr lang="zh-CN" altLang="en-US"/>
          </a:p>
        </p:txBody>
      </p:sp>
    </p:spTree>
    <p:extLst>
      <p:ext uri="{BB962C8B-B14F-4D97-AF65-F5344CB8AC3E}">
        <p14:creationId xmlns:p14="http://schemas.microsoft.com/office/powerpoint/2010/main" val="15946343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306684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415959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507241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455761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24</a:t>
            </a:fld>
            <a:endParaRPr lang="zh-CN" altLang="en-US"/>
          </a:p>
        </p:txBody>
      </p:sp>
    </p:spTree>
    <p:extLst>
      <p:ext uri="{BB962C8B-B14F-4D97-AF65-F5344CB8AC3E}">
        <p14:creationId xmlns:p14="http://schemas.microsoft.com/office/powerpoint/2010/main" val="366368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25</a:t>
            </a:fld>
            <a:endParaRPr lang="zh-CN" altLang="en-US"/>
          </a:p>
        </p:txBody>
      </p:sp>
    </p:spTree>
    <p:extLst>
      <p:ext uri="{BB962C8B-B14F-4D97-AF65-F5344CB8AC3E}">
        <p14:creationId xmlns:p14="http://schemas.microsoft.com/office/powerpoint/2010/main" val="1106707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3</a:t>
            </a:fld>
            <a:endParaRPr lang="zh-CN" altLang="en-US"/>
          </a:p>
        </p:txBody>
      </p:sp>
    </p:spTree>
    <p:extLst>
      <p:ext uri="{BB962C8B-B14F-4D97-AF65-F5344CB8AC3E}">
        <p14:creationId xmlns:p14="http://schemas.microsoft.com/office/powerpoint/2010/main" val="344983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41170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135271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28872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717655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pPr/>
              <a:t>8</a:t>
            </a:fld>
            <a:endParaRPr lang="zh-CN" altLang="en-US"/>
          </a:p>
        </p:txBody>
      </p:sp>
    </p:spTree>
    <p:extLst>
      <p:ext uri="{BB962C8B-B14F-4D97-AF65-F5344CB8AC3E}">
        <p14:creationId xmlns:p14="http://schemas.microsoft.com/office/powerpoint/2010/main" val="2688508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292411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637919"/>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18238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441705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567323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079735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2020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61306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978133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725525"/>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20549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102779"/>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2541091769"/>
      </p:ext>
    </p:extLst>
  </p:cSld>
  <p:clrMapOvr>
    <a:masterClrMapping/>
  </p:clrMapOvr>
  <p:transition spd="slow">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912321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6" name="直接连接符 5"/>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868768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45626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58076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89868"/>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39397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46586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465054"/>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144674"/>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386220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759" y="1600201"/>
            <a:ext cx="10975658"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2561797083"/>
      </p:ext>
    </p:extLst>
  </p:cSld>
  <p:clrMapOvr>
    <a:masterClrMapping/>
  </p:clrMapOvr>
  <p:transition spd="slow">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8685382"/>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98373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080583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5113102"/>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5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963601"/>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6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96031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9380784"/>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548160"/>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80072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8745387"/>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2713839696"/>
      </p:ext>
    </p:extLst>
  </p:cSld>
  <p:clrMapOvr>
    <a:masterClrMapping/>
  </p:clrMapOvr>
  <p:transition spd="slow">
    <p:comb/>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1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3225443"/>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2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683340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3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466142"/>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4_标题和内容">
    <p:spTree>
      <p:nvGrpSpPr>
        <p:cNvPr id="1" name=""/>
        <p:cNvGrpSpPr/>
        <p:nvPr/>
      </p:nvGrpSpPr>
      <p:grpSpPr>
        <a:xfrm>
          <a:off x="0" y="0"/>
          <a:ext cx="0" cy="0"/>
          <a:chOff x="0" y="0"/>
          <a:chExt cx="0" cy="0"/>
        </a:xfrm>
      </p:grpSpPr>
      <p:grpSp>
        <p:nvGrpSpPr>
          <p:cNvPr id="4" name="组合 3"/>
          <p:cNvGrpSpPr/>
          <p:nvPr userDrawn="1"/>
        </p:nvGrpSpPr>
        <p:grpSpPr>
          <a:xfrm>
            <a:off x="4693066" y="333450"/>
            <a:ext cx="2809043" cy="576064"/>
            <a:chOff x="406574" y="333450"/>
            <a:chExt cx="2808312" cy="576064"/>
          </a:xfrm>
        </p:grpSpPr>
        <p:sp>
          <p:nvSpPr>
            <p:cNvPr id="5" name="圆角矩形 4"/>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accent1"/>
                </a:solidFill>
              </a:endParaRPr>
            </a:p>
          </p:txBody>
        </p:sp>
        <p:sp>
          <p:nvSpPr>
            <p:cNvPr id="6" name="TextBox 5"/>
            <p:cNvSpPr txBox="1"/>
            <p:nvPr userDrawn="1"/>
          </p:nvSpPr>
          <p:spPr>
            <a:xfrm>
              <a:off x="563500" y="442761"/>
              <a:ext cx="2492990" cy="400110"/>
            </a:xfrm>
            <a:prstGeom prst="rect">
              <a:avLst/>
            </a:prstGeom>
            <a:noFill/>
          </p:spPr>
          <p:txBody>
            <a:bodyPr wrap="none" rtlCol="0">
              <a:spAutoFit/>
            </a:bodyPr>
            <a:lstStyle/>
            <a:p>
              <a:r>
                <a:rPr lang="zh-CN" altLang="en-US" sz="2000" b="1" dirty="0">
                  <a:solidFill>
                    <a:schemeClr val="accent1"/>
                  </a:solidFill>
                  <a:effectLst/>
                  <a:latin typeface="微软雅黑" panose="020B0503020204020204" pitchFamily="34" charset="-122"/>
                  <a:ea typeface="微软雅黑" panose="020B0503020204020204" pitchFamily="34" charset="-122"/>
                </a:rPr>
                <a:t>时尚微立体图表合集</a:t>
              </a:r>
            </a:p>
          </p:txBody>
        </p:sp>
      </p:grpSp>
      <p:cxnSp>
        <p:nvCxnSpPr>
          <p:cNvPr id="9" name="直接连接符 8"/>
          <p:cNvCxnSpPr/>
          <p:nvPr userDrawn="1"/>
        </p:nvCxnSpPr>
        <p:spPr>
          <a:xfrm flipH="1">
            <a:off x="-127033"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7507654" y="621482"/>
            <a:ext cx="4776444"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8556686"/>
      </p:ext>
    </p:extLst>
  </p:cSld>
  <p:clrMapOvr>
    <a:masterClrMapping/>
  </p:clrMapOvr>
  <mc:AlternateContent xmlns:mc="http://schemas.openxmlformats.org/markup-compatibility/2006" xmlns:p14="http://schemas.microsoft.com/office/powerpoint/2010/main">
    <mc:Choice Requires="p14">
      <p:transition p14:dur="250" advTm="0"/>
    </mc:Choice>
    <mc:Fallback xmlns="">
      <p:transition advTm="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Free Blank With Footer">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337409" y="356629"/>
            <a:ext cx="7520358" cy="471365"/>
          </a:xfrm>
          <a:prstGeom prst="rect">
            <a:avLst/>
          </a:prstGeom>
        </p:spPr>
        <p:txBody>
          <a:bodyPr wrap="none" lIns="0" tIns="0" rIns="0" bIns="0" anchor="ctr">
            <a:noAutofit/>
          </a:bodyPr>
          <a:lstStyle>
            <a:lvl1pPr algn="ctr">
              <a:defRPr sz="3199" b="1" baseline="0">
                <a:solidFill>
                  <a:schemeClr val="tx1">
                    <a:lumMod val="90000"/>
                    <a:lumOff val="10000"/>
                  </a:schemeClr>
                </a:solidFill>
              </a:defRPr>
            </a:lvl1pPr>
          </a:lstStyle>
          <a:p>
            <a:r>
              <a:rPr lang="en-US" dirty="0"/>
              <a:t>Click To Edit Master Title Style</a:t>
            </a:r>
          </a:p>
        </p:txBody>
      </p:sp>
      <p:sp>
        <p:nvSpPr>
          <p:cNvPr id="6" name="Text Placeholder 3"/>
          <p:cNvSpPr>
            <a:spLocks noGrp="1"/>
          </p:cNvSpPr>
          <p:nvPr>
            <p:ph type="body" sz="half" idx="2" hasCustomPrompt="1"/>
          </p:nvPr>
        </p:nvSpPr>
        <p:spPr>
          <a:xfrm>
            <a:off x="3353674" y="825951"/>
            <a:ext cx="5487828" cy="267661"/>
          </a:xfrm>
          <a:prstGeom prst="rect">
            <a:avLst/>
          </a:prstGeom>
        </p:spPr>
        <p:txBody>
          <a:bodyPr wrap="square" lIns="0" tIns="0" rIns="0" bIns="0" anchor="ctr">
            <a:noAutofit/>
          </a:bodyPr>
          <a:lstStyle>
            <a:lvl1pPr marL="0" indent="0" algn="ctr">
              <a:buNone/>
              <a:defRPr sz="1600" b="1" i="0" baseline="0">
                <a:solidFill>
                  <a:schemeClr val="bg1">
                    <a:lumMod val="75000"/>
                  </a:schemeClr>
                </a:solidFill>
                <a:latin typeface="+mn-lt"/>
              </a:defRPr>
            </a:lvl1pPr>
            <a:lvl2pPr marL="609448" indent="0">
              <a:buNone/>
              <a:defRPr sz="1600"/>
            </a:lvl2pPr>
            <a:lvl3pPr marL="1218895" indent="0">
              <a:buNone/>
              <a:defRPr sz="1333"/>
            </a:lvl3pPr>
            <a:lvl4pPr marL="1828343" indent="0">
              <a:buNone/>
              <a:defRPr sz="1200"/>
            </a:lvl4pPr>
            <a:lvl5pPr marL="2437790" indent="0">
              <a:buNone/>
              <a:defRPr sz="1200"/>
            </a:lvl5pPr>
            <a:lvl6pPr marL="3047238" indent="0">
              <a:buNone/>
              <a:defRPr sz="1200"/>
            </a:lvl6pPr>
            <a:lvl7pPr marL="3656686" indent="0">
              <a:buNone/>
              <a:defRPr sz="1200"/>
            </a:lvl7pPr>
            <a:lvl8pPr marL="4266133" indent="0">
              <a:buNone/>
              <a:defRPr sz="1200"/>
            </a:lvl8pPr>
            <a:lvl9pPr marL="4875581" indent="0">
              <a:buNone/>
              <a:defRPr sz="1200"/>
            </a:lvl9pPr>
          </a:lstStyle>
          <a:p>
            <a:pPr lvl="0"/>
            <a:r>
              <a:rPr lang="en-US" dirty="0"/>
              <a:t>Subtext Goes Here</a:t>
            </a:r>
          </a:p>
        </p:txBody>
      </p:sp>
      <p:sp>
        <p:nvSpPr>
          <p:cNvPr id="8" name="Flowchart: Off-page Connector 6"/>
          <p:cNvSpPr/>
          <p:nvPr userDrawn="1"/>
        </p:nvSpPr>
        <p:spPr>
          <a:xfrm rot="5400000">
            <a:off x="11709092" y="6244036"/>
            <a:ext cx="455692" cy="565874"/>
          </a:xfrm>
          <a:prstGeom prst="flowChartOffpageConnec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9" name="Slide Number Placeholder 4"/>
          <p:cNvSpPr txBox="1">
            <a:spLocks/>
          </p:cNvSpPr>
          <p:nvPr userDrawn="1"/>
        </p:nvSpPr>
        <p:spPr>
          <a:xfrm>
            <a:off x="11670940" y="6337836"/>
            <a:ext cx="610400" cy="366183"/>
          </a:xfrm>
          <a:prstGeom prst="rect">
            <a:avLst/>
          </a:prstGeom>
        </p:spPr>
        <p:txBody>
          <a:bodyPr anchor="ctr"/>
          <a:lstStyle>
            <a:defPPr>
              <a:defRPr lang="en-US"/>
            </a:defPPr>
            <a:lvl1pPr marL="0" algn="ctr" defTabSz="1375261" rtl="0" eaLnBrk="1" latinLnBrk="0" hangingPunct="1">
              <a:defRPr sz="1600" b="0" kern="1200">
                <a:solidFill>
                  <a:schemeClr val="tx1">
                    <a:lumMod val="75000"/>
                    <a:lumOff val="25000"/>
                  </a:schemeClr>
                </a:solidFill>
                <a:latin typeface="+mn-lt"/>
                <a:ea typeface="+mn-ea"/>
                <a:cs typeface="+mn-cs"/>
              </a:defRPr>
            </a:lvl1pPr>
            <a:lvl2pPr marL="687630" algn="l" defTabSz="1375261" rtl="0" eaLnBrk="1" latinLnBrk="0" hangingPunct="1">
              <a:defRPr sz="2666" kern="1200">
                <a:solidFill>
                  <a:schemeClr val="tx1"/>
                </a:solidFill>
                <a:latin typeface="+mn-lt"/>
                <a:ea typeface="+mn-ea"/>
                <a:cs typeface="+mn-cs"/>
              </a:defRPr>
            </a:lvl2pPr>
            <a:lvl3pPr marL="1375261" algn="l" defTabSz="1375261" rtl="0" eaLnBrk="1" latinLnBrk="0" hangingPunct="1">
              <a:defRPr sz="2666" kern="1200">
                <a:solidFill>
                  <a:schemeClr val="tx1"/>
                </a:solidFill>
                <a:latin typeface="+mn-lt"/>
                <a:ea typeface="+mn-ea"/>
                <a:cs typeface="+mn-cs"/>
              </a:defRPr>
            </a:lvl3pPr>
            <a:lvl4pPr marL="2062891" algn="l" defTabSz="1375261" rtl="0" eaLnBrk="1" latinLnBrk="0" hangingPunct="1">
              <a:defRPr sz="2666" kern="1200">
                <a:solidFill>
                  <a:schemeClr val="tx1"/>
                </a:solidFill>
                <a:latin typeface="+mn-lt"/>
                <a:ea typeface="+mn-ea"/>
                <a:cs typeface="+mn-cs"/>
              </a:defRPr>
            </a:lvl4pPr>
            <a:lvl5pPr marL="2750521" algn="l" defTabSz="1375261" rtl="0" eaLnBrk="1" latinLnBrk="0" hangingPunct="1">
              <a:defRPr sz="2666" kern="1200">
                <a:solidFill>
                  <a:schemeClr val="tx1"/>
                </a:solidFill>
                <a:latin typeface="+mn-lt"/>
                <a:ea typeface="+mn-ea"/>
                <a:cs typeface="+mn-cs"/>
              </a:defRPr>
            </a:lvl5pPr>
            <a:lvl6pPr marL="3438152" algn="l" defTabSz="1375261" rtl="0" eaLnBrk="1" latinLnBrk="0" hangingPunct="1">
              <a:defRPr sz="2666" kern="1200">
                <a:solidFill>
                  <a:schemeClr val="tx1"/>
                </a:solidFill>
                <a:latin typeface="+mn-lt"/>
                <a:ea typeface="+mn-ea"/>
                <a:cs typeface="+mn-cs"/>
              </a:defRPr>
            </a:lvl6pPr>
            <a:lvl7pPr marL="4125782" algn="l" defTabSz="1375261" rtl="0" eaLnBrk="1" latinLnBrk="0" hangingPunct="1">
              <a:defRPr sz="2666" kern="1200">
                <a:solidFill>
                  <a:schemeClr val="tx1"/>
                </a:solidFill>
                <a:latin typeface="+mn-lt"/>
                <a:ea typeface="+mn-ea"/>
                <a:cs typeface="+mn-cs"/>
              </a:defRPr>
            </a:lvl7pPr>
            <a:lvl8pPr marL="4813412" algn="l" defTabSz="1375261" rtl="0" eaLnBrk="1" latinLnBrk="0" hangingPunct="1">
              <a:defRPr sz="2666" kern="1200">
                <a:solidFill>
                  <a:schemeClr val="tx1"/>
                </a:solidFill>
                <a:latin typeface="+mn-lt"/>
                <a:ea typeface="+mn-ea"/>
                <a:cs typeface="+mn-cs"/>
              </a:defRPr>
            </a:lvl8pPr>
            <a:lvl9pPr marL="5501042" algn="l" defTabSz="1375261" rtl="0" eaLnBrk="1" latinLnBrk="0" hangingPunct="1">
              <a:defRPr sz="2666" kern="1200">
                <a:solidFill>
                  <a:schemeClr val="tx1"/>
                </a:solidFill>
                <a:latin typeface="+mn-lt"/>
                <a:ea typeface="+mn-ea"/>
                <a:cs typeface="+mn-cs"/>
              </a:defRPr>
            </a:lvl9pPr>
          </a:lstStyle>
          <a:p>
            <a:fld id="{C136B7D2-B98C-44FD-8D04-7EC62A564975}" type="slidenum">
              <a:rPr lang="en-US" sz="1600" smtClean="0"/>
              <a:pPr/>
              <a:t>‹#›</a:t>
            </a:fld>
            <a:endParaRPr lang="en-US" sz="1600" dirty="0"/>
          </a:p>
        </p:txBody>
      </p:sp>
    </p:spTree>
    <p:extLst>
      <p:ext uri="{BB962C8B-B14F-4D97-AF65-F5344CB8AC3E}">
        <p14:creationId xmlns:p14="http://schemas.microsoft.com/office/powerpoint/2010/main" val="136120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688285"/>
      </p:ext>
    </p:extLst>
  </p:cSld>
  <p:clrMapOvr>
    <a:masterClrMapping/>
  </p:clrMapOvr>
  <mc:AlternateContent xmlns:mc="http://schemas.openxmlformats.org/markup-compatibility/2006" xmlns:p14="http://schemas.microsoft.com/office/powerpoint/2010/main">
    <mc:Choice Requires="p14">
      <p:transition spd="slow" p14:dur="2000" advTm="3000">
        <p:fade/>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6" name="页脚占位符 5"/>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487283112"/>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8" name="页脚占位符 7"/>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3094297797"/>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4" name="页脚占位符 3"/>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3472649450"/>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pPr/>
              <a:t>2018/6/28 Thursday</a:t>
            </a:fld>
            <a:endParaRPr lang="zh-CN" altLang="en-US"/>
          </a:p>
        </p:txBody>
      </p:sp>
      <p:sp>
        <p:nvSpPr>
          <p:cNvPr id="3" name="页脚占位符 2"/>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pPr/>
              <a:t>‹#›</a:t>
            </a:fld>
            <a:endParaRPr lang="zh-CN" altLang="en-US"/>
          </a:p>
        </p:txBody>
      </p:sp>
    </p:spTree>
    <p:extLst>
      <p:ext uri="{BB962C8B-B14F-4D97-AF65-F5344CB8AC3E}">
        <p14:creationId xmlns:p14="http://schemas.microsoft.com/office/powerpoint/2010/main" val="989663885"/>
      </p:ext>
    </p:extLst>
  </p:cSld>
  <p:clrMapOvr>
    <a:masterClrMapping/>
  </p:clrMapOvr>
  <p:transition spd="slow">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矩形 1"/>
          <p:cNvSpPr/>
          <p:nvPr userDrawn="1"/>
        </p:nvSpPr>
        <p:spPr>
          <a:xfrm>
            <a:off x="0" y="0"/>
            <a:ext cx="2184969"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矩形 2"/>
          <p:cNvSpPr/>
          <p:nvPr userDrawn="1"/>
        </p:nvSpPr>
        <p:spPr>
          <a:xfrm>
            <a:off x="0" y="999067"/>
            <a:ext cx="2184969" cy="880533"/>
          </a:xfrm>
          <a:prstGeom prst="rect">
            <a:avLst/>
          </a:prstGeom>
          <a:solidFill>
            <a:srgbClr val="1A3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6" name="直接连接符 5"/>
          <p:cNvCxnSpPr/>
          <p:nvPr userDrawn="1"/>
        </p:nvCxnSpPr>
        <p:spPr>
          <a:xfrm>
            <a:off x="2083342" y="999067"/>
            <a:ext cx="101118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794000"/>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3674533"/>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4605867"/>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5486400"/>
            <a:ext cx="218496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76153" y="1224281"/>
            <a:ext cx="2235782" cy="420564"/>
          </a:xfrm>
          <a:prstGeom prst="rect">
            <a:avLst/>
          </a:prstGeom>
          <a:noFill/>
        </p:spPr>
        <p:txBody>
          <a:bodyPr wrap="square" rtlCol="0">
            <a:spAutoFit/>
          </a:bodyPr>
          <a:lstStyle/>
          <a:p>
            <a:r>
              <a:rPr lang="zh-CN" altLang="en-US" sz="2133" dirty="0">
                <a:solidFill>
                  <a:schemeClr val="bg1"/>
                </a:solidFill>
                <a:latin typeface="微软雅黑" panose="020B0503020204020204" pitchFamily="34" charset="-122"/>
                <a:ea typeface="微软雅黑" panose="020B0503020204020204" pitchFamily="34" charset="-122"/>
              </a:rPr>
              <a:t>课题背景及内容</a:t>
            </a:r>
          </a:p>
        </p:txBody>
      </p:sp>
      <p:sp>
        <p:nvSpPr>
          <p:cNvPr id="14" name="TextBox 13"/>
          <p:cNvSpPr txBox="1"/>
          <p:nvPr userDrawn="1"/>
        </p:nvSpPr>
        <p:spPr>
          <a:xfrm>
            <a:off x="176153" y="2072641"/>
            <a:ext cx="2235782" cy="420564"/>
          </a:xfrm>
          <a:prstGeom prst="rect">
            <a:avLst/>
          </a:prstGeom>
          <a:noFill/>
        </p:spPr>
        <p:txBody>
          <a:bodyPr wrap="square" rtlCol="0">
            <a:spAutoFit/>
          </a:bodyPr>
          <a:lstStyle/>
          <a:p>
            <a:r>
              <a:rPr lang="zh-CN" altLang="en-US" sz="2133" dirty="0">
                <a:solidFill>
                  <a:schemeClr val="tx1">
                    <a:lumMod val="75000"/>
                    <a:lumOff val="25000"/>
                  </a:schemeClr>
                </a:solidFill>
                <a:latin typeface="方正兰亭细黑_GBK" pitchFamily="2" charset="-122"/>
                <a:ea typeface="方正兰亭细黑_GBK" pitchFamily="2" charset="-122"/>
              </a:rPr>
              <a:t>课题现状及发展</a:t>
            </a:r>
          </a:p>
        </p:txBody>
      </p:sp>
      <p:sp>
        <p:nvSpPr>
          <p:cNvPr id="15" name="TextBox 14"/>
          <p:cNvSpPr txBox="1"/>
          <p:nvPr userDrawn="1"/>
        </p:nvSpPr>
        <p:spPr>
          <a:xfrm>
            <a:off x="176153" y="2967038"/>
            <a:ext cx="2235782" cy="420564"/>
          </a:xfrm>
          <a:prstGeom prst="rect">
            <a:avLst/>
          </a:prstGeom>
          <a:noFill/>
        </p:spPr>
        <p:txBody>
          <a:bodyPr wrap="square" rtlCol="0">
            <a:spAutoFit/>
          </a:bodyPr>
          <a:lstStyle/>
          <a:p>
            <a:r>
              <a:rPr lang="zh-CN" altLang="en-US" sz="2133" dirty="0">
                <a:solidFill>
                  <a:schemeClr val="tx1">
                    <a:lumMod val="75000"/>
                    <a:lumOff val="25000"/>
                  </a:schemeClr>
                </a:solidFill>
                <a:latin typeface="方正兰亭细黑_GBK" pitchFamily="2" charset="-122"/>
                <a:ea typeface="方正兰亭细黑_GBK" pitchFamily="2" charset="-122"/>
              </a:rPr>
              <a:t>研究思路及过程</a:t>
            </a:r>
          </a:p>
        </p:txBody>
      </p:sp>
      <p:sp>
        <p:nvSpPr>
          <p:cNvPr id="16" name="TextBox 15"/>
          <p:cNvSpPr txBox="1"/>
          <p:nvPr userDrawn="1"/>
        </p:nvSpPr>
        <p:spPr>
          <a:xfrm>
            <a:off x="176153" y="3871278"/>
            <a:ext cx="2235782" cy="420564"/>
          </a:xfrm>
          <a:prstGeom prst="rect">
            <a:avLst/>
          </a:prstGeom>
          <a:noFill/>
        </p:spPr>
        <p:txBody>
          <a:bodyPr wrap="square" rtlCol="0">
            <a:spAutoFit/>
          </a:bodyPr>
          <a:lstStyle/>
          <a:p>
            <a:r>
              <a:rPr lang="zh-CN" altLang="en-US" sz="2133" dirty="0">
                <a:solidFill>
                  <a:schemeClr val="tx1">
                    <a:lumMod val="75000"/>
                    <a:lumOff val="25000"/>
                  </a:schemeClr>
                </a:solidFill>
                <a:latin typeface="方正兰亭细黑_GBK" pitchFamily="2" charset="-122"/>
                <a:ea typeface="方正兰亭细黑_GBK" pitchFamily="2" charset="-122"/>
              </a:rPr>
              <a:t>实验数据结果</a:t>
            </a:r>
          </a:p>
        </p:txBody>
      </p:sp>
      <p:sp>
        <p:nvSpPr>
          <p:cNvPr id="17" name="TextBox 16"/>
          <p:cNvSpPr txBox="1"/>
          <p:nvPr userDrawn="1"/>
        </p:nvSpPr>
        <p:spPr>
          <a:xfrm>
            <a:off x="176153" y="4755198"/>
            <a:ext cx="2235782" cy="420564"/>
          </a:xfrm>
          <a:prstGeom prst="rect">
            <a:avLst/>
          </a:prstGeom>
          <a:noFill/>
        </p:spPr>
        <p:txBody>
          <a:bodyPr wrap="square" rtlCol="0">
            <a:spAutoFit/>
          </a:bodyPr>
          <a:lstStyle/>
          <a:p>
            <a:r>
              <a:rPr lang="zh-CN" altLang="en-US" sz="2133" dirty="0">
                <a:solidFill>
                  <a:schemeClr val="tx1">
                    <a:lumMod val="75000"/>
                    <a:lumOff val="25000"/>
                  </a:schemeClr>
                </a:solidFill>
                <a:latin typeface="方正兰亭细黑_GBK" pitchFamily="2" charset="-122"/>
                <a:ea typeface="方正兰亭细黑_GBK" pitchFamily="2" charset="-122"/>
              </a:rPr>
              <a:t>解决方案及总结</a:t>
            </a:r>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606" y="7667"/>
            <a:ext cx="740597" cy="740404"/>
          </a:xfrm>
          <a:prstGeom prst="rect">
            <a:avLst/>
          </a:prstGeom>
          <a:noFill/>
          <a:ln>
            <a:noFill/>
          </a:ln>
        </p:spPr>
      </p:pic>
      <p:sp>
        <p:nvSpPr>
          <p:cNvPr id="19" name="TextBox 18"/>
          <p:cNvSpPr txBox="1"/>
          <p:nvPr userDrawn="1"/>
        </p:nvSpPr>
        <p:spPr>
          <a:xfrm>
            <a:off x="357768" y="645522"/>
            <a:ext cx="1521570" cy="359009"/>
          </a:xfrm>
          <a:prstGeom prst="rect">
            <a:avLst/>
          </a:prstGeom>
          <a:noFill/>
        </p:spPr>
        <p:txBody>
          <a:bodyPr wrap="none" rtlCol="0">
            <a:spAutoFit/>
          </a:bodyPr>
          <a:lstStyle/>
          <a:p>
            <a:pPr algn="ctr"/>
            <a:r>
              <a:rPr lang="zh-CN" altLang="en-US" sz="1733" dirty="0">
                <a:solidFill>
                  <a:schemeClr val="tx1">
                    <a:lumMod val="65000"/>
                    <a:lumOff val="35000"/>
                  </a:schemeClr>
                </a:solidFill>
                <a:latin typeface="微软雅黑" pitchFamily="34" charset="-122"/>
                <a:ea typeface="微软雅黑" pitchFamily="34" charset="-122"/>
              </a:rPr>
              <a:t>你学习的名称</a:t>
            </a:r>
          </a:p>
        </p:txBody>
      </p:sp>
      <p:sp>
        <p:nvSpPr>
          <p:cNvPr id="20" name="等腰三角形 19"/>
          <p:cNvSpPr/>
          <p:nvPr userDrawn="1"/>
        </p:nvSpPr>
        <p:spPr>
          <a:xfrm rot="5400000">
            <a:off x="-44417" y="1364503"/>
            <a:ext cx="342900" cy="25406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13615902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087B1">
            <a:alpha val="26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613301"/>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 id="2147483688" r:id="rId39"/>
    <p:sldLayoutId id="2147483689" r:id="rId40"/>
    <p:sldLayoutId id="2147483690" r:id="rId41"/>
    <p:sldLayoutId id="2147483691" r:id="rId42"/>
    <p:sldLayoutId id="2147483692" r:id="rId43"/>
    <p:sldLayoutId id="2147483693" r:id="rId44"/>
    <p:sldLayoutId id="2147483694" r:id="rId45"/>
  </p:sldLayoutIdLst>
  <p:transition spd="slow">
    <p:comb/>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chart" Target="../charts/chart2.xml"/><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1955763" y="1829852"/>
            <a:ext cx="8616056" cy="1015663"/>
          </a:xfrm>
          <a:prstGeom prst="rect">
            <a:avLst/>
          </a:prstGeom>
          <a:noFill/>
          <a:effectLst/>
        </p:spPr>
        <p:txBody>
          <a:bodyPr wrap="square" rtlCol="0">
            <a:spAutoFit/>
          </a:bodyPr>
          <a:lstStyle/>
          <a:p>
            <a:pPr algn="ctr"/>
            <a:r>
              <a:rPr lang="zh-CN" altLang="en-US" sz="6000" b="1" dirty="0">
                <a:solidFill>
                  <a:srgbClr val="917E91"/>
                </a:solidFill>
                <a:latin typeface="幼圆" panose="02010509060101010101" pitchFamily="49" charset="-122"/>
                <a:ea typeface="幼圆" panose="02010509060101010101" pitchFamily="49" charset="-122"/>
              </a:rPr>
              <a:t>手绘风</a:t>
            </a:r>
            <a:r>
              <a:rPr lang="zh-CN" altLang="en-US" sz="6000" b="1" dirty="0">
                <a:solidFill>
                  <a:srgbClr val="D087B1"/>
                </a:solidFill>
                <a:latin typeface="幼圆" panose="02010509060101010101" pitchFamily="49" charset="-122"/>
                <a:ea typeface="幼圆" panose="02010509060101010101" pitchFamily="49" charset="-122"/>
              </a:rPr>
              <a:t>工作</a:t>
            </a:r>
            <a:r>
              <a:rPr lang="zh-CN" altLang="en-US" sz="6000" b="1" dirty="0">
                <a:solidFill>
                  <a:srgbClr val="C37C86"/>
                </a:solidFill>
                <a:latin typeface="幼圆" panose="02010509060101010101" pitchFamily="49" charset="-122"/>
                <a:ea typeface="幼圆" panose="02010509060101010101" pitchFamily="49" charset="-122"/>
              </a:rPr>
              <a:t>总结</a:t>
            </a:r>
            <a:r>
              <a:rPr lang="zh-CN" altLang="en-US" sz="6000" b="1" dirty="0">
                <a:solidFill>
                  <a:srgbClr val="917E91"/>
                </a:solidFill>
                <a:latin typeface="幼圆" panose="02010509060101010101" pitchFamily="49" charset="-122"/>
                <a:ea typeface="幼圆" panose="02010509060101010101" pitchFamily="49" charset="-122"/>
              </a:rPr>
              <a:t>通用</a:t>
            </a:r>
            <a:r>
              <a:rPr lang="en-US" altLang="zh-CN" sz="6000" b="1" dirty="0">
                <a:solidFill>
                  <a:srgbClr val="917E91"/>
                </a:solidFill>
                <a:latin typeface="幼圆" panose="02010509060101010101" pitchFamily="49" charset="-122"/>
                <a:ea typeface="幼圆" panose="02010509060101010101" pitchFamily="49" charset="-122"/>
              </a:rPr>
              <a:t>PPT</a:t>
            </a:r>
            <a:endParaRPr lang="zh-CN" altLang="en-US" sz="6000" b="1" dirty="0">
              <a:solidFill>
                <a:srgbClr val="917E91"/>
              </a:solidFill>
              <a:latin typeface="幼圆" panose="02010509060101010101" pitchFamily="49" charset="-122"/>
              <a:ea typeface="幼圆" panose="02010509060101010101" pitchFamily="49" charset="-122"/>
            </a:endParaRPr>
          </a:p>
        </p:txBody>
      </p:sp>
      <p:sp>
        <p:nvSpPr>
          <p:cNvPr id="17" name="文本框 16"/>
          <p:cNvSpPr txBox="1"/>
          <p:nvPr/>
        </p:nvSpPr>
        <p:spPr>
          <a:xfrm>
            <a:off x="3300506" y="3251642"/>
            <a:ext cx="5599890" cy="403957"/>
          </a:xfrm>
          <a:prstGeom prst="rect">
            <a:avLst/>
          </a:prstGeom>
          <a:noFill/>
        </p:spPr>
        <p:txBody>
          <a:bodyPr wrap="square" rtlCol="0">
            <a:spAutoFit/>
          </a:bodyPr>
          <a:lstStyle/>
          <a:p>
            <a:pPr algn="ctr">
              <a:lnSpc>
                <a:spcPct val="150000"/>
              </a:lnSpc>
            </a:pPr>
            <a:r>
              <a:rPr lang="en-US" altLang="zh-CN" sz="1600" dirty="0">
                <a:solidFill>
                  <a:srgbClr val="C37C86"/>
                </a:solidFill>
                <a:latin typeface="幼圆" panose="02010509060101010101" pitchFamily="49" charset="-122"/>
                <a:ea typeface="幼圆" panose="02010509060101010101" pitchFamily="49" charset="-122"/>
              </a:rPr>
              <a:t>/</a:t>
            </a:r>
            <a:r>
              <a:rPr lang="zh-CN" altLang="en-US" sz="1600" dirty="0">
                <a:solidFill>
                  <a:srgbClr val="C37C86"/>
                </a:solidFill>
                <a:latin typeface="幼圆" panose="02010509060101010101" pitchFamily="49" charset="-122"/>
                <a:ea typeface="幼圆" panose="02010509060101010101" pitchFamily="49" charset="-122"/>
              </a:rPr>
              <a:t>工作总结</a:t>
            </a:r>
            <a:r>
              <a:rPr lang="en-US" altLang="zh-CN" sz="1600" dirty="0">
                <a:solidFill>
                  <a:srgbClr val="C37C86"/>
                </a:solidFill>
                <a:latin typeface="幼圆" panose="02010509060101010101" pitchFamily="49" charset="-122"/>
                <a:ea typeface="幼圆" panose="02010509060101010101" pitchFamily="49" charset="-122"/>
              </a:rPr>
              <a:t>/ </a:t>
            </a:r>
            <a:r>
              <a:rPr lang="zh-CN" altLang="en-US" sz="1600" dirty="0">
                <a:solidFill>
                  <a:srgbClr val="C37C86"/>
                </a:solidFill>
                <a:latin typeface="幼圆" panose="02010509060101010101" pitchFamily="49" charset="-122"/>
                <a:ea typeface="幼圆" panose="02010509060101010101" pitchFamily="49" charset="-122"/>
              </a:rPr>
              <a:t>毕业答辩</a:t>
            </a:r>
            <a:r>
              <a:rPr lang="en-US" altLang="zh-CN" sz="1600" dirty="0">
                <a:solidFill>
                  <a:srgbClr val="C37C86"/>
                </a:solidFill>
                <a:latin typeface="幼圆" panose="02010509060101010101" pitchFamily="49" charset="-122"/>
                <a:ea typeface="幼圆" panose="02010509060101010101" pitchFamily="49" charset="-122"/>
              </a:rPr>
              <a:t>/ </a:t>
            </a:r>
            <a:r>
              <a:rPr lang="zh-CN" altLang="en-US" sz="1600" dirty="0">
                <a:solidFill>
                  <a:srgbClr val="C37C86"/>
                </a:solidFill>
                <a:latin typeface="幼圆" panose="02010509060101010101" pitchFamily="49" charset="-122"/>
                <a:ea typeface="幼圆" panose="02010509060101010101" pitchFamily="49" charset="-122"/>
              </a:rPr>
              <a:t>教育通用</a:t>
            </a:r>
            <a:r>
              <a:rPr lang="en-US" altLang="zh-CN" sz="1600" dirty="0">
                <a:solidFill>
                  <a:srgbClr val="C37C86"/>
                </a:solidFill>
                <a:latin typeface="幼圆" panose="02010509060101010101" pitchFamily="49" charset="-122"/>
                <a:ea typeface="幼圆" panose="02010509060101010101" pitchFamily="49" charset="-122"/>
              </a:rPr>
              <a:t>/</a:t>
            </a:r>
            <a:r>
              <a:rPr lang="zh-CN" altLang="en-US" sz="1600" dirty="0">
                <a:solidFill>
                  <a:srgbClr val="C37C86"/>
                </a:solidFill>
                <a:latin typeface="幼圆" panose="02010509060101010101" pitchFamily="49" charset="-122"/>
                <a:ea typeface="幼圆" panose="02010509060101010101" pitchFamily="49" charset="-122"/>
              </a:rPr>
              <a:t>计划总结</a:t>
            </a:r>
            <a:r>
              <a:rPr lang="en-US" altLang="zh-CN" sz="1600" dirty="0">
                <a:solidFill>
                  <a:srgbClr val="C37C86"/>
                </a:solidFill>
                <a:latin typeface="幼圆" panose="02010509060101010101" pitchFamily="49" charset="-122"/>
                <a:ea typeface="幼圆" panose="02010509060101010101" pitchFamily="49" charset="-122"/>
              </a:rPr>
              <a:t>/</a:t>
            </a:r>
            <a:endParaRPr lang="zh-CN" altLang="en-US" sz="1600" dirty="0">
              <a:solidFill>
                <a:srgbClr val="C37C86"/>
              </a:solidFill>
              <a:latin typeface="幼圆" panose="02010509060101010101" pitchFamily="49" charset="-122"/>
              <a:ea typeface="幼圆" panose="02010509060101010101" pitchFamily="49" charset="-122"/>
            </a:endParaRPr>
          </a:p>
        </p:txBody>
      </p:sp>
      <p:sp>
        <p:nvSpPr>
          <p:cNvPr id="18" name="文本框 17"/>
          <p:cNvSpPr txBox="1"/>
          <p:nvPr/>
        </p:nvSpPr>
        <p:spPr>
          <a:xfrm>
            <a:off x="2760034" y="4062047"/>
            <a:ext cx="6912768" cy="365036"/>
          </a:xfrm>
          <a:prstGeom prst="rect">
            <a:avLst/>
          </a:prstGeom>
          <a:noFill/>
        </p:spPr>
        <p:txBody>
          <a:bodyPr wrap="square" rtlCol="0">
            <a:spAutoFit/>
          </a:bodyPr>
          <a:lstStyle/>
          <a:p>
            <a:pPr algn="ctr">
              <a:lnSpc>
                <a:spcPct val="150000"/>
              </a:lnSpc>
            </a:pPr>
            <a:r>
              <a:rPr lang="en-US" altLang="zh-CN" sz="1400" smtClean="0">
                <a:solidFill>
                  <a:srgbClr val="917E91"/>
                </a:solidFill>
                <a:latin typeface="幼圆" panose="02010509060101010101" pitchFamily="49" charset="-122"/>
                <a:ea typeface="幼圆" panose="02010509060101010101" pitchFamily="49" charset="-122"/>
              </a:rPr>
              <a:t>BY:xx</a:t>
            </a:r>
            <a:endParaRPr lang="zh-CN" altLang="en-US" sz="1400" dirty="0">
              <a:solidFill>
                <a:srgbClr val="917E91"/>
              </a:solidFill>
              <a:latin typeface="幼圆" panose="02010509060101010101" pitchFamily="49" charset="-122"/>
              <a:ea typeface="幼圆" panose="02010509060101010101" pitchFamily="49" charset="-122"/>
            </a:endParaRPr>
          </a:p>
        </p:txBody>
      </p:sp>
      <p:grpSp>
        <p:nvGrpSpPr>
          <p:cNvPr id="8" name="组合 1281"/>
          <p:cNvGrpSpPr/>
          <p:nvPr/>
        </p:nvGrpSpPr>
        <p:grpSpPr>
          <a:xfrm>
            <a:off x="3154112" y="5105118"/>
            <a:ext cx="590925" cy="559626"/>
            <a:chOff x="5237163" y="2006600"/>
            <a:chExt cx="749301" cy="709613"/>
          </a:xfrm>
          <a:solidFill>
            <a:srgbClr val="C37C86"/>
          </a:solidFill>
        </p:grpSpPr>
        <p:sp>
          <p:nvSpPr>
            <p:cNvPr id="9" name="Freeform 1180"/>
            <p:cNvSpPr/>
            <p:nvPr/>
          </p:nvSpPr>
          <p:spPr bwMode="auto">
            <a:xfrm>
              <a:off x="5256213" y="2009775"/>
              <a:ext cx="107950" cy="100013"/>
            </a:xfrm>
            <a:custGeom>
              <a:avLst/>
              <a:gdLst/>
              <a:ahLst/>
              <a:cxnLst>
                <a:cxn ang="0">
                  <a:pos x="259" y="4"/>
                </a:cxn>
                <a:cxn ang="0">
                  <a:pos x="259" y="4"/>
                </a:cxn>
                <a:cxn ang="0">
                  <a:pos x="258" y="8"/>
                </a:cxn>
                <a:cxn ang="0">
                  <a:pos x="254" y="12"/>
                </a:cxn>
                <a:cxn ang="0">
                  <a:pos x="247" y="20"/>
                </a:cxn>
                <a:cxn ang="0">
                  <a:pos x="239" y="25"/>
                </a:cxn>
                <a:cxn ang="0">
                  <a:pos x="232" y="30"/>
                </a:cxn>
                <a:cxn ang="0">
                  <a:pos x="232" y="30"/>
                </a:cxn>
                <a:cxn ang="0">
                  <a:pos x="222" y="35"/>
                </a:cxn>
                <a:cxn ang="0">
                  <a:pos x="215" y="42"/>
                </a:cxn>
                <a:cxn ang="0">
                  <a:pos x="199" y="56"/>
                </a:cxn>
                <a:cxn ang="0">
                  <a:pos x="199" y="56"/>
                </a:cxn>
                <a:cxn ang="0">
                  <a:pos x="164" y="86"/>
                </a:cxn>
                <a:cxn ang="0">
                  <a:pos x="128" y="118"/>
                </a:cxn>
                <a:cxn ang="0">
                  <a:pos x="128" y="118"/>
                </a:cxn>
                <a:cxn ang="0">
                  <a:pos x="96" y="146"/>
                </a:cxn>
                <a:cxn ang="0">
                  <a:pos x="63" y="177"/>
                </a:cxn>
                <a:cxn ang="0">
                  <a:pos x="31" y="208"/>
                </a:cxn>
                <a:cxn ang="0">
                  <a:pos x="1" y="241"/>
                </a:cxn>
                <a:cxn ang="0">
                  <a:pos x="1" y="241"/>
                </a:cxn>
                <a:cxn ang="0">
                  <a:pos x="0" y="243"/>
                </a:cxn>
                <a:cxn ang="0">
                  <a:pos x="0" y="246"/>
                </a:cxn>
                <a:cxn ang="0">
                  <a:pos x="3" y="250"/>
                </a:cxn>
                <a:cxn ang="0">
                  <a:pos x="4" y="250"/>
                </a:cxn>
                <a:cxn ang="0">
                  <a:pos x="7" y="251"/>
                </a:cxn>
                <a:cxn ang="0">
                  <a:pos x="8" y="251"/>
                </a:cxn>
                <a:cxn ang="0">
                  <a:pos x="11" y="248"/>
                </a:cxn>
                <a:cxn ang="0">
                  <a:pos x="11" y="248"/>
                </a:cxn>
                <a:cxn ang="0">
                  <a:pos x="25" y="231"/>
                </a:cxn>
                <a:cxn ang="0">
                  <a:pos x="41" y="214"/>
                </a:cxn>
                <a:cxn ang="0">
                  <a:pos x="75" y="182"/>
                </a:cxn>
                <a:cxn ang="0">
                  <a:pos x="109" y="150"/>
                </a:cxn>
                <a:cxn ang="0">
                  <a:pos x="143" y="119"/>
                </a:cxn>
                <a:cxn ang="0">
                  <a:pos x="143" y="119"/>
                </a:cxn>
                <a:cxn ang="0">
                  <a:pos x="183" y="84"/>
                </a:cxn>
                <a:cxn ang="0">
                  <a:pos x="222" y="51"/>
                </a:cxn>
                <a:cxn ang="0">
                  <a:pos x="222" y="51"/>
                </a:cxn>
                <a:cxn ang="0">
                  <a:pos x="236" y="41"/>
                </a:cxn>
                <a:cxn ang="0">
                  <a:pos x="250" y="31"/>
                </a:cxn>
                <a:cxn ang="0">
                  <a:pos x="256" y="26"/>
                </a:cxn>
                <a:cxn ang="0">
                  <a:pos x="262" y="21"/>
                </a:cxn>
                <a:cxn ang="0">
                  <a:pos x="267" y="14"/>
                </a:cxn>
                <a:cxn ang="0">
                  <a:pos x="271" y="7"/>
                </a:cxn>
                <a:cxn ang="0">
                  <a:pos x="271" y="7"/>
                </a:cxn>
                <a:cxn ang="0">
                  <a:pos x="271" y="4"/>
                </a:cxn>
                <a:cxn ang="0">
                  <a:pos x="270" y="3"/>
                </a:cxn>
                <a:cxn ang="0">
                  <a:pos x="268" y="1"/>
                </a:cxn>
                <a:cxn ang="0">
                  <a:pos x="267" y="0"/>
                </a:cxn>
                <a:cxn ang="0">
                  <a:pos x="262" y="0"/>
                </a:cxn>
                <a:cxn ang="0">
                  <a:pos x="260" y="1"/>
                </a:cxn>
                <a:cxn ang="0">
                  <a:pos x="259" y="4"/>
                </a:cxn>
                <a:cxn ang="0">
                  <a:pos x="259" y="4"/>
                </a:cxn>
              </a:cxnLst>
              <a:rect l="0" t="0" r="r" b="b"/>
              <a:pathLst>
                <a:path w="271" h="251">
                  <a:moveTo>
                    <a:pt x="259" y="4"/>
                  </a:moveTo>
                  <a:lnTo>
                    <a:pt x="259" y="4"/>
                  </a:lnTo>
                  <a:lnTo>
                    <a:pt x="258" y="8"/>
                  </a:lnTo>
                  <a:lnTo>
                    <a:pt x="254" y="12"/>
                  </a:lnTo>
                  <a:lnTo>
                    <a:pt x="247" y="20"/>
                  </a:lnTo>
                  <a:lnTo>
                    <a:pt x="239" y="25"/>
                  </a:lnTo>
                  <a:lnTo>
                    <a:pt x="232" y="30"/>
                  </a:lnTo>
                  <a:lnTo>
                    <a:pt x="232" y="30"/>
                  </a:lnTo>
                  <a:lnTo>
                    <a:pt x="222" y="35"/>
                  </a:lnTo>
                  <a:lnTo>
                    <a:pt x="215" y="42"/>
                  </a:lnTo>
                  <a:lnTo>
                    <a:pt x="199" y="56"/>
                  </a:lnTo>
                  <a:lnTo>
                    <a:pt x="199" y="56"/>
                  </a:lnTo>
                  <a:lnTo>
                    <a:pt x="164" y="86"/>
                  </a:lnTo>
                  <a:lnTo>
                    <a:pt x="128" y="118"/>
                  </a:lnTo>
                  <a:lnTo>
                    <a:pt x="128" y="118"/>
                  </a:lnTo>
                  <a:lnTo>
                    <a:pt x="96" y="146"/>
                  </a:lnTo>
                  <a:lnTo>
                    <a:pt x="63" y="177"/>
                  </a:lnTo>
                  <a:lnTo>
                    <a:pt x="31" y="208"/>
                  </a:lnTo>
                  <a:lnTo>
                    <a:pt x="1" y="241"/>
                  </a:lnTo>
                  <a:lnTo>
                    <a:pt x="1" y="241"/>
                  </a:lnTo>
                  <a:lnTo>
                    <a:pt x="0" y="243"/>
                  </a:lnTo>
                  <a:lnTo>
                    <a:pt x="0" y="246"/>
                  </a:lnTo>
                  <a:lnTo>
                    <a:pt x="3" y="250"/>
                  </a:lnTo>
                  <a:lnTo>
                    <a:pt x="4" y="250"/>
                  </a:lnTo>
                  <a:lnTo>
                    <a:pt x="7" y="251"/>
                  </a:lnTo>
                  <a:lnTo>
                    <a:pt x="8" y="251"/>
                  </a:lnTo>
                  <a:lnTo>
                    <a:pt x="11" y="248"/>
                  </a:lnTo>
                  <a:lnTo>
                    <a:pt x="11" y="248"/>
                  </a:lnTo>
                  <a:lnTo>
                    <a:pt x="25" y="231"/>
                  </a:lnTo>
                  <a:lnTo>
                    <a:pt x="41" y="214"/>
                  </a:lnTo>
                  <a:lnTo>
                    <a:pt x="75" y="182"/>
                  </a:lnTo>
                  <a:lnTo>
                    <a:pt x="109" y="150"/>
                  </a:lnTo>
                  <a:lnTo>
                    <a:pt x="143" y="119"/>
                  </a:lnTo>
                  <a:lnTo>
                    <a:pt x="143" y="119"/>
                  </a:lnTo>
                  <a:lnTo>
                    <a:pt x="183" y="84"/>
                  </a:lnTo>
                  <a:lnTo>
                    <a:pt x="222" y="51"/>
                  </a:lnTo>
                  <a:lnTo>
                    <a:pt x="222" y="51"/>
                  </a:lnTo>
                  <a:lnTo>
                    <a:pt x="236" y="41"/>
                  </a:lnTo>
                  <a:lnTo>
                    <a:pt x="250" y="31"/>
                  </a:lnTo>
                  <a:lnTo>
                    <a:pt x="256" y="26"/>
                  </a:lnTo>
                  <a:lnTo>
                    <a:pt x="262" y="21"/>
                  </a:lnTo>
                  <a:lnTo>
                    <a:pt x="267" y="14"/>
                  </a:lnTo>
                  <a:lnTo>
                    <a:pt x="271" y="7"/>
                  </a:lnTo>
                  <a:lnTo>
                    <a:pt x="271" y="7"/>
                  </a:lnTo>
                  <a:lnTo>
                    <a:pt x="271" y="4"/>
                  </a:lnTo>
                  <a:lnTo>
                    <a:pt x="270" y="3"/>
                  </a:lnTo>
                  <a:lnTo>
                    <a:pt x="268" y="1"/>
                  </a:lnTo>
                  <a:lnTo>
                    <a:pt x="267" y="0"/>
                  </a:lnTo>
                  <a:lnTo>
                    <a:pt x="262" y="0"/>
                  </a:lnTo>
                  <a:lnTo>
                    <a:pt x="260" y="1"/>
                  </a:lnTo>
                  <a:lnTo>
                    <a:pt x="259" y="4"/>
                  </a:lnTo>
                  <a:lnTo>
                    <a:pt x="259"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 name="Freeform 1181"/>
            <p:cNvSpPr/>
            <p:nvPr/>
          </p:nvSpPr>
          <p:spPr bwMode="auto">
            <a:xfrm>
              <a:off x="5246688" y="2011363"/>
              <a:ext cx="177800" cy="144463"/>
            </a:xfrm>
            <a:custGeom>
              <a:avLst/>
              <a:gdLst/>
              <a:ahLst/>
              <a:cxnLst>
                <a:cxn ang="0">
                  <a:pos x="438" y="0"/>
                </a:cxn>
                <a:cxn ang="0">
                  <a:pos x="426" y="4"/>
                </a:cxn>
                <a:cxn ang="0">
                  <a:pos x="394" y="25"/>
                </a:cxn>
                <a:cxn ang="0">
                  <a:pos x="360" y="50"/>
                </a:cxn>
                <a:cxn ang="0">
                  <a:pos x="324" y="74"/>
                </a:cxn>
                <a:cxn ang="0">
                  <a:pos x="267" y="122"/>
                </a:cxn>
                <a:cxn ang="0">
                  <a:pos x="209" y="170"/>
                </a:cxn>
                <a:cxn ang="0">
                  <a:pos x="180" y="193"/>
                </a:cxn>
                <a:cxn ang="0">
                  <a:pos x="93" y="267"/>
                </a:cxn>
                <a:cxn ang="0">
                  <a:pos x="61" y="293"/>
                </a:cxn>
                <a:cxn ang="0">
                  <a:pos x="30" y="320"/>
                </a:cxn>
                <a:cxn ang="0">
                  <a:pos x="13" y="337"/>
                </a:cxn>
                <a:cxn ang="0">
                  <a:pos x="2" y="352"/>
                </a:cxn>
                <a:cxn ang="0">
                  <a:pos x="0" y="357"/>
                </a:cxn>
                <a:cxn ang="0">
                  <a:pos x="0" y="362"/>
                </a:cxn>
                <a:cxn ang="0">
                  <a:pos x="8" y="363"/>
                </a:cxn>
                <a:cxn ang="0">
                  <a:pos x="10" y="361"/>
                </a:cxn>
                <a:cxn ang="0">
                  <a:pos x="13" y="356"/>
                </a:cxn>
                <a:cxn ang="0">
                  <a:pos x="26" y="340"/>
                </a:cxn>
                <a:cxn ang="0">
                  <a:pos x="44" y="322"/>
                </a:cxn>
                <a:cxn ang="0">
                  <a:pos x="72" y="298"/>
                </a:cxn>
                <a:cxn ang="0">
                  <a:pos x="101" y="275"/>
                </a:cxn>
                <a:cxn ang="0">
                  <a:pos x="192" y="197"/>
                </a:cxn>
                <a:cxn ang="0">
                  <a:pos x="224" y="173"/>
                </a:cxn>
                <a:cxn ang="0">
                  <a:pos x="269" y="135"/>
                </a:cxn>
                <a:cxn ang="0">
                  <a:pos x="315" y="97"/>
                </a:cxn>
                <a:cxn ang="0">
                  <a:pos x="365" y="57"/>
                </a:cxn>
                <a:cxn ang="0">
                  <a:pos x="383" y="46"/>
                </a:cxn>
                <a:cxn ang="0">
                  <a:pos x="411" y="26"/>
                </a:cxn>
                <a:cxn ang="0">
                  <a:pos x="433" y="13"/>
                </a:cxn>
                <a:cxn ang="0">
                  <a:pos x="441" y="10"/>
                </a:cxn>
                <a:cxn ang="0">
                  <a:pos x="445" y="8"/>
                </a:cxn>
                <a:cxn ang="0">
                  <a:pos x="445" y="4"/>
                </a:cxn>
                <a:cxn ang="0">
                  <a:pos x="439" y="0"/>
                </a:cxn>
                <a:cxn ang="0">
                  <a:pos x="438" y="0"/>
                </a:cxn>
              </a:cxnLst>
              <a:rect l="0" t="0" r="r" b="b"/>
              <a:pathLst>
                <a:path w="445" h="365">
                  <a:moveTo>
                    <a:pt x="438" y="0"/>
                  </a:moveTo>
                  <a:lnTo>
                    <a:pt x="438" y="0"/>
                  </a:lnTo>
                  <a:lnTo>
                    <a:pt x="431" y="1"/>
                  </a:lnTo>
                  <a:lnTo>
                    <a:pt x="426" y="4"/>
                  </a:lnTo>
                  <a:lnTo>
                    <a:pt x="414" y="10"/>
                  </a:lnTo>
                  <a:lnTo>
                    <a:pt x="394" y="25"/>
                  </a:lnTo>
                  <a:lnTo>
                    <a:pt x="394" y="25"/>
                  </a:lnTo>
                  <a:lnTo>
                    <a:pt x="360" y="50"/>
                  </a:lnTo>
                  <a:lnTo>
                    <a:pt x="324" y="74"/>
                  </a:lnTo>
                  <a:lnTo>
                    <a:pt x="324" y="74"/>
                  </a:lnTo>
                  <a:lnTo>
                    <a:pt x="295" y="98"/>
                  </a:lnTo>
                  <a:lnTo>
                    <a:pt x="267" y="122"/>
                  </a:lnTo>
                  <a:lnTo>
                    <a:pt x="238" y="146"/>
                  </a:lnTo>
                  <a:lnTo>
                    <a:pt x="209" y="170"/>
                  </a:lnTo>
                  <a:lnTo>
                    <a:pt x="209" y="170"/>
                  </a:lnTo>
                  <a:lnTo>
                    <a:pt x="180" y="193"/>
                  </a:lnTo>
                  <a:lnTo>
                    <a:pt x="150" y="217"/>
                  </a:lnTo>
                  <a:lnTo>
                    <a:pt x="93" y="267"/>
                  </a:lnTo>
                  <a:lnTo>
                    <a:pt x="93" y="267"/>
                  </a:lnTo>
                  <a:lnTo>
                    <a:pt x="61" y="293"/>
                  </a:lnTo>
                  <a:lnTo>
                    <a:pt x="46" y="306"/>
                  </a:lnTo>
                  <a:lnTo>
                    <a:pt x="30" y="320"/>
                  </a:lnTo>
                  <a:lnTo>
                    <a:pt x="30" y="320"/>
                  </a:lnTo>
                  <a:lnTo>
                    <a:pt x="13" y="337"/>
                  </a:lnTo>
                  <a:lnTo>
                    <a:pt x="5" y="346"/>
                  </a:lnTo>
                  <a:lnTo>
                    <a:pt x="2" y="352"/>
                  </a:lnTo>
                  <a:lnTo>
                    <a:pt x="0" y="357"/>
                  </a:lnTo>
                  <a:lnTo>
                    <a:pt x="0" y="357"/>
                  </a:lnTo>
                  <a:lnTo>
                    <a:pt x="0" y="360"/>
                  </a:lnTo>
                  <a:lnTo>
                    <a:pt x="0" y="362"/>
                  </a:lnTo>
                  <a:lnTo>
                    <a:pt x="4" y="365"/>
                  </a:lnTo>
                  <a:lnTo>
                    <a:pt x="8" y="363"/>
                  </a:lnTo>
                  <a:lnTo>
                    <a:pt x="9" y="362"/>
                  </a:lnTo>
                  <a:lnTo>
                    <a:pt x="10" y="361"/>
                  </a:lnTo>
                  <a:lnTo>
                    <a:pt x="10" y="361"/>
                  </a:lnTo>
                  <a:lnTo>
                    <a:pt x="13" y="356"/>
                  </a:lnTo>
                  <a:lnTo>
                    <a:pt x="17" y="350"/>
                  </a:lnTo>
                  <a:lnTo>
                    <a:pt x="26" y="340"/>
                  </a:lnTo>
                  <a:lnTo>
                    <a:pt x="44" y="322"/>
                  </a:lnTo>
                  <a:lnTo>
                    <a:pt x="44" y="322"/>
                  </a:lnTo>
                  <a:lnTo>
                    <a:pt x="57" y="310"/>
                  </a:lnTo>
                  <a:lnTo>
                    <a:pt x="72" y="298"/>
                  </a:lnTo>
                  <a:lnTo>
                    <a:pt x="101" y="275"/>
                  </a:lnTo>
                  <a:lnTo>
                    <a:pt x="101" y="275"/>
                  </a:lnTo>
                  <a:lnTo>
                    <a:pt x="162" y="222"/>
                  </a:lnTo>
                  <a:lnTo>
                    <a:pt x="192" y="197"/>
                  </a:lnTo>
                  <a:lnTo>
                    <a:pt x="224" y="173"/>
                  </a:lnTo>
                  <a:lnTo>
                    <a:pt x="224" y="173"/>
                  </a:lnTo>
                  <a:lnTo>
                    <a:pt x="247" y="154"/>
                  </a:lnTo>
                  <a:lnTo>
                    <a:pt x="269" y="135"/>
                  </a:lnTo>
                  <a:lnTo>
                    <a:pt x="315" y="97"/>
                  </a:lnTo>
                  <a:lnTo>
                    <a:pt x="315" y="97"/>
                  </a:lnTo>
                  <a:lnTo>
                    <a:pt x="348" y="71"/>
                  </a:lnTo>
                  <a:lnTo>
                    <a:pt x="365" y="57"/>
                  </a:lnTo>
                  <a:lnTo>
                    <a:pt x="383" y="46"/>
                  </a:lnTo>
                  <a:lnTo>
                    <a:pt x="383" y="46"/>
                  </a:lnTo>
                  <a:lnTo>
                    <a:pt x="396" y="37"/>
                  </a:lnTo>
                  <a:lnTo>
                    <a:pt x="411" y="26"/>
                  </a:lnTo>
                  <a:lnTo>
                    <a:pt x="425" y="16"/>
                  </a:lnTo>
                  <a:lnTo>
                    <a:pt x="433" y="13"/>
                  </a:lnTo>
                  <a:lnTo>
                    <a:pt x="441" y="10"/>
                  </a:lnTo>
                  <a:lnTo>
                    <a:pt x="441" y="10"/>
                  </a:lnTo>
                  <a:lnTo>
                    <a:pt x="443" y="9"/>
                  </a:lnTo>
                  <a:lnTo>
                    <a:pt x="445" y="8"/>
                  </a:lnTo>
                  <a:lnTo>
                    <a:pt x="445" y="6"/>
                  </a:lnTo>
                  <a:lnTo>
                    <a:pt x="445" y="4"/>
                  </a:lnTo>
                  <a:lnTo>
                    <a:pt x="442" y="0"/>
                  </a:lnTo>
                  <a:lnTo>
                    <a:pt x="439" y="0"/>
                  </a:lnTo>
                  <a:lnTo>
                    <a:pt x="438" y="0"/>
                  </a:lnTo>
                  <a:lnTo>
                    <a:pt x="4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 name="Freeform 1182"/>
            <p:cNvSpPr/>
            <p:nvPr/>
          </p:nvSpPr>
          <p:spPr bwMode="auto">
            <a:xfrm>
              <a:off x="5240338" y="2033588"/>
              <a:ext cx="198438" cy="161925"/>
            </a:xfrm>
            <a:custGeom>
              <a:avLst/>
              <a:gdLst/>
              <a:ahLst/>
              <a:cxnLst>
                <a:cxn ang="0">
                  <a:pos x="495" y="1"/>
                </a:cxn>
                <a:cxn ang="0">
                  <a:pos x="468" y="18"/>
                </a:cxn>
                <a:cxn ang="0">
                  <a:pos x="442" y="35"/>
                </a:cxn>
                <a:cxn ang="0">
                  <a:pos x="378" y="89"/>
                </a:cxn>
                <a:cxn ang="0">
                  <a:pos x="344" y="117"/>
                </a:cxn>
                <a:cxn ang="0">
                  <a:pos x="238" y="194"/>
                </a:cxn>
                <a:cxn ang="0">
                  <a:pos x="209" y="219"/>
                </a:cxn>
                <a:cxn ang="0">
                  <a:pos x="126" y="296"/>
                </a:cxn>
                <a:cxn ang="0">
                  <a:pos x="97" y="322"/>
                </a:cxn>
                <a:cxn ang="0">
                  <a:pos x="67" y="348"/>
                </a:cxn>
                <a:cxn ang="0">
                  <a:pos x="34" y="373"/>
                </a:cxn>
                <a:cxn ang="0">
                  <a:pos x="2" y="398"/>
                </a:cxn>
                <a:cxn ang="0">
                  <a:pos x="0" y="400"/>
                </a:cxn>
                <a:cxn ang="0">
                  <a:pos x="2" y="406"/>
                </a:cxn>
                <a:cxn ang="0">
                  <a:pos x="8" y="407"/>
                </a:cxn>
                <a:cxn ang="0">
                  <a:pos x="11" y="406"/>
                </a:cxn>
                <a:cxn ang="0">
                  <a:pos x="34" y="387"/>
                </a:cxn>
                <a:cxn ang="0">
                  <a:pos x="59" y="369"/>
                </a:cxn>
                <a:cxn ang="0">
                  <a:pos x="90" y="344"/>
                </a:cxn>
                <a:cxn ang="0">
                  <a:pos x="121" y="317"/>
                </a:cxn>
                <a:cxn ang="0">
                  <a:pos x="178" y="263"/>
                </a:cxn>
                <a:cxn ang="0">
                  <a:pos x="237" y="209"/>
                </a:cxn>
                <a:cxn ang="0">
                  <a:pos x="270" y="185"/>
                </a:cxn>
                <a:cxn ang="0">
                  <a:pos x="336" y="136"/>
                </a:cxn>
                <a:cxn ang="0">
                  <a:pos x="369" y="111"/>
                </a:cxn>
                <a:cxn ang="0">
                  <a:pos x="434" y="58"/>
                </a:cxn>
                <a:cxn ang="0">
                  <a:pos x="450" y="46"/>
                </a:cxn>
                <a:cxn ang="0">
                  <a:pos x="500" y="11"/>
                </a:cxn>
                <a:cxn ang="0">
                  <a:pos x="501" y="9"/>
                </a:cxn>
                <a:cxn ang="0">
                  <a:pos x="501" y="3"/>
                </a:cxn>
                <a:cxn ang="0">
                  <a:pos x="499" y="0"/>
                </a:cxn>
                <a:cxn ang="0">
                  <a:pos x="495" y="1"/>
                </a:cxn>
              </a:cxnLst>
              <a:rect l="0" t="0" r="r" b="b"/>
              <a:pathLst>
                <a:path w="503" h="407">
                  <a:moveTo>
                    <a:pt x="495" y="1"/>
                  </a:moveTo>
                  <a:lnTo>
                    <a:pt x="495" y="1"/>
                  </a:lnTo>
                  <a:lnTo>
                    <a:pt x="482" y="9"/>
                  </a:lnTo>
                  <a:lnTo>
                    <a:pt x="468" y="18"/>
                  </a:lnTo>
                  <a:lnTo>
                    <a:pt x="455" y="26"/>
                  </a:lnTo>
                  <a:lnTo>
                    <a:pt x="442" y="35"/>
                  </a:lnTo>
                  <a:lnTo>
                    <a:pt x="442" y="35"/>
                  </a:lnTo>
                  <a:lnTo>
                    <a:pt x="378" y="89"/>
                  </a:lnTo>
                  <a:lnTo>
                    <a:pt x="378" y="89"/>
                  </a:lnTo>
                  <a:lnTo>
                    <a:pt x="344" y="117"/>
                  </a:lnTo>
                  <a:lnTo>
                    <a:pt x="309" y="143"/>
                  </a:lnTo>
                  <a:lnTo>
                    <a:pt x="238" y="194"/>
                  </a:lnTo>
                  <a:lnTo>
                    <a:pt x="238" y="194"/>
                  </a:lnTo>
                  <a:lnTo>
                    <a:pt x="209" y="219"/>
                  </a:lnTo>
                  <a:lnTo>
                    <a:pt x="181" y="243"/>
                  </a:lnTo>
                  <a:lnTo>
                    <a:pt x="126" y="296"/>
                  </a:lnTo>
                  <a:lnTo>
                    <a:pt x="126" y="296"/>
                  </a:lnTo>
                  <a:lnTo>
                    <a:pt x="97" y="322"/>
                  </a:lnTo>
                  <a:lnTo>
                    <a:pt x="67" y="348"/>
                  </a:lnTo>
                  <a:lnTo>
                    <a:pt x="67" y="348"/>
                  </a:lnTo>
                  <a:lnTo>
                    <a:pt x="51" y="361"/>
                  </a:lnTo>
                  <a:lnTo>
                    <a:pt x="34" y="373"/>
                  </a:lnTo>
                  <a:lnTo>
                    <a:pt x="17" y="385"/>
                  </a:lnTo>
                  <a:lnTo>
                    <a:pt x="2" y="398"/>
                  </a:lnTo>
                  <a:lnTo>
                    <a:pt x="2" y="398"/>
                  </a:lnTo>
                  <a:lnTo>
                    <a:pt x="0" y="400"/>
                  </a:lnTo>
                  <a:lnTo>
                    <a:pt x="0" y="402"/>
                  </a:lnTo>
                  <a:lnTo>
                    <a:pt x="2" y="406"/>
                  </a:lnTo>
                  <a:lnTo>
                    <a:pt x="5" y="407"/>
                  </a:lnTo>
                  <a:lnTo>
                    <a:pt x="8" y="407"/>
                  </a:lnTo>
                  <a:lnTo>
                    <a:pt x="11" y="406"/>
                  </a:lnTo>
                  <a:lnTo>
                    <a:pt x="11" y="406"/>
                  </a:lnTo>
                  <a:lnTo>
                    <a:pt x="22" y="396"/>
                  </a:lnTo>
                  <a:lnTo>
                    <a:pt x="34" y="387"/>
                  </a:lnTo>
                  <a:lnTo>
                    <a:pt x="47" y="379"/>
                  </a:lnTo>
                  <a:lnTo>
                    <a:pt x="59" y="369"/>
                  </a:lnTo>
                  <a:lnTo>
                    <a:pt x="59" y="369"/>
                  </a:lnTo>
                  <a:lnTo>
                    <a:pt x="90" y="344"/>
                  </a:lnTo>
                  <a:lnTo>
                    <a:pt x="121" y="317"/>
                  </a:lnTo>
                  <a:lnTo>
                    <a:pt x="121" y="317"/>
                  </a:lnTo>
                  <a:lnTo>
                    <a:pt x="149" y="290"/>
                  </a:lnTo>
                  <a:lnTo>
                    <a:pt x="178" y="263"/>
                  </a:lnTo>
                  <a:lnTo>
                    <a:pt x="207" y="236"/>
                  </a:lnTo>
                  <a:lnTo>
                    <a:pt x="237" y="209"/>
                  </a:lnTo>
                  <a:lnTo>
                    <a:pt x="237" y="209"/>
                  </a:lnTo>
                  <a:lnTo>
                    <a:pt x="270" y="185"/>
                  </a:lnTo>
                  <a:lnTo>
                    <a:pt x="304" y="160"/>
                  </a:lnTo>
                  <a:lnTo>
                    <a:pt x="336" y="136"/>
                  </a:lnTo>
                  <a:lnTo>
                    <a:pt x="369" y="111"/>
                  </a:lnTo>
                  <a:lnTo>
                    <a:pt x="369" y="111"/>
                  </a:lnTo>
                  <a:lnTo>
                    <a:pt x="402" y="85"/>
                  </a:lnTo>
                  <a:lnTo>
                    <a:pt x="434" y="58"/>
                  </a:lnTo>
                  <a:lnTo>
                    <a:pt x="434" y="58"/>
                  </a:lnTo>
                  <a:lnTo>
                    <a:pt x="450" y="46"/>
                  </a:lnTo>
                  <a:lnTo>
                    <a:pt x="467" y="34"/>
                  </a:lnTo>
                  <a:lnTo>
                    <a:pt x="500" y="11"/>
                  </a:lnTo>
                  <a:lnTo>
                    <a:pt x="500" y="11"/>
                  </a:lnTo>
                  <a:lnTo>
                    <a:pt x="501" y="9"/>
                  </a:lnTo>
                  <a:lnTo>
                    <a:pt x="503" y="7"/>
                  </a:lnTo>
                  <a:lnTo>
                    <a:pt x="501" y="3"/>
                  </a:lnTo>
                  <a:lnTo>
                    <a:pt x="500" y="1"/>
                  </a:lnTo>
                  <a:lnTo>
                    <a:pt x="499" y="0"/>
                  </a:lnTo>
                  <a:lnTo>
                    <a:pt x="496" y="0"/>
                  </a:lnTo>
                  <a:lnTo>
                    <a:pt x="495" y="1"/>
                  </a:lnTo>
                  <a:lnTo>
                    <a:pt x="49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 name="Freeform 1183"/>
            <p:cNvSpPr/>
            <p:nvPr/>
          </p:nvSpPr>
          <p:spPr bwMode="auto">
            <a:xfrm>
              <a:off x="5386388" y="2011363"/>
              <a:ext cx="142875" cy="98425"/>
            </a:xfrm>
            <a:custGeom>
              <a:avLst/>
              <a:gdLst/>
              <a:ahLst/>
              <a:cxnLst>
                <a:cxn ang="0">
                  <a:pos x="355" y="0"/>
                </a:cxn>
                <a:cxn ang="0">
                  <a:pos x="355" y="0"/>
                </a:cxn>
                <a:cxn ang="0">
                  <a:pos x="344" y="4"/>
                </a:cxn>
                <a:cxn ang="0">
                  <a:pos x="334" y="9"/>
                </a:cxn>
                <a:cxn ang="0">
                  <a:pos x="314" y="21"/>
                </a:cxn>
                <a:cxn ang="0">
                  <a:pos x="275" y="48"/>
                </a:cxn>
                <a:cxn ang="0">
                  <a:pos x="275" y="48"/>
                </a:cxn>
                <a:cxn ang="0">
                  <a:pos x="229" y="80"/>
                </a:cxn>
                <a:cxn ang="0">
                  <a:pos x="183" y="110"/>
                </a:cxn>
                <a:cxn ang="0">
                  <a:pos x="183" y="110"/>
                </a:cxn>
                <a:cxn ang="0">
                  <a:pos x="134" y="144"/>
                </a:cxn>
                <a:cxn ang="0">
                  <a:pos x="85" y="178"/>
                </a:cxn>
                <a:cxn ang="0">
                  <a:pos x="85" y="178"/>
                </a:cxn>
                <a:cxn ang="0">
                  <a:pos x="43" y="207"/>
                </a:cxn>
                <a:cxn ang="0">
                  <a:pos x="22" y="221"/>
                </a:cxn>
                <a:cxn ang="0">
                  <a:pos x="3" y="237"/>
                </a:cxn>
                <a:cxn ang="0">
                  <a:pos x="3" y="237"/>
                </a:cxn>
                <a:cxn ang="0">
                  <a:pos x="1" y="239"/>
                </a:cxn>
                <a:cxn ang="0">
                  <a:pos x="0" y="241"/>
                </a:cxn>
                <a:cxn ang="0">
                  <a:pos x="3" y="244"/>
                </a:cxn>
                <a:cxn ang="0">
                  <a:pos x="5" y="247"/>
                </a:cxn>
                <a:cxn ang="0">
                  <a:pos x="8" y="246"/>
                </a:cxn>
                <a:cxn ang="0">
                  <a:pos x="11" y="244"/>
                </a:cxn>
                <a:cxn ang="0">
                  <a:pos x="11" y="244"/>
                </a:cxn>
                <a:cxn ang="0">
                  <a:pos x="29" y="229"/>
                </a:cxn>
                <a:cxn ang="0">
                  <a:pos x="50" y="216"/>
                </a:cxn>
                <a:cxn ang="0">
                  <a:pos x="71" y="201"/>
                </a:cxn>
                <a:cxn ang="0">
                  <a:pos x="92" y="187"/>
                </a:cxn>
                <a:cxn ang="0">
                  <a:pos x="92" y="187"/>
                </a:cxn>
                <a:cxn ang="0">
                  <a:pos x="140" y="154"/>
                </a:cxn>
                <a:cxn ang="0">
                  <a:pos x="188" y="120"/>
                </a:cxn>
                <a:cxn ang="0">
                  <a:pos x="188" y="120"/>
                </a:cxn>
                <a:cxn ang="0">
                  <a:pos x="230" y="91"/>
                </a:cxn>
                <a:cxn ang="0">
                  <a:pos x="272" y="64"/>
                </a:cxn>
                <a:cxn ang="0">
                  <a:pos x="272" y="64"/>
                </a:cxn>
                <a:cxn ang="0">
                  <a:pos x="314" y="35"/>
                </a:cxn>
                <a:cxn ang="0">
                  <a:pos x="314" y="35"/>
                </a:cxn>
                <a:cxn ang="0">
                  <a:pos x="335" y="22"/>
                </a:cxn>
                <a:cxn ang="0">
                  <a:pos x="347" y="16"/>
                </a:cxn>
                <a:cxn ang="0">
                  <a:pos x="358" y="10"/>
                </a:cxn>
                <a:cxn ang="0">
                  <a:pos x="358" y="10"/>
                </a:cxn>
                <a:cxn ang="0">
                  <a:pos x="360" y="9"/>
                </a:cxn>
                <a:cxn ang="0">
                  <a:pos x="361" y="8"/>
                </a:cxn>
                <a:cxn ang="0">
                  <a:pos x="361" y="4"/>
                </a:cxn>
                <a:cxn ang="0">
                  <a:pos x="360" y="0"/>
                </a:cxn>
                <a:cxn ang="0">
                  <a:pos x="357" y="0"/>
                </a:cxn>
                <a:cxn ang="0">
                  <a:pos x="355" y="0"/>
                </a:cxn>
                <a:cxn ang="0">
                  <a:pos x="355" y="0"/>
                </a:cxn>
              </a:cxnLst>
              <a:rect l="0" t="0" r="r" b="b"/>
              <a:pathLst>
                <a:path w="361" h="247">
                  <a:moveTo>
                    <a:pt x="355" y="0"/>
                  </a:moveTo>
                  <a:lnTo>
                    <a:pt x="355" y="0"/>
                  </a:lnTo>
                  <a:lnTo>
                    <a:pt x="344" y="4"/>
                  </a:lnTo>
                  <a:lnTo>
                    <a:pt x="334" y="9"/>
                  </a:lnTo>
                  <a:lnTo>
                    <a:pt x="314" y="21"/>
                  </a:lnTo>
                  <a:lnTo>
                    <a:pt x="275" y="48"/>
                  </a:lnTo>
                  <a:lnTo>
                    <a:pt x="275" y="48"/>
                  </a:lnTo>
                  <a:lnTo>
                    <a:pt x="229" y="80"/>
                  </a:lnTo>
                  <a:lnTo>
                    <a:pt x="183" y="110"/>
                  </a:lnTo>
                  <a:lnTo>
                    <a:pt x="183" y="110"/>
                  </a:lnTo>
                  <a:lnTo>
                    <a:pt x="134" y="144"/>
                  </a:lnTo>
                  <a:lnTo>
                    <a:pt x="85" y="178"/>
                  </a:lnTo>
                  <a:lnTo>
                    <a:pt x="85" y="178"/>
                  </a:lnTo>
                  <a:lnTo>
                    <a:pt x="43" y="207"/>
                  </a:lnTo>
                  <a:lnTo>
                    <a:pt x="22" y="221"/>
                  </a:lnTo>
                  <a:lnTo>
                    <a:pt x="3" y="237"/>
                  </a:lnTo>
                  <a:lnTo>
                    <a:pt x="3" y="237"/>
                  </a:lnTo>
                  <a:lnTo>
                    <a:pt x="1" y="239"/>
                  </a:lnTo>
                  <a:lnTo>
                    <a:pt x="0" y="241"/>
                  </a:lnTo>
                  <a:lnTo>
                    <a:pt x="3" y="244"/>
                  </a:lnTo>
                  <a:lnTo>
                    <a:pt x="5" y="247"/>
                  </a:lnTo>
                  <a:lnTo>
                    <a:pt x="8" y="246"/>
                  </a:lnTo>
                  <a:lnTo>
                    <a:pt x="11" y="244"/>
                  </a:lnTo>
                  <a:lnTo>
                    <a:pt x="11" y="244"/>
                  </a:lnTo>
                  <a:lnTo>
                    <a:pt x="29" y="229"/>
                  </a:lnTo>
                  <a:lnTo>
                    <a:pt x="50" y="216"/>
                  </a:lnTo>
                  <a:lnTo>
                    <a:pt x="71" y="201"/>
                  </a:lnTo>
                  <a:lnTo>
                    <a:pt x="92" y="187"/>
                  </a:lnTo>
                  <a:lnTo>
                    <a:pt x="92" y="187"/>
                  </a:lnTo>
                  <a:lnTo>
                    <a:pt x="140" y="154"/>
                  </a:lnTo>
                  <a:lnTo>
                    <a:pt x="188" y="120"/>
                  </a:lnTo>
                  <a:lnTo>
                    <a:pt x="188" y="120"/>
                  </a:lnTo>
                  <a:lnTo>
                    <a:pt x="230" y="91"/>
                  </a:lnTo>
                  <a:lnTo>
                    <a:pt x="272" y="64"/>
                  </a:lnTo>
                  <a:lnTo>
                    <a:pt x="272" y="64"/>
                  </a:lnTo>
                  <a:lnTo>
                    <a:pt x="314" y="35"/>
                  </a:lnTo>
                  <a:lnTo>
                    <a:pt x="314" y="35"/>
                  </a:lnTo>
                  <a:lnTo>
                    <a:pt x="335" y="22"/>
                  </a:lnTo>
                  <a:lnTo>
                    <a:pt x="347" y="16"/>
                  </a:lnTo>
                  <a:lnTo>
                    <a:pt x="358" y="10"/>
                  </a:lnTo>
                  <a:lnTo>
                    <a:pt x="358" y="10"/>
                  </a:lnTo>
                  <a:lnTo>
                    <a:pt x="360" y="9"/>
                  </a:lnTo>
                  <a:lnTo>
                    <a:pt x="361" y="8"/>
                  </a:lnTo>
                  <a:lnTo>
                    <a:pt x="361" y="4"/>
                  </a:lnTo>
                  <a:lnTo>
                    <a:pt x="360" y="0"/>
                  </a:lnTo>
                  <a:lnTo>
                    <a:pt x="357" y="0"/>
                  </a:lnTo>
                  <a:lnTo>
                    <a:pt x="355" y="0"/>
                  </a:lnTo>
                  <a:lnTo>
                    <a:pt x="35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 name="Freeform 1184"/>
            <p:cNvSpPr/>
            <p:nvPr/>
          </p:nvSpPr>
          <p:spPr bwMode="auto">
            <a:xfrm>
              <a:off x="5448301" y="2017713"/>
              <a:ext cx="119063" cy="88900"/>
            </a:xfrm>
            <a:custGeom>
              <a:avLst/>
              <a:gdLst/>
              <a:ahLst/>
              <a:cxnLst>
                <a:cxn ang="0">
                  <a:pos x="292" y="2"/>
                </a:cxn>
                <a:cxn ang="0">
                  <a:pos x="292" y="2"/>
                </a:cxn>
                <a:cxn ang="0">
                  <a:pos x="255" y="23"/>
                </a:cxn>
                <a:cxn ang="0">
                  <a:pos x="219" y="47"/>
                </a:cxn>
                <a:cxn ang="0">
                  <a:pos x="183" y="72"/>
                </a:cxn>
                <a:cxn ang="0">
                  <a:pos x="149" y="98"/>
                </a:cxn>
                <a:cxn ang="0">
                  <a:pos x="149" y="98"/>
                </a:cxn>
                <a:cxn ang="0">
                  <a:pos x="113" y="127"/>
                </a:cxn>
                <a:cxn ang="0">
                  <a:pos x="75" y="156"/>
                </a:cxn>
                <a:cxn ang="0">
                  <a:pos x="37" y="185"/>
                </a:cxn>
                <a:cxn ang="0">
                  <a:pos x="18" y="199"/>
                </a:cxn>
                <a:cxn ang="0">
                  <a:pos x="1" y="215"/>
                </a:cxn>
                <a:cxn ang="0">
                  <a:pos x="1" y="215"/>
                </a:cxn>
                <a:cxn ang="0">
                  <a:pos x="0" y="217"/>
                </a:cxn>
                <a:cxn ang="0">
                  <a:pos x="0" y="220"/>
                </a:cxn>
                <a:cxn ang="0">
                  <a:pos x="1" y="223"/>
                </a:cxn>
                <a:cxn ang="0">
                  <a:pos x="5" y="225"/>
                </a:cxn>
                <a:cxn ang="0">
                  <a:pos x="7" y="225"/>
                </a:cxn>
                <a:cxn ang="0">
                  <a:pos x="9" y="224"/>
                </a:cxn>
                <a:cxn ang="0">
                  <a:pos x="9" y="224"/>
                </a:cxn>
                <a:cxn ang="0">
                  <a:pos x="41" y="195"/>
                </a:cxn>
                <a:cxn ang="0">
                  <a:pos x="75" y="169"/>
                </a:cxn>
                <a:cxn ang="0">
                  <a:pos x="143" y="119"/>
                </a:cxn>
                <a:cxn ang="0">
                  <a:pos x="143" y="119"/>
                </a:cxn>
                <a:cxn ang="0">
                  <a:pos x="179" y="91"/>
                </a:cxn>
                <a:cxn ang="0">
                  <a:pos x="219" y="62"/>
                </a:cxn>
                <a:cxn ang="0">
                  <a:pos x="256" y="36"/>
                </a:cxn>
                <a:cxn ang="0">
                  <a:pos x="277" y="23"/>
                </a:cxn>
                <a:cxn ang="0">
                  <a:pos x="297" y="11"/>
                </a:cxn>
                <a:cxn ang="0">
                  <a:pos x="297" y="11"/>
                </a:cxn>
                <a:cxn ang="0">
                  <a:pos x="300" y="9"/>
                </a:cxn>
                <a:cxn ang="0">
                  <a:pos x="300" y="8"/>
                </a:cxn>
                <a:cxn ang="0">
                  <a:pos x="300" y="4"/>
                </a:cxn>
                <a:cxn ang="0">
                  <a:pos x="296" y="0"/>
                </a:cxn>
                <a:cxn ang="0">
                  <a:pos x="294" y="0"/>
                </a:cxn>
                <a:cxn ang="0">
                  <a:pos x="292" y="2"/>
                </a:cxn>
                <a:cxn ang="0">
                  <a:pos x="292" y="2"/>
                </a:cxn>
              </a:cxnLst>
              <a:rect l="0" t="0" r="r" b="b"/>
              <a:pathLst>
                <a:path w="300" h="225">
                  <a:moveTo>
                    <a:pt x="292" y="2"/>
                  </a:moveTo>
                  <a:lnTo>
                    <a:pt x="292" y="2"/>
                  </a:lnTo>
                  <a:lnTo>
                    <a:pt x="255" y="23"/>
                  </a:lnTo>
                  <a:lnTo>
                    <a:pt x="219" y="47"/>
                  </a:lnTo>
                  <a:lnTo>
                    <a:pt x="183" y="72"/>
                  </a:lnTo>
                  <a:lnTo>
                    <a:pt x="149" y="98"/>
                  </a:lnTo>
                  <a:lnTo>
                    <a:pt x="149" y="98"/>
                  </a:lnTo>
                  <a:lnTo>
                    <a:pt x="113" y="127"/>
                  </a:lnTo>
                  <a:lnTo>
                    <a:pt x="75" y="156"/>
                  </a:lnTo>
                  <a:lnTo>
                    <a:pt x="37" y="185"/>
                  </a:lnTo>
                  <a:lnTo>
                    <a:pt x="18" y="199"/>
                  </a:lnTo>
                  <a:lnTo>
                    <a:pt x="1" y="215"/>
                  </a:lnTo>
                  <a:lnTo>
                    <a:pt x="1" y="215"/>
                  </a:lnTo>
                  <a:lnTo>
                    <a:pt x="0" y="217"/>
                  </a:lnTo>
                  <a:lnTo>
                    <a:pt x="0" y="220"/>
                  </a:lnTo>
                  <a:lnTo>
                    <a:pt x="1" y="223"/>
                  </a:lnTo>
                  <a:lnTo>
                    <a:pt x="5" y="225"/>
                  </a:lnTo>
                  <a:lnTo>
                    <a:pt x="7" y="225"/>
                  </a:lnTo>
                  <a:lnTo>
                    <a:pt x="9" y="224"/>
                  </a:lnTo>
                  <a:lnTo>
                    <a:pt x="9" y="224"/>
                  </a:lnTo>
                  <a:lnTo>
                    <a:pt x="41" y="195"/>
                  </a:lnTo>
                  <a:lnTo>
                    <a:pt x="75" y="169"/>
                  </a:lnTo>
                  <a:lnTo>
                    <a:pt x="143" y="119"/>
                  </a:lnTo>
                  <a:lnTo>
                    <a:pt x="143" y="119"/>
                  </a:lnTo>
                  <a:lnTo>
                    <a:pt x="179" y="91"/>
                  </a:lnTo>
                  <a:lnTo>
                    <a:pt x="219" y="62"/>
                  </a:lnTo>
                  <a:lnTo>
                    <a:pt x="256" y="36"/>
                  </a:lnTo>
                  <a:lnTo>
                    <a:pt x="277" y="23"/>
                  </a:lnTo>
                  <a:lnTo>
                    <a:pt x="297" y="11"/>
                  </a:lnTo>
                  <a:lnTo>
                    <a:pt x="297" y="11"/>
                  </a:lnTo>
                  <a:lnTo>
                    <a:pt x="300" y="9"/>
                  </a:lnTo>
                  <a:lnTo>
                    <a:pt x="300" y="8"/>
                  </a:lnTo>
                  <a:lnTo>
                    <a:pt x="300" y="4"/>
                  </a:lnTo>
                  <a:lnTo>
                    <a:pt x="296" y="0"/>
                  </a:lnTo>
                  <a:lnTo>
                    <a:pt x="294" y="0"/>
                  </a:lnTo>
                  <a:lnTo>
                    <a:pt x="292" y="2"/>
                  </a:lnTo>
                  <a:lnTo>
                    <a:pt x="29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6" name="Freeform 1185"/>
            <p:cNvSpPr/>
            <p:nvPr/>
          </p:nvSpPr>
          <p:spPr bwMode="auto">
            <a:xfrm>
              <a:off x="5491163" y="2019300"/>
              <a:ext cx="125413" cy="95250"/>
            </a:xfrm>
            <a:custGeom>
              <a:avLst/>
              <a:gdLst/>
              <a:ahLst/>
              <a:cxnLst>
                <a:cxn ang="0">
                  <a:pos x="307" y="2"/>
                </a:cxn>
                <a:cxn ang="0">
                  <a:pos x="307" y="2"/>
                </a:cxn>
                <a:cxn ang="0">
                  <a:pos x="290" y="12"/>
                </a:cxn>
                <a:cxn ang="0">
                  <a:pos x="275" y="24"/>
                </a:cxn>
                <a:cxn ang="0">
                  <a:pos x="243" y="49"/>
                </a:cxn>
                <a:cxn ang="0">
                  <a:pos x="243" y="49"/>
                </a:cxn>
                <a:cxn ang="0">
                  <a:pos x="224" y="63"/>
                </a:cxn>
                <a:cxn ang="0">
                  <a:pos x="203" y="76"/>
                </a:cxn>
                <a:cxn ang="0">
                  <a:pos x="182" y="89"/>
                </a:cxn>
                <a:cxn ang="0">
                  <a:pos x="162" y="102"/>
                </a:cxn>
                <a:cxn ang="0">
                  <a:pos x="162" y="102"/>
                </a:cxn>
                <a:cxn ang="0">
                  <a:pos x="141" y="118"/>
                </a:cxn>
                <a:cxn ang="0">
                  <a:pos x="122" y="132"/>
                </a:cxn>
                <a:cxn ang="0">
                  <a:pos x="82" y="165"/>
                </a:cxn>
                <a:cxn ang="0">
                  <a:pos x="43" y="198"/>
                </a:cxn>
                <a:cxn ang="0">
                  <a:pos x="3" y="229"/>
                </a:cxn>
                <a:cxn ang="0">
                  <a:pos x="3" y="229"/>
                </a:cxn>
                <a:cxn ang="0">
                  <a:pos x="1" y="232"/>
                </a:cxn>
                <a:cxn ang="0">
                  <a:pos x="0" y="233"/>
                </a:cxn>
                <a:cxn ang="0">
                  <a:pos x="1" y="238"/>
                </a:cxn>
                <a:cxn ang="0">
                  <a:pos x="3" y="240"/>
                </a:cxn>
                <a:cxn ang="0">
                  <a:pos x="4" y="241"/>
                </a:cxn>
                <a:cxn ang="0">
                  <a:pos x="7" y="241"/>
                </a:cxn>
                <a:cxn ang="0">
                  <a:pos x="9" y="240"/>
                </a:cxn>
                <a:cxn ang="0">
                  <a:pos x="9" y="240"/>
                </a:cxn>
                <a:cxn ang="0">
                  <a:pos x="47" y="209"/>
                </a:cxn>
                <a:cxn ang="0">
                  <a:pos x="84" y="179"/>
                </a:cxn>
                <a:cxn ang="0">
                  <a:pos x="122" y="148"/>
                </a:cxn>
                <a:cxn ang="0">
                  <a:pos x="160" y="118"/>
                </a:cxn>
                <a:cxn ang="0">
                  <a:pos x="160" y="118"/>
                </a:cxn>
                <a:cxn ang="0">
                  <a:pos x="179" y="104"/>
                </a:cxn>
                <a:cxn ang="0">
                  <a:pos x="200" y="90"/>
                </a:cxn>
                <a:cxn ang="0">
                  <a:pos x="242" y="64"/>
                </a:cxn>
                <a:cxn ang="0">
                  <a:pos x="242" y="64"/>
                </a:cxn>
                <a:cxn ang="0">
                  <a:pos x="259" y="51"/>
                </a:cxn>
                <a:cxn ang="0">
                  <a:pos x="277" y="37"/>
                </a:cxn>
                <a:cxn ang="0">
                  <a:pos x="294" y="22"/>
                </a:cxn>
                <a:cxn ang="0">
                  <a:pos x="313" y="11"/>
                </a:cxn>
                <a:cxn ang="0">
                  <a:pos x="313" y="11"/>
                </a:cxn>
                <a:cxn ang="0">
                  <a:pos x="315" y="9"/>
                </a:cxn>
                <a:cxn ang="0">
                  <a:pos x="317" y="8"/>
                </a:cxn>
                <a:cxn ang="0">
                  <a:pos x="315" y="3"/>
                </a:cxn>
                <a:cxn ang="0">
                  <a:pos x="311" y="0"/>
                </a:cxn>
                <a:cxn ang="0">
                  <a:pos x="310" y="0"/>
                </a:cxn>
                <a:cxn ang="0">
                  <a:pos x="307" y="2"/>
                </a:cxn>
                <a:cxn ang="0">
                  <a:pos x="307" y="2"/>
                </a:cxn>
              </a:cxnLst>
              <a:rect l="0" t="0" r="r" b="b"/>
              <a:pathLst>
                <a:path w="317" h="241">
                  <a:moveTo>
                    <a:pt x="307" y="2"/>
                  </a:moveTo>
                  <a:lnTo>
                    <a:pt x="307" y="2"/>
                  </a:lnTo>
                  <a:lnTo>
                    <a:pt x="290" y="12"/>
                  </a:lnTo>
                  <a:lnTo>
                    <a:pt x="275" y="24"/>
                  </a:lnTo>
                  <a:lnTo>
                    <a:pt x="243" y="49"/>
                  </a:lnTo>
                  <a:lnTo>
                    <a:pt x="243" y="49"/>
                  </a:lnTo>
                  <a:lnTo>
                    <a:pt x="224" y="63"/>
                  </a:lnTo>
                  <a:lnTo>
                    <a:pt x="203" y="76"/>
                  </a:lnTo>
                  <a:lnTo>
                    <a:pt x="182" y="89"/>
                  </a:lnTo>
                  <a:lnTo>
                    <a:pt x="162" y="102"/>
                  </a:lnTo>
                  <a:lnTo>
                    <a:pt x="162" y="102"/>
                  </a:lnTo>
                  <a:lnTo>
                    <a:pt x="141" y="118"/>
                  </a:lnTo>
                  <a:lnTo>
                    <a:pt x="122" y="132"/>
                  </a:lnTo>
                  <a:lnTo>
                    <a:pt x="82" y="165"/>
                  </a:lnTo>
                  <a:lnTo>
                    <a:pt x="43" y="198"/>
                  </a:lnTo>
                  <a:lnTo>
                    <a:pt x="3" y="229"/>
                  </a:lnTo>
                  <a:lnTo>
                    <a:pt x="3" y="229"/>
                  </a:lnTo>
                  <a:lnTo>
                    <a:pt x="1" y="232"/>
                  </a:lnTo>
                  <a:lnTo>
                    <a:pt x="0" y="233"/>
                  </a:lnTo>
                  <a:lnTo>
                    <a:pt x="1" y="238"/>
                  </a:lnTo>
                  <a:lnTo>
                    <a:pt x="3" y="240"/>
                  </a:lnTo>
                  <a:lnTo>
                    <a:pt x="4" y="241"/>
                  </a:lnTo>
                  <a:lnTo>
                    <a:pt x="7" y="241"/>
                  </a:lnTo>
                  <a:lnTo>
                    <a:pt x="9" y="240"/>
                  </a:lnTo>
                  <a:lnTo>
                    <a:pt x="9" y="240"/>
                  </a:lnTo>
                  <a:lnTo>
                    <a:pt x="47" y="209"/>
                  </a:lnTo>
                  <a:lnTo>
                    <a:pt x="84" y="179"/>
                  </a:lnTo>
                  <a:lnTo>
                    <a:pt x="122" y="148"/>
                  </a:lnTo>
                  <a:lnTo>
                    <a:pt x="160" y="118"/>
                  </a:lnTo>
                  <a:lnTo>
                    <a:pt x="160" y="118"/>
                  </a:lnTo>
                  <a:lnTo>
                    <a:pt x="179" y="104"/>
                  </a:lnTo>
                  <a:lnTo>
                    <a:pt x="200" y="90"/>
                  </a:lnTo>
                  <a:lnTo>
                    <a:pt x="242" y="64"/>
                  </a:lnTo>
                  <a:lnTo>
                    <a:pt x="242" y="64"/>
                  </a:lnTo>
                  <a:lnTo>
                    <a:pt x="259" y="51"/>
                  </a:lnTo>
                  <a:lnTo>
                    <a:pt x="277" y="37"/>
                  </a:lnTo>
                  <a:lnTo>
                    <a:pt x="294" y="22"/>
                  </a:lnTo>
                  <a:lnTo>
                    <a:pt x="313" y="11"/>
                  </a:lnTo>
                  <a:lnTo>
                    <a:pt x="313" y="11"/>
                  </a:lnTo>
                  <a:lnTo>
                    <a:pt x="315" y="9"/>
                  </a:lnTo>
                  <a:lnTo>
                    <a:pt x="317" y="8"/>
                  </a:lnTo>
                  <a:lnTo>
                    <a:pt x="315" y="3"/>
                  </a:lnTo>
                  <a:lnTo>
                    <a:pt x="311" y="0"/>
                  </a:lnTo>
                  <a:lnTo>
                    <a:pt x="310" y="0"/>
                  </a:lnTo>
                  <a:lnTo>
                    <a:pt x="307" y="2"/>
                  </a:lnTo>
                  <a:lnTo>
                    <a:pt x="307"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 name="Freeform 1186"/>
            <p:cNvSpPr/>
            <p:nvPr/>
          </p:nvSpPr>
          <p:spPr bwMode="auto">
            <a:xfrm>
              <a:off x="5532438" y="2020888"/>
              <a:ext cx="128588" cy="95250"/>
            </a:xfrm>
            <a:custGeom>
              <a:avLst/>
              <a:gdLst/>
              <a:ahLst/>
              <a:cxnLst>
                <a:cxn ang="0">
                  <a:pos x="314" y="1"/>
                </a:cxn>
                <a:cxn ang="0">
                  <a:pos x="314" y="1"/>
                </a:cxn>
                <a:cxn ang="0">
                  <a:pos x="292" y="17"/>
                </a:cxn>
                <a:cxn ang="0">
                  <a:pos x="270" y="33"/>
                </a:cxn>
                <a:cxn ang="0">
                  <a:pos x="224" y="64"/>
                </a:cxn>
                <a:cxn ang="0">
                  <a:pos x="224" y="64"/>
                </a:cxn>
                <a:cxn ang="0">
                  <a:pos x="179" y="97"/>
                </a:cxn>
                <a:cxn ang="0">
                  <a:pos x="157" y="113"/>
                </a:cxn>
                <a:cxn ang="0">
                  <a:pos x="135" y="128"/>
                </a:cxn>
                <a:cxn ang="0">
                  <a:pos x="135" y="128"/>
                </a:cxn>
                <a:cxn ang="0">
                  <a:pos x="87" y="161"/>
                </a:cxn>
                <a:cxn ang="0">
                  <a:pos x="41" y="195"/>
                </a:cxn>
                <a:cxn ang="0">
                  <a:pos x="41" y="195"/>
                </a:cxn>
                <a:cxn ang="0">
                  <a:pos x="29" y="203"/>
                </a:cxn>
                <a:cxn ang="0">
                  <a:pos x="16" y="211"/>
                </a:cxn>
                <a:cxn ang="0">
                  <a:pos x="11" y="215"/>
                </a:cxn>
                <a:cxn ang="0">
                  <a:pos x="6" y="220"/>
                </a:cxn>
                <a:cxn ang="0">
                  <a:pos x="3" y="226"/>
                </a:cxn>
                <a:cxn ang="0">
                  <a:pos x="0" y="233"/>
                </a:cxn>
                <a:cxn ang="0">
                  <a:pos x="0" y="233"/>
                </a:cxn>
                <a:cxn ang="0">
                  <a:pos x="0" y="236"/>
                </a:cxn>
                <a:cxn ang="0">
                  <a:pos x="0" y="237"/>
                </a:cxn>
                <a:cxn ang="0">
                  <a:pos x="4" y="239"/>
                </a:cxn>
                <a:cxn ang="0">
                  <a:pos x="8" y="239"/>
                </a:cxn>
                <a:cxn ang="0">
                  <a:pos x="9" y="238"/>
                </a:cxn>
                <a:cxn ang="0">
                  <a:pos x="11" y="236"/>
                </a:cxn>
                <a:cxn ang="0">
                  <a:pos x="11" y="236"/>
                </a:cxn>
                <a:cxn ang="0">
                  <a:pos x="15" y="229"/>
                </a:cxn>
                <a:cxn ang="0">
                  <a:pos x="20" y="222"/>
                </a:cxn>
                <a:cxn ang="0">
                  <a:pos x="28" y="215"/>
                </a:cxn>
                <a:cxn ang="0">
                  <a:pos x="38" y="208"/>
                </a:cxn>
                <a:cxn ang="0">
                  <a:pos x="72" y="186"/>
                </a:cxn>
                <a:cxn ang="0">
                  <a:pos x="72" y="186"/>
                </a:cxn>
                <a:cxn ang="0">
                  <a:pos x="92" y="173"/>
                </a:cxn>
                <a:cxn ang="0">
                  <a:pos x="111" y="160"/>
                </a:cxn>
                <a:cxn ang="0">
                  <a:pos x="131" y="147"/>
                </a:cxn>
                <a:cxn ang="0">
                  <a:pos x="151" y="132"/>
                </a:cxn>
                <a:cxn ang="0">
                  <a:pos x="151" y="132"/>
                </a:cxn>
                <a:cxn ang="0">
                  <a:pos x="170" y="115"/>
                </a:cxn>
                <a:cxn ang="0">
                  <a:pos x="191" y="100"/>
                </a:cxn>
                <a:cxn ang="0">
                  <a:pos x="234" y="71"/>
                </a:cxn>
                <a:cxn ang="0">
                  <a:pos x="278" y="41"/>
                </a:cxn>
                <a:cxn ang="0">
                  <a:pos x="300" y="26"/>
                </a:cxn>
                <a:cxn ang="0">
                  <a:pos x="321" y="11"/>
                </a:cxn>
                <a:cxn ang="0">
                  <a:pos x="321" y="11"/>
                </a:cxn>
                <a:cxn ang="0">
                  <a:pos x="322" y="9"/>
                </a:cxn>
                <a:cxn ang="0">
                  <a:pos x="323" y="7"/>
                </a:cxn>
                <a:cxn ang="0">
                  <a:pos x="322" y="3"/>
                </a:cxn>
                <a:cxn ang="0">
                  <a:pos x="321" y="1"/>
                </a:cxn>
                <a:cxn ang="0">
                  <a:pos x="319" y="0"/>
                </a:cxn>
                <a:cxn ang="0">
                  <a:pos x="317" y="0"/>
                </a:cxn>
                <a:cxn ang="0">
                  <a:pos x="314" y="1"/>
                </a:cxn>
                <a:cxn ang="0">
                  <a:pos x="314" y="1"/>
                </a:cxn>
              </a:cxnLst>
              <a:rect l="0" t="0" r="r" b="b"/>
              <a:pathLst>
                <a:path w="323" h="239">
                  <a:moveTo>
                    <a:pt x="314" y="1"/>
                  </a:moveTo>
                  <a:lnTo>
                    <a:pt x="314" y="1"/>
                  </a:lnTo>
                  <a:lnTo>
                    <a:pt x="292" y="17"/>
                  </a:lnTo>
                  <a:lnTo>
                    <a:pt x="270" y="33"/>
                  </a:lnTo>
                  <a:lnTo>
                    <a:pt x="224" y="64"/>
                  </a:lnTo>
                  <a:lnTo>
                    <a:pt x="224" y="64"/>
                  </a:lnTo>
                  <a:lnTo>
                    <a:pt x="179" y="97"/>
                  </a:lnTo>
                  <a:lnTo>
                    <a:pt x="157" y="113"/>
                  </a:lnTo>
                  <a:lnTo>
                    <a:pt x="135" y="128"/>
                  </a:lnTo>
                  <a:lnTo>
                    <a:pt x="135" y="128"/>
                  </a:lnTo>
                  <a:lnTo>
                    <a:pt x="87" y="161"/>
                  </a:lnTo>
                  <a:lnTo>
                    <a:pt x="41" y="195"/>
                  </a:lnTo>
                  <a:lnTo>
                    <a:pt x="41" y="195"/>
                  </a:lnTo>
                  <a:lnTo>
                    <a:pt x="29" y="203"/>
                  </a:lnTo>
                  <a:lnTo>
                    <a:pt x="16" y="211"/>
                  </a:lnTo>
                  <a:lnTo>
                    <a:pt x="11" y="215"/>
                  </a:lnTo>
                  <a:lnTo>
                    <a:pt x="6" y="220"/>
                  </a:lnTo>
                  <a:lnTo>
                    <a:pt x="3" y="226"/>
                  </a:lnTo>
                  <a:lnTo>
                    <a:pt x="0" y="233"/>
                  </a:lnTo>
                  <a:lnTo>
                    <a:pt x="0" y="233"/>
                  </a:lnTo>
                  <a:lnTo>
                    <a:pt x="0" y="236"/>
                  </a:lnTo>
                  <a:lnTo>
                    <a:pt x="0" y="237"/>
                  </a:lnTo>
                  <a:lnTo>
                    <a:pt x="4" y="239"/>
                  </a:lnTo>
                  <a:lnTo>
                    <a:pt x="8" y="239"/>
                  </a:lnTo>
                  <a:lnTo>
                    <a:pt x="9" y="238"/>
                  </a:lnTo>
                  <a:lnTo>
                    <a:pt x="11" y="236"/>
                  </a:lnTo>
                  <a:lnTo>
                    <a:pt x="11" y="236"/>
                  </a:lnTo>
                  <a:lnTo>
                    <a:pt x="15" y="229"/>
                  </a:lnTo>
                  <a:lnTo>
                    <a:pt x="20" y="222"/>
                  </a:lnTo>
                  <a:lnTo>
                    <a:pt x="28" y="215"/>
                  </a:lnTo>
                  <a:lnTo>
                    <a:pt x="38" y="208"/>
                  </a:lnTo>
                  <a:lnTo>
                    <a:pt x="72" y="186"/>
                  </a:lnTo>
                  <a:lnTo>
                    <a:pt x="72" y="186"/>
                  </a:lnTo>
                  <a:lnTo>
                    <a:pt x="92" y="173"/>
                  </a:lnTo>
                  <a:lnTo>
                    <a:pt x="111" y="160"/>
                  </a:lnTo>
                  <a:lnTo>
                    <a:pt x="131" y="147"/>
                  </a:lnTo>
                  <a:lnTo>
                    <a:pt x="151" y="132"/>
                  </a:lnTo>
                  <a:lnTo>
                    <a:pt x="151" y="132"/>
                  </a:lnTo>
                  <a:lnTo>
                    <a:pt x="170" y="115"/>
                  </a:lnTo>
                  <a:lnTo>
                    <a:pt x="191" y="100"/>
                  </a:lnTo>
                  <a:lnTo>
                    <a:pt x="234" y="71"/>
                  </a:lnTo>
                  <a:lnTo>
                    <a:pt x="278" y="41"/>
                  </a:lnTo>
                  <a:lnTo>
                    <a:pt x="300" y="26"/>
                  </a:lnTo>
                  <a:lnTo>
                    <a:pt x="321" y="11"/>
                  </a:lnTo>
                  <a:lnTo>
                    <a:pt x="321" y="11"/>
                  </a:lnTo>
                  <a:lnTo>
                    <a:pt x="322" y="9"/>
                  </a:lnTo>
                  <a:lnTo>
                    <a:pt x="323" y="7"/>
                  </a:lnTo>
                  <a:lnTo>
                    <a:pt x="322" y="3"/>
                  </a:lnTo>
                  <a:lnTo>
                    <a:pt x="321" y="1"/>
                  </a:lnTo>
                  <a:lnTo>
                    <a:pt x="319" y="0"/>
                  </a:lnTo>
                  <a:lnTo>
                    <a:pt x="317" y="0"/>
                  </a:lnTo>
                  <a:lnTo>
                    <a:pt x="314" y="1"/>
                  </a:lnTo>
                  <a:lnTo>
                    <a:pt x="314"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2" name="Freeform 1187"/>
            <p:cNvSpPr/>
            <p:nvPr/>
          </p:nvSpPr>
          <p:spPr bwMode="auto">
            <a:xfrm>
              <a:off x="5591176" y="2025650"/>
              <a:ext cx="119063" cy="85725"/>
            </a:xfrm>
            <a:custGeom>
              <a:avLst/>
              <a:gdLst/>
              <a:ahLst/>
              <a:cxnLst>
                <a:cxn ang="0">
                  <a:pos x="288" y="1"/>
                </a:cxn>
                <a:cxn ang="0">
                  <a:pos x="288" y="1"/>
                </a:cxn>
                <a:cxn ang="0">
                  <a:pos x="271" y="17"/>
                </a:cxn>
                <a:cxn ang="0">
                  <a:pos x="253" y="33"/>
                </a:cxn>
                <a:cxn ang="0">
                  <a:pos x="215" y="61"/>
                </a:cxn>
                <a:cxn ang="0">
                  <a:pos x="177" y="89"/>
                </a:cxn>
                <a:cxn ang="0">
                  <a:pos x="137" y="115"/>
                </a:cxn>
                <a:cxn ang="0">
                  <a:pos x="137" y="115"/>
                </a:cxn>
                <a:cxn ang="0">
                  <a:pos x="103" y="137"/>
                </a:cxn>
                <a:cxn ang="0">
                  <a:pos x="68" y="158"/>
                </a:cxn>
                <a:cxn ang="0">
                  <a:pos x="50" y="169"/>
                </a:cxn>
                <a:cxn ang="0">
                  <a:pos x="34" y="180"/>
                </a:cxn>
                <a:cxn ang="0">
                  <a:pos x="17" y="193"/>
                </a:cxn>
                <a:cxn ang="0">
                  <a:pos x="1" y="207"/>
                </a:cxn>
                <a:cxn ang="0">
                  <a:pos x="1" y="207"/>
                </a:cxn>
                <a:cxn ang="0">
                  <a:pos x="0" y="209"/>
                </a:cxn>
                <a:cxn ang="0">
                  <a:pos x="0" y="210"/>
                </a:cxn>
                <a:cxn ang="0">
                  <a:pos x="1" y="214"/>
                </a:cxn>
                <a:cxn ang="0">
                  <a:pos x="5" y="217"/>
                </a:cxn>
                <a:cxn ang="0">
                  <a:pos x="8" y="216"/>
                </a:cxn>
                <a:cxn ang="0">
                  <a:pos x="9" y="214"/>
                </a:cxn>
                <a:cxn ang="0">
                  <a:pos x="9" y="214"/>
                </a:cxn>
                <a:cxn ang="0">
                  <a:pos x="28" y="200"/>
                </a:cxn>
                <a:cxn ang="0">
                  <a:pos x="45" y="186"/>
                </a:cxn>
                <a:cxn ang="0">
                  <a:pos x="64" y="174"/>
                </a:cxn>
                <a:cxn ang="0">
                  <a:pos x="84" y="161"/>
                </a:cxn>
                <a:cxn ang="0">
                  <a:pos x="123" y="137"/>
                </a:cxn>
                <a:cxn ang="0">
                  <a:pos x="161" y="112"/>
                </a:cxn>
                <a:cxn ang="0">
                  <a:pos x="161" y="112"/>
                </a:cxn>
                <a:cxn ang="0">
                  <a:pos x="196" y="89"/>
                </a:cxn>
                <a:cxn ang="0">
                  <a:pos x="230" y="64"/>
                </a:cxn>
                <a:cxn ang="0">
                  <a:pos x="264" y="38"/>
                </a:cxn>
                <a:cxn ang="0">
                  <a:pos x="280" y="23"/>
                </a:cxn>
                <a:cxn ang="0">
                  <a:pos x="296" y="9"/>
                </a:cxn>
                <a:cxn ang="0">
                  <a:pos x="296" y="9"/>
                </a:cxn>
                <a:cxn ang="0">
                  <a:pos x="297" y="8"/>
                </a:cxn>
                <a:cxn ang="0">
                  <a:pos x="297" y="5"/>
                </a:cxn>
                <a:cxn ang="0">
                  <a:pos x="296" y="1"/>
                </a:cxn>
                <a:cxn ang="0">
                  <a:pos x="292" y="0"/>
                </a:cxn>
                <a:cxn ang="0">
                  <a:pos x="289" y="0"/>
                </a:cxn>
                <a:cxn ang="0">
                  <a:pos x="288" y="1"/>
                </a:cxn>
                <a:cxn ang="0">
                  <a:pos x="288" y="1"/>
                </a:cxn>
              </a:cxnLst>
              <a:rect l="0" t="0" r="r" b="b"/>
              <a:pathLst>
                <a:path w="297" h="217">
                  <a:moveTo>
                    <a:pt x="288" y="1"/>
                  </a:moveTo>
                  <a:lnTo>
                    <a:pt x="288" y="1"/>
                  </a:lnTo>
                  <a:lnTo>
                    <a:pt x="271" y="17"/>
                  </a:lnTo>
                  <a:lnTo>
                    <a:pt x="253" y="33"/>
                  </a:lnTo>
                  <a:lnTo>
                    <a:pt x="215" y="61"/>
                  </a:lnTo>
                  <a:lnTo>
                    <a:pt x="177" y="89"/>
                  </a:lnTo>
                  <a:lnTo>
                    <a:pt x="137" y="115"/>
                  </a:lnTo>
                  <a:lnTo>
                    <a:pt x="137" y="115"/>
                  </a:lnTo>
                  <a:lnTo>
                    <a:pt x="103" y="137"/>
                  </a:lnTo>
                  <a:lnTo>
                    <a:pt x="68" y="158"/>
                  </a:lnTo>
                  <a:lnTo>
                    <a:pt x="50" y="169"/>
                  </a:lnTo>
                  <a:lnTo>
                    <a:pt x="34" y="180"/>
                  </a:lnTo>
                  <a:lnTo>
                    <a:pt x="17" y="193"/>
                  </a:lnTo>
                  <a:lnTo>
                    <a:pt x="1" y="207"/>
                  </a:lnTo>
                  <a:lnTo>
                    <a:pt x="1" y="207"/>
                  </a:lnTo>
                  <a:lnTo>
                    <a:pt x="0" y="209"/>
                  </a:lnTo>
                  <a:lnTo>
                    <a:pt x="0" y="210"/>
                  </a:lnTo>
                  <a:lnTo>
                    <a:pt x="1" y="214"/>
                  </a:lnTo>
                  <a:lnTo>
                    <a:pt x="5" y="217"/>
                  </a:lnTo>
                  <a:lnTo>
                    <a:pt x="8" y="216"/>
                  </a:lnTo>
                  <a:lnTo>
                    <a:pt x="9" y="214"/>
                  </a:lnTo>
                  <a:lnTo>
                    <a:pt x="9" y="214"/>
                  </a:lnTo>
                  <a:lnTo>
                    <a:pt x="28" y="200"/>
                  </a:lnTo>
                  <a:lnTo>
                    <a:pt x="45" y="186"/>
                  </a:lnTo>
                  <a:lnTo>
                    <a:pt x="64" y="174"/>
                  </a:lnTo>
                  <a:lnTo>
                    <a:pt x="84" y="161"/>
                  </a:lnTo>
                  <a:lnTo>
                    <a:pt x="123" y="137"/>
                  </a:lnTo>
                  <a:lnTo>
                    <a:pt x="161" y="112"/>
                  </a:lnTo>
                  <a:lnTo>
                    <a:pt x="161" y="112"/>
                  </a:lnTo>
                  <a:lnTo>
                    <a:pt x="196" y="89"/>
                  </a:lnTo>
                  <a:lnTo>
                    <a:pt x="230" y="64"/>
                  </a:lnTo>
                  <a:lnTo>
                    <a:pt x="264" y="38"/>
                  </a:lnTo>
                  <a:lnTo>
                    <a:pt x="280" y="23"/>
                  </a:lnTo>
                  <a:lnTo>
                    <a:pt x="296" y="9"/>
                  </a:lnTo>
                  <a:lnTo>
                    <a:pt x="296" y="9"/>
                  </a:lnTo>
                  <a:lnTo>
                    <a:pt x="297" y="8"/>
                  </a:lnTo>
                  <a:lnTo>
                    <a:pt x="297" y="5"/>
                  </a:lnTo>
                  <a:lnTo>
                    <a:pt x="296" y="1"/>
                  </a:lnTo>
                  <a:lnTo>
                    <a:pt x="292" y="0"/>
                  </a:lnTo>
                  <a:lnTo>
                    <a:pt x="289" y="0"/>
                  </a:lnTo>
                  <a:lnTo>
                    <a:pt x="288" y="1"/>
                  </a:lnTo>
                  <a:lnTo>
                    <a:pt x="28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3" name="Freeform 1188"/>
            <p:cNvSpPr/>
            <p:nvPr/>
          </p:nvSpPr>
          <p:spPr bwMode="auto">
            <a:xfrm>
              <a:off x="5635626" y="2027238"/>
              <a:ext cx="131763" cy="88900"/>
            </a:xfrm>
            <a:custGeom>
              <a:avLst/>
              <a:gdLst/>
              <a:ahLst/>
              <a:cxnLst>
                <a:cxn ang="0">
                  <a:pos x="322" y="0"/>
                </a:cxn>
                <a:cxn ang="0">
                  <a:pos x="288" y="21"/>
                </a:cxn>
                <a:cxn ang="0">
                  <a:pos x="254" y="42"/>
                </a:cxn>
                <a:cxn ang="0">
                  <a:pos x="242" y="48"/>
                </a:cxn>
                <a:cxn ang="0">
                  <a:pos x="208" y="73"/>
                </a:cxn>
                <a:cxn ang="0">
                  <a:pos x="165" y="107"/>
                </a:cxn>
                <a:cxn ang="0">
                  <a:pos x="126" y="136"/>
                </a:cxn>
                <a:cxn ang="0">
                  <a:pos x="85" y="163"/>
                </a:cxn>
                <a:cxn ang="0">
                  <a:pos x="54" y="184"/>
                </a:cxn>
                <a:cxn ang="0">
                  <a:pos x="43" y="189"/>
                </a:cxn>
                <a:cxn ang="0">
                  <a:pos x="17" y="201"/>
                </a:cxn>
                <a:cxn ang="0">
                  <a:pos x="13" y="205"/>
                </a:cxn>
                <a:cxn ang="0">
                  <a:pos x="9" y="210"/>
                </a:cxn>
                <a:cxn ang="0">
                  <a:pos x="4" y="213"/>
                </a:cxn>
                <a:cxn ang="0">
                  <a:pos x="0" y="216"/>
                </a:cxn>
                <a:cxn ang="0">
                  <a:pos x="3" y="223"/>
                </a:cxn>
                <a:cxn ang="0">
                  <a:pos x="7" y="223"/>
                </a:cxn>
                <a:cxn ang="0">
                  <a:pos x="13" y="221"/>
                </a:cxn>
                <a:cxn ang="0">
                  <a:pos x="24" y="213"/>
                </a:cxn>
                <a:cxn ang="0">
                  <a:pos x="30" y="209"/>
                </a:cxn>
                <a:cxn ang="0">
                  <a:pos x="58" y="196"/>
                </a:cxn>
                <a:cxn ang="0">
                  <a:pos x="66" y="191"/>
                </a:cxn>
                <a:cxn ang="0">
                  <a:pos x="153" y="129"/>
                </a:cxn>
                <a:cxn ang="0">
                  <a:pos x="202" y="94"/>
                </a:cxn>
                <a:cxn ang="0">
                  <a:pos x="250" y="59"/>
                </a:cxn>
                <a:cxn ang="0">
                  <a:pos x="270" y="47"/>
                </a:cxn>
                <a:cxn ang="0">
                  <a:pos x="288" y="35"/>
                </a:cxn>
                <a:cxn ang="0">
                  <a:pos x="317" y="16"/>
                </a:cxn>
                <a:cxn ang="0">
                  <a:pos x="327" y="10"/>
                </a:cxn>
                <a:cxn ang="0">
                  <a:pos x="331" y="6"/>
                </a:cxn>
                <a:cxn ang="0">
                  <a:pos x="330" y="2"/>
                </a:cxn>
                <a:cxn ang="0">
                  <a:pos x="325" y="0"/>
                </a:cxn>
                <a:cxn ang="0">
                  <a:pos x="322" y="0"/>
                </a:cxn>
              </a:cxnLst>
              <a:rect l="0" t="0" r="r" b="b"/>
              <a:pathLst>
                <a:path w="331" h="223">
                  <a:moveTo>
                    <a:pt x="322" y="0"/>
                  </a:moveTo>
                  <a:lnTo>
                    <a:pt x="322" y="0"/>
                  </a:lnTo>
                  <a:lnTo>
                    <a:pt x="304" y="9"/>
                  </a:lnTo>
                  <a:lnTo>
                    <a:pt x="288" y="21"/>
                  </a:lnTo>
                  <a:lnTo>
                    <a:pt x="271" y="31"/>
                  </a:lnTo>
                  <a:lnTo>
                    <a:pt x="254" y="42"/>
                  </a:lnTo>
                  <a:lnTo>
                    <a:pt x="254" y="42"/>
                  </a:lnTo>
                  <a:lnTo>
                    <a:pt x="242" y="48"/>
                  </a:lnTo>
                  <a:lnTo>
                    <a:pt x="230" y="56"/>
                  </a:lnTo>
                  <a:lnTo>
                    <a:pt x="208" y="73"/>
                  </a:lnTo>
                  <a:lnTo>
                    <a:pt x="187" y="90"/>
                  </a:lnTo>
                  <a:lnTo>
                    <a:pt x="165" y="107"/>
                  </a:lnTo>
                  <a:lnTo>
                    <a:pt x="165" y="107"/>
                  </a:lnTo>
                  <a:lnTo>
                    <a:pt x="126" y="136"/>
                  </a:lnTo>
                  <a:lnTo>
                    <a:pt x="85" y="163"/>
                  </a:lnTo>
                  <a:lnTo>
                    <a:pt x="85" y="163"/>
                  </a:lnTo>
                  <a:lnTo>
                    <a:pt x="64" y="178"/>
                  </a:lnTo>
                  <a:lnTo>
                    <a:pt x="54" y="184"/>
                  </a:lnTo>
                  <a:lnTo>
                    <a:pt x="43" y="189"/>
                  </a:lnTo>
                  <a:lnTo>
                    <a:pt x="43" y="189"/>
                  </a:lnTo>
                  <a:lnTo>
                    <a:pt x="30" y="196"/>
                  </a:lnTo>
                  <a:lnTo>
                    <a:pt x="17" y="201"/>
                  </a:lnTo>
                  <a:lnTo>
                    <a:pt x="17" y="201"/>
                  </a:lnTo>
                  <a:lnTo>
                    <a:pt x="13" y="205"/>
                  </a:lnTo>
                  <a:lnTo>
                    <a:pt x="12" y="208"/>
                  </a:lnTo>
                  <a:lnTo>
                    <a:pt x="9" y="210"/>
                  </a:lnTo>
                  <a:lnTo>
                    <a:pt x="4" y="213"/>
                  </a:lnTo>
                  <a:lnTo>
                    <a:pt x="4" y="213"/>
                  </a:lnTo>
                  <a:lnTo>
                    <a:pt x="2" y="214"/>
                  </a:lnTo>
                  <a:lnTo>
                    <a:pt x="0" y="216"/>
                  </a:lnTo>
                  <a:lnTo>
                    <a:pt x="0" y="220"/>
                  </a:lnTo>
                  <a:lnTo>
                    <a:pt x="3" y="223"/>
                  </a:lnTo>
                  <a:lnTo>
                    <a:pt x="4" y="223"/>
                  </a:lnTo>
                  <a:lnTo>
                    <a:pt x="7" y="223"/>
                  </a:lnTo>
                  <a:lnTo>
                    <a:pt x="7" y="223"/>
                  </a:lnTo>
                  <a:lnTo>
                    <a:pt x="13" y="221"/>
                  </a:lnTo>
                  <a:lnTo>
                    <a:pt x="19" y="217"/>
                  </a:lnTo>
                  <a:lnTo>
                    <a:pt x="24" y="213"/>
                  </a:lnTo>
                  <a:lnTo>
                    <a:pt x="30" y="209"/>
                  </a:lnTo>
                  <a:lnTo>
                    <a:pt x="30" y="209"/>
                  </a:lnTo>
                  <a:lnTo>
                    <a:pt x="49" y="201"/>
                  </a:lnTo>
                  <a:lnTo>
                    <a:pt x="58" y="196"/>
                  </a:lnTo>
                  <a:lnTo>
                    <a:pt x="66" y="191"/>
                  </a:lnTo>
                  <a:lnTo>
                    <a:pt x="66" y="191"/>
                  </a:lnTo>
                  <a:lnTo>
                    <a:pt x="110" y="159"/>
                  </a:lnTo>
                  <a:lnTo>
                    <a:pt x="153" y="129"/>
                  </a:lnTo>
                  <a:lnTo>
                    <a:pt x="153" y="129"/>
                  </a:lnTo>
                  <a:lnTo>
                    <a:pt x="202" y="94"/>
                  </a:lnTo>
                  <a:lnTo>
                    <a:pt x="250" y="59"/>
                  </a:lnTo>
                  <a:lnTo>
                    <a:pt x="250" y="59"/>
                  </a:lnTo>
                  <a:lnTo>
                    <a:pt x="259" y="52"/>
                  </a:lnTo>
                  <a:lnTo>
                    <a:pt x="270" y="47"/>
                  </a:lnTo>
                  <a:lnTo>
                    <a:pt x="288" y="35"/>
                  </a:lnTo>
                  <a:lnTo>
                    <a:pt x="288" y="35"/>
                  </a:lnTo>
                  <a:lnTo>
                    <a:pt x="308" y="22"/>
                  </a:lnTo>
                  <a:lnTo>
                    <a:pt x="317" y="16"/>
                  </a:lnTo>
                  <a:lnTo>
                    <a:pt x="327" y="10"/>
                  </a:lnTo>
                  <a:lnTo>
                    <a:pt x="327" y="10"/>
                  </a:lnTo>
                  <a:lnTo>
                    <a:pt x="330" y="9"/>
                  </a:lnTo>
                  <a:lnTo>
                    <a:pt x="331" y="6"/>
                  </a:lnTo>
                  <a:lnTo>
                    <a:pt x="331" y="5"/>
                  </a:lnTo>
                  <a:lnTo>
                    <a:pt x="330" y="2"/>
                  </a:lnTo>
                  <a:lnTo>
                    <a:pt x="327" y="0"/>
                  </a:lnTo>
                  <a:lnTo>
                    <a:pt x="325" y="0"/>
                  </a:lnTo>
                  <a:lnTo>
                    <a:pt x="322" y="0"/>
                  </a:lnTo>
                  <a:lnTo>
                    <a:pt x="32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4" name="Freeform 1189"/>
            <p:cNvSpPr/>
            <p:nvPr/>
          </p:nvSpPr>
          <p:spPr bwMode="auto">
            <a:xfrm>
              <a:off x="5692776" y="2025650"/>
              <a:ext cx="123825" cy="88900"/>
            </a:xfrm>
            <a:custGeom>
              <a:avLst/>
              <a:gdLst/>
              <a:ahLst/>
              <a:cxnLst>
                <a:cxn ang="0">
                  <a:pos x="304" y="0"/>
                </a:cxn>
                <a:cxn ang="0">
                  <a:pos x="304" y="0"/>
                </a:cxn>
                <a:cxn ang="0">
                  <a:pos x="287" y="10"/>
                </a:cxn>
                <a:cxn ang="0">
                  <a:pos x="268" y="20"/>
                </a:cxn>
                <a:cxn ang="0">
                  <a:pos x="251" y="29"/>
                </a:cxn>
                <a:cxn ang="0">
                  <a:pos x="233" y="39"/>
                </a:cxn>
                <a:cxn ang="0">
                  <a:pos x="233" y="39"/>
                </a:cxn>
                <a:cxn ang="0">
                  <a:pos x="190" y="69"/>
                </a:cxn>
                <a:cxn ang="0">
                  <a:pos x="145" y="98"/>
                </a:cxn>
                <a:cxn ang="0">
                  <a:pos x="145" y="98"/>
                </a:cxn>
                <a:cxn ang="0">
                  <a:pos x="107" y="124"/>
                </a:cxn>
                <a:cxn ang="0">
                  <a:pos x="71" y="153"/>
                </a:cxn>
                <a:cxn ang="0">
                  <a:pos x="35" y="182"/>
                </a:cxn>
                <a:cxn ang="0">
                  <a:pos x="18" y="197"/>
                </a:cxn>
                <a:cxn ang="0">
                  <a:pos x="1" y="214"/>
                </a:cxn>
                <a:cxn ang="0">
                  <a:pos x="1" y="214"/>
                </a:cxn>
                <a:cxn ang="0">
                  <a:pos x="0" y="217"/>
                </a:cxn>
                <a:cxn ang="0">
                  <a:pos x="0" y="218"/>
                </a:cxn>
                <a:cxn ang="0">
                  <a:pos x="1" y="222"/>
                </a:cxn>
                <a:cxn ang="0">
                  <a:pos x="5" y="224"/>
                </a:cxn>
                <a:cxn ang="0">
                  <a:pos x="8" y="224"/>
                </a:cxn>
                <a:cxn ang="0">
                  <a:pos x="9" y="222"/>
                </a:cxn>
                <a:cxn ang="0">
                  <a:pos x="9" y="222"/>
                </a:cxn>
                <a:cxn ang="0">
                  <a:pos x="28" y="205"/>
                </a:cxn>
                <a:cxn ang="0">
                  <a:pos x="45" y="190"/>
                </a:cxn>
                <a:cxn ang="0">
                  <a:pos x="83" y="158"/>
                </a:cxn>
                <a:cxn ang="0">
                  <a:pos x="121" y="129"/>
                </a:cxn>
                <a:cxn ang="0">
                  <a:pos x="161" y="102"/>
                </a:cxn>
                <a:cxn ang="0">
                  <a:pos x="161" y="102"/>
                </a:cxn>
                <a:cxn ang="0">
                  <a:pos x="240" y="50"/>
                </a:cxn>
                <a:cxn ang="0">
                  <a:pos x="240" y="50"/>
                </a:cxn>
                <a:cxn ang="0">
                  <a:pos x="257" y="39"/>
                </a:cxn>
                <a:cxn ang="0">
                  <a:pos x="275" y="29"/>
                </a:cxn>
                <a:cxn ang="0">
                  <a:pos x="292" y="21"/>
                </a:cxn>
                <a:cxn ang="0">
                  <a:pos x="309" y="10"/>
                </a:cxn>
                <a:cxn ang="0">
                  <a:pos x="309" y="10"/>
                </a:cxn>
                <a:cxn ang="0">
                  <a:pos x="311" y="9"/>
                </a:cxn>
                <a:cxn ang="0">
                  <a:pos x="311" y="6"/>
                </a:cxn>
                <a:cxn ang="0">
                  <a:pos x="311" y="3"/>
                </a:cxn>
                <a:cxn ang="0">
                  <a:pos x="308" y="0"/>
                </a:cxn>
                <a:cxn ang="0">
                  <a:pos x="306" y="0"/>
                </a:cxn>
                <a:cxn ang="0">
                  <a:pos x="304" y="0"/>
                </a:cxn>
                <a:cxn ang="0">
                  <a:pos x="304" y="0"/>
                </a:cxn>
              </a:cxnLst>
              <a:rect l="0" t="0" r="r" b="b"/>
              <a:pathLst>
                <a:path w="311" h="224">
                  <a:moveTo>
                    <a:pt x="304" y="0"/>
                  </a:moveTo>
                  <a:lnTo>
                    <a:pt x="304" y="0"/>
                  </a:lnTo>
                  <a:lnTo>
                    <a:pt x="287" y="10"/>
                  </a:lnTo>
                  <a:lnTo>
                    <a:pt x="268" y="20"/>
                  </a:lnTo>
                  <a:lnTo>
                    <a:pt x="251" y="29"/>
                  </a:lnTo>
                  <a:lnTo>
                    <a:pt x="233" y="39"/>
                  </a:lnTo>
                  <a:lnTo>
                    <a:pt x="233" y="39"/>
                  </a:lnTo>
                  <a:lnTo>
                    <a:pt x="190" y="69"/>
                  </a:lnTo>
                  <a:lnTo>
                    <a:pt x="145" y="98"/>
                  </a:lnTo>
                  <a:lnTo>
                    <a:pt x="145" y="98"/>
                  </a:lnTo>
                  <a:lnTo>
                    <a:pt x="107" y="124"/>
                  </a:lnTo>
                  <a:lnTo>
                    <a:pt x="71" y="153"/>
                  </a:lnTo>
                  <a:lnTo>
                    <a:pt x="35" y="182"/>
                  </a:lnTo>
                  <a:lnTo>
                    <a:pt x="18" y="197"/>
                  </a:lnTo>
                  <a:lnTo>
                    <a:pt x="1" y="214"/>
                  </a:lnTo>
                  <a:lnTo>
                    <a:pt x="1" y="214"/>
                  </a:lnTo>
                  <a:lnTo>
                    <a:pt x="0" y="217"/>
                  </a:lnTo>
                  <a:lnTo>
                    <a:pt x="0" y="218"/>
                  </a:lnTo>
                  <a:lnTo>
                    <a:pt x="1" y="222"/>
                  </a:lnTo>
                  <a:lnTo>
                    <a:pt x="5" y="224"/>
                  </a:lnTo>
                  <a:lnTo>
                    <a:pt x="8" y="224"/>
                  </a:lnTo>
                  <a:lnTo>
                    <a:pt x="9" y="222"/>
                  </a:lnTo>
                  <a:lnTo>
                    <a:pt x="9" y="222"/>
                  </a:lnTo>
                  <a:lnTo>
                    <a:pt x="28" y="205"/>
                  </a:lnTo>
                  <a:lnTo>
                    <a:pt x="45" y="190"/>
                  </a:lnTo>
                  <a:lnTo>
                    <a:pt x="83" y="158"/>
                  </a:lnTo>
                  <a:lnTo>
                    <a:pt x="121" y="129"/>
                  </a:lnTo>
                  <a:lnTo>
                    <a:pt x="161" y="102"/>
                  </a:lnTo>
                  <a:lnTo>
                    <a:pt x="161" y="102"/>
                  </a:lnTo>
                  <a:lnTo>
                    <a:pt x="240" y="50"/>
                  </a:lnTo>
                  <a:lnTo>
                    <a:pt x="240" y="50"/>
                  </a:lnTo>
                  <a:lnTo>
                    <a:pt x="257" y="39"/>
                  </a:lnTo>
                  <a:lnTo>
                    <a:pt x="275" y="29"/>
                  </a:lnTo>
                  <a:lnTo>
                    <a:pt x="292" y="21"/>
                  </a:lnTo>
                  <a:lnTo>
                    <a:pt x="309" y="10"/>
                  </a:lnTo>
                  <a:lnTo>
                    <a:pt x="309" y="10"/>
                  </a:lnTo>
                  <a:lnTo>
                    <a:pt x="311" y="9"/>
                  </a:lnTo>
                  <a:lnTo>
                    <a:pt x="311" y="6"/>
                  </a:lnTo>
                  <a:lnTo>
                    <a:pt x="311" y="3"/>
                  </a:lnTo>
                  <a:lnTo>
                    <a:pt x="308" y="0"/>
                  </a:lnTo>
                  <a:lnTo>
                    <a:pt x="306" y="0"/>
                  </a:lnTo>
                  <a:lnTo>
                    <a:pt x="304" y="0"/>
                  </a:lnTo>
                  <a:lnTo>
                    <a:pt x="30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5" name="Freeform 1190"/>
            <p:cNvSpPr/>
            <p:nvPr/>
          </p:nvSpPr>
          <p:spPr bwMode="auto">
            <a:xfrm>
              <a:off x="5734051" y="2032000"/>
              <a:ext cx="127000" cy="87313"/>
            </a:xfrm>
            <a:custGeom>
              <a:avLst/>
              <a:gdLst/>
              <a:ahLst/>
              <a:cxnLst>
                <a:cxn ang="0">
                  <a:pos x="312" y="2"/>
                </a:cxn>
                <a:cxn ang="0">
                  <a:pos x="312" y="2"/>
                </a:cxn>
                <a:cxn ang="0">
                  <a:pos x="270" y="29"/>
                </a:cxn>
                <a:cxn ang="0">
                  <a:pos x="226" y="55"/>
                </a:cxn>
                <a:cxn ang="0">
                  <a:pos x="140" y="107"/>
                </a:cxn>
                <a:cxn ang="0">
                  <a:pos x="140" y="107"/>
                </a:cxn>
                <a:cxn ang="0">
                  <a:pos x="123" y="119"/>
                </a:cxn>
                <a:cxn ang="0">
                  <a:pos x="106" y="132"/>
                </a:cxn>
                <a:cxn ang="0">
                  <a:pos x="72" y="158"/>
                </a:cxn>
                <a:cxn ang="0">
                  <a:pos x="72" y="158"/>
                </a:cxn>
                <a:cxn ang="0">
                  <a:pos x="54" y="170"/>
                </a:cxn>
                <a:cxn ang="0">
                  <a:pos x="37" y="182"/>
                </a:cxn>
                <a:cxn ang="0">
                  <a:pos x="19" y="194"/>
                </a:cxn>
                <a:cxn ang="0">
                  <a:pos x="3" y="208"/>
                </a:cxn>
                <a:cxn ang="0">
                  <a:pos x="3" y="208"/>
                </a:cxn>
                <a:cxn ang="0">
                  <a:pos x="2" y="209"/>
                </a:cxn>
                <a:cxn ang="0">
                  <a:pos x="0" y="212"/>
                </a:cxn>
                <a:cxn ang="0">
                  <a:pos x="3" y="216"/>
                </a:cxn>
                <a:cxn ang="0">
                  <a:pos x="7" y="217"/>
                </a:cxn>
                <a:cxn ang="0">
                  <a:pos x="8" y="217"/>
                </a:cxn>
                <a:cxn ang="0">
                  <a:pos x="11" y="216"/>
                </a:cxn>
                <a:cxn ang="0">
                  <a:pos x="11" y="216"/>
                </a:cxn>
                <a:cxn ang="0">
                  <a:pos x="28" y="202"/>
                </a:cxn>
                <a:cxn ang="0">
                  <a:pos x="47" y="189"/>
                </a:cxn>
                <a:cxn ang="0">
                  <a:pos x="66" y="175"/>
                </a:cxn>
                <a:cxn ang="0">
                  <a:pos x="85" y="162"/>
                </a:cxn>
                <a:cxn ang="0">
                  <a:pos x="85" y="162"/>
                </a:cxn>
                <a:cxn ang="0">
                  <a:pos x="119" y="136"/>
                </a:cxn>
                <a:cxn ang="0">
                  <a:pos x="138" y="124"/>
                </a:cxn>
                <a:cxn ang="0">
                  <a:pos x="156" y="113"/>
                </a:cxn>
                <a:cxn ang="0">
                  <a:pos x="156" y="113"/>
                </a:cxn>
                <a:cxn ang="0">
                  <a:pos x="237" y="63"/>
                </a:cxn>
                <a:cxn ang="0">
                  <a:pos x="278" y="37"/>
                </a:cxn>
                <a:cxn ang="0">
                  <a:pos x="318" y="11"/>
                </a:cxn>
                <a:cxn ang="0">
                  <a:pos x="318" y="11"/>
                </a:cxn>
                <a:cxn ang="0">
                  <a:pos x="319" y="9"/>
                </a:cxn>
                <a:cxn ang="0">
                  <a:pos x="321" y="8"/>
                </a:cxn>
                <a:cxn ang="0">
                  <a:pos x="319" y="3"/>
                </a:cxn>
                <a:cxn ang="0">
                  <a:pos x="317" y="0"/>
                </a:cxn>
                <a:cxn ang="0">
                  <a:pos x="314" y="0"/>
                </a:cxn>
                <a:cxn ang="0">
                  <a:pos x="312" y="2"/>
                </a:cxn>
                <a:cxn ang="0">
                  <a:pos x="312" y="2"/>
                </a:cxn>
              </a:cxnLst>
              <a:rect l="0" t="0" r="r" b="b"/>
              <a:pathLst>
                <a:path w="321" h="217">
                  <a:moveTo>
                    <a:pt x="312" y="2"/>
                  </a:moveTo>
                  <a:lnTo>
                    <a:pt x="312" y="2"/>
                  </a:lnTo>
                  <a:lnTo>
                    <a:pt x="270" y="29"/>
                  </a:lnTo>
                  <a:lnTo>
                    <a:pt x="226" y="55"/>
                  </a:lnTo>
                  <a:lnTo>
                    <a:pt x="140" y="107"/>
                  </a:lnTo>
                  <a:lnTo>
                    <a:pt x="140" y="107"/>
                  </a:lnTo>
                  <a:lnTo>
                    <a:pt x="123" y="119"/>
                  </a:lnTo>
                  <a:lnTo>
                    <a:pt x="106" y="132"/>
                  </a:lnTo>
                  <a:lnTo>
                    <a:pt x="72" y="158"/>
                  </a:lnTo>
                  <a:lnTo>
                    <a:pt x="72" y="158"/>
                  </a:lnTo>
                  <a:lnTo>
                    <a:pt x="54" y="170"/>
                  </a:lnTo>
                  <a:lnTo>
                    <a:pt x="37" y="182"/>
                  </a:lnTo>
                  <a:lnTo>
                    <a:pt x="19" y="194"/>
                  </a:lnTo>
                  <a:lnTo>
                    <a:pt x="3" y="208"/>
                  </a:lnTo>
                  <a:lnTo>
                    <a:pt x="3" y="208"/>
                  </a:lnTo>
                  <a:lnTo>
                    <a:pt x="2" y="209"/>
                  </a:lnTo>
                  <a:lnTo>
                    <a:pt x="0" y="212"/>
                  </a:lnTo>
                  <a:lnTo>
                    <a:pt x="3" y="216"/>
                  </a:lnTo>
                  <a:lnTo>
                    <a:pt x="7" y="217"/>
                  </a:lnTo>
                  <a:lnTo>
                    <a:pt x="8" y="217"/>
                  </a:lnTo>
                  <a:lnTo>
                    <a:pt x="11" y="216"/>
                  </a:lnTo>
                  <a:lnTo>
                    <a:pt x="11" y="216"/>
                  </a:lnTo>
                  <a:lnTo>
                    <a:pt x="28" y="202"/>
                  </a:lnTo>
                  <a:lnTo>
                    <a:pt x="47" y="189"/>
                  </a:lnTo>
                  <a:lnTo>
                    <a:pt x="66" y="175"/>
                  </a:lnTo>
                  <a:lnTo>
                    <a:pt x="85" y="162"/>
                  </a:lnTo>
                  <a:lnTo>
                    <a:pt x="85" y="162"/>
                  </a:lnTo>
                  <a:lnTo>
                    <a:pt x="119" y="136"/>
                  </a:lnTo>
                  <a:lnTo>
                    <a:pt x="138" y="124"/>
                  </a:lnTo>
                  <a:lnTo>
                    <a:pt x="156" y="113"/>
                  </a:lnTo>
                  <a:lnTo>
                    <a:pt x="156" y="113"/>
                  </a:lnTo>
                  <a:lnTo>
                    <a:pt x="237" y="63"/>
                  </a:lnTo>
                  <a:lnTo>
                    <a:pt x="278" y="37"/>
                  </a:lnTo>
                  <a:lnTo>
                    <a:pt x="318" y="11"/>
                  </a:lnTo>
                  <a:lnTo>
                    <a:pt x="318" y="11"/>
                  </a:lnTo>
                  <a:lnTo>
                    <a:pt x="319" y="9"/>
                  </a:lnTo>
                  <a:lnTo>
                    <a:pt x="321" y="8"/>
                  </a:lnTo>
                  <a:lnTo>
                    <a:pt x="319" y="3"/>
                  </a:lnTo>
                  <a:lnTo>
                    <a:pt x="317" y="0"/>
                  </a:lnTo>
                  <a:lnTo>
                    <a:pt x="314" y="0"/>
                  </a:lnTo>
                  <a:lnTo>
                    <a:pt x="312" y="2"/>
                  </a:lnTo>
                  <a:lnTo>
                    <a:pt x="31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6" name="Freeform 1191"/>
            <p:cNvSpPr/>
            <p:nvPr/>
          </p:nvSpPr>
          <p:spPr bwMode="auto">
            <a:xfrm>
              <a:off x="5786438" y="2032000"/>
              <a:ext cx="123825" cy="85725"/>
            </a:xfrm>
            <a:custGeom>
              <a:avLst/>
              <a:gdLst/>
              <a:ahLst/>
              <a:cxnLst>
                <a:cxn ang="0">
                  <a:pos x="303" y="3"/>
                </a:cxn>
                <a:cxn ang="0">
                  <a:pos x="303" y="3"/>
                </a:cxn>
                <a:cxn ang="0">
                  <a:pos x="286" y="16"/>
                </a:cxn>
                <a:cxn ang="0">
                  <a:pos x="269" y="28"/>
                </a:cxn>
                <a:cxn ang="0">
                  <a:pos x="234" y="53"/>
                </a:cxn>
                <a:cxn ang="0">
                  <a:pos x="234" y="53"/>
                </a:cxn>
                <a:cxn ang="0">
                  <a:pos x="193" y="81"/>
                </a:cxn>
                <a:cxn ang="0">
                  <a:pos x="151" y="107"/>
                </a:cxn>
                <a:cxn ang="0">
                  <a:pos x="66" y="160"/>
                </a:cxn>
                <a:cxn ang="0">
                  <a:pos x="66" y="160"/>
                </a:cxn>
                <a:cxn ang="0">
                  <a:pos x="31" y="179"/>
                </a:cxn>
                <a:cxn ang="0">
                  <a:pos x="14" y="191"/>
                </a:cxn>
                <a:cxn ang="0">
                  <a:pos x="7" y="198"/>
                </a:cxn>
                <a:cxn ang="0">
                  <a:pos x="1" y="206"/>
                </a:cxn>
                <a:cxn ang="0">
                  <a:pos x="1" y="206"/>
                </a:cxn>
                <a:cxn ang="0">
                  <a:pos x="0" y="207"/>
                </a:cxn>
                <a:cxn ang="0">
                  <a:pos x="0" y="209"/>
                </a:cxn>
                <a:cxn ang="0">
                  <a:pos x="1" y="211"/>
                </a:cxn>
                <a:cxn ang="0">
                  <a:pos x="2" y="212"/>
                </a:cxn>
                <a:cxn ang="0">
                  <a:pos x="6" y="213"/>
                </a:cxn>
                <a:cxn ang="0">
                  <a:pos x="9" y="212"/>
                </a:cxn>
                <a:cxn ang="0">
                  <a:pos x="11" y="211"/>
                </a:cxn>
                <a:cxn ang="0">
                  <a:pos x="11" y="211"/>
                </a:cxn>
                <a:cxn ang="0">
                  <a:pos x="18" y="203"/>
                </a:cxn>
                <a:cxn ang="0">
                  <a:pos x="27" y="198"/>
                </a:cxn>
                <a:cxn ang="0">
                  <a:pos x="45" y="186"/>
                </a:cxn>
                <a:cxn ang="0">
                  <a:pos x="45" y="186"/>
                </a:cxn>
                <a:cxn ang="0">
                  <a:pos x="68" y="172"/>
                </a:cxn>
                <a:cxn ang="0">
                  <a:pos x="91" y="157"/>
                </a:cxn>
                <a:cxn ang="0">
                  <a:pos x="91" y="157"/>
                </a:cxn>
                <a:cxn ang="0">
                  <a:pos x="176" y="106"/>
                </a:cxn>
                <a:cxn ang="0">
                  <a:pos x="176" y="106"/>
                </a:cxn>
                <a:cxn ang="0">
                  <a:pos x="195" y="94"/>
                </a:cxn>
                <a:cxn ang="0">
                  <a:pos x="213" y="83"/>
                </a:cxn>
                <a:cxn ang="0">
                  <a:pos x="248" y="56"/>
                </a:cxn>
                <a:cxn ang="0">
                  <a:pos x="248" y="56"/>
                </a:cxn>
                <a:cxn ang="0">
                  <a:pos x="280" y="34"/>
                </a:cxn>
                <a:cxn ang="0">
                  <a:pos x="295" y="22"/>
                </a:cxn>
                <a:cxn ang="0">
                  <a:pos x="311" y="11"/>
                </a:cxn>
                <a:cxn ang="0">
                  <a:pos x="311" y="11"/>
                </a:cxn>
                <a:cxn ang="0">
                  <a:pos x="312" y="8"/>
                </a:cxn>
                <a:cxn ang="0">
                  <a:pos x="312" y="7"/>
                </a:cxn>
                <a:cxn ang="0">
                  <a:pos x="311" y="3"/>
                </a:cxn>
                <a:cxn ang="0">
                  <a:pos x="307" y="0"/>
                </a:cxn>
                <a:cxn ang="0">
                  <a:pos x="304" y="2"/>
                </a:cxn>
                <a:cxn ang="0">
                  <a:pos x="303" y="3"/>
                </a:cxn>
                <a:cxn ang="0">
                  <a:pos x="303" y="3"/>
                </a:cxn>
              </a:cxnLst>
              <a:rect l="0" t="0" r="r" b="b"/>
              <a:pathLst>
                <a:path w="312" h="213">
                  <a:moveTo>
                    <a:pt x="303" y="3"/>
                  </a:moveTo>
                  <a:lnTo>
                    <a:pt x="303" y="3"/>
                  </a:lnTo>
                  <a:lnTo>
                    <a:pt x="286" y="16"/>
                  </a:lnTo>
                  <a:lnTo>
                    <a:pt x="269" y="28"/>
                  </a:lnTo>
                  <a:lnTo>
                    <a:pt x="234" y="53"/>
                  </a:lnTo>
                  <a:lnTo>
                    <a:pt x="234" y="53"/>
                  </a:lnTo>
                  <a:lnTo>
                    <a:pt x="193" y="81"/>
                  </a:lnTo>
                  <a:lnTo>
                    <a:pt x="151" y="107"/>
                  </a:lnTo>
                  <a:lnTo>
                    <a:pt x="66" y="160"/>
                  </a:lnTo>
                  <a:lnTo>
                    <a:pt x="66" y="160"/>
                  </a:lnTo>
                  <a:lnTo>
                    <a:pt x="31" y="179"/>
                  </a:lnTo>
                  <a:lnTo>
                    <a:pt x="14" y="191"/>
                  </a:lnTo>
                  <a:lnTo>
                    <a:pt x="7" y="198"/>
                  </a:lnTo>
                  <a:lnTo>
                    <a:pt x="1" y="206"/>
                  </a:lnTo>
                  <a:lnTo>
                    <a:pt x="1" y="206"/>
                  </a:lnTo>
                  <a:lnTo>
                    <a:pt x="0" y="207"/>
                  </a:lnTo>
                  <a:lnTo>
                    <a:pt x="0" y="209"/>
                  </a:lnTo>
                  <a:lnTo>
                    <a:pt x="1" y="211"/>
                  </a:lnTo>
                  <a:lnTo>
                    <a:pt x="2" y="212"/>
                  </a:lnTo>
                  <a:lnTo>
                    <a:pt x="6" y="213"/>
                  </a:lnTo>
                  <a:lnTo>
                    <a:pt x="9" y="212"/>
                  </a:lnTo>
                  <a:lnTo>
                    <a:pt x="11" y="211"/>
                  </a:lnTo>
                  <a:lnTo>
                    <a:pt x="11" y="211"/>
                  </a:lnTo>
                  <a:lnTo>
                    <a:pt x="18" y="203"/>
                  </a:lnTo>
                  <a:lnTo>
                    <a:pt x="27" y="198"/>
                  </a:lnTo>
                  <a:lnTo>
                    <a:pt x="45" y="186"/>
                  </a:lnTo>
                  <a:lnTo>
                    <a:pt x="45" y="186"/>
                  </a:lnTo>
                  <a:lnTo>
                    <a:pt x="68" y="172"/>
                  </a:lnTo>
                  <a:lnTo>
                    <a:pt x="91" y="157"/>
                  </a:lnTo>
                  <a:lnTo>
                    <a:pt x="91" y="157"/>
                  </a:lnTo>
                  <a:lnTo>
                    <a:pt x="176" y="106"/>
                  </a:lnTo>
                  <a:lnTo>
                    <a:pt x="176" y="106"/>
                  </a:lnTo>
                  <a:lnTo>
                    <a:pt x="195" y="94"/>
                  </a:lnTo>
                  <a:lnTo>
                    <a:pt x="213" y="83"/>
                  </a:lnTo>
                  <a:lnTo>
                    <a:pt x="248" y="56"/>
                  </a:lnTo>
                  <a:lnTo>
                    <a:pt x="248" y="56"/>
                  </a:lnTo>
                  <a:lnTo>
                    <a:pt x="280" y="34"/>
                  </a:lnTo>
                  <a:lnTo>
                    <a:pt x="295" y="22"/>
                  </a:lnTo>
                  <a:lnTo>
                    <a:pt x="311" y="11"/>
                  </a:lnTo>
                  <a:lnTo>
                    <a:pt x="311" y="11"/>
                  </a:lnTo>
                  <a:lnTo>
                    <a:pt x="312" y="8"/>
                  </a:lnTo>
                  <a:lnTo>
                    <a:pt x="312" y="7"/>
                  </a:lnTo>
                  <a:lnTo>
                    <a:pt x="311" y="3"/>
                  </a:lnTo>
                  <a:lnTo>
                    <a:pt x="307" y="0"/>
                  </a:lnTo>
                  <a:lnTo>
                    <a:pt x="304" y="2"/>
                  </a:lnTo>
                  <a:lnTo>
                    <a:pt x="303" y="3"/>
                  </a:lnTo>
                  <a:lnTo>
                    <a:pt x="303"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7" name="Freeform 1192"/>
            <p:cNvSpPr/>
            <p:nvPr/>
          </p:nvSpPr>
          <p:spPr bwMode="auto">
            <a:xfrm>
              <a:off x="5835651" y="2051050"/>
              <a:ext cx="103188" cy="68263"/>
            </a:xfrm>
            <a:custGeom>
              <a:avLst/>
              <a:gdLst/>
              <a:ahLst/>
              <a:cxnLst>
                <a:cxn ang="0">
                  <a:pos x="250" y="1"/>
                </a:cxn>
                <a:cxn ang="0">
                  <a:pos x="250" y="1"/>
                </a:cxn>
                <a:cxn ang="0">
                  <a:pos x="237" y="12"/>
                </a:cxn>
                <a:cxn ang="0">
                  <a:pos x="223" y="21"/>
                </a:cxn>
                <a:cxn ang="0">
                  <a:pos x="192" y="38"/>
                </a:cxn>
                <a:cxn ang="0">
                  <a:pos x="192" y="38"/>
                </a:cxn>
                <a:cxn ang="0">
                  <a:pos x="123" y="84"/>
                </a:cxn>
                <a:cxn ang="0">
                  <a:pos x="123" y="84"/>
                </a:cxn>
                <a:cxn ang="0">
                  <a:pos x="92" y="103"/>
                </a:cxn>
                <a:cxn ang="0">
                  <a:pos x="62" y="120"/>
                </a:cxn>
                <a:cxn ang="0">
                  <a:pos x="30" y="140"/>
                </a:cxn>
                <a:cxn ang="0">
                  <a:pos x="16" y="150"/>
                </a:cxn>
                <a:cxn ang="0">
                  <a:pos x="3" y="162"/>
                </a:cxn>
                <a:cxn ang="0">
                  <a:pos x="3" y="162"/>
                </a:cxn>
                <a:cxn ang="0">
                  <a:pos x="2" y="163"/>
                </a:cxn>
                <a:cxn ang="0">
                  <a:pos x="0" y="166"/>
                </a:cxn>
                <a:cxn ang="0">
                  <a:pos x="2" y="167"/>
                </a:cxn>
                <a:cxn ang="0">
                  <a:pos x="3" y="170"/>
                </a:cxn>
                <a:cxn ang="0">
                  <a:pos x="7" y="171"/>
                </a:cxn>
                <a:cxn ang="0">
                  <a:pos x="8" y="171"/>
                </a:cxn>
                <a:cxn ang="0">
                  <a:pos x="11" y="170"/>
                </a:cxn>
                <a:cxn ang="0">
                  <a:pos x="11" y="170"/>
                </a:cxn>
                <a:cxn ang="0">
                  <a:pos x="25" y="158"/>
                </a:cxn>
                <a:cxn ang="0">
                  <a:pos x="41" y="146"/>
                </a:cxn>
                <a:cxn ang="0">
                  <a:pos x="72" y="127"/>
                </a:cxn>
                <a:cxn ang="0">
                  <a:pos x="105" y="107"/>
                </a:cxn>
                <a:cxn ang="0">
                  <a:pos x="136" y="88"/>
                </a:cxn>
                <a:cxn ang="0">
                  <a:pos x="136" y="88"/>
                </a:cxn>
                <a:cxn ang="0">
                  <a:pos x="207" y="42"/>
                </a:cxn>
                <a:cxn ang="0">
                  <a:pos x="207" y="42"/>
                </a:cxn>
                <a:cxn ang="0">
                  <a:pos x="233" y="27"/>
                </a:cxn>
                <a:cxn ang="0">
                  <a:pos x="246" y="20"/>
                </a:cxn>
                <a:cxn ang="0">
                  <a:pos x="258" y="10"/>
                </a:cxn>
                <a:cxn ang="0">
                  <a:pos x="258" y="10"/>
                </a:cxn>
                <a:cxn ang="0">
                  <a:pos x="259" y="8"/>
                </a:cxn>
                <a:cxn ang="0">
                  <a:pos x="259" y="7"/>
                </a:cxn>
                <a:cxn ang="0">
                  <a:pos x="258" y="3"/>
                </a:cxn>
                <a:cxn ang="0">
                  <a:pos x="254" y="0"/>
                </a:cxn>
                <a:cxn ang="0">
                  <a:pos x="251" y="1"/>
                </a:cxn>
                <a:cxn ang="0">
                  <a:pos x="250" y="1"/>
                </a:cxn>
                <a:cxn ang="0">
                  <a:pos x="250" y="1"/>
                </a:cxn>
              </a:cxnLst>
              <a:rect l="0" t="0" r="r" b="b"/>
              <a:pathLst>
                <a:path w="259" h="171">
                  <a:moveTo>
                    <a:pt x="250" y="1"/>
                  </a:moveTo>
                  <a:lnTo>
                    <a:pt x="250" y="1"/>
                  </a:lnTo>
                  <a:lnTo>
                    <a:pt x="237" y="12"/>
                  </a:lnTo>
                  <a:lnTo>
                    <a:pt x="223" y="21"/>
                  </a:lnTo>
                  <a:lnTo>
                    <a:pt x="192" y="38"/>
                  </a:lnTo>
                  <a:lnTo>
                    <a:pt x="192" y="38"/>
                  </a:lnTo>
                  <a:lnTo>
                    <a:pt x="123" y="84"/>
                  </a:lnTo>
                  <a:lnTo>
                    <a:pt x="123" y="84"/>
                  </a:lnTo>
                  <a:lnTo>
                    <a:pt x="92" y="103"/>
                  </a:lnTo>
                  <a:lnTo>
                    <a:pt x="62" y="120"/>
                  </a:lnTo>
                  <a:lnTo>
                    <a:pt x="30" y="140"/>
                  </a:lnTo>
                  <a:lnTo>
                    <a:pt x="16" y="150"/>
                  </a:lnTo>
                  <a:lnTo>
                    <a:pt x="3" y="162"/>
                  </a:lnTo>
                  <a:lnTo>
                    <a:pt x="3" y="162"/>
                  </a:lnTo>
                  <a:lnTo>
                    <a:pt x="2" y="163"/>
                  </a:lnTo>
                  <a:lnTo>
                    <a:pt x="0" y="166"/>
                  </a:lnTo>
                  <a:lnTo>
                    <a:pt x="2" y="167"/>
                  </a:lnTo>
                  <a:lnTo>
                    <a:pt x="3" y="170"/>
                  </a:lnTo>
                  <a:lnTo>
                    <a:pt x="7" y="171"/>
                  </a:lnTo>
                  <a:lnTo>
                    <a:pt x="8" y="171"/>
                  </a:lnTo>
                  <a:lnTo>
                    <a:pt x="11" y="170"/>
                  </a:lnTo>
                  <a:lnTo>
                    <a:pt x="11" y="170"/>
                  </a:lnTo>
                  <a:lnTo>
                    <a:pt x="25" y="158"/>
                  </a:lnTo>
                  <a:lnTo>
                    <a:pt x="41" y="146"/>
                  </a:lnTo>
                  <a:lnTo>
                    <a:pt x="72" y="127"/>
                  </a:lnTo>
                  <a:lnTo>
                    <a:pt x="105" y="107"/>
                  </a:lnTo>
                  <a:lnTo>
                    <a:pt x="136" y="88"/>
                  </a:lnTo>
                  <a:lnTo>
                    <a:pt x="136" y="88"/>
                  </a:lnTo>
                  <a:lnTo>
                    <a:pt x="207" y="42"/>
                  </a:lnTo>
                  <a:lnTo>
                    <a:pt x="207" y="42"/>
                  </a:lnTo>
                  <a:lnTo>
                    <a:pt x="233" y="27"/>
                  </a:lnTo>
                  <a:lnTo>
                    <a:pt x="246" y="20"/>
                  </a:lnTo>
                  <a:lnTo>
                    <a:pt x="258" y="10"/>
                  </a:lnTo>
                  <a:lnTo>
                    <a:pt x="258" y="10"/>
                  </a:lnTo>
                  <a:lnTo>
                    <a:pt x="259" y="8"/>
                  </a:lnTo>
                  <a:lnTo>
                    <a:pt x="259" y="7"/>
                  </a:lnTo>
                  <a:lnTo>
                    <a:pt x="258" y="3"/>
                  </a:lnTo>
                  <a:lnTo>
                    <a:pt x="254" y="0"/>
                  </a:lnTo>
                  <a:lnTo>
                    <a:pt x="251" y="1"/>
                  </a:lnTo>
                  <a:lnTo>
                    <a:pt x="250" y="1"/>
                  </a:lnTo>
                  <a:lnTo>
                    <a:pt x="250"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8" name="Freeform 1193"/>
            <p:cNvSpPr/>
            <p:nvPr/>
          </p:nvSpPr>
          <p:spPr bwMode="auto">
            <a:xfrm>
              <a:off x="5853113" y="2078038"/>
              <a:ext cx="101600" cy="65088"/>
            </a:xfrm>
            <a:custGeom>
              <a:avLst/>
              <a:gdLst/>
              <a:ahLst/>
              <a:cxnLst>
                <a:cxn ang="0">
                  <a:pos x="247" y="0"/>
                </a:cxn>
                <a:cxn ang="0">
                  <a:pos x="247" y="0"/>
                </a:cxn>
                <a:cxn ang="0">
                  <a:pos x="229" y="11"/>
                </a:cxn>
                <a:cxn ang="0">
                  <a:pos x="212" y="21"/>
                </a:cxn>
                <a:cxn ang="0">
                  <a:pos x="195" y="33"/>
                </a:cxn>
                <a:cxn ang="0">
                  <a:pos x="177" y="42"/>
                </a:cxn>
                <a:cxn ang="0">
                  <a:pos x="177" y="42"/>
                </a:cxn>
                <a:cxn ang="0">
                  <a:pos x="141" y="60"/>
                </a:cxn>
                <a:cxn ang="0">
                  <a:pos x="106" y="79"/>
                </a:cxn>
                <a:cxn ang="0">
                  <a:pos x="106" y="79"/>
                </a:cxn>
                <a:cxn ang="0">
                  <a:pos x="90" y="89"/>
                </a:cxn>
                <a:cxn ang="0">
                  <a:pos x="73" y="101"/>
                </a:cxn>
                <a:cxn ang="0">
                  <a:pos x="58" y="111"/>
                </a:cxn>
                <a:cxn ang="0">
                  <a:pos x="42" y="122"/>
                </a:cxn>
                <a:cxn ang="0">
                  <a:pos x="42" y="122"/>
                </a:cxn>
                <a:cxn ang="0">
                  <a:pos x="30" y="128"/>
                </a:cxn>
                <a:cxn ang="0">
                  <a:pos x="18" y="135"/>
                </a:cxn>
                <a:cxn ang="0">
                  <a:pos x="9" y="144"/>
                </a:cxn>
                <a:cxn ang="0">
                  <a:pos x="5" y="149"/>
                </a:cxn>
                <a:cxn ang="0">
                  <a:pos x="1" y="155"/>
                </a:cxn>
                <a:cxn ang="0">
                  <a:pos x="1" y="155"/>
                </a:cxn>
                <a:cxn ang="0">
                  <a:pos x="0" y="157"/>
                </a:cxn>
                <a:cxn ang="0">
                  <a:pos x="1" y="160"/>
                </a:cxn>
                <a:cxn ang="0">
                  <a:pos x="4" y="162"/>
                </a:cxn>
                <a:cxn ang="0">
                  <a:pos x="8" y="164"/>
                </a:cxn>
                <a:cxn ang="0">
                  <a:pos x="9" y="162"/>
                </a:cxn>
                <a:cxn ang="0">
                  <a:pos x="12" y="161"/>
                </a:cxn>
                <a:cxn ang="0">
                  <a:pos x="12" y="161"/>
                </a:cxn>
                <a:cxn ang="0">
                  <a:pos x="16" y="153"/>
                </a:cxn>
                <a:cxn ang="0">
                  <a:pos x="22" y="147"/>
                </a:cxn>
                <a:cxn ang="0">
                  <a:pos x="29" y="142"/>
                </a:cxn>
                <a:cxn ang="0">
                  <a:pos x="35" y="138"/>
                </a:cxn>
                <a:cxn ang="0">
                  <a:pos x="51" y="128"/>
                </a:cxn>
                <a:cxn ang="0">
                  <a:pos x="67" y="121"/>
                </a:cxn>
                <a:cxn ang="0">
                  <a:pos x="67" y="121"/>
                </a:cxn>
                <a:cxn ang="0">
                  <a:pos x="81" y="111"/>
                </a:cxn>
                <a:cxn ang="0">
                  <a:pos x="97" y="101"/>
                </a:cxn>
                <a:cxn ang="0">
                  <a:pos x="111" y="91"/>
                </a:cxn>
                <a:cxn ang="0">
                  <a:pos x="127" y="81"/>
                </a:cxn>
                <a:cxn ang="0">
                  <a:pos x="127" y="81"/>
                </a:cxn>
                <a:cxn ang="0">
                  <a:pos x="160" y="66"/>
                </a:cxn>
                <a:cxn ang="0">
                  <a:pos x="191" y="49"/>
                </a:cxn>
                <a:cxn ang="0">
                  <a:pos x="191" y="49"/>
                </a:cxn>
                <a:cxn ang="0">
                  <a:pos x="207" y="40"/>
                </a:cxn>
                <a:cxn ang="0">
                  <a:pos x="222" y="29"/>
                </a:cxn>
                <a:cxn ang="0">
                  <a:pos x="237" y="20"/>
                </a:cxn>
                <a:cxn ang="0">
                  <a:pos x="253" y="11"/>
                </a:cxn>
                <a:cxn ang="0">
                  <a:pos x="253" y="11"/>
                </a:cxn>
                <a:cxn ang="0">
                  <a:pos x="255" y="8"/>
                </a:cxn>
                <a:cxn ang="0">
                  <a:pos x="255" y="7"/>
                </a:cxn>
                <a:cxn ang="0">
                  <a:pos x="255" y="3"/>
                </a:cxn>
                <a:cxn ang="0">
                  <a:pos x="251" y="0"/>
                </a:cxn>
                <a:cxn ang="0">
                  <a:pos x="250" y="0"/>
                </a:cxn>
                <a:cxn ang="0">
                  <a:pos x="247" y="0"/>
                </a:cxn>
                <a:cxn ang="0">
                  <a:pos x="247" y="0"/>
                </a:cxn>
              </a:cxnLst>
              <a:rect l="0" t="0" r="r" b="b"/>
              <a:pathLst>
                <a:path w="255" h="164">
                  <a:moveTo>
                    <a:pt x="247" y="0"/>
                  </a:moveTo>
                  <a:lnTo>
                    <a:pt x="247" y="0"/>
                  </a:lnTo>
                  <a:lnTo>
                    <a:pt x="229" y="11"/>
                  </a:lnTo>
                  <a:lnTo>
                    <a:pt x="212" y="21"/>
                  </a:lnTo>
                  <a:lnTo>
                    <a:pt x="195" y="33"/>
                  </a:lnTo>
                  <a:lnTo>
                    <a:pt x="177" y="42"/>
                  </a:lnTo>
                  <a:lnTo>
                    <a:pt x="177" y="42"/>
                  </a:lnTo>
                  <a:lnTo>
                    <a:pt x="141" y="60"/>
                  </a:lnTo>
                  <a:lnTo>
                    <a:pt x="106" y="79"/>
                  </a:lnTo>
                  <a:lnTo>
                    <a:pt x="106" y="79"/>
                  </a:lnTo>
                  <a:lnTo>
                    <a:pt x="90" y="89"/>
                  </a:lnTo>
                  <a:lnTo>
                    <a:pt x="73" y="101"/>
                  </a:lnTo>
                  <a:lnTo>
                    <a:pt x="58" y="111"/>
                  </a:lnTo>
                  <a:lnTo>
                    <a:pt x="42" y="122"/>
                  </a:lnTo>
                  <a:lnTo>
                    <a:pt x="42" y="122"/>
                  </a:lnTo>
                  <a:lnTo>
                    <a:pt x="30" y="128"/>
                  </a:lnTo>
                  <a:lnTo>
                    <a:pt x="18" y="135"/>
                  </a:lnTo>
                  <a:lnTo>
                    <a:pt x="9" y="144"/>
                  </a:lnTo>
                  <a:lnTo>
                    <a:pt x="5" y="149"/>
                  </a:lnTo>
                  <a:lnTo>
                    <a:pt x="1" y="155"/>
                  </a:lnTo>
                  <a:lnTo>
                    <a:pt x="1" y="155"/>
                  </a:lnTo>
                  <a:lnTo>
                    <a:pt x="0" y="157"/>
                  </a:lnTo>
                  <a:lnTo>
                    <a:pt x="1" y="160"/>
                  </a:lnTo>
                  <a:lnTo>
                    <a:pt x="4" y="162"/>
                  </a:lnTo>
                  <a:lnTo>
                    <a:pt x="8" y="164"/>
                  </a:lnTo>
                  <a:lnTo>
                    <a:pt x="9" y="162"/>
                  </a:lnTo>
                  <a:lnTo>
                    <a:pt x="12" y="161"/>
                  </a:lnTo>
                  <a:lnTo>
                    <a:pt x="12" y="161"/>
                  </a:lnTo>
                  <a:lnTo>
                    <a:pt x="16" y="153"/>
                  </a:lnTo>
                  <a:lnTo>
                    <a:pt x="22" y="147"/>
                  </a:lnTo>
                  <a:lnTo>
                    <a:pt x="29" y="142"/>
                  </a:lnTo>
                  <a:lnTo>
                    <a:pt x="35" y="138"/>
                  </a:lnTo>
                  <a:lnTo>
                    <a:pt x="51" y="128"/>
                  </a:lnTo>
                  <a:lnTo>
                    <a:pt x="67" y="121"/>
                  </a:lnTo>
                  <a:lnTo>
                    <a:pt x="67" y="121"/>
                  </a:lnTo>
                  <a:lnTo>
                    <a:pt x="81" y="111"/>
                  </a:lnTo>
                  <a:lnTo>
                    <a:pt x="97" y="101"/>
                  </a:lnTo>
                  <a:lnTo>
                    <a:pt x="111" y="91"/>
                  </a:lnTo>
                  <a:lnTo>
                    <a:pt x="127" y="81"/>
                  </a:lnTo>
                  <a:lnTo>
                    <a:pt x="127" y="81"/>
                  </a:lnTo>
                  <a:lnTo>
                    <a:pt x="160" y="66"/>
                  </a:lnTo>
                  <a:lnTo>
                    <a:pt x="191" y="49"/>
                  </a:lnTo>
                  <a:lnTo>
                    <a:pt x="191" y="49"/>
                  </a:lnTo>
                  <a:lnTo>
                    <a:pt x="207" y="40"/>
                  </a:lnTo>
                  <a:lnTo>
                    <a:pt x="222" y="29"/>
                  </a:lnTo>
                  <a:lnTo>
                    <a:pt x="237" y="20"/>
                  </a:lnTo>
                  <a:lnTo>
                    <a:pt x="253" y="11"/>
                  </a:lnTo>
                  <a:lnTo>
                    <a:pt x="253" y="11"/>
                  </a:lnTo>
                  <a:lnTo>
                    <a:pt x="255" y="8"/>
                  </a:lnTo>
                  <a:lnTo>
                    <a:pt x="255" y="7"/>
                  </a:lnTo>
                  <a:lnTo>
                    <a:pt x="255" y="3"/>
                  </a:lnTo>
                  <a:lnTo>
                    <a:pt x="251" y="0"/>
                  </a:lnTo>
                  <a:lnTo>
                    <a:pt x="250" y="0"/>
                  </a:lnTo>
                  <a:lnTo>
                    <a:pt x="247" y="0"/>
                  </a:lnTo>
                  <a:lnTo>
                    <a:pt x="24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9" name="Freeform 1194"/>
            <p:cNvSpPr/>
            <p:nvPr/>
          </p:nvSpPr>
          <p:spPr bwMode="auto">
            <a:xfrm>
              <a:off x="5859463" y="2103438"/>
              <a:ext cx="103188" cy="69850"/>
            </a:xfrm>
            <a:custGeom>
              <a:avLst/>
              <a:gdLst/>
              <a:ahLst/>
              <a:cxnLst>
                <a:cxn ang="0">
                  <a:pos x="255" y="0"/>
                </a:cxn>
                <a:cxn ang="0">
                  <a:pos x="255" y="0"/>
                </a:cxn>
                <a:cxn ang="0">
                  <a:pos x="238" y="8"/>
                </a:cxn>
                <a:cxn ang="0">
                  <a:pos x="220" y="17"/>
                </a:cxn>
                <a:cxn ang="0">
                  <a:pos x="187" y="38"/>
                </a:cxn>
                <a:cxn ang="0">
                  <a:pos x="187" y="38"/>
                </a:cxn>
                <a:cxn ang="0">
                  <a:pos x="106" y="85"/>
                </a:cxn>
                <a:cxn ang="0">
                  <a:pos x="106" y="85"/>
                </a:cxn>
                <a:cxn ang="0">
                  <a:pos x="87" y="96"/>
                </a:cxn>
                <a:cxn ang="0">
                  <a:pos x="70" y="109"/>
                </a:cxn>
                <a:cxn ang="0">
                  <a:pos x="36" y="134"/>
                </a:cxn>
                <a:cxn ang="0">
                  <a:pos x="36" y="134"/>
                </a:cxn>
                <a:cxn ang="0">
                  <a:pos x="15" y="148"/>
                </a:cxn>
                <a:cxn ang="0">
                  <a:pos x="6" y="157"/>
                </a:cxn>
                <a:cxn ang="0">
                  <a:pos x="2" y="163"/>
                </a:cxn>
                <a:cxn ang="0">
                  <a:pos x="0" y="168"/>
                </a:cxn>
                <a:cxn ang="0">
                  <a:pos x="0" y="168"/>
                </a:cxn>
                <a:cxn ang="0">
                  <a:pos x="0" y="170"/>
                </a:cxn>
                <a:cxn ang="0">
                  <a:pos x="0" y="173"/>
                </a:cxn>
                <a:cxn ang="0">
                  <a:pos x="2" y="174"/>
                </a:cxn>
                <a:cxn ang="0">
                  <a:pos x="4" y="176"/>
                </a:cxn>
                <a:cxn ang="0">
                  <a:pos x="8" y="174"/>
                </a:cxn>
                <a:cxn ang="0">
                  <a:pos x="10" y="173"/>
                </a:cxn>
                <a:cxn ang="0">
                  <a:pos x="12" y="172"/>
                </a:cxn>
                <a:cxn ang="0">
                  <a:pos x="12" y="172"/>
                </a:cxn>
                <a:cxn ang="0">
                  <a:pos x="14" y="166"/>
                </a:cxn>
                <a:cxn ang="0">
                  <a:pos x="19" y="160"/>
                </a:cxn>
                <a:cxn ang="0">
                  <a:pos x="32" y="149"/>
                </a:cxn>
                <a:cxn ang="0">
                  <a:pos x="57" y="132"/>
                </a:cxn>
                <a:cxn ang="0">
                  <a:pos x="57" y="132"/>
                </a:cxn>
                <a:cxn ang="0">
                  <a:pos x="89" y="110"/>
                </a:cxn>
                <a:cxn ang="0">
                  <a:pos x="120" y="89"/>
                </a:cxn>
                <a:cxn ang="0">
                  <a:pos x="120" y="89"/>
                </a:cxn>
                <a:cxn ang="0">
                  <a:pos x="183" y="53"/>
                </a:cxn>
                <a:cxn ang="0">
                  <a:pos x="183" y="53"/>
                </a:cxn>
                <a:cxn ang="0">
                  <a:pos x="220" y="30"/>
                </a:cxn>
                <a:cxn ang="0">
                  <a:pos x="239" y="20"/>
                </a:cxn>
                <a:cxn ang="0">
                  <a:pos x="248" y="16"/>
                </a:cxn>
                <a:cxn ang="0">
                  <a:pos x="259" y="12"/>
                </a:cxn>
                <a:cxn ang="0">
                  <a:pos x="259" y="12"/>
                </a:cxn>
                <a:cxn ang="0">
                  <a:pos x="260" y="11"/>
                </a:cxn>
                <a:cxn ang="0">
                  <a:pos x="261" y="8"/>
                </a:cxn>
                <a:cxn ang="0">
                  <a:pos x="261" y="4"/>
                </a:cxn>
                <a:cxn ang="0">
                  <a:pos x="260" y="2"/>
                </a:cxn>
                <a:cxn ang="0">
                  <a:pos x="257" y="0"/>
                </a:cxn>
                <a:cxn ang="0">
                  <a:pos x="255" y="0"/>
                </a:cxn>
                <a:cxn ang="0">
                  <a:pos x="255" y="0"/>
                </a:cxn>
              </a:cxnLst>
              <a:rect l="0" t="0" r="r" b="b"/>
              <a:pathLst>
                <a:path w="261" h="176">
                  <a:moveTo>
                    <a:pt x="255" y="0"/>
                  </a:moveTo>
                  <a:lnTo>
                    <a:pt x="255" y="0"/>
                  </a:lnTo>
                  <a:lnTo>
                    <a:pt x="238" y="8"/>
                  </a:lnTo>
                  <a:lnTo>
                    <a:pt x="220" y="17"/>
                  </a:lnTo>
                  <a:lnTo>
                    <a:pt x="187" y="38"/>
                  </a:lnTo>
                  <a:lnTo>
                    <a:pt x="187" y="38"/>
                  </a:lnTo>
                  <a:lnTo>
                    <a:pt x="106" y="85"/>
                  </a:lnTo>
                  <a:lnTo>
                    <a:pt x="106" y="85"/>
                  </a:lnTo>
                  <a:lnTo>
                    <a:pt x="87" y="96"/>
                  </a:lnTo>
                  <a:lnTo>
                    <a:pt x="70" y="109"/>
                  </a:lnTo>
                  <a:lnTo>
                    <a:pt x="36" y="134"/>
                  </a:lnTo>
                  <a:lnTo>
                    <a:pt x="36" y="134"/>
                  </a:lnTo>
                  <a:lnTo>
                    <a:pt x="15" y="148"/>
                  </a:lnTo>
                  <a:lnTo>
                    <a:pt x="6" y="157"/>
                  </a:lnTo>
                  <a:lnTo>
                    <a:pt x="2" y="163"/>
                  </a:lnTo>
                  <a:lnTo>
                    <a:pt x="0" y="168"/>
                  </a:lnTo>
                  <a:lnTo>
                    <a:pt x="0" y="168"/>
                  </a:lnTo>
                  <a:lnTo>
                    <a:pt x="0" y="170"/>
                  </a:lnTo>
                  <a:lnTo>
                    <a:pt x="0" y="173"/>
                  </a:lnTo>
                  <a:lnTo>
                    <a:pt x="2" y="174"/>
                  </a:lnTo>
                  <a:lnTo>
                    <a:pt x="4" y="176"/>
                  </a:lnTo>
                  <a:lnTo>
                    <a:pt x="8" y="174"/>
                  </a:lnTo>
                  <a:lnTo>
                    <a:pt x="10" y="173"/>
                  </a:lnTo>
                  <a:lnTo>
                    <a:pt x="12" y="172"/>
                  </a:lnTo>
                  <a:lnTo>
                    <a:pt x="12" y="172"/>
                  </a:lnTo>
                  <a:lnTo>
                    <a:pt x="14" y="166"/>
                  </a:lnTo>
                  <a:lnTo>
                    <a:pt x="19" y="160"/>
                  </a:lnTo>
                  <a:lnTo>
                    <a:pt x="32" y="149"/>
                  </a:lnTo>
                  <a:lnTo>
                    <a:pt x="57" y="132"/>
                  </a:lnTo>
                  <a:lnTo>
                    <a:pt x="57" y="132"/>
                  </a:lnTo>
                  <a:lnTo>
                    <a:pt x="89" y="110"/>
                  </a:lnTo>
                  <a:lnTo>
                    <a:pt x="120" y="89"/>
                  </a:lnTo>
                  <a:lnTo>
                    <a:pt x="120" y="89"/>
                  </a:lnTo>
                  <a:lnTo>
                    <a:pt x="183" y="53"/>
                  </a:lnTo>
                  <a:lnTo>
                    <a:pt x="183" y="53"/>
                  </a:lnTo>
                  <a:lnTo>
                    <a:pt x="220" y="30"/>
                  </a:lnTo>
                  <a:lnTo>
                    <a:pt x="239" y="20"/>
                  </a:lnTo>
                  <a:lnTo>
                    <a:pt x="248" y="16"/>
                  </a:lnTo>
                  <a:lnTo>
                    <a:pt x="259" y="12"/>
                  </a:lnTo>
                  <a:lnTo>
                    <a:pt x="259" y="12"/>
                  </a:lnTo>
                  <a:lnTo>
                    <a:pt x="260" y="11"/>
                  </a:lnTo>
                  <a:lnTo>
                    <a:pt x="261" y="8"/>
                  </a:lnTo>
                  <a:lnTo>
                    <a:pt x="261" y="4"/>
                  </a:lnTo>
                  <a:lnTo>
                    <a:pt x="260" y="2"/>
                  </a:lnTo>
                  <a:lnTo>
                    <a:pt x="257" y="0"/>
                  </a:lnTo>
                  <a:lnTo>
                    <a:pt x="255" y="0"/>
                  </a:lnTo>
                  <a:lnTo>
                    <a:pt x="25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0" name="Freeform 1195"/>
            <p:cNvSpPr/>
            <p:nvPr/>
          </p:nvSpPr>
          <p:spPr bwMode="auto">
            <a:xfrm>
              <a:off x="5856288" y="2139950"/>
              <a:ext cx="104775" cy="73025"/>
            </a:xfrm>
            <a:custGeom>
              <a:avLst/>
              <a:gdLst/>
              <a:ahLst/>
              <a:cxnLst>
                <a:cxn ang="0">
                  <a:pos x="256" y="1"/>
                </a:cxn>
                <a:cxn ang="0">
                  <a:pos x="256" y="1"/>
                </a:cxn>
                <a:cxn ang="0">
                  <a:pos x="245" y="13"/>
                </a:cxn>
                <a:cxn ang="0">
                  <a:pos x="230" y="22"/>
                </a:cxn>
                <a:cxn ang="0">
                  <a:pos x="216" y="31"/>
                </a:cxn>
                <a:cxn ang="0">
                  <a:pos x="201" y="39"/>
                </a:cxn>
                <a:cxn ang="0">
                  <a:pos x="201" y="39"/>
                </a:cxn>
                <a:cxn ang="0">
                  <a:pos x="179" y="51"/>
                </a:cxn>
                <a:cxn ang="0">
                  <a:pos x="157" y="65"/>
                </a:cxn>
                <a:cxn ang="0">
                  <a:pos x="135" y="81"/>
                </a:cxn>
                <a:cxn ang="0">
                  <a:pos x="114" y="95"/>
                </a:cxn>
                <a:cxn ang="0">
                  <a:pos x="114" y="95"/>
                </a:cxn>
                <a:cxn ang="0">
                  <a:pos x="95" y="107"/>
                </a:cxn>
                <a:cxn ang="0">
                  <a:pos x="77" y="120"/>
                </a:cxn>
                <a:cxn ang="0">
                  <a:pos x="59" y="132"/>
                </a:cxn>
                <a:cxn ang="0">
                  <a:pos x="40" y="144"/>
                </a:cxn>
                <a:cxn ang="0">
                  <a:pos x="40" y="144"/>
                </a:cxn>
                <a:cxn ang="0">
                  <a:pos x="18" y="156"/>
                </a:cxn>
                <a:cxn ang="0">
                  <a:pos x="13" y="159"/>
                </a:cxn>
                <a:cxn ang="0">
                  <a:pos x="8" y="163"/>
                </a:cxn>
                <a:cxn ang="0">
                  <a:pos x="4" y="169"/>
                </a:cxn>
                <a:cxn ang="0">
                  <a:pos x="1" y="174"/>
                </a:cxn>
                <a:cxn ang="0">
                  <a:pos x="1" y="174"/>
                </a:cxn>
                <a:cxn ang="0">
                  <a:pos x="0" y="176"/>
                </a:cxn>
                <a:cxn ang="0">
                  <a:pos x="1" y="179"/>
                </a:cxn>
                <a:cxn ang="0">
                  <a:pos x="4" y="182"/>
                </a:cxn>
                <a:cxn ang="0">
                  <a:pos x="5" y="183"/>
                </a:cxn>
                <a:cxn ang="0">
                  <a:pos x="8" y="183"/>
                </a:cxn>
                <a:cxn ang="0">
                  <a:pos x="9" y="182"/>
                </a:cxn>
                <a:cxn ang="0">
                  <a:pos x="10" y="179"/>
                </a:cxn>
                <a:cxn ang="0">
                  <a:pos x="10" y="179"/>
                </a:cxn>
                <a:cxn ang="0">
                  <a:pos x="14" y="174"/>
                </a:cxn>
                <a:cxn ang="0">
                  <a:pos x="21" y="167"/>
                </a:cxn>
                <a:cxn ang="0">
                  <a:pos x="29" y="162"/>
                </a:cxn>
                <a:cxn ang="0">
                  <a:pos x="37" y="157"/>
                </a:cxn>
                <a:cxn ang="0">
                  <a:pos x="54" y="148"/>
                </a:cxn>
                <a:cxn ang="0">
                  <a:pos x="68" y="139"/>
                </a:cxn>
                <a:cxn ang="0">
                  <a:pos x="68" y="139"/>
                </a:cxn>
                <a:cxn ang="0">
                  <a:pos x="86" y="125"/>
                </a:cxn>
                <a:cxn ang="0">
                  <a:pos x="106" y="112"/>
                </a:cxn>
                <a:cxn ang="0">
                  <a:pos x="145" y="89"/>
                </a:cxn>
                <a:cxn ang="0">
                  <a:pos x="145" y="89"/>
                </a:cxn>
                <a:cxn ang="0">
                  <a:pos x="183" y="63"/>
                </a:cxn>
                <a:cxn ang="0">
                  <a:pos x="203" y="51"/>
                </a:cxn>
                <a:cxn ang="0">
                  <a:pos x="224" y="40"/>
                </a:cxn>
                <a:cxn ang="0">
                  <a:pos x="224" y="40"/>
                </a:cxn>
                <a:cxn ang="0">
                  <a:pos x="234" y="34"/>
                </a:cxn>
                <a:cxn ang="0">
                  <a:pos x="246" y="26"/>
                </a:cxn>
                <a:cxn ang="0">
                  <a:pos x="256" y="18"/>
                </a:cxn>
                <a:cxn ang="0">
                  <a:pos x="265" y="9"/>
                </a:cxn>
                <a:cxn ang="0">
                  <a:pos x="265" y="9"/>
                </a:cxn>
                <a:cxn ang="0">
                  <a:pos x="267" y="8"/>
                </a:cxn>
                <a:cxn ang="0">
                  <a:pos x="267" y="5"/>
                </a:cxn>
                <a:cxn ang="0">
                  <a:pos x="265" y="1"/>
                </a:cxn>
                <a:cxn ang="0">
                  <a:pos x="262" y="0"/>
                </a:cxn>
                <a:cxn ang="0">
                  <a:pos x="259" y="0"/>
                </a:cxn>
                <a:cxn ang="0">
                  <a:pos x="256" y="1"/>
                </a:cxn>
                <a:cxn ang="0">
                  <a:pos x="256" y="1"/>
                </a:cxn>
              </a:cxnLst>
              <a:rect l="0" t="0" r="r" b="b"/>
              <a:pathLst>
                <a:path w="267" h="183">
                  <a:moveTo>
                    <a:pt x="256" y="1"/>
                  </a:moveTo>
                  <a:lnTo>
                    <a:pt x="256" y="1"/>
                  </a:lnTo>
                  <a:lnTo>
                    <a:pt x="245" y="13"/>
                  </a:lnTo>
                  <a:lnTo>
                    <a:pt x="230" y="22"/>
                  </a:lnTo>
                  <a:lnTo>
                    <a:pt x="216" y="31"/>
                  </a:lnTo>
                  <a:lnTo>
                    <a:pt x="201" y="39"/>
                  </a:lnTo>
                  <a:lnTo>
                    <a:pt x="201" y="39"/>
                  </a:lnTo>
                  <a:lnTo>
                    <a:pt x="179" y="51"/>
                  </a:lnTo>
                  <a:lnTo>
                    <a:pt x="157" y="65"/>
                  </a:lnTo>
                  <a:lnTo>
                    <a:pt x="135" y="81"/>
                  </a:lnTo>
                  <a:lnTo>
                    <a:pt x="114" y="95"/>
                  </a:lnTo>
                  <a:lnTo>
                    <a:pt x="114" y="95"/>
                  </a:lnTo>
                  <a:lnTo>
                    <a:pt x="95" y="107"/>
                  </a:lnTo>
                  <a:lnTo>
                    <a:pt x="77" y="120"/>
                  </a:lnTo>
                  <a:lnTo>
                    <a:pt x="59" y="132"/>
                  </a:lnTo>
                  <a:lnTo>
                    <a:pt x="40" y="144"/>
                  </a:lnTo>
                  <a:lnTo>
                    <a:pt x="40" y="144"/>
                  </a:lnTo>
                  <a:lnTo>
                    <a:pt x="18" y="156"/>
                  </a:lnTo>
                  <a:lnTo>
                    <a:pt x="13" y="159"/>
                  </a:lnTo>
                  <a:lnTo>
                    <a:pt x="8" y="163"/>
                  </a:lnTo>
                  <a:lnTo>
                    <a:pt x="4" y="169"/>
                  </a:lnTo>
                  <a:lnTo>
                    <a:pt x="1" y="174"/>
                  </a:lnTo>
                  <a:lnTo>
                    <a:pt x="1" y="174"/>
                  </a:lnTo>
                  <a:lnTo>
                    <a:pt x="0" y="176"/>
                  </a:lnTo>
                  <a:lnTo>
                    <a:pt x="1" y="179"/>
                  </a:lnTo>
                  <a:lnTo>
                    <a:pt x="4" y="182"/>
                  </a:lnTo>
                  <a:lnTo>
                    <a:pt x="5" y="183"/>
                  </a:lnTo>
                  <a:lnTo>
                    <a:pt x="8" y="183"/>
                  </a:lnTo>
                  <a:lnTo>
                    <a:pt x="9" y="182"/>
                  </a:lnTo>
                  <a:lnTo>
                    <a:pt x="10" y="179"/>
                  </a:lnTo>
                  <a:lnTo>
                    <a:pt x="10" y="179"/>
                  </a:lnTo>
                  <a:lnTo>
                    <a:pt x="14" y="174"/>
                  </a:lnTo>
                  <a:lnTo>
                    <a:pt x="21" y="167"/>
                  </a:lnTo>
                  <a:lnTo>
                    <a:pt x="29" y="162"/>
                  </a:lnTo>
                  <a:lnTo>
                    <a:pt x="37" y="157"/>
                  </a:lnTo>
                  <a:lnTo>
                    <a:pt x="54" y="148"/>
                  </a:lnTo>
                  <a:lnTo>
                    <a:pt x="68" y="139"/>
                  </a:lnTo>
                  <a:lnTo>
                    <a:pt x="68" y="139"/>
                  </a:lnTo>
                  <a:lnTo>
                    <a:pt x="86" y="125"/>
                  </a:lnTo>
                  <a:lnTo>
                    <a:pt x="106" y="112"/>
                  </a:lnTo>
                  <a:lnTo>
                    <a:pt x="145" y="89"/>
                  </a:lnTo>
                  <a:lnTo>
                    <a:pt x="145" y="89"/>
                  </a:lnTo>
                  <a:lnTo>
                    <a:pt x="183" y="63"/>
                  </a:lnTo>
                  <a:lnTo>
                    <a:pt x="203" y="51"/>
                  </a:lnTo>
                  <a:lnTo>
                    <a:pt x="224" y="40"/>
                  </a:lnTo>
                  <a:lnTo>
                    <a:pt x="224" y="40"/>
                  </a:lnTo>
                  <a:lnTo>
                    <a:pt x="234" y="34"/>
                  </a:lnTo>
                  <a:lnTo>
                    <a:pt x="246" y="26"/>
                  </a:lnTo>
                  <a:lnTo>
                    <a:pt x="256" y="18"/>
                  </a:lnTo>
                  <a:lnTo>
                    <a:pt x="265" y="9"/>
                  </a:lnTo>
                  <a:lnTo>
                    <a:pt x="265" y="9"/>
                  </a:lnTo>
                  <a:lnTo>
                    <a:pt x="267" y="8"/>
                  </a:lnTo>
                  <a:lnTo>
                    <a:pt x="267" y="5"/>
                  </a:lnTo>
                  <a:lnTo>
                    <a:pt x="265" y="1"/>
                  </a:lnTo>
                  <a:lnTo>
                    <a:pt x="262" y="0"/>
                  </a:lnTo>
                  <a:lnTo>
                    <a:pt x="259" y="0"/>
                  </a:lnTo>
                  <a:lnTo>
                    <a:pt x="256" y="1"/>
                  </a:lnTo>
                  <a:lnTo>
                    <a:pt x="256"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1" name="Freeform 1196"/>
            <p:cNvSpPr/>
            <p:nvPr/>
          </p:nvSpPr>
          <p:spPr bwMode="auto">
            <a:xfrm>
              <a:off x="5859463" y="2176463"/>
              <a:ext cx="106363" cy="69850"/>
            </a:xfrm>
            <a:custGeom>
              <a:avLst/>
              <a:gdLst/>
              <a:ahLst/>
              <a:cxnLst>
                <a:cxn ang="0">
                  <a:pos x="260" y="2"/>
                </a:cxn>
                <a:cxn ang="0">
                  <a:pos x="260" y="2"/>
                </a:cxn>
                <a:cxn ang="0">
                  <a:pos x="244" y="15"/>
                </a:cxn>
                <a:cxn ang="0">
                  <a:pos x="226" y="27"/>
                </a:cxn>
                <a:cxn ang="0">
                  <a:pos x="208" y="36"/>
                </a:cxn>
                <a:cxn ang="0">
                  <a:pos x="189" y="46"/>
                </a:cxn>
                <a:cxn ang="0">
                  <a:pos x="151" y="63"/>
                </a:cxn>
                <a:cxn ang="0">
                  <a:pos x="133" y="74"/>
                </a:cxn>
                <a:cxn ang="0">
                  <a:pos x="115" y="84"/>
                </a:cxn>
                <a:cxn ang="0">
                  <a:pos x="115" y="84"/>
                </a:cxn>
                <a:cxn ang="0">
                  <a:pos x="86" y="102"/>
                </a:cxn>
                <a:cxn ang="0">
                  <a:pos x="56" y="122"/>
                </a:cxn>
                <a:cxn ang="0">
                  <a:pos x="29" y="143"/>
                </a:cxn>
                <a:cxn ang="0">
                  <a:pos x="14" y="153"/>
                </a:cxn>
                <a:cxn ang="0">
                  <a:pos x="1" y="165"/>
                </a:cxn>
                <a:cxn ang="0">
                  <a:pos x="1" y="165"/>
                </a:cxn>
                <a:cxn ang="0">
                  <a:pos x="0" y="168"/>
                </a:cxn>
                <a:cxn ang="0">
                  <a:pos x="0" y="169"/>
                </a:cxn>
                <a:cxn ang="0">
                  <a:pos x="1" y="173"/>
                </a:cxn>
                <a:cxn ang="0">
                  <a:pos x="5" y="176"/>
                </a:cxn>
                <a:cxn ang="0">
                  <a:pos x="8" y="174"/>
                </a:cxn>
                <a:cxn ang="0">
                  <a:pos x="10" y="173"/>
                </a:cxn>
                <a:cxn ang="0">
                  <a:pos x="10" y="173"/>
                </a:cxn>
                <a:cxn ang="0">
                  <a:pos x="25" y="160"/>
                </a:cxn>
                <a:cxn ang="0">
                  <a:pos x="39" y="148"/>
                </a:cxn>
                <a:cxn ang="0">
                  <a:pos x="72" y="125"/>
                </a:cxn>
                <a:cxn ang="0">
                  <a:pos x="104" y="104"/>
                </a:cxn>
                <a:cxn ang="0">
                  <a:pos x="138" y="83"/>
                </a:cxn>
                <a:cxn ang="0">
                  <a:pos x="138" y="83"/>
                </a:cxn>
                <a:cxn ang="0">
                  <a:pos x="154" y="74"/>
                </a:cxn>
                <a:cxn ang="0">
                  <a:pos x="171" y="65"/>
                </a:cxn>
                <a:cxn ang="0">
                  <a:pos x="205" y="49"/>
                </a:cxn>
                <a:cxn ang="0">
                  <a:pos x="221" y="41"/>
                </a:cxn>
                <a:cxn ang="0">
                  <a:pos x="238" y="32"/>
                </a:cxn>
                <a:cxn ang="0">
                  <a:pos x="254" y="21"/>
                </a:cxn>
                <a:cxn ang="0">
                  <a:pos x="268" y="10"/>
                </a:cxn>
                <a:cxn ang="0">
                  <a:pos x="268" y="10"/>
                </a:cxn>
                <a:cxn ang="0">
                  <a:pos x="271" y="8"/>
                </a:cxn>
                <a:cxn ang="0">
                  <a:pos x="271" y="6"/>
                </a:cxn>
                <a:cxn ang="0">
                  <a:pos x="268" y="2"/>
                </a:cxn>
                <a:cxn ang="0">
                  <a:pos x="265" y="0"/>
                </a:cxn>
                <a:cxn ang="0">
                  <a:pos x="263" y="0"/>
                </a:cxn>
                <a:cxn ang="0">
                  <a:pos x="260" y="2"/>
                </a:cxn>
                <a:cxn ang="0">
                  <a:pos x="260" y="2"/>
                </a:cxn>
              </a:cxnLst>
              <a:rect l="0" t="0" r="r" b="b"/>
              <a:pathLst>
                <a:path w="271" h="176">
                  <a:moveTo>
                    <a:pt x="260" y="2"/>
                  </a:moveTo>
                  <a:lnTo>
                    <a:pt x="260" y="2"/>
                  </a:lnTo>
                  <a:lnTo>
                    <a:pt x="244" y="15"/>
                  </a:lnTo>
                  <a:lnTo>
                    <a:pt x="226" y="27"/>
                  </a:lnTo>
                  <a:lnTo>
                    <a:pt x="208" y="36"/>
                  </a:lnTo>
                  <a:lnTo>
                    <a:pt x="189" y="46"/>
                  </a:lnTo>
                  <a:lnTo>
                    <a:pt x="151" y="63"/>
                  </a:lnTo>
                  <a:lnTo>
                    <a:pt x="133" y="74"/>
                  </a:lnTo>
                  <a:lnTo>
                    <a:pt x="115" y="84"/>
                  </a:lnTo>
                  <a:lnTo>
                    <a:pt x="115" y="84"/>
                  </a:lnTo>
                  <a:lnTo>
                    <a:pt x="86" y="102"/>
                  </a:lnTo>
                  <a:lnTo>
                    <a:pt x="56" y="122"/>
                  </a:lnTo>
                  <a:lnTo>
                    <a:pt x="29" y="143"/>
                  </a:lnTo>
                  <a:lnTo>
                    <a:pt x="14" y="153"/>
                  </a:lnTo>
                  <a:lnTo>
                    <a:pt x="1" y="165"/>
                  </a:lnTo>
                  <a:lnTo>
                    <a:pt x="1" y="165"/>
                  </a:lnTo>
                  <a:lnTo>
                    <a:pt x="0" y="168"/>
                  </a:lnTo>
                  <a:lnTo>
                    <a:pt x="0" y="169"/>
                  </a:lnTo>
                  <a:lnTo>
                    <a:pt x="1" y="173"/>
                  </a:lnTo>
                  <a:lnTo>
                    <a:pt x="5" y="176"/>
                  </a:lnTo>
                  <a:lnTo>
                    <a:pt x="8" y="174"/>
                  </a:lnTo>
                  <a:lnTo>
                    <a:pt x="10" y="173"/>
                  </a:lnTo>
                  <a:lnTo>
                    <a:pt x="10" y="173"/>
                  </a:lnTo>
                  <a:lnTo>
                    <a:pt x="25" y="160"/>
                  </a:lnTo>
                  <a:lnTo>
                    <a:pt x="39" y="148"/>
                  </a:lnTo>
                  <a:lnTo>
                    <a:pt x="72" y="125"/>
                  </a:lnTo>
                  <a:lnTo>
                    <a:pt x="104" y="104"/>
                  </a:lnTo>
                  <a:lnTo>
                    <a:pt x="138" y="83"/>
                  </a:lnTo>
                  <a:lnTo>
                    <a:pt x="138" y="83"/>
                  </a:lnTo>
                  <a:lnTo>
                    <a:pt x="154" y="74"/>
                  </a:lnTo>
                  <a:lnTo>
                    <a:pt x="171" y="65"/>
                  </a:lnTo>
                  <a:lnTo>
                    <a:pt x="205" y="49"/>
                  </a:lnTo>
                  <a:lnTo>
                    <a:pt x="221" y="41"/>
                  </a:lnTo>
                  <a:lnTo>
                    <a:pt x="238" y="32"/>
                  </a:lnTo>
                  <a:lnTo>
                    <a:pt x="254" y="21"/>
                  </a:lnTo>
                  <a:lnTo>
                    <a:pt x="268" y="10"/>
                  </a:lnTo>
                  <a:lnTo>
                    <a:pt x="268" y="10"/>
                  </a:lnTo>
                  <a:lnTo>
                    <a:pt x="271" y="8"/>
                  </a:lnTo>
                  <a:lnTo>
                    <a:pt x="271" y="6"/>
                  </a:lnTo>
                  <a:lnTo>
                    <a:pt x="268" y="2"/>
                  </a:lnTo>
                  <a:lnTo>
                    <a:pt x="265" y="0"/>
                  </a:lnTo>
                  <a:lnTo>
                    <a:pt x="263" y="0"/>
                  </a:lnTo>
                  <a:lnTo>
                    <a:pt x="260" y="2"/>
                  </a:lnTo>
                  <a:lnTo>
                    <a:pt x="260"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2" name="Freeform 1197"/>
            <p:cNvSpPr/>
            <p:nvPr/>
          </p:nvSpPr>
          <p:spPr bwMode="auto">
            <a:xfrm>
              <a:off x="5861051" y="2211388"/>
              <a:ext cx="111125" cy="73025"/>
            </a:xfrm>
            <a:custGeom>
              <a:avLst/>
              <a:gdLst/>
              <a:ahLst/>
              <a:cxnLst>
                <a:cxn ang="0">
                  <a:pos x="272" y="1"/>
                </a:cxn>
                <a:cxn ang="0">
                  <a:pos x="272" y="1"/>
                </a:cxn>
                <a:cxn ang="0">
                  <a:pos x="255" y="14"/>
                </a:cxn>
                <a:cxn ang="0">
                  <a:pos x="238" y="26"/>
                </a:cxn>
                <a:cxn ang="0">
                  <a:pos x="221" y="37"/>
                </a:cxn>
                <a:cxn ang="0">
                  <a:pos x="202" y="47"/>
                </a:cxn>
                <a:cxn ang="0">
                  <a:pos x="166" y="67"/>
                </a:cxn>
                <a:cxn ang="0">
                  <a:pos x="147" y="77"/>
                </a:cxn>
                <a:cxn ang="0">
                  <a:pos x="130" y="88"/>
                </a:cxn>
                <a:cxn ang="0">
                  <a:pos x="130" y="88"/>
                </a:cxn>
                <a:cxn ang="0">
                  <a:pos x="99" y="110"/>
                </a:cxn>
                <a:cxn ang="0">
                  <a:pos x="68" y="133"/>
                </a:cxn>
                <a:cxn ang="0">
                  <a:pos x="35" y="156"/>
                </a:cxn>
                <a:cxn ang="0">
                  <a:pos x="19" y="166"/>
                </a:cxn>
                <a:cxn ang="0">
                  <a:pos x="2" y="175"/>
                </a:cxn>
                <a:cxn ang="0">
                  <a:pos x="2" y="175"/>
                </a:cxn>
                <a:cxn ang="0">
                  <a:pos x="1" y="177"/>
                </a:cxn>
                <a:cxn ang="0">
                  <a:pos x="0" y="179"/>
                </a:cxn>
                <a:cxn ang="0">
                  <a:pos x="1" y="183"/>
                </a:cxn>
                <a:cxn ang="0">
                  <a:pos x="4" y="186"/>
                </a:cxn>
                <a:cxn ang="0">
                  <a:pos x="6" y="186"/>
                </a:cxn>
                <a:cxn ang="0">
                  <a:pos x="9" y="186"/>
                </a:cxn>
                <a:cxn ang="0">
                  <a:pos x="9" y="186"/>
                </a:cxn>
                <a:cxn ang="0">
                  <a:pos x="26" y="175"/>
                </a:cxn>
                <a:cxn ang="0">
                  <a:pos x="43" y="164"/>
                </a:cxn>
                <a:cxn ang="0">
                  <a:pos x="77" y="140"/>
                </a:cxn>
                <a:cxn ang="0">
                  <a:pos x="111" y="115"/>
                </a:cxn>
                <a:cxn ang="0">
                  <a:pos x="145" y="92"/>
                </a:cxn>
                <a:cxn ang="0">
                  <a:pos x="145" y="92"/>
                </a:cxn>
                <a:cxn ang="0">
                  <a:pos x="162" y="81"/>
                </a:cxn>
                <a:cxn ang="0">
                  <a:pos x="179" y="72"/>
                </a:cxn>
                <a:cxn ang="0">
                  <a:pos x="213" y="52"/>
                </a:cxn>
                <a:cxn ang="0">
                  <a:pos x="231" y="43"/>
                </a:cxn>
                <a:cxn ang="0">
                  <a:pos x="248" y="33"/>
                </a:cxn>
                <a:cxn ang="0">
                  <a:pos x="264" y="22"/>
                </a:cxn>
                <a:cxn ang="0">
                  <a:pos x="280" y="9"/>
                </a:cxn>
                <a:cxn ang="0">
                  <a:pos x="280" y="9"/>
                </a:cxn>
                <a:cxn ang="0">
                  <a:pos x="281" y="8"/>
                </a:cxn>
                <a:cxn ang="0">
                  <a:pos x="281" y="5"/>
                </a:cxn>
                <a:cxn ang="0">
                  <a:pos x="281" y="4"/>
                </a:cxn>
                <a:cxn ang="0">
                  <a:pos x="280" y="1"/>
                </a:cxn>
                <a:cxn ang="0">
                  <a:pos x="276" y="0"/>
                </a:cxn>
                <a:cxn ang="0">
                  <a:pos x="274" y="0"/>
                </a:cxn>
                <a:cxn ang="0">
                  <a:pos x="272" y="1"/>
                </a:cxn>
                <a:cxn ang="0">
                  <a:pos x="272" y="1"/>
                </a:cxn>
              </a:cxnLst>
              <a:rect l="0" t="0" r="r" b="b"/>
              <a:pathLst>
                <a:path w="281" h="186">
                  <a:moveTo>
                    <a:pt x="272" y="1"/>
                  </a:moveTo>
                  <a:lnTo>
                    <a:pt x="272" y="1"/>
                  </a:lnTo>
                  <a:lnTo>
                    <a:pt x="255" y="14"/>
                  </a:lnTo>
                  <a:lnTo>
                    <a:pt x="238" y="26"/>
                  </a:lnTo>
                  <a:lnTo>
                    <a:pt x="221" y="37"/>
                  </a:lnTo>
                  <a:lnTo>
                    <a:pt x="202" y="47"/>
                  </a:lnTo>
                  <a:lnTo>
                    <a:pt x="166" y="67"/>
                  </a:lnTo>
                  <a:lnTo>
                    <a:pt x="147" y="77"/>
                  </a:lnTo>
                  <a:lnTo>
                    <a:pt x="130" y="88"/>
                  </a:lnTo>
                  <a:lnTo>
                    <a:pt x="130" y="88"/>
                  </a:lnTo>
                  <a:lnTo>
                    <a:pt x="99" y="110"/>
                  </a:lnTo>
                  <a:lnTo>
                    <a:pt x="68" y="133"/>
                  </a:lnTo>
                  <a:lnTo>
                    <a:pt x="35" y="156"/>
                  </a:lnTo>
                  <a:lnTo>
                    <a:pt x="19" y="166"/>
                  </a:lnTo>
                  <a:lnTo>
                    <a:pt x="2" y="175"/>
                  </a:lnTo>
                  <a:lnTo>
                    <a:pt x="2" y="175"/>
                  </a:lnTo>
                  <a:lnTo>
                    <a:pt x="1" y="177"/>
                  </a:lnTo>
                  <a:lnTo>
                    <a:pt x="0" y="179"/>
                  </a:lnTo>
                  <a:lnTo>
                    <a:pt x="1" y="183"/>
                  </a:lnTo>
                  <a:lnTo>
                    <a:pt x="4" y="186"/>
                  </a:lnTo>
                  <a:lnTo>
                    <a:pt x="6" y="186"/>
                  </a:lnTo>
                  <a:lnTo>
                    <a:pt x="9" y="186"/>
                  </a:lnTo>
                  <a:lnTo>
                    <a:pt x="9" y="186"/>
                  </a:lnTo>
                  <a:lnTo>
                    <a:pt x="26" y="175"/>
                  </a:lnTo>
                  <a:lnTo>
                    <a:pt x="43" y="164"/>
                  </a:lnTo>
                  <a:lnTo>
                    <a:pt x="77" y="140"/>
                  </a:lnTo>
                  <a:lnTo>
                    <a:pt x="111" y="115"/>
                  </a:lnTo>
                  <a:lnTo>
                    <a:pt x="145" y="92"/>
                  </a:lnTo>
                  <a:lnTo>
                    <a:pt x="145" y="92"/>
                  </a:lnTo>
                  <a:lnTo>
                    <a:pt x="162" y="81"/>
                  </a:lnTo>
                  <a:lnTo>
                    <a:pt x="179" y="72"/>
                  </a:lnTo>
                  <a:lnTo>
                    <a:pt x="213" y="52"/>
                  </a:lnTo>
                  <a:lnTo>
                    <a:pt x="231" y="43"/>
                  </a:lnTo>
                  <a:lnTo>
                    <a:pt x="248" y="33"/>
                  </a:lnTo>
                  <a:lnTo>
                    <a:pt x="264" y="22"/>
                  </a:lnTo>
                  <a:lnTo>
                    <a:pt x="280" y="9"/>
                  </a:lnTo>
                  <a:lnTo>
                    <a:pt x="280" y="9"/>
                  </a:lnTo>
                  <a:lnTo>
                    <a:pt x="281" y="8"/>
                  </a:lnTo>
                  <a:lnTo>
                    <a:pt x="281" y="5"/>
                  </a:lnTo>
                  <a:lnTo>
                    <a:pt x="281" y="4"/>
                  </a:lnTo>
                  <a:lnTo>
                    <a:pt x="280" y="1"/>
                  </a:lnTo>
                  <a:lnTo>
                    <a:pt x="276" y="0"/>
                  </a:lnTo>
                  <a:lnTo>
                    <a:pt x="274" y="0"/>
                  </a:lnTo>
                  <a:lnTo>
                    <a:pt x="272" y="1"/>
                  </a:lnTo>
                  <a:lnTo>
                    <a:pt x="272"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3" name="Freeform 1198"/>
            <p:cNvSpPr/>
            <p:nvPr/>
          </p:nvSpPr>
          <p:spPr bwMode="auto">
            <a:xfrm>
              <a:off x="5862638" y="2254250"/>
              <a:ext cx="112713" cy="71438"/>
            </a:xfrm>
            <a:custGeom>
              <a:avLst/>
              <a:gdLst/>
              <a:ahLst/>
              <a:cxnLst>
                <a:cxn ang="0">
                  <a:pos x="277" y="1"/>
                </a:cxn>
                <a:cxn ang="0">
                  <a:pos x="277" y="1"/>
                </a:cxn>
                <a:cxn ang="0">
                  <a:pos x="242" y="20"/>
                </a:cxn>
                <a:cxn ang="0">
                  <a:pos x="205" y="39"/>
                </a:cxn>
                <a:cxn ang="0">
                  <a:pos x="170" y="57"/>
                </a:cxn>
                <a:cxn ang="0">
                  <a:pos x="133" y="76"/>
                </a:cxn>
                <a:cxn ang="0">
                  <a:pos x="98" y="97"/>
                </a:cxn>
                <a:cxn ang="0">
                  <a:pos x="64" y="118"/>
                </a:cxn>
                <a:cxn ang="0">
                  <a:pos x="48" y="129"/>
                </a:cxn>
                <a:cxn ang="0">
                  <a:pos x="32" y="142"/>
                </a:cxn>
                <a:cxn ang="0">
                  <a:pos x="17" y="156"/>
                </a:cxn>
                <a:cxn ang="0">
                  <a:pos x="1" y="169"/>
                </a:cxn>
                <a:cxn ang="0">
                  <a:pos x="1" y="169"/>
                </a:cxn>
                <a:cxn ang="0">
                  <a:pos x="0" y="171"/>
                </a:cxn>
                <a:cxn ang="0">
                  <a:pos x="0" y="174"/>
                </a:cxn>
                <a:cxn ang="0">
                  <a:pos x="1" y="177"/>
                </a:cxn>
                <a:cxn ang="0">
                  <a:pos x="5" y="179"/>
                </a:cxn>
                <a:cxn ang="0">
                  <a:pos x="7" y="179"/>
                </a:cxn>
                <a:cxn ang="0">
                  <a:pos x="9" y="178"/>
                </a:cxn>
                <a:cxn ang="0">
                  <a:pos x="9" y="178"/>
                </a:cxn>
                <a:cxn ang="0">
                  <a:pos x="24" y="163"/>
                </a:cxn>
                <a:cxn ang="0">
                  <a:pos x="40" y="150"/>
                </a:cxn>
                <a:cxn ang="0">
                  <a:pos x="56" y="139"/>
                </a:cxn>
                <a:cxn ang="0">
                  <a:pos x="72" y="127"/>
                </a:cxn>
                <a:cxn ang="0">
                  <a:pos x="106" y="106"/>
                </a:cxn>
                <a:cxn ang="0">
                  <a:pos x="141" y="85"/>
                </a:cxn>
                <a:cxn ang="0">
                  <a:pos x="212" y="48"/>
                </a:cxn>
                <a:cxn ang="0">
                  <a:pos x="247" y="30"/>
                </a:cxn>
                <a:cxn ang="0">
                  <a:pos x="282" y="10"/>
                </a:cxn>
                <a:cxn ang="0">
                  <a:pos x="282" y="10"/>
                </a:cxn>
                <a:cxn ang="0">
                  <a:pos x="283" y="9"/>
                </a:cxn>
                <a:cxn ang="0">
                  <a:pos x="285" y="6"/>
                </a:cxn>
                <a:cxn ang="0">
                  <a:pos x="283" y="3"/>
                </a:cxn>
                <a:cxn ang="0">
                  <a:pos x="281" y="0"/>
                </a:cxn>
                <a:cxn ang="0">
                  <a:pos x="278" y="0"/>
                </a:cxn>
                <a:cxn ang="0">
                  <a:pos x="277" y="1"/>
                </a:cxn>
                <a:cxn ang="0">
                  <a:pos x="277" y="1"/>
                </a:cxn>
              </a:cxnLst>
              <a:rect l="0" t="0" r="r" b="b"/>
              <a:pathLst>
                <a:path w="285" h="179">
                  <a:moveTo>
                    <a:pt x="277" y="1"/>
                  </a:moveTo>
                  <a:lnTo>
                    <a:pt x="277" y="1"/>
                  </a:lnTo>
                  <a:lnTo>
                    <a:pt x="242" y="20"/>
                  </a:lnTo>
                  <a:lnTo>
                    <a:pt x="205" y="39"/>
                  </a:lnTo>
                  <a:lnTo>
                    <a:pt x="170" y="57"/>
                  </a:lnTo>
                  <a:lnTo>
                    <a:pt x="133" y="76"/>
                  </a:lnTo>
                  <a:lnTo>
                    <a:pt x="98" y="97"/>
                  </a:lnTo>
                  <a:lnTo>
                    <a:pt x="64" y="118"/>
                  </a:lnTo>
                  <a:lnTo>
                    <a:pt x="48" y="129"/>
                  </a:lnTo>
                  <a:lnTo>
                    <a:pt x="32" y="142"/>
                  </a:lnTo>
                  <a:lnTo>
                    <a:pt x="17" y="156"/>
                  </a:lnTo>
                  <a:lnTo>
                    <a:pt x="1" y="169"/>
                  </a:lnTo>
                  <a:lnTo>
                    <a:pt x="1" y="169"/>
                  </a:lnTo>
                  <a:lnTo>
                    <a:pt x="0" y="171"/>
                  </a:lnTo>
                  <a:lnTo>
                    <a:pt x="0" y="174"/>
                  </a:lnTo>
                  <a:lnTo>
                    <a:pt x="1" y="177"/>
                  </a:lnTo>
                  <a:lnTo>
                    <a:pt x="5" y="179"/>
                  </a:lnTo>
                  <a:lnTo>
                    <a:pt x="7" y="179"/>
                  </a:lnTo>
                  <a:lnTo>
                    <a:pt x="9" y="178"/>
                  </a:lnTo>
                  <a:lnTo>
                    <a:pt x="9" y="178"/>
                  </a:lnTo>
                  <a:lnTo>
                    <a:pt x="24" y="163"/>
                  </a:lnTo>
                  <a:lnTo>
                    <a:pt x="40" y="150"/>
                  </a:lnTo>
                  <a:lnTo>
                    <a:pt x="56" y="139"/>
                  </a:lnTo>
                  <a:lnTo>
                    <a:pt x="72" y="127"/>
                  </a:lnTo>
                  <a:lnTo>
                    <a:pt x="106" y="106"/>
                  </a:lnTo>
                  <a:lnTo>
                    <a:pt x="141" y="85"/>
                  </a:lnTo>
                  <a:lnTo>
                    <a:pt x="212" y="48"/>
                  </a:lnTo>
                  <a:lnTo>
                    <a:pt x="247" y="30"/>
                  </a:lnTo>
                  <a:lnTo>
                    <a:pt x="282" y="10"/>
                  </a:lnTo>
                  <a:lnTo>
                    <a:pt x="282" y="10"/>
                  </a:lnTo>
                  <a:lnTo>
                    <a:pt x="283" y="9"/>
                  </a:lnTo>
                  <a:lnTo>
                    <a:pt x="285" y="6"/>
                  </a:lnTo>
                  <a:lnTo>
                    <a:pt x="283" y="3"/>
                  </a:lnTo>
                  <a:lnTo>
                    <a:pt x="281" y="0"/>
                  </a:lnTo>
                  <a:lnTo>
                    <a:pt x="278" y="0"/>
                  </a:lnTo>
                  <a:lnTo>
                    <a:pt x="277" y="1"/>
                  </a:lnTo>
                  <a:lnTo>
                    <a:pt x="27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4" name="Freeform 1199"/>
            <p:cNvSpPr/>
            <p:nvPr/>
          </p:nvSpPr>
          <p:spPr bwMode="auto">
            <a:xfrm>
              <a:off x="5862638" y="2293938"/>
              <a:ext cx="107950" cy="66675"/>
            </a:xfrm>
            <a:custGeom>
              <a:avLst/>
              <a:gdLst/>
              <a:ahLst/>
              <a:cxnLst>
                <a:cxn ang="0">
                  <a:pos x="266" y="0"/>
                </a:cxn>
                <a:cxn ang="0">
                  <a:pos x="266" y="0"/>
                </a:cxn>
                <a:cxn ang="0">
                  <a:pos x="249" y="7"/>
                </a:cxn>
                <a:cxn ang="0">
                  <a:pos x="232" y="15"/>
                </a:cxn>
                <a:cxn ang="0">
                  <a:pos x="215" y="24"/>
                </a:cxn>
                <a:cxn ang="0">
                  <a:pos x="200" y="34"/>
                </a:cxn>
                <a:cxn ang="0">
                  <a:pos x="200" y="34"/>
                </a:cxn>
                <a:cxn ang="0">
                  <a:pos x="180" y="45"/>
                </a:cxn>
                <a:cxn ang="0">
                  <a:pos x="160" y="57"/>
                </a:cxn>
                <a:cxn ang="0">
                  <a:pos x="140" y="67"/>
                </a:cxn>
                <a:cxn ang="0">
                  <a:pos x="120" y="78"/>
                </a:cxn>
                <a:cxn ang="0">
                  <a:pos x="120" y="78"/>
                </a:cxn>
                <a:cxn ang="0">
                  <a:pos x="44" y="122"/>
                </a:cxn>
                <a:cxn ang="0">
                  <a:pos x="44" y="122"/>
                </a:cxn>
                <a:cxn ang="0">
                  <a:pos x="31" y="130"/>
                </a:cxn>
                <a:cxn ang="0">
                  <a:pos x="18" y="138"/>
                </a:cxn>
                <a:cxn ang="0">
                  <a:pos x="13" y="143"/>
                </a:cxn>
                <a:cxn ang="0">
                  <a:pos x="7" y="148"/>
                </a:cxn>
                <a:cxn ang="0">
                  <a:pos x="2" y="153"/>
                </a:cxn>
                <a:cxn ang="0">
                  <a:pos x="0" y="160"/>
                </a:cxn>
                <a:cxn ang="0">
                  <a:pos x="0" y="160"/>
                </a:cxn>
                <a:cxn ang="0">
                  <a:pos x="0" y="163"/>
                </a:cxn>
                <a:cxn ang="0">
                  <a:pos x="0" y="165"/>
                </a:cxn>
                <a:cxn ang="0">
                  <a:pos x="1" y="166"/>
                </a:cxn>
                <a:cxn ang="0">
                  <a:pos x="4" y="166"/>
                </a:cxn>
                <a:cxn ang="0">
                  <a:pos x="7" y="166"/>
                </a:cxn>
                <a:cxn ang="0">
                  <a:pos x="9" y="165"/>
                </a:cxn>
                <a:cxn ang="0">
                  <a:pos x="10" y="164"/>
                </a:cxn>
                <a:cxn ang="0">
                  <a:pos x="10" y="164"/>
                </a:cxn>
                <a:cxn ang="0">
                  <a:pos x="14" y="157"/>
                </a:cxn>
                <a:cxn ang="0">
                  <a:pos x="21" y="151"/>
                </a:cxn>
                <a:cxn ang="0">
                  <a:pos x="27" y="144"/>
                </a:cxn>
                <a:cxn ang="0">
                  <a:pos x="35" y="139"/>
                </a:cxn>
                <a:cxn ang="0">
                  <a:pos x="52" y="130"/>
                </a:cxn>
                <a:cxn ang="0">
                  <a:pos x="65" y="123"/>
                </a:cxn>
                <a:cxn ang="0">
                  <a:pos x="65" y="123"/>
                </a:cxn>
                <a:cxn ang="0">
                  <a:pos x="100" y="102"/>
                </a:cxn>
                <a:cxn ang="0">
                  <a:pos x="134" y="81"/>
                </a:cxn>
                <a:cxn ang="0">
                  <a:pos x="134" y="81"/>
                </a:cxn>
                <a:cxn ang="0">
                  <a:pos x="166" y="64"/>
                </a:cxn>
                <a:cxn ang="0">
                  <a:pos x="198" y="49"/>
                </a:cxn>
                <a:cxn ang="0">
                  <a:pos x="198" y="49"/>
                </a:cxn>
                <a:cxn ang="0">
                  <a:pos x="215" y="38"/>
                </a:cxn>
                <a:cxn ang="0">
                  <a:pos x="232" y="29"/>
                </a:cxn>
                <a:cxn ang="0">
                  <a:pos x="251" y="19"/>
                </a:cxn>
                <a:cxn ang="0">
                  <a:pos x="260" y="15"/>
                </a:cxn>
                <a:cxn ang="0">
                  <a:pos x="269" y="11"/>
                </a:cxn>
                <a:cxn ang="0">
                  <a:pos x="269" y="11"/>
                </a:cxn>
                <a:cxn ang="0">
                  <a:pos x="272" y="9"/>
                </a:cxn>
                <a:cxn ang="0">
                  <a:pos x="273" y="8"/>
                </a:cxn>
                <a:cxn ang="0">
                  <a:pos x="273" y="4"/>
                </a:cxn>
                <a:cxn ang="0">
                  <a:pos x="270" y="0"/>
                </a:cxn>
                <a:cxn ang="0">
                  <a:pos x="269" y="0"/>
                </a:cxn>
                <a:cxn ang="0">
                  <a:pos x="266" y="0"/>
                </a:cxn>
                <a:cxn ang="0">
                  <a:pos x="266" y="0"/>
                </a:cxn>
              </a:cxnLst>
              <a:rect l="0" t="0" r="r" b="b"/>
              <a:pathLst>
                <a:path w="273" h="166">
                  <a:moveTo>
                    <a:pt x="266" y="0"/>
                  </a:moveTo>
                  <a:lnTo>
                    <a:pt x="266" y="0"/>
                  </a:lnTo>
                  <a:lnTo>
                    <a:pt x="249" y="7"/>
                  </a:lnTo>
                  <a:lnTo>
                    <a:pt x="232" y="15"/>
                  </a:lnTo>
                  <a:lnTo>
                    <a:pt x="215" y="24"/>
                  </a:lnTo>
                  <a:lnTo>
                    <a:pt x="200" y="34"/>
                  </a:lnTo>
                  <a:lnTo>
                    <a:pt x="200" y="34"/>
                  </a:lnTo>
                  <a:lnTo>
                    <a:pt x="180" y="45"/>
                  </a:lnTo>
                  <a:lnTo>
                    <a:pt x="160" y="57"/>
                  </a:lnTo>
                  <a:lnTo>
                    <a:pt x="140" y="67"/>
                  </a:lnTo>
                  <a:lnTo>
                    <a:pt x="120" y="78"/>
                  </a:lnTo>
                  <a:lnTo>
                    <a:pt x="120" y="78"/>
                  </a:lnTo>
                  <a:lnTo>
                    <a:pt x="44" y="122"/>
                  </a:lnTo>
                  <a:lnTo>
                    <a:pt x="44" y="122"/>
                  </a:lnTo>
                  <a:lnTo>
                    <a:pt x="31" y="130"/>
                  </a:lnTo>
                  <a:lnTo>
                    <a:pt x="18" y="138"/>
                  </a:lnTo>
                  <a:lnTo>
                    <a:pt x="13" y="143"/>
                  </a:lnTo>
                  <a:lnTo>
                    <a:pt x="7" y="148"/>
                  </a:lnTo>
                  <a:lnTo>
                    <a:pt x="2" y="153"/>
                  </a:lnTo>
                  <a:lnTo>
                    <a:pt x="0" y="160"/>
                  </a:lnTo>
                  <a:lnTo>
                    <a:pt x="0" y="160"/>
                  </a:lnTo>
                  <a:lnTo>
                    <a:pt x="0" y="163"/>
                  </a:lnTo>
                  <a:lnTo>
                    <a:pt x="0" y="165"/>
                  </a:lnTo>
                  <a:lnTo>
                    <a:pt x="1" y="166"/>
                  </a:lnTo>
                  <a:lnTo>
                    <a:pt x="4" y="166"/>
                  </a:lnTo>
                  <a:lnTo>
                    <a:pt x="7" y="166"/>
                  </a:lnTo>
                  <a:lnTo>
                    <a:pt x="9" y="165"/>
                  </a:lnTo>
                  <a:lnTo>
                    <a:pt x="10" y="164"/>
                  </a:lnTo>
                  <a:lnTo>
                    <a:pt x="10" y="164"/>
                  </a:lnTo>
                  <a:lnTo>
                    <a:pt x="14" y="157"/>
                  </a:lnTo>
                  <a:lnTo>
                    <a:pt x="21" y="151"/>
                  </a:lnTo>
                  <a:lnTo>
                    <a:pt x="27" y="144"/>
                  </a:lnTo>
                  <a:lnTo>
                    <a:pt x="35" y="139"/>
                  </a:lnTo>
                  <a:lnTo>
                    <a:pt x="52" y="130"/>
                  </a:lnTo>
                  <a:lnTo>
                    <a:pt x="65" y="123"/>
                  </a:lnTo>
                  <a:lnTo>
                    <a:pt x="65" y="123"/>
                  </a:lnTo>
                  <a:lnTo>
                    <a:pt x="100" y="102"/>
                  </a:lnTo>
                  <a:lnTo>
                    <a:pt x="134" y="81"/>
                  </a:lnTo>
                  <a:lnTo>
                    <a:pt x="134" y="81"/>
                  </a:lnTo>
                  <a:lnTo>
                    <a:pt x="166" y="64"/>
                  </a:lnTo>
                  <a:lnTo>
                    <a:pt x="198" y="49"/>
                  </a:lnTo>
                  <a:lnTo>
                    <a:pt x="198" y="49"/>
                  </a:lnTo>
                  <a:lnTo>
                    <a:pt x="215" y="38"/>
                  </a:lnTo>
                  <a:lnTo>
                    <a:pt x="232" y="29"/>
                  </a:lnTo>
                  <a:lnTo>
                    <a:pt x="251" y="19"/>
                  </a:lnTo>
                  <a:lnTo>
                    <a:pt x="260" y="15"/>
                  </a:lnTo>
                  <a:lnTo>
                    <a:pt x="269" y="11"/>
                  </a:lnTo>
                  <a:lnTo>
                    <a:pt x="269" y="11"/>
                  </a:lnTo>
                  <a:lnTo>
                    <a:pt x="272" y="9"/>
                  </a:lnTo>
                  <a:lnTo>
                    <a:pt x="273" y="8"/>
                  </a:lnTo>
                  <a:lnTo>
                    <a:pt x="273" y="4"/>
                  </a:lnTo>
                  <a:lnTo>
                    <a:pt x="270" y="0"/>
                  </a:lnTo>
                  <a:lnTo>
                    <a:pt x="269"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 name="Freeform 1200"/>
            <p:cNvSpPr/>
            <p:nvPr/>
          </p:nvSpPr>
          <p:spPr bwMode="auto">
            <a:xfrm>
              <a:off x="5867401" y="2327275"/>
              <a:ext cx="107950" cy="60325"/>
            </a:xfrm>
            <a:custGeom>
              <a:avLst/>
              <a:gdLst/>
              <a:ahLst/>
              <a:cxnLst>
                <a:cxn ang="0">
                  <a:pos x="266" y="0"/>
                </a:cxn>
                <a:cxn ang="0">
                  <a:pos x="266" y="0"/>
                </a:cxn>
                <a:cxn ang="0">
                  <a:pos x="195" y="30"/>
                </a:cxn>
                <a:cxn ang="0">
                  <a:pos x="160" y="46"/>
                </a:cxn>
                <a:cxn ang="0">
                  <a:pos x="125" y="63"/>
                </a:cxn>
                <a:cxn ang="0">
                  <a:pos x="125" y="63"/>
                </a:cxn>
                <a:cxn ang="0">
                  <a:pos x="92" y="79"/>
                </a:cxn>
                <a:cxn ang="0">
                  <a:pos x="75" y="86"/>
                </a:cxn>
                <a:cxn ang="0">
                  <a:pos x="57" y="96"/>
                </a:cxn>
                <a:cxn ang="0">
                  <a:pos x="41" y="105"/>
                </a:cxn>
                <a:cxn ang="0">
                  <a:pos x="25" y="116"/>
                </a:cxn>
                <a:cxn ang="0">
                  <a:pos x="12" y="128"/>
                </a:cxn>
                <a:cxn ang="0">
                  <a:pos x="6" y="136"/>
                </a:cxn>
                <a:cxn ang="0">
                  <a:pos x="0" y="144"/>
                </a:cxn>
                <a:cxn ang="0">
                  <a:pos x="0" y="144"/>
                </a:cxn>
                <a:cxn ang="0">
                  <a:pos x="0" y="145"/>
                </a:cxn>
                <a:cxn ang="0">
                  <a:pos x="0" y="148"/>
                </a:cxn>
                <a:cxn ang="0">
                  <a:pos x="3" y="150"/>
                </a:cxn>
                <a:cxn ang="0">
                  <a:pos x="7" y="152"/>
                </a:cxn>
                <a:cxn ang="0">
                  <a:pos x="8" y="150"/>
                </a:cxn>
                <a:cxn ang="0">
                  <a:pos x="11" y="149"/>
                </a:cxn>
                <a:cxn ang="0">
                  <a:pos x="11" y="149"/>
                </a:cxn>
                <a:cxn ang="0">
                  <a:pos x="16" y="141"/>
                </a:cxn>
                <a:cxn ang="0">
                  <a:pos x="23" y="135"/>
                </a:cxn>
                <a:cxn ang="0">
                  <a:pos x="36" y="122"/>
                </a:cxn>
                <a:cxn ang="0">
                  <a:pos x="53" y="111"/>
                </a:cxn>
                <a:cxn ang="0">
                  <a:pos x="70" y="101"/>
                </a:cxn>
                <a:cxn ang="0">
                  <a:pos x="106" y="84"/>
                </a:cxn>
                <a:cxn ang="0">
                  <a:pos x="140" y="68"/>
                </a:cxn>
                <a:cxn ang="0">
                  <a:pos x="140" y="68"/>
                </a:cxn>
                <a:cxn ang="0">
                  <a:pos x="173" y="52"/>
                </a:cxn>
                <a:cxn ang="0">
                  <a:pos x="206" y="38"/>
                </a:cxn>
                <a:cxn ang="0">
                  <a:pos x="238" y="25"/>
                </a:cxn>
                <a:cxn ang="0">
                  <a:pos x="271" y="11"/>
                </a:cxn>
                <a:cxn ang="0">
                  <a:pos x="271" y="11"/>
                </a:cxn>
                <a:cxn ang="0">
                  <a:pos x="272" y="9"/>
                </a:cxn>
                <a:cxn ang="0">
                  <a:pos x="274" y="7"/>
                </a:cxn>
                <a:cxn ang="0">
                  <a:pos x="274" y="5"/>
                </a:cxn>
                <a:cxn ang="0">
                  <a:pos x="274" y="3"/>
                </a:cxn>
                <a:cxn ang="0">
                  <a:pos x="270" y="0"/>
                </a:cxn>
                <a:cxn ang="0">
                  <a:pos x="267" y="0"/>
                </a:cxn>
                <a:cxn ang="0">
                  <a:pos x="266" y="0"/>
                </a:cxn>
                <a:cxn ang="0">
                  <a:pos x="266" y="0"/>
                </a:cxn>
              </a:cxnLst>
              <a:rect l="0" t="0" r="r" b="b"/>
              <a:pathLst>
                <a:path w="274" h="152">
                  <a:moveTo>
                    <a:pt x="266" y="0"/>
                  </a:moveTo>
                  <a:lnTo>
                    <a:pt x="266" y="0"/>
                  </a:lnTo>
                  <a:lnTo>
                    <a:pt x="195" y="30"/>
                  </a:lnTo>
                  <a:lnTo>
                    <a:pt x="160" y="46"/>
                  </a:lnTo>
                  <a:lnTo>
                    <a:pt x="125" y="63"/>
                  </a:lnTo>
                  <a:lnTo>
                    <a:pt x="125" y="63"/>
                  </a:lnTo>
                  <a:lnTo>
                    <a:pt x="92" y="79"/>
                  </a:lnTo>
                  <a:lnTo>
                    <a:pt x="75" y="86"/>
                  </a:lnTo>
                  <a:lnTo>
                    <a:pt x="57" y="96"/>
                  </a:lnTo>
                  <a:lnTo>
                    <a:pt x="41" y="105"/>
                  </a:lnTo>
                  <a:lnTo>
                    <a:pt x="25" y="116"/>
                  </a:lnTo>
                  <a:lnTo>
                    <a:pt x="12" y="128"/>
                  </a:lnTo>
                  <a:lnTo>
                    <a:pt x="6" y="136"/>
                  </a:lnTo>
                  <a:lnTo>
                    <a:pt x="0" y="144"/>
                  </a:lnTo>
                  <a:lnTo>
                    <a:pt x="0" y="144"/>
                  </a:lnTo>
                  <a:lnTo>
                    <a:pt x="0" y="145"/>
                  </a:lnTo>
                  <a:lnTo>
                    <a:pt x="0" y="148"/>
                  </a:lnTo>
                  <a:lnTo>
                    <a:pt x="3" y="150"/>
                  </a:lnTo>
                  <a:lnTo>
                    <a:pt x="7" y="152"/>
                  </a:lnTo>
                  <a:lnTo>
                    <a:pt x="8" y="150"/>
                  </a:lnTo>
                  <a:lnTo>
                    <a:pt x="11" y="149"/>
                  </a:lnTo>
                  <a:lnTo>
                    <a:pt x="11" y="149"/>
                  </a:lnTo>
                  <a:lnTo>
                    <a:pt x="16" y="141"/>
                  </a:lnTo>
                  <a:lnTo>
                    <a:pt x="23" y="135"/>
                  </a:lnTo>
                  <a:lnTo>
                    <a:pt x="36" y="122"/>
                  </a:lnTo>
                  <a:lnTo>
                    <a:pt x="53" y="111"/>
                  </a:lnTo>
                  <a:lnTo>
                    <a:pt x="70" y="101"/>
                  </a:lnTo>
                  <a:lnTo>
                    <a:pt x="106" y="84"/>
                  </a:lnTo>
                  <a:lnTo>
                    <a:pt x="140" y="68"/>
                  </a:lnTo>
                  <a:lnTo>
                    <a:pt x="140" y="68"/>
                  </a:lnTo>
                  <a:lnTo>
                    <a:pt x="173" y="52"/>
                  </a:lnTo>
                  <a:lnTo>
                    <a:pt x="206" y="38"/>
                  </a:lnTo>
                  <a:lnTo>
                    <a:pt x="238" y="25"/>
                  </a:lnTo>
                  <a:lnTo>
                    <a:pt x="271" y="11"/>
                  </a:lnTo>
                  <a:lnTo>
                    <a:pt x="271" y="11"/>
                  </a:lnTo>
                  <a:lnTo>
                    <a:pt x="272" y="9"/>
                  </a:lnTo>
                  <a:lnTo>
                    <a:pt x="274" y="7"/>
                  </a:lnTo>
                  <a:lnTo>
                    <a:pt x="274" y="5"/>
                  </a:lnTo>
                  <a:lnTo>
                    <a:pt x="274" y="3"/>
                  </a:lnTo>
                  <a:lnTo>
                    <a:pt x="270" y="0"/>
                  </a:lnTo>
                  <a:lnTo>
                    <a:pt x="267"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 name="Freeform 1201"/>
            <p:cNvSpPr/>
            <p:nvPr/>
          </p:nvSpPr>
          <p:spPr bwMode="auto">
            <a:xfrm>
              <a:off x="5861051" y="2363788"/>
              <a:ext cx="111125" cy="71438"/>
            </a:xfrm>
            <a:custGeom>
              <a:avLst/>
              <a:gdLst/>
              <a:ahLst/>
              <a:cxnLst>
                <a:cxn ang="0">
                  <a:pos x="273" y="0"/>
                </a:cxn>
                <a:cxn ang="0">
                  <a:pos x="273" y="0"/>
                </a:cxn>
                <a:cxn ang="0">
                  <a:pos x="201" y="36"/>
                </a:cxn>
                <a:cxn ang="0">
                  <a:pos x="166" y="55"/>
                </a:cxn>
                <a:cxn ang="0">
                  <a:pos x="130" y="75"/>
                </a:cxn>
                <a:cxn ang="0">
                  <a:pos x="130" y="75"/>
                </a:cxn>
                <a:cxn ang="0">
                  <a:pos x="64" y="119"/>
                </a:cxn>
                <a:cxn ang="0">
                  <a:pos x="64" y="119"/>
                </a:cxn>
                <a:cxn ang="0">
                  <a:pos x="48" y="132"/>
                </a:cxn>
                <a:cxn ang="0">
                  <a:pos x="34" y="146"/>
                </a:cxn>
                <a:cxn ang="0">
                  <a:pos x="19" y="159"/>
                </a:cxn>
                <a:cxn ang="0">
                  <a:pos x="11" y="166"/>
                </a:cxn>
                <a:cxn ang="0">
                  <a:pos x="2" y="171"/>
                </a:cxn>
                <a:cxn ang="0">
                  <a:pos x="2" y="171"/>
                </a:cxn>
                <a:cxn ang="0">
                  <a:pos x="1" y="172"/>
                </a:cxn>
                <a:cxn ang="0">
                  <a:pos x="0" y="175"/>
                </a:cxn>
                <a:cxn ang="0">
                  <a:pos x="1" y="179"/>
                </a:cxn>
                <a:cxn ang="0">
                  <a:pos x="4" y="181"/>
                </a:cxn>
                <a:cxn ang="0">
                  <a:pos x="6" y="181"/>
                </a:cxn>
                <a:cxn ang="0">
                  <a:pos x="9" y="181"/>
                </a:cxn>
                <a:cxn ang="0">
                  <a:pos x="9" y="181"/>
                </a:cxn>
                <a:cxn ang="0">
                  <a:pos x="15" y="176"/>
                </a:cxn>
                <a:cxn ang="0">
                  <a:pos x="23" y="171"/>
                </a:cxn>
                <a:cxn ang="0">
                  <a:pos x="36" y="158"/>
                </a:cxn>
                <a:cxn ang="0">
                  <a:pos x="48" y="146"/>
                </a:cxn>
                <a:cxn ang="0">
                  <a:pos x="62" y="134"/>
                </a:cxn>
                <a:cxn ang="0">
                  <a:pos x="62" y="134"/>
                </a:cxn>
                <a:cxn ang="0">
                  <a:pos x="78" y="123"/>
                </a:cxn>
                <a:cxn ang="0">
                  <a:pos x="94" y="112"/>
                </a:cxn>
                <a:cxn ang="0">
                  <a:pos x="128" y="91"/>
                </a:cxn>
                <a:cxn ang="0">
                  <a:pos x="128" y="91"/>
                </a:cxn>
                <a:cxn ang="0">
                  <a:pos x="164" y="69"/>
                </a:cxn>
                <a:cxn ang="0">
                  <a:pos x="202" y="48"/>
                </a:cxn>
                <a:cxn ang="0">
                  <a:pos x="240" y="28"/>
                </a:cxn>
                <a:cxn ang="0">
                  <a:pos x="278" y="10"/>
                </a:cxn>
                <a:cxn ang="0">
                  <a:pos x="278" y="10"/>
                </a:cxn>
                <a:cxn ang="0">
                  <a:pos x="281" y="9"/>
                </a:cxn>
                <a:cxn ang="0">
                  <a:pos x="281" y="6"/>
                </a:cxn>
                <a:cxn ang="0">
                  <a:pos x="281" y="2"/>
                </a:cxn>
                <a:cxn ang="0">
                  <a:pos x="277" y="0"/>
                </a:cxn>
                <a:cxn ang="0">
                  <a:pos x="276" y="0"/>
                </a:cxn>
                <a:cxn ang="0">
                  <a:pos x="273" y="0"/>
                </a:cxn>
                <a:cxn ang="0">
                  <a:pos x="273" y="0"/>
                </a:cxn>
              </a:cxnLst>
              <a:rect l="0" t="0" r="r" b="b"/>
              <a:pathLst>
                <a:path w="281" h="181">
                  <a:moveTo>
                    <a:pt x="273" y="0"/>
                  </a:moveTo>
                  <a:lnTo>
                    <a:pt x="273" y="0"/>
                  </a:lnTo>
                  <a:lnTo>
                    <a:pt x="201" y="36"/>
                  </a:lnTo>
                  <a:lnTo>
                    <a:pt x="166" y="55"/>
                  </a:lnTo>
                  <a:lnTo>
                    <a:pt x="130" y="75"/>
                  </a:lnTo>
                  <a:lnTo>
                    <a:pt x="130" y="75"/>
                  </a:lnTo>
                  <a:lnTo>
                    <a:pt x="64" y="119"/>
                  </a:lnTo>
                  <a:lnTo>
                    <a:pt x="64" y="119"/>
                  </a:lnTo>
                  <a:lnTo>
                    <a:pt x="48" y="132"/>
                  </a:lnTo>
                  <a:lnTo>
                    <a:pt x="34" y="146"/>
                  </a:lnTo>
                  <a:lnTo>
                    <a:pt x="19" y="159"/>
                  </a:lnTo>
                  <a:lnTo>
                    <a:pt x="11" y="166"/>
                  </a:lnTo>
                  <a:lnTo>
                    <a:pt x="2" y="171"/>
                  </a:lnTo>
                  <a:lnTo>
                    <a:pt x="2" y="171"/>
                  </a:lnTo>
                  <a:lnTo>
                    <a:pt x="1" y="172"/>
                  </a:lnTo>
                  <a:lnTo>
                    <a:pt x="0" y="175"/>
                  </a:lnTo>
                  <a:lnTo>
                    <a:pt x="1" y="179"/>
                  </a:lnTo>
                  <a:lnTo>
                    <a:pt x="4" y="181"/>
                  </a:lnTo>
                  <a:lnTo>
                    <a:pt x="6" y="181"/>
                  </a:lnTo>
                  <a:lnTo>
                    <a:pt x="9" y="181"/>
                  </a:lnTo>
                  <a:lnTo>
                    <a:pt x="9" y="181"/>
                  </a:lnTo>
                  <a:lnTo>
                    <a:pt x="15" y="176"/>
                  </a:lnTo>
                  <a:lnTo>
                    <a:pt x="23" y="171"/>
                  </a:lnTo>
                  <a:lnTo>
                    <a:pt x="36" y="158"/>
                  </a:lnTo>
                  <a:lnTo>
                    <a:pt x="48" y="146"/>
                  </a:lnTo>
                  <a:lnTo>
                    <a:pt x="62" y="134"/>
                  </a:lnTo>
                  <a:lnTo>
                    <a:pt x="62" y="134"/>
                  </a:lnTo>
                  <a:lnTo>
                    <a:pt x="78" y="123"/>
                  </a:lnTo>
                  <a:lnTo>
                    <a:pt x="94" y="112"/>
                  </a:lnTo>
                  <a:lnTo>
                    <a:pt x="128" y="91"/>
                  </a:lnTo>
                  <a:lnTo>
                    <a:pt x="128" y="91"/>
                  </a:lnTo>
                  <a:lnTo>
                    <a:pt x="164" y="69"/>
                  </a:lnTo>
                  <a:lnTo>
                    <a:pt x="202" y="48"/>
                  </a:lnTo>
                  <a:lnTo>
                    <a:pt x="240" y="28"/>
                  </a:lnTo>
                  <a:lnTo>
                    <a:pt x="278" y="10"/>
                  </a:lnTo>
                  <a:lnTo>
                    <a:pt x="278" y="10"/>
                  </a:lnTo>
                  <a:lnTo>
                    <a:pt x="281" y="9"/>
                  </a:lnTo>
                  <a:lnTo>
                    <a:pt x="281" y="6"/>
                  </a:lnTo>
                  <a:lnTo>
                    <a:pt x="281" y="2"/>
                  </a:lnTo>
                  <a:lnTo>
                    <a:pt x="277" y="0"/>
                  </a:lnTo>
                  <a:lnTo>
                    <a:pt x="276" y="0"/>
                  </a:lnTo>
                  <a:lnTo>
                    <a:pt x="273" y="0"/>
                  </a:lnTo>
                  <a:lnTo>
                    <a:pt x="273"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7" name="Freeform 1202"/>
            <p:cNvSpPr/>
            <p:nvPr/>
          </p:nvSpPr>
          <p:spPr bwMode="auto">
            <a:xfrm>
              <a:off x="5853113" y="2405063"/>
              <a:ext cx="122238" cy="71438"/>
            </a:xfrm>
            <a:custGeom>
              <a:avLst/>
              <a:gdLst/>
              <a:ahLst/>
              <a:cxnLst>
                <a:cxn ang="0">
                  <a:pos x="301" y="1"/>
                </a:cxn>
                <a:cxn ang="0">
                  <a:pos x="301" y="1"/>
                </a:cxn>
                <a:cxn ang="0">
                  <a:pos x="262" y="22"/>
                </a:cxn>
                <a:cxn ang="0">
                  <a:pos x="225" y="44"/>
                </a:cxn>
                <a:cxn ang="0">
                  <a:pos x="187" y="65"/>
                </a:cxn>
                <a:cxn ang="0">
                  <a:pos x="169" y="75"/>
                </a:cxn>
                <a:cxn ang="0">
                  <a:pos x="149" y="85"/>
                </a:cxn>
                <a:cxn ang="0">
                  <a:pos x="149" y="85"/>
                </a:cxn>
                <a:cxn ang="0">
                  <a:pos x="110" y="104"/>
                </a:cxn>
                <a:cxn ang="0">
                  <a:pos x="72" y="126"/>
                </a:cxn>
                <a:cxn ang="0">
                  <a:pos x="72" y="126"/>
                </a:cxn>
                <a:cxn ang="0">
                  <a:pos x="38" y="147"/>
                </a:cxn>
                <a:cxn ang="0">
                  <a:pos x="21" y="158"/>
                </a:cxn>
                <a:cxn ang="0">
                  <a:pos x="4" y="168"/>
                </a:cxn>
                <a:cxn ang="0">
                  <a:pos x="4" y="168"/>
                </a:cxn>
                <a:cxn ang="0">
                  <a:pos x="1" y="170"/>
                </a:cxn>
                <a:cxn ang="0">
                  <a:pos x="0" y="171"/>
                </a:cxn>
                <a:cxn ang="0">
                  <a:pos x="0" y="173"/>
                </a:cxn>
                <a:cxn ang="0">
                  <a:pos x="1" y="175"/>
                </a:cxn>
                <a:cxn ang="0">
                  <a:pos x="4" y="177"/>
                </a:cxn>
                <a:cxn ang="0">
                  <a:pos x="7" y="179"/>
                </a:cxn>
                <a:cxn ang="0">
                  <a:pos x="9" y="177"/>
                </a:cxn>
                <a:cxn ang="0">
                  <a:pos x="9" y="177"/>
                </a:cxn>
                <a:cxn ang="0">
                  <a:pos x="25" y="170"/>
                </a:cxn>
                <a:cxn ang="0">
                  <a:pos x="41" y="159"/>
                </a:cxn>
                <a:cxn ang="0">
                  <a:pos x="71" y="139"/>
                </a:cxn>
                <a:cxn ang="0">
                  <a:pos x="71" y="139"/>
                </a:cxn>
                <a:cxn ang="0">
                  <a:pos x="107" y="119"/>
                </a:cxn>
                <a:cxn ang="0">
                  <a:pos x="145" y="99"/>
                </a:cxn>
                <a:cxn ang="0">
                  <a:pos x="145" y="99"/>
                </a:cxn>
                <a:cxn ang="0">
                  <a:pos x="186" y="78"/>
                </a:cxn>
                <a:cxn ang="0">
                  <a:pos x="226" y="54"/>
                </a:cxn>
                <a:cxn ang="0">
                  <a:pos x="266" y="32"/>
                </a:cxn>
                <a:cxn ang="0">
                  <a:pos x="306" y="10"/>
                </a:cxn>
                <a:cxn ang="0">
                  <a:pos x="306" y="10"/>
                </a:cxn>
                <a:cxn ang="0">
                  <a:pos x="307" y="9"/>
                </a:cxn>
                <a:cxn ang="0">
                  <a:pos x="309" y="7"/>
                </a:cxn>
                <a:cxn ang="0">
                  <a:pos x="309" y="2"/>
                </a:cxn>
                <a:cxn ang="0">
                  <a:pos x="305" y="0"/>
                </a:cxn>
                <a:cxn ang="0">
                  <a:pos x="302" y="0"/>
                </a:cxn>
                <a:cxn ang="0">
                  <a:pos x="301" y="1"/>
                </a:cxn>
                <a:cxn ang="0">
                  <a:pos x="301" y="1"/>
                </a:cxn>
              </a:cxnLst>
              <a:rect l="0" t="0" r="r" b="b"/>
              <a:pathLst>
                <a:path w="309" h="179">
                  <a:moveTo>
                    <a:pt x="301" y="1"/>
                  </a:moveTo>
                  <a:lnTo>
                    <a:pt x="301" y="1"/>
                  </a:lnTo>
                  <a:lnTo>
                    <a:pt x="262" y="22"/>
                  </a:lnTo>
                  <a:lnTo>
                    <a:pt x="225" y="44"/>
                  </a:lnTo>
                  <a:lnTo>
                    <a:pt x="187" y="65"/>
                  </a:lnTo>
                  <a:lnTo>
                    <a:pt x="169" y="75"/>
                  </a:lnTo>
                  <a:lnTo>
                    <a:pt x="149" y="85"/>
                  </a:lnTo>
                  <a:lnTo>
                    <a:pt x="149" y="85"/>
                  </a:lnTo>
                  <a:lnTo>
                    <a:pt x="110" y="104"/>
                  </a:lnTo>
                  <a:lnTo>
                    <a:pt x="72" y="126"/>
                  </a:lnTo>
                  <a:lnTo>
                    <a:pt x="72" y="126"/>
                  </a:lnTo>
                  <a:lnTo>
                    <a:pt x="38" y="147"/>
                  </a:lnTo>
                  <a:lnTo>
                    <a:pt x="21" y="158"/>
                  </a:lnTo>
                  <a:lnTo>
                    <a:pt x="4" y="168"/>
                  </a:lnTo>
                  <a:lnTo>
                    <a:pt x="4" y="168"/>
                  </a:lnTo>
                  <a:lnTo>
                    <a:pt x="1" y="170"/>
                  </a:lnTo>
                  <a:lnTo>
                    <a:pt x="0" y="171"/>
                  </a:lnTo>
                  <a:lnTo>
                    <a:pt x="0" y="173"/>
                  </a:lnTo>
                  <a:lnTo>
                    <a:pt x="1" y="175"/>
                  </a:lnTo>
                  <a:lnTo>
                    <a:pt x="4" y="177"/>
                  </a:lnTo>
                  <a:lnTo>
                    <a:pt x="7" y="179"/>
                  </a:lnTo>
                  <a:lnTo>
                    <a:pt x="9" y="177"/>
                  </a:lnTo>
                  <a:lnTo>
                    <a:pt x="9" y="177"/>
                  </a:lnTo>
                  <a:lnTo>
                    <a:pt x="25" y="170"/>
                  </a:lnTo>
                  <a:lnTo>
                    <a:pt x="41" y="159"/>
                  </a:lnTo>
                  <a:lnTo>
                    <a:pt x="71" y="139"/>
                  </a:lnTo>
                  <a:lnTo>
                    <a:pt x="71" y="139"/>
                  </a:lnTo>
                  <a:lnTo>
                    <a:pt x="107" y="119"/>
                  </a:lnTo>
                  <a:lnTo>
                    <a:pt x="145" y="99"/>
                  </a:lnTo>
                  <a:lnTo>
                    <a:pt x="145" y="99"/>
                  </a:lnTo>
                  <a:lnTo>
                    <a:pt x="186" y="78"/>
                  </a:lnTo>
                  <a:lnTo>
                    <a:pt x="226" y="54"/>
                  </a:lnTo>
                  <a:lnTo>
                    <a:pt x="266" y="32"/>
                  </a:lnTo>
                  <a:lnTo>
                    <a:pt x="306" y="10"/>
                  </a:lnTo>
                  <a:lnTo>
                    <a:pt x="306" y="10"/>
                  </a:lnTo>
                  <a:lnTo>
                    <a:pt x="307" y="9"/>
                  </a:lnTo>
                  <a:lnTo>
                    <a:pt x="309" y="7"/>
                  </a:lnTo>
                  <a:lnTo>
                    <a:pt x="309" y="2"/>
                  </a:lnTo>
                  <a:lnTo>
                    <a:pt x="305" y="0"/>
                  </a:lnTo>
                  <a:lnTo>
                    <a:pt x="302" y="0"/>
                  </a:lnTo>
                  <a:lnTo>
                    <a:pt x="301" y="1"/>
                  </a:lnTo>
                  <a:lnTo>
                    <a:pt x="301"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8" name="Freeform 1203"/>
            <p:cNvSpPr/>
            <p:nvPr/>
          </p:nvSpPr>
          <p:spPr bwMode="auto">
            <a:xfrm>
              <a:off x="5856288" y="2447925"/>
              <a:ext cx="111125" cy="71438"/>
            </a:xfrm>
            <a:custGeom>
              <a:avLst/>
              <a:gdLst/>
              <a:ahLst/>
              <a:cxnLst>
                <a:cxn ang="0">
                  <a:pos x="275" y="2"/>
                </a:cxn>
                <a:cxn ang="0">
                  <a:pos x="275" y="2"/>
                </a:cxn>
                <a:cxn ang="0">
                  <a:pos x="262" y="8"/>
                </a:cxn>
                <a:cxn ang="0">
                  <a:pos x="248" y="15"/>
                </a:cxn>
                <a:cxn ang="0">
                  <a:pos x="235" y="23"/>
                </a:cxn>
                <a:cxn ang="0">
                  <a:pos x="222" y="29"/>
                </a:cxn>
                <a:cxn ang="0">
                  <a:pos x="222" y="29"/>
                </a:cxn>
                <a:cxn ang="0">
                  <a:pos x="201" y="38"/>
                </a:cxn>
                <a:cxn ang="0">
                  <a:pos x="179" y="50"/>
                </a:cxn>
                <a:cxn ang="0">
                  <a:pos x="159" y="61"/>
                </a:cxn>
                <a:cxn ang="0">
                  <a:pos x="139" y="74"/>
                </a:cxn>
                <a:cxn ang="0">
                  <a:pos x="139" y="74"/>
                </a:cxn>
                <a:cxn ang="0">
                  <a:pos x="103" y="96"/>
                </a:cxn>
                <a:cxn ang="0">
                  <a:pos x="68" y="118"/>
                </a:cxn>
                <a:cxn ang="0">
                  <a:pos x="51" y="130"/>
                </a:cxn>
                <a:cxn ang="0">
                  <a:pos x="34" y="143"/>
                </a:cxn>
                <a:cxn ang="0">
                  <a:pos x="17" y="156"/>
                </a:cxn>
                <a:cxn ang="0">
                  <a:pos x="3" y="170"/>
                </a:cxn>
                <a:cxn ang="0">
                  <a:pos x="3" y="170"/>
                </a:cxn>
                <a:cxn ang="0">
                  <a:pos x="0" y="172"/>
                </a:cxn>
                <a:cxn ang="0">
                  <a:pos x="0" y="174"/>
                </a:cxn>
                <a:cxn ang="0">
                  <a:pos x="3" y="178"/>
                </a:cxn>
                <a:cxn ang="0">
                  <a:pos x="5" y="180"/>
                </a:cxn>
                <a:cxn ang="0">
                  <a:pos x="8" y="180"/>
                </a:cxn>
                <a:cxn ang="0">
                  <a:pos x="10" y="178"/>
                </a:cxn>
                <a:cxn ang="0">
                  <a:pos x="10" y="178"/>
                </a:cxn>
                <a:cxn ang="0">
                  <a:pos x="25" y="165"/>
                </a:cxn>
                <a:cxn ang="0">
                  <a:pos x="39" y="152"/>
                </a:cxn>
                <a:cxn ang="0">
                  <a:pos x="71" y="130"/>
                </a:cxn>
                <a:cxn ang="0">
                  <a:pos x="103" y="109"/>
                </a:cxn>
                <a:cxn ang="0">
                  <a:pos x="136" y="88"/>
                </a:cxn>
                <a:cxn ang="0">
                  <a:pos x="136" y="88"/>
                </a:cxn>
                <a:cxn ang="0">
                  <a:pos x="167" y="70"/>
                </a:cxn>
                <a:cxn ang="0">
                  <a:pos x="199" y="53"/>
                </a:cxn>
                <a:cxn ang="0">
                  <a:pos x="199" y="53"/>
                </a:cxn>
                <a:cxn ang="0">
                  <a:pos x="222" y="41"/>
                </a:cxn>
                <a:cxn ang="0">
                  <a:pos x="247" y="32"/>
                </a:cxn>
                <a:cxn ang="0">
                  <a:pos x="247" y="32"/>
                </a:cxn>
                <a:cxn ang="0">
                  <a:pos x="255" y="27"/>
                </a:cxn>
                <a:cxn ang="0">
                  <a:pos x="263" y="21"/>
                </a:cxn>
                <a:cxn ang="0">
                  <a:pos x="269" y="16"/>
                </a:cxn>
                <a:cxn ang="0">
                  <a:pos x="277" y="12"/>
                </a:cxn>
                <a:cxn ang="0">
                  <a:pos x="277" y="12"/>
                </a:cxn>
                <a:cxn ang="0">
                  <a:pos x="280" y="11"/>
                </a:cxn>
                <a:cxn ang="0">
                  <a:pos x="281" y="10"/>
                </a:cxn>
                <a:cxn ang="0">
                  <a:pos x="281" y="4"/>
                </a:cxn>
                <a:cxn ang="0">
                  <a:pos x="280" y="3"/>
                </a:cxn>
                <a:cxn ang="0">
                  <a:pos x="279" y="2"/>
                </a:cxn>
                <a:cxn ang="0">
                  <a:pos x="277" y="0"/>
                </a:cxn>
                <a:cxn ang="0">
                  <a:pos x="275" y="2"/>
                </a:cxn>
                <a:cxn ang="0">
                  <a:pos x="275" y="2"/>
                </a:cxn>
              </a:cxnLst>
              <a:rect l="0" t="0" r="r" b="b"/>
              <a:pathLst>
                <a:path w="281" h="180">
                  <a:moveTo>
                    <a:pt x="275" y="2"/>
                  </a:moveTo>
                  <a:lnTo>
                    <a:pt x="275" y="2"/>
                  </a:lnTo>
                  <a:lnTo>
                    <a:pt x="262" y="8"/>
                  </a:lnTo>
                  <a:lnTo>
                    <a:pt x="248" y="15"/>
                  </a:lnTo>
                  <a:lnTo>
                    <a:pt x="235" y="23"/>
                  </a:lnTo>
                  <a:lnTo>
                    <a:pt x="222" y="29"/>
                  </a:lnTo>
                  <a:lnTo>
                    <a:pt x="222" y="29"/>
                  </a:lnTo>
                  <a:lnTo>
                    <a:pt x="201" y="38"/>
                  </a:lnTo>
                  <a:lnTo>
                    <a:pt x="179" y="50"/>
                  </a:lnTo>
                  <a:lnTo>
                    <a:pt x="159" y="61"/>
                  </a:lnTo>
                  <a:lnTo>
                    <a:pt x="139" y="74"/>
                  </a:lnTo>
                  <a:lnTo>
                    <a:pt x="139" y="74"/>
                  </a:lnTo>
                  <a:lnTo>
                    <a:pt x="103" y="96"/>
                  </a:lnTo>
                  <a:lnTo>
                    <a:pt x="68" y="118"/>
                  </a:lnTo>
                  <a:lnTo>
                    <a:pt x="51" y="130"/>
                  </a:lnTo>
                  <a:lnTo>
                    <a:pt x="34" y="143"/>
                  </a:lnTo>
                  <a:lnTo>
                    <a:pt x="17" y="156"/>
                  </a:lnTo>
                  <a:lnTo>
                    <a:pt x="3" y="170"/>
                  </a:lnTo>
                  <a:lnTo>
                    <a:pt x="3" y="170"/>
                  </a:lnTo>
                  <a:lnTo>
                    <a:pt x="0" y="172"/>
                  </a:lnTo>
                  <a:lnTo>
                    <a:pt x="0" y="174"/>
                  </a:lnTo>
                  <a:lnTo>
                    <a:pt x="3" y="178"/>
                  </a:lnTo>
                  <a:lnTo>
                    <a:pt x="5" y="180"/>
                  </a:lnTo>
                  <a:lnTo>
                    <a:pt x="8" y="180"/>
                  </a:lnTo>
                  <a:lnTo>
                    <a:pt x="10" y="178"/>
                  </a:lnTo>
                  <a:lnTo>
                    <a:pt x="10" y="178"/>
                  </a:lnTo>
                  <a:lnTo>
                    <a:pt x="25" y="165"/>
                  </a:lnTo>
                  <a:lnTo>
                    <a:pt x="39" y="152"/>
                  </a:lnTo>
                  <a:lnTo>
                    <a:pt x="71" y="130"/>
                  </a:lnTo>
                  <a:lnTo>
                    <a:pt x="103" y="109"/>
                  </a:lnTo>
                  <a:lnTo>
                    <a:pt x="136" y="88"/>
                  </a:lnTo>
                  <a:lnTo>
                    <a:pt x="136" y="88"/>
                  </a:lnTo>
                  <a:lnTo>
                    <a:pt x="167" y="70"/>
                  </a:lnTo>
                  <a:lnTo>
                    <a:pt x="199" y="53"/>
                  </a:lnTo>
                  <a:lnTo>
                    <a:pt x="199" y="53"/>
                  </a:lnTo>
                  <a:lnTo>
                    <a:pt x="222" y="41"/>
                  </a:lnTo>
                  <a:lnTo>
                    <a:pt x="247" y="32"/>
                  </a:lnTo>
                  <a:lnTo>
                    <a:pt x="247" y="32"/>
                  </a:lnTo>
                  <a:lnTo>
                    <a:pt x="255" y="27"/>
                  </a:lnTo>
                  <a:lnTo>
                    <a:pt x="263" y="21"/>
                  </a:lnTo>
                  <a:lnTo>
                    <a:pt x="269" y="16"/>
                  </a:lnTo>
                  <a:lnTo>
                    <a:pt x="277" y="12"/>
                  </a:lnTo>
                  <a:lnTo>
                    <a:pt x="277" y="12"/>
                  </a:lnTo>
                  <a:lnTo>
                    <a:pt x="280" y="11"/>
                  </a:lnTo>
                  <a:lnTo>
                    <a:pt x="281" y="10"/>
                  </a:lnTo>
                  <a:lnTo>
                    <a:pt x="281" y="4"/>
                  </a:lnTo>
                  <a:lnTo>
                    <a:pt x="280" y="3"/>
                  </a:lnTo>
                  <a:lnTo>
                    <a:pt x="279" y="2"/>
                  </a:lnTo>
                  <a:lnTo>
                    <a:pt x="277" y="0"/>
                  </a:lnTo>
                  <a:lnTo>
                    <a:pt x="275" y="2"/>
                  </a:lnTo>
                  <a:lnTo>
                    <a:pt x="275"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9" name="Freeform 1204"/>
            <p:cNvSpPr/>
            <p:nvPr/>
          </p:nvSpPr>
          <p:spPr bwMode="auto">
            <a:xfrm>
              <a:off x="5861051" y="2473325"/>
              <a:ext cx="114300" cy="80963"/>
            </a:xfrm>
            <a:custGeom>
              <a:avLst/>
              <a:gdLst/>
              <a:ahLst/>
              <a:cxnLst>
                <a:cxn ang="0">
                  <a:pos x="281" y="1"/>
                </a:cxn>
                <a:cxn ang="0">
                  <a:pos x="281" y="1"/>
                </a:cxn>
                <a:cxn ang="0">
                  <a:pos x="246" y="25"/>
                </a:cxn>
                <a:cxn ang="0">
                  <a:pos x="229" y="36"/>
                </a:cxn>
                <a:cxn ang="0">
                  <a:pos x="210" y="48"/>
                </a:cxn>
                <a:cxn ang="0">
                  <a:pos x="210" y="48"/>
                </a:cxn>
                <a:cxn ang="0">
                  <a:pos x="189" y="60"/>
                </a:cxn>
                <a:cxn ang="0">
                  <a:pos x="168" y="74"/>
                </a:cxn>
                <a:cxn ang="0">
                  <a:pos x="127" y="102"/>
                </a:cxn>
                <a:cxn ang="0">
                  <a:pos x="127" y="102"/>
                </a:cxn>
                <a:cxn ang="0">
                  <a:pos x="48" y="153"/>
                </a:cxn>
                <a:cxn ang="0">
                  <a:pos x="48" y="153"/>
                </a:cxn>
                <a:cxn ang="0">
                  <a:pos x="35" y="161"/>
                </a:cxn>
                <a:cxn ang="0">
                  <a:pos x="22" y="170"/>
                </a:cxn>
                <a:cxn ang="0">
                  <a:pos x="10" y="180"/>
                </a:cxn>
                <a:cxn ang="0">
                  <a:pos x="5" y="186"/>
                </a:cxn>
                <a:cxn ang="0">
                  <a:pos x="1" y="193"/>
                </a:cxn>
                <a:cxn ang="0">
                  <a:pos x="1" y="193"/>
                </a:cxn>
                <a:cxn ang="0">
                  <a:pos x="0" y="195"/>
                </a:cxn>
                <a:cxn ang="0">
                  <a:pos x="0" y="197"/>
                </a:cxn>
                <a:cxn ang="0">
                  <a:pos x="2" y="200"/>
                </a:cxn>
                <a:cxn ang="0">
                  <a:pos x="6" y="201"/>
                </a:cxn>
                <a:cxn ang="0">
                  <a:pos x="9" y="200"/>
                </a:cxn>
                <a:cxn ang="0">
                  <a:pos x="10" y="199"/>
                </a:cxn>
                <a:cxn ang="0">
                  <a:pos x="10" y="199"/>
                </a:cxn>
                <a:cxn ang="0">
                  <a:pos x="17" y="191"/>
                </a:cxn>
                <a:cxn ang="0">
                  <a:pos x="23" y="184"/>
                </a:cxn>
                <a:cxn ang="0">
                  <a:pos x="30" y="178"/>
                </a:cxn>
                <a:cxn ang="0">
                  <a:pos x="38" y="171"/>
                </a:cxn>
                <a:cxn ang="0">
                  <a:pos x="55" y="161"/>
                </a:cxn>
                <a:cxn ang="0">
                  <a:pos x="72" y="152"/>
                </a:cxn>
                <a:cxn ang="0">
                  <a:pos x="72" y="152"/>
                </a:cxn>
                <a:cxn ang="0">
                  <a:pos x="150" y="101"/>
                </a:cxn>
                <a:cxn ang="0">
                  <a:pos x="150" y="101"/>
                </a:cxn>
                <a:cxn ang="0">
                  <a:pos x="218" y="55"/>
                </a:cxn>
                <a:cxn ang="0">
                  <a:pos x="286" y="10"/>
                </a:cxn>
                <a:cxn ang="0">
                  <a:pos x="286" y="10"/>
                </a:cxn>
                <a:cxn ang="0">
                  <a:pos x="287" y="9"/>
                </a:cxn>
                <a:cxn ang="0">
                  <a:pos x="289" y="6"/>
                </a:cxn>
                <a:cxn ang="0">
                  <a:pos x="287" y="2"/>
                </a:cxn>
                <a:cxn ang="0">
                  <a:pos x="285" y="0"/>
                </a:cxn>
                <a:cxn ang="0">
                  <a:pos x="282" y="0"/>
                </a:cxn>
                <a:cxn ang="0">
                  <a:pos x="281" y="1"/>
                </a:cxn>
                <a:cxn ang="0">
                  <a:pos x="281" y="1"/>
                </a:cxn>
              </a:cxnLst>
              <a:rect l="0" t="0" r="r" b="b"/>
              <a:pathLst>
                <a:path w="289" h="201">
                  <a:moveTo>
                    <a:pt x="281" y="1"/>
                  </a:moveTo>
                  <a:lnTo>
                    <a:pt x="281" y="1"/>
                  </a:lnTo>
                  <a:lnTo>
                    <a:pt x="246" y="25"/>
                  </a:lnTo>
                  <a:lnTo>
                    <a:pt x="229" y="36"/>
                  </a:lnTo>
                  <a:lnTo>
                    <a:pt x="210" y="48"/>
                  </a:lnTo>
                  <a:lnTo>
                    <a:pt x="210" y="48"/>
                  </a:lnTo>
                  <a:lnTo>
                    <a:pt x="189" y="60"/>
                  </a:lnTo>
                  <a:lnTo>
                    <a:pt x="168" y="74"/>
                  </a:lnTo>
                  <a:lnTo>
                    <a:pt x="127" y="102"/>
                  </a:lnTo>
                  <a:lnTo>
                    <a:pt x="127" y="102"/>
                  </a:lnTo>
                  <a:lnTo>
                    <a:pt x="48" y="153"/>
                  </a:lnTo>
                  <a:lnTo>
                    <a:pt x="48" y="153"/>
                  </a:lnTo>
                  <a:lnTo>
                    <a:pt x="35" y="161"/>
                  </a:lnTo>
                  <a:lnTo>
                    <a:pt x="22" y="170"/>
                  </a:lnTo>
                  <a:lnTo>
                    <a:pt x="10" y="180"/>
                  </a:lnTo>
                  <a:lnTo>
                    <a:pt x="5" y="186"/>
                  </a:lnTo>
                  <a:lnTo>
                    <a:pt x="1" y="193"/>
                  </a:lnTo>
                  <a:lnTo>
                    <a:pt x="1" y="193"/>
                  </a:lnTo>
                  <a:lnTo>
                    <a:pt x="0" y="195"/>
                  </a:lnTo>
                  <a:lnTo>
                    <a:pt x="0" y="197"/>
                  </a:lnTo>
                  <a:lnTo>
                    <a:pt x="2" y="200"/>
                  </a:lnTo>
                  <a:lnTo>
                    <a:pt x="6" y="201"/>
                  </a:lnTo>
                  <a:lnTo>
                    <a:pt x="9" y="200"/>
                  </a:lnTo>
                  <a:lnTo>
                    <a:pt x="10" y="199"/>
                  </a:lnTo>
                  <a:lnTo>
                    <a:pt x="10" y="199"/>
                  </a:lnTo>
                  <a:lnTo>
                    <a:pt x="17" y="191"/>
                  </a:lnTo>
                  <a:lnTo>
                    <a:pt x="23" y="184"/>
                  </a:lnTo>
                  <a:lnTo>
                    <a:pt x="30" y="178"/>
                  </a:lnTo>
                  <a:lnTo>
                    <a:pt x="38" y="171"/>
                  </a:lnTo>
                  <a:lnTo>
                    <a:pt x="55" y="161"/>
                  </a:lnTo>
                  <a:lnTo>
                    <a:pt x="72" y="152"/>
                  </a:lnTo>
                  <a:lnTo>
                    <a:pt x="72" y="152"/>
                  </a:lnTo>
                  <a:lnTo>
                    <a:pt x="150" y="101"/>
                  </a:lnTo>
                  <a:lnTo>
                    <a:pt x="150" y="101"/>
                  </a:lnTo>
                  <a:lnTo>
                    <a:pt x="218" y="55"/>
                  </a:lnTo>
                  <a:lnTo>
                    <a:pt x="286" y="10"/>
                  </a:lnTo>
                  <a:lnTo>
                    <a:pt x="286" y="10"/>
                  </a:lnTo>
                  <a:lnTo>
                    <a:pt x="287" y="9"/>
                  </a:lnTo>
                  <a:lnTo>
                    <a:pt x="289" y="6"/>
                  </a:lnTo>
                  <a:lnTo>
                    <a:pt x="287" y="2"/>
                  </a:lnTo>
                  <a:lnTo>
                    <a:pt x="285" y="0"/>
                  </a:lnTo>
                  <a:lnTo>
                    <a:pt x="282" y="0"/>
                  </a:lnTo>
                  <a:lnTo>
                    <a:pt x="281" y="1"/>
                  </a:lnTo>
                  <a:lnTo>
                    <a:pt x="281"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0" name="Freeform 1205"/>
            <p:cNvSpPr/>
            <p:nvPr/>
          </p:nvSpPr>
          <p:spPr bwMode="auto">
            <a:xfrm>
              <a:off x="5859463" y="2527300"/>
              <a:ext cx="98425" cy="61913"/>
            </a:xfrm>
            <a:custGeom>
              <a:avLst/>
              <a:gdLst/>
              <a:ahLst/>
              <a:cxnLst>
                <a:cxn ang="0">
                  <a:pos x="242" y="2"/>
                </a:cxn>
                <a:cxn ang="0">
                  <a:pos x="242" y="2"/>
                </a:cxn>
                <a:cxn ang="0">
                  <a:pos x="225" y="13"/>
                </a:cxn>
                <a:cxn ang="0">
                  <a:pos x="208" y="24"/>
                </a:cxn>
                <a:cxn ang="0">
                  <a:pos x="171" y="42"/>
                </a:cxn>
                <a:cxn ang="0">
                  <a:pos x="171" y="42"/>
                </a:cxn>
                <a:cxn ang="0">
                  <a:pos x="136" y="62"/>
                </a:cxn>
                <a:cxn ang="0">
                  <a:pos x="102" y="80"/>
                </a:cxn>
                <a:cxn ang="0">
                  <a:pos x="102" y="80"/>
                </a:cxn>
                <a:cxn ang="0">
                  <a:pos x="76" y="94"/>
                </a:cxn>
                <a:cxn ang="0">
                  <a:pos x="47" y="110"/>
                </a:cxn>
                <a:cxn ang="0">
                  <a:pos x="32" y="119"/>
                </a:cxn>
                <a:cxn ang="0">
                  <a:pos x="19" y="128"/>
                </a:cxn>
                <a:cxn ang="0">
                  <a:pos x="9" y="139"/>
                </a:cxn>
                <a:cxn ang="0">
                  <a:pos x="5" y="145"/>
                </a:cxn>
                <a:cxn ang="0">
                  <a:pos x="1" y="151"/>
                </a:cxn>
                <a:cxn ang="0">
                  <a:pos x="1" y="151"/>
                </a:cxn>
                <a:cxn ang="0">
                  <a:pos x="0" y="153"/>
                </a:cxn>
                <a:cxn ang="0">
                  <a:pos x="0" y="156"/>
                </a:cxn>
                <a:cxn ang="0">
                  <a:pos x="2" y="158"/>
                </a:cxn>
                <a:cxn ang="0">
                  <a:pos x="8" y="160"/>
                </a:cxn>
                <a:cxn ang="0">
                  <a:pos x="9" y="158"/>
                </a:cxn>
                <a:cxn ang="0">
                  <a:pos x="10" y="157"/>
                </a:cxn>
                <a:cxn ang="0">
                  <a:pos x="10" y="157"/>
                </a:cxn>
                <a:cxn ang="0">
                  <a:pos x="14" y="151"/>
                </a:cxn>
                <a:cxn ang="0">
                  <a:pos x="19" y="145"/>
                </a:cxn>
                <a:cxn ang="0">
                  <a:pos x="32" y="135"/>
                </a:cxn>
                <a:cxn ang="0">
                  <a:pos x="46" y="126"/>
                </a:cxn>
                <a:cxn ang="0">
                  <a:pos x="57" y="119"/>
                </a:cxn>
                <a:cxn ang="0">
                  <a:pos x="57" y="119"/>
                </a:cxn>
                <a:cxn ang="0">
                  <a:pos x="91" y="100"/>
                </a:cxn>
                <a:cxn ang="0">
                  <a:pos x="124" y="80"/>
                </a:cxn>
                <a:cxn ang="0">
                  <a:pos x="124" y="80"/>
                </a:cxn>
                <a:cxn ang="0">
                  <a:pos x="159" y="62"/>
                </a:cxn>
                <a:cxn ang="0">
                  <a:pos x="195" y="42"/>
                </a:cxn>
                <a:cxn ang="0">
                  <a:pos x="195" y="42"/>
                </a:cxn>
                <a:cxn ang="0">
                  <a:pos x="222" y="28"/>
                </a:cxn>
                <a:cxn ang="0">
                  <a:pos x="237" y="20"/>
                </a:cxn>
                <a:cxn ang="0">
                  <a:pos x="250" y="9"/>
                </a:cxn>
                <a:cxn ang="0">
                  <a:pos x="250" y="9"/>
                </a:cxn>
                <a:cxn ang="0">
                  <a:pos x="251" y="8"/>
                </a:cxn>
                <a:cxn ang="0">
                  <a:pos x="251" y="5"/>
                </a:cxn>
                <a:cxn ang="0">
                  <a:pos x="251" y="4"/>
                </a:cxn>
                <a:cxn ang="0">
                  <a:pos x="250" y="2"/>
                </a:cxn>
                <a:cxn ang="0">
                  <a:pos x="246" y="0"/>
                </a:cxn>
                <a:cxn ang="0">
                  <a:pos x="243" y="0"/>
                </a:cxn>
                <a:cxn ang="0">
                  <a:pos x="242" y="2"/>
                </a:cxn>
                <a:cxn ang="0">
                  <a:pos x="242" y="2"/>
                </a:cxn>
              </a:cxnLst>
              <a:rect l="0" t="0" r="r" b="b"/>
              <a:pathLst>
                <a:path w="251" h="160">
                  <a:moveTo>
                    <a:pt x="242" y="2"/>
                  </a:moveTo>
                  <a:lnTo>
                    <a:pt x="242" y="2"/>
                  </a:lnTo>
                  <a:lnTo>
                    <a:pt x="225" y="13"/>
                  </a:lnTo>
                  <a:lnTo>
                    <a:pt x="208" y="24"/>
                  </a:lnTo>
                  <a:lnTo>
                    <a:pt x="171" y="42"/>
                  </a:lnTo>
                  <a:lnTo>
                    <a:pt x="171" y="42"/>
                  </a:lnTo>
                  <a:lnTo>
                    <a:pt x="136" y="62"/>
                  </a:lnTo>
                  <a:lnTo>
                    <a:pt x="102" y="80"/>
                  </a:lnTo>
                  <a:lnTo>
                    <a:pt x="102" y="80"/>
                  </a:lnTo>
                  <a:lnTo>
                    <a:pt x="76" y="94"/>
                  </a:lnTo>
                  <a:lnTo>
                    <a:pt x="47" y="110"/>
                  </a:lnTo>
                  <a:lnTo>
                    <a:pt x="32" y="119"/>
                  </a:lnTo>
                  <a:lnTo>
                    <a:pt x="19" y="128"/>
                  </a:lnTo>
                  <a:lnTo>
                    <a:pt x="9" y="139"/>
                  </a:lnTo>
                  <a:lnTo>
                    <a:pt x="5" y="145"/>
                  </a:lnTo>
                  <a:lnTo>
                    <a:pt x="1" y="151"/>
                  </a:lnTo>
                  <a:lnTo>
                    <a:pt x="1" y="151"/>
                  </a:lnTo>
                  <a:lnTo>
                    <a:pt x="0" y="153"/>
                  </a:lnTo>
                  <a:lnTo>
                    <a:pt x="0" y="156"/>
                  </a:lnTo>
                  <a:lnTo>
                    <a:pt x="2" y="158"/>
                  </a:lnTo>
                  <a:lnTo>
                    <a:pt x="8" y="160"/>
                  </a:lnTo>
                  <a:lnTo>
                    <a:pt x="9" y="158"/>
                  </a:lnTo>
                  <a:lnTo>
                    <a:pt x="10" y="157"/>
                  </a:lnTo>
                  <a:lnTo>
                    <a:pt x="10" y="157"/>
                  </a:lnTo>
                  <a:lnTo>
                    <a:pt x="14" y="151"/>
                  </a:lnTo>
                  <a:lnTo>
                    <a:pt x="19" y="145"/>
                  </a:lnTo>
                  <a:lnTo>
                    <a:pt x="32" y="135"/>
                  </a:lnTo>
                  <a:lnTo>
                    <a:pt x="46" y="126"/>
                  </a:lnTo>
                  <a:lnTo>
                    <a:pt x="57" y="119"/>
                  </a:lnTo>
                  <a:lnTo>
                    <a:pt x="57" y="119"/>
                  </a:lnTo>
                  <a:lnTo>
                    <a:pt x="91" y="100"/>
                  </a:lnTo>
                  <a:lnTo>
                    <a:pt x="124" y="80"/>
                  </a:lnTo>
                  <a:lnTo>
                    <a:pt x="124" y="80"/>
                  </a:lnTo>
                  <a:lnTo>
                    <a:pt x="159" y="62"/>
                  </a:lnTo>
                  <a:lnTo>
                    <a:pt x="195" y="42"/>
                  </a:lnTo>
                  <a:lnTo>
                    <a:pt x="195" y="42"/>
                  </a:lnTo>
                  <a:lnTo>
                    <a:pt x="222" y="28"/>
                  </a:lnTo>
                  <a:lnTo>
                    <a:pt x="237" y="20"/>
                  </a:lnTo>
                  <a:lnTo>
                    <a:pt x="250" y="9"/>
                  </a:lnTo>
                  <a:lnTo>
                    <a:pt x="250" y="9"/>
                  </a:lnTo>
                  <a:lnTo>
                    <a:pt x="251" y="8"/>
                  </a:lnTo>
                  <a:lnTo>
                    <a:pt x="251" y="5"/>
                  </a:lnTo>
                  <a:lnTo>
                    <a:pt x="251" y="4"/>
                  </a:lnTo>
                  <a:lnTo>
                    <a:pt x="250" y="2"/>
                  </a:lnTo>
                  <a:lnTo>
                    <a:pt x="246" y="0"/>
                  </a:lnTo>
                  <a:lnTo>
                    <a:pt x="243" y="0"/>
                  </a:lnTo>
                  <a:lnTo>
                    <a:pt x="242" y="2"/>
                  </a:lnTo>
                  <a:lnTo>
                    <a:pt x="24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1" name="Freeform 1206"/>
            <p:cNvSpPr/>
            <p:nvPr/>
          </p:nvSpPr>
          <p:spPr bwMode="auto">
            <a:xfrm>
              <a:off x="5721351" y="2543175"/>
              <a:ext cx="255588" cy="165100"/>
            </a:xfrm>
            <a:custGeom>
              <a:avLst/>
              <a:gdLst/>
              <a:ahLst/>
              <a:cxnLst>
                <a:cxn ang="0">
                  <a:pos x="637" y="0"/>
                </a:cxn>
                <a:cxn ang="0">
                  <a:pos x="637" y="0"/>
                </a:cxn>
                <a:cxn ang="0">
                  <a:pos x="618" y="8"/>
                </a:cxn>
                <a:cxn ang="0">
                  <a:pos x="598" y="17"/>
                </a:cxn>
                <a:cxn ang="0">
                  <a:pos x="580" y="28"/>
                </a:cxn>
                <a:cxn ang="0">
                  <a:pos x="563" y="39"/>
                </a:cxn>
                <a:cxn ang="0">
                  <a:pos x="529" y="63"/>
                </a:cxn>
                <a:cxn ang="0">
                  <a:pos x="495" y="89"/>
                </a:cxn>
                <a:cxn ang="0">
                  <a:pos x="495" y="89"/>
                </a:cxn>
                <a:cxn ang="0">
                  <a:pos x="453" y="122"/>
                </a:cxn>
                <a:cxn ang="0">
                  <a:pos x="411" y="152"/>
                </a:cxn>
                <a:cxn ang="0">
                  <a:pos x="366" y="181"/>
                </a:cxn>
                <a:cxn ang="0">
                  <a:pos x="321" y="208"/>
                </a:cxn>
                <a:cxn ang="0">
                  <a:pos x="321" y="208"/>
                </a:cxn>
                <a:cxn ang="0">
                  <a:pos x="238" y="255"/>
                </a:cxn>
                <a:cxn ang="0">
                  <a:pos x="156" y="303"/>
                </a:cxn>
                <a:cxn ang="0">
                  <a:pos x="156" y="303"/>
                </a:cxn>
                <a:cxn ang="0">
                  <a:pos x="117" y="327"/>
                </a:cxn>
                <a:cxn ang="0">
                  <a:pos x="77" y="351"/>
                </a:cxn>
                <a:cxn ang="0">
                  <a:pos x="58" y="364"/>
                </a:cxn>
                <a:cxn ang="0">
                  <a:pos x="38" y="377"/>
                </a:cxn>
                <a:cxn ang="0">
                  <a:pos x="20" y="390"/>
                </a:cxn>
                <a:cxn ang="0">
                  <a:pos x="3" y="405"/>
                </a:cxn>
                <a:cxn ang="0">
                  <a:pos x="3" y="405"/>
                </a:cxn>
                <a:cxn ang="0">
                  <a:pos x="0" y="407"/>
                </a:cxn>
                <a:cxn ang="0">
                  <a:pos x="0" y="409"/>
                </a:cxn>
                <a:cxn ang="0">
                  <a:pos x="3" y="412"/>
                </a:cxn>
                <a:cxn ang="0">
                  <a:pos x="5" y="415"/>
                </a:cxn>
                <a:cxn ang="0">
                  <a:pos x="8" y="415"/>
                </a:cxn>
                <a:cxn ang="0">
                  <a:pos x="11" y="413"/>
                </a:cxn>
                <a:cxn ang="0">
                  <a:pos x="11" y="413"/>
                </a:cxn>
                <a:cxn ang="0">
                  <a:pos x="28" y="399"/>
                </a:cxn>
                <a:cxn ang="0">
                  <a:pos x="46" y="385"/>
                </a:cxn>
                <a:cxn ang="0">
                  <a:pos x="64" y="371"/>
                </a:cxn>
                <a:cxn ang="0">
                  <a:pos x="84" y="360"/>
                </a:cxn>
                <a:cxn ang="0">
                  <a:pos x="162" y="314"/>
                </a:cxn>
                <a:cxn ang="0">
                  <a:pos x="162" y="314"/>
                </a:cxn>
                <a:cxn ang="0">
                  <a:pos x="243" y="264"/>
                </a:cxn>
                <a:cxn ang="0">
                  <a:pos x="327" y="217"/>
                </a:cxn>
                <a:cxn ang="0">
                  <a:pos x="327" y="217"/>
                </a:cxn>
                <a:cxn ang="0">
                  <a:pos x="366" y="195"/>
                </a:cxn>
                <a:cxn ang="0">
                  <a:pos x="404" y="170"/>
                </a:cxn>
                <a:cxn ang="0">
                  <a:pos x="441" y="144"/>
                </a:cxn>
                <a:cxn ang="0">
                  <a:pos x="478" y="116"/>
                </a:cxn>
                <a:cxn ang="0">
                  <a:pos x="478" y="116"/>
                </a:cxn>
                <a:cxn ang="0">
                  <a:pos x="517" y="86"/>
                </a:cxn>
                <a:cxn ang="0">
                  <a:pos x="555" y="58"/>
                </a:cxn>
                <a:cxn ang="0">
                  <a:pos x="576" y="45"/>
                </a:cxn>
                <a:cxn ang="0">
                  <a:pos x="595" y="31"/>
                </a:cxn>
                <a:cxn ang="0">
                  <a:pos x="618" y="21"/>
                </a:cxn>
                <a:cxn ang="0">
                  <a:pos x="640" y="11"/>
                </a:cxn>
                <a:cxn ang="0">
                  <a:pos x="640" y="11"/>
                </a:cxn>
                <a:cxn ang="0">
                  <a:pos x="641" y="9"/>
                </a:cxn>
                <a:cxn ang="0">
                  <a:pos x="642" y="8"/>
                </a:cxn>
                <a:cxn ang="0">
                  <a:pos x="644" y="4"/>
                </a:cxn>
                <a:cxn ang="0">
                  <a:pos x="642" y="1"/>
                </a:cxn>
                <a:cxn ang="0">
                  <a:pos x="641" y="0"/>
                </a:cxn>
                <a:cxn ang="0">
                  <a:pos x="638" y="0"/>
                </a:cxn>
                <a:cxn ang="0">
                  <a:pos x="637" y="0"/>
                </a:cxn>
                <a:cxn ang="0">
                  <a:pos x="637" y="0"/>
                </a:cxn>
              </a:cxnLst>
              <a:rect l="0" t="0" r="r" b="b"/>
              <a:pathLst>
                <a:path w="644" h="415">
                  <a:moveTo>
                    <a:pt x="637" y="0"/>
                  </a:moveTo>
                  <a:lnTo>
                    <a:pt x="637" y="0"/>
                  </a:lnTo>
                  <a:lnTo>
                    <a:pt x="618" y="8"/>
                  </a:lnTo>
                  <a:lnTo>
                    <a:pt x="598" y="17"/>
                  </a:lnTo>
                  <a:lnTo>
                    <a:pt x="580" y="28"/>
                  </a:lnTo>
                  <a:lnTo>
                    <a:pt x="563" y="39"/>
                  </a:lnTo>
                  <a:lnTo>
                    <a:pt x="529" y="63"/>
                  </a:lnTo>
                  <a:lnTo>
                    <a:pt x="495" y="89"/>
                  </a:lnTo>
                  <a:lnTo>
                    <a:pt x="495" y="89"/>
                  </a:lnTo>
                  <a:lnTo>
                    <a:pt x="453" y="122"/>
                  </a:lnTo>
                  <a:lnTo>
                    <a:pt x="411" y="152"/>
                  </a:lnTo>
                  <a:lnTo>
                    <a:pt x="366" y="181"/>
                  </a:lnTo>
                  <a:lnTo>
                    <a:pt x="321" y="208"/>
                  </a:lnTo>
                  <a:lnTo>
                    <a:pt x="321" y="208"/>
                  </a:lnTo>
                  <a:lnTo>
                    <a:pt x="238" y="255"/>
                  </a:lnTo>
                  <a:lnTo>
                    <a:pt x="156" y="303"/>
                  </a:lnTo>
                  <a:lnTo>
                    <a:pt x="156" y="303"/>
                  </a:lnTo>
                  <a:lnTo>
                    <a:pt x="117" y="327"/>
                  </a:lnTo>
                  <a:lnTo>
                    <a:pt x="77" y="351"/>
                  </a:lnTo>
                  <a:lnTo>
                    <a:pt x="58" y="364"/>
                  </a:lnTo>
                  <a:lnTo>
                    <a:pt x="38" y="377"/>
                  </a:lnTo>
                  <a:lnTo>
                    <a:pt x="20" y="390"/>
                  </a:lnTo>
                  <a:lnTo>
                    <a:pt x="3" y="405"/>
                  </a:lnTo>
                  <a:lnTo>
                    <a:pt x="3" y="405"/>
                  </a:lnTo>
                  <a:lnTo>
                    <a:pt x="0" y="407"/>
                  </a:lnTo>
                  <a:lnTo>
                    <a:pt x="0" y="409"/>
                  </a:lnTo>
                  <a:lnTo>
                    <a:pt x="3" y="412"/>
                  </a:lnTo>
                  <a:lnTo>
                    <a:pt x="5" y="415"/>
                  </a:lnTo>
                  <a:lnTo>
                    <a:pt x="8" y="415"/>
                  </a:lnTo>
                  <a:lnTo>
                    <a:pt x="11" y="413"/>
                  </a:lnTo>
                  <a:lnTo>
                    <a:pt x="11" y="413"/>
                  </a:lnTo>
                  <a:lnTo>
                    <a:pt x="28" y="399"/>
                  </a:lnTo>
                  <a:lnTo>
                    <a:pt x="46" y="385"/>
                  </a:lnTo>
                  <a:lnTo>
                    <a:pt x="64" y="371"/>
                  </a:lnTo>
                  <a:lnTo>
                    <a:pt x="84" y="360"/>
                  </a:lnTo>
                  <a:lnTo>
                    <a:pt x="162" y="314"/>
                  </a:lnTo>
                  <a:lnTo>
                    <a:pt x="162" y="314"/>
                  </a:lnTo>
                  <a:lnTo>
                    <a:pt x="243" y="264"/>
                  </a:lnTo>
                  <a:lnTo>
                    <a:pt x="327" y="217"/>
                  </a:lnTo>
                  <a:lnTo>
                    <a:pt x="327" y="217"/>
                  </a:lnTo>
                  <a:lnTo>
                    <a:pt x="366" y="195"/>
                  </a:lnTo>
                  <a:lnTo>
                    <a:pt x="404" y="170"/>
                  </a:lnTo>
                  <a:lnTo>
                    <a:pt x="441" y="144"/>
                  </a:lnTo>
                  <a:lnTo>
                    <a:pt x="478" y="116"/>
                  </a:lnTo>
                  <a:lnTo>
                    <a:pt x="478" y="116"/>
                  </a:lnTo>
                  <a:lnTo>
                    <a:pt x="517" y="86"/>
                  </a:lnTo>
                  <a:lnTo>
                    <a:pt x="555" y="58"/>
                  </a:lnTo>
                  <a:lnTo>
                    <a:pt x="576" y="45"/>
                  </a:lnTo>
                  <a:lnTo>
                    <a:pt x="595" y="31"/>
                  </a:lnTo>
                  <a:lnTo>
                    <a:pt x="618" y="21"/>
                  </a:lnTo>
                  <a:lnTo>
                    <a:pt x="640" y="11"/>
                  </a:lnTo>
                  <a:lnTo>
                    <a:pt x="640" y="11"/>
                  </a:lnTo>
                  <a:lnTo>
                    <a:pt x="641" y="9"/>
                  </a:lnTo>
                  <a:lnTo>
                    <a:pt x="642" y="8"/>
                  </a:lnTo>
                  <a:lnTo>
                    <a:pt x="644" y="4"/>
                  </a:lnTo>
                  <a:lnTo>
                    <a:pt x="642" y="1"/>
                  </a:lnTo>
                  <a:lnTo>
                    <a:pt x="641" y="0"/>
                  </a:lnTo>
                  <a:lnTo>
                    <a:pt x="638" y="0"/>
                  </a:lnTo>
                  <a:lnTo>
                    <a:pt x="637" y="0"/>
                  </a:lnTo>
                  <a:lnTo>
                    <a:pt x="63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2" name="Freeform 1207"/>
            <p:cNvSpPr/>
            <p:nvPr/>
          </p:nvSpPr>
          <p:spPr bwMode="auto">
            <a:xfrm>
              <a:off x="5811838" y="2593975"/>
              <a:ext cx="155575" cy="112713"/>
            </a:xfrm>
            <a:custGeom>
              <a:avLst/>
              <a:gdLst/>
              <a:ahLst/>
              <a:cxnLst>
                <a:cxn ang="0">
                  <a:pos x="383" y="0"/>
                </a:cxn>
                <a:cxn ang="0">
                  <a:pos x="338" y="32"/>
                </a:cxn>
                <a:cxn ang="0">
                  <a:pos x="293" y="68"/>
                </a:cxn>
                <a:cxn ang="0">
                  <a:pos x="249" y="102"/>
                </a:cxn>
                <a:cxn ang="0">
                  <a:pos x="232" y="112"/>
                </a:cxn>
                <a:cxn ang="0">
                  <a:pos x="195" y="132"/>
                </a:cxn>
                <a:cxn ang="0">
                  <a:pos x="183" y="139"/>
                </a:cxn>
                <a:cxn ang="0">
                  <a:pos x="153" y="160"/>
                </a:cxn>
                <a:cxn ang="0">
                  <a:pos x="89" y="200"/>
                </a:cxn>
                <a:cxn ang="0">
                  <a:pos x="59" y="219"/>
                </a:cxn>
                <a:cxn ang="0">
                  <a:pos x="43" y="231"/>
                </a:cxn>
                <a:cxn ang="0">
                  <a:pos x="16" y="249"/>
                </a:cxn>
                <a:cxn ang="0">
                  <a:pos x="3" y="265"/>
                </a:cxn>
                <a:cxn ang="0">
                  <a:pos x="0" y="274"/>
                </a:cxn>
                <a:cxn ang="0">
                  <a:pos x="1" y="278"/>
                </a:cxn>
                <a:cxn ang="0">
                  <a:pos x="8" y="281"/>
                </a:cxn>
                <a:cxn ang="0">
                  <a:pos x="10" y="277"/>
                </a:cxn>
                <a:cxn ang="0">
                  <a:pos x="13" y="270"/>
                </a:cxn>
                <a:cxn ang="0">
                  <a:pos x="21" y="260"/>
                </a:cxn>
                <a:cxn ang="0">
                  <a:pos x="39" y="248"/>
                </a:cxn>
                <a:cxn ang="0">
                  <a:pos x="50" y="241"/>
                </a:cxn>
                <a:cxn ang="0">
                  <a:pos x="73" y="226"/>
                </a:cxn>
                <a:cxn ang="0">
                  <a:pos x="96" y="209"/>
                </a:cxn>
                <a:cxn ang="0">
                  <a:pos x="147" y="177"/>
                </a:cxn>
                <a:cxn ang="0">
                  <a:pos x="198" y="143"/>
                </a:cxn>
                <a:cxn ang="0">
                  <a:pos x="242" y="117"/>
                </a:cxn>
                <a:cxn ang="0">
                  <a:pos x="285" y="88"/>
                </a:cxn>
                <a:cxn ang="0">
                  <a:pos x="336" y="48"/>
                </a:cxn>
                <a:cxn ang="0">
                  <a:pos x="389" y="10"/>
                </a:cxn>
                <a:cxn ang="0">
                  <a:pos x="391" y="9"/>
                </a:cxn>
                <a:cxn ang="0">
                  <a:pos x="391" y="2"/>
                </a:cxn>
                <a:cxn ang="0">
                  <a:pos x="386" y="0"/>
                </a:cxn>
                <a:cxn ang="0">
                  <a:pos x="383" y="0"/>
                </a:cxn>
              </a:cxnLst>
              <a:rect l="0" t="0" r="r" b="b"/>
              <a:pathLst>
                <a:path w="391" h="281">
                  <a:moveTo>
                    <a:pt x="383" y="0"/>
                  </a:moveTo>
                  <a:lnTo>
                    <a:pt x="383" y="0"/>
                  </a:lnTo>
                  <a:lnTo>
                    <a:pt x="360" y="15"/>
                  </a:lnTo>
                  <a:lnTo>
                    <a:pt x="338" y="32"/>
                  </a:lnTo>
                  <a:lnTo>
                    <a:pt x="293" y="68"/>
                  </a:lnTo>
                  <a:lnTo>
                    <a:pt x="293" y="68"/>
                  </a:lnTo>
                  <a:lnTo>
                    <a:pt x="263" y="91"/>
                  </a:lnTo>
                  <a:lnTo>
                    <a:pt x="249" y="102"/>
                  </a:lnTo>
                  <a:lnTo>
                    <a:pt x="232" y="112"/>
                  </a:lnTo>
                  <a:lnTo>
                    <a:pt x="232" y="112"/>
                  </a:lnTo>
                  <a:lnTo>
                    <a:pt x="207" y="125"/>
                  </a:lnTo>
                  <a:lnTo>
                    <a:pt x="195" y="132"/>
                  </a:lnTo>
                  <a:lnTo>
                    <a:pt x="183" y="139"/>
                  </a:lnTo>
                  <a:lnTo>
                    <a:pt x="183" y="139"/>
                  </a:lnTo>
                  <a:lnTo>
                    <a:pt x="169" y="151"/>
                  </a:lnTo>
                  <a:lnTo>
                    <a:pt x="153" y="160"/>
                  </a:lnTo>
                  <a:lnTo>
                    <a:pt x="122" y="180"/>
                  </a:lnTo>
                  <a:lnTo>
                    <a:pt x="89" y="200"/>
                  </a:lnTo>
                  <a:lnTo>
                    <a:pt x="73" y="209"/>
                  </a:lnTo>
                  <a:lnTo>
                    <a:pt x="59" y="219"/>
                  </a:lnTo>
                  <a:lnTo>
                    <a:pt x="59" y="219"/>
                  </a:lnTo>
                  <a:lnTo>
                    <a:pt x="43" y="231"/>
                  </a:lnTo>
                  <a:lnTo>
                    <a:pt x="25" y="243"/>
                  </a:lnTo>
                  <a:lnTo>
                    <a:pt x="16" y="249"/>
                  </a:lnTo>
                  <a:lnTo>
                    <a:pt x="9" y="257"/>
                  </a:lnTo>
                  <a:lnTo>
                    <a:pt x="3" y="265"/>
                  </a:lnTo>
                  <a:lnTo>
                    <a:pt x="0" y="274"/>
                  </a:lnTo>
                  <a:lnTo>
                    <a:pt x="0" y="274"/>
                  </a:lnTo>
                  <a:lnTo>
                    <a:pt x="0" y="275"/>
                  </a:lnTo>
                  <a:lnTo>
                    <a:pt x="1" y="278"/>
                  </a:lnTo>
                  <a:lnTo>
                    <a:pt x="4" y="281"/>
                  </a:lnTo>
                  <a:lnTo>
                    <a:pt x="8" y="281"/>
                  </a:lnTo>
                  <a:lnTo>
                    <a:pt x="10" y="279"/>
                  </a:lnTo>
                  <a:lnTo>
                    <a:pt x="10" y="277"/>
                  </a:lnTo>
                  <a:lnTo>
                    <a:pt x="10" y="277"/>
                  </a:lnTo>
                  <a:lnTo>
                    <a:pt x="13" y="270"/>
                  </a:lnTo>
                  <a:lnTo>
                    <a:pt x="17" y="265"/>
                  </a:lnTo>
                  <a:lnTo>
                    <a:pt x="21" y="260"/>
                  </a:lnTo>
                  <a:lnTo>
                    <a:pt x="27" y="256"/>
                  </a:lnTo>
                  <a:lnTo>
                    <a:pt x="39" y="248"/>
                  </a:lnTo>
                  <a:lnTo>
                    <a:pt x="50" y="241"/>
                  </a:lnTo>
                  <a:lnTo>
                    <a:pt x="50" y="241"/>
                  </a:lnTo>
                  <a:lnTo>
                    <a:pt x="62" y="234"/>
                  </a:lnTo>
                  <a:lnTo>
                    <a:pt x="73" y="226"/>
                  </a:lnTo>
                  <a:lnTo>
                    <a:pt x="84" y="217"/>
                  </a:lnTo>
                  <a:lnTo>
                    <a:pt x="96" y="209"/>
                  </a:lnTo>
                  <a:lnTo>
                    <a:pt x="96" y="209"/>
                  </a:lnTo>
                  <a:lnTo>
                    <a:pt x="147" y="177"/>
                  </a:lnTo>
                  <a:lnTo>
                    <a:pt x="198" y="143"/>
                  </a:lnTo>
                  <a:lnTo>
                    <a:pt x="198" y="143"/>
                  </a:lnTo>
                  <a:lnTo>
                    <a:pt x="220" y="130"/>
                  </a:lnTo>
                  <a:lnTo>
                    <a:pt x="242" y="117"/>
                  </a:lnTo>
                  <a:lnTo>
                    <a:pt x="264" y="104"/>
                  </a:lnTo>
                  <a:lnTo>
                    <a:pt x="285" y="88"/>
                  </a:lnTo>
                  <a:lnTo>
                    <a:pt x="285" y="88"/>
                  </a:lnTo>
                  <a:lnTo>
                    <a:pt x="336" y="48"/>
                  </a:lnTo>
                  <a:lnTo>
                    <a:pt x="362" y="28"/>
                  </a:lnTo>
                  <a:lnTo>
                    <a:pt x="389" y="10"/>
                  </a:lnTo>
                  <a:lnTo>
                    <a:pt x="389" y="10"/>
                  </a:lnTo>
                  <a:lnTo>
                    <a:pt x="391" y="9"/>
                  </a:lnTo>
                  <a:lnTo>
                    <a:pt x="391" y="6"/>
                  </a:lnTo>
                  <a:lnTo>
                    <a:pt x="391" y="2"/>
                  </a:lnTo>
                  <a:lnTo>
                    <a:pt x="387" y="0"/>
                  </a:lnTo>
                  <a:lnTo>
                    <a:pt x="386" y="0"/>
                  </a:lnTo>
                  <a:lnTo>
                    <a:pt x="383" y="0"/>
                  </a:lnTo>
                  <a:lnTo>
                    <a:pt x="383"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3" name="Freeform 1208"/>
            <p:cNvSpPr/>
            <p:nvPr/>
          </p:nvSpPr>
          <p:spPr bwMode="auto">
            <a:xfrm>
              <a:off x="5253038" y="2143125"/>
              <a:ext cx="104775" cy="82550"/>
            </a:xfrm>
            <a:custGeom>
              <a:avLst/>
              <a:gdLst/>
              <a:ahLst/>
              <a:cxnLst>
                <a:cxn ang="0">
                  <a:pos x="257" y="0"/>
                </a:cxn>
                <a:cxn ang="0">
                  <a:pos x="257" y="0"/>
                </a:cxn>
                <a:cxn ang="0">
                  <a:pos x="249" y="2"/>
                </a:cxn>
                <a:cxn ang="0">
                  <a:pos x="241" y="5"/>
                </a:cxn>
                <a:cxn ang="0">
                  <a:pos x="227" y="15"/>
                </a:cxn>
                <a:cxn ang="0">
                  <a:pos x="213" y="26"/>
                </a:cxn>
                <a:cxn ang="0">
                  <a:pos x="199" y="36"/>
                </a:cxn>
                <a:cxn ang="0">
                  <a:pos x="199" y="36"/>
                </a:cxn>
                <a:cxn ang="0">
                  <a:pos x="179" y="49"/>
                </a:cxn>
                <a:cxn ang="0">
                  <a:pos x="161" y="64"/>
                </a:cxn>
                <a:cxn ang="0">
                  <a:pos x="122" y="91"/>
                </a:cxn>
                <a:cxn ang="0">
                  <a:pos x="122" y="91"/>
                </a:cxn>
                <a:cxn ang="0">
                  <a:pos x="105" y="106"/>
                </a:cxn>
                <a:cxn ang="0">
                  <a:pos x="87" y="120"/>
                </a:cxn>
                <a:cxn ang="0">
                  <a:pos x="51" y="148"/>
                </a:cxn>
                <a:cxn ang="0">
                  <a:pos x="51" y="148"/>
                </a:cxn>
                <a:cxn ang="0">
                  <a:pos x="38" y="159"/>
                </a:cxn>
                <a:cxn ang="0">
                  <a:pos x="24" y="171"/>
                </a:cxn>
                <a:cxn ang="0">
                  <a:pos x="11" y="185"/>
                </a:cxn>
                <a:cxn ang="0">
                  <a:pos x="5" y="192"/>
                </a:cxn>
                <a:cxn ang="0">
                  <a:pos x="2" y="200"/>
                </a:cxn>
                <a:cxn ang="0">
                  <a:pos x="2" y="200"/>
                </a:cxn>
                <a:cxn ang="0">
                  <a:pos x="0" y="202"/>
                </a:cxn>
                <a:cxn ang="0">
                  <a:pos x="2" y="205"/>
                </a:cxn>
                <a:cxn ang="0">
                  <a:pos x="4" y="208"/>
                </a:cxn>
                <a:cxn ang="0">
                  <a:pos x="5" y="209"/>
                </a:cxn>
                <a:cxn ang="0">
                  <a:pos x="8" y="209"/>
                </a:cxn>
                <a:cxn ang="0">
                  <a:pos x="9" y="208"/>
                </a:cxn>
                <a:cxn ang="0">
                  <a:pos x="11" y="206"/>
                </a:cxn>
                <a:cxn ang="0">
                  <a:pos x="11" y="206"/>
                </a:cxn>
                <a:cxn ang="0">
                  <a:pos x="15" y="199"/>
                </a:cxn>
                <a:cxn ang="0">
                  <a:pos x="20" y="192"/>
                </a:cxn>
                <a:cxn ang="0">
                  <a:pos x="33" y="179"/>
                </a:cxn>
                <a:cxn ang="0">
                  <a:pos x="46" y="167"/>
                </a:cxn>
                <a:cxn ang="0">
                  <a:pos x="59" y="157"/>
                </a:cxn>
                <a:cxn ang="0">
                  <a:pos x="59" y="157"/>
                </a:cxn>
                <a:cxn ang="0">
                  <a:pos x="93" y="128"/>
                </a:cxn>
                <a:cxn ang="0">
                  <a:pos x="128" y="102"/>
                </a:cxn>
                <a:cxn ang="0">
                  <a:pos x="128" y="102"/>
                </a:cxn>
                <a:cxn ang="0">
                  <a:pos x="158" y="78"/>
                </a:cxn>
                <a:cxn ang="0">
                  <a:pos x="190" y="56"/>
                </a:cxn>
                <a:cxn ang="0">
                  <a:pos x="190" y="56"/>
                </a:cxn>
                <a:cxn ang="0">
                  <a:pos x="220" y="36"/>
                </a:cxn>
                <a:cxn ang="0">
                  <a:pos x="220" y="36"/>
                </a:cxn>
                <a:cxn ang="0">
                  <a:pos x="229" y="30"/>
                </a:cxn>
                <a:cxn ang="0">
                  <a:pos x="240" y="22"/>
                </a:cxn>
                <a:cxn ang="0">
                  <a:pos x="250" y="14"/>
                </a:cxn>
                <a:cxn ang="0">
                  <a:pos x="254" y="12"/>
                </a:cxn>
                <a:cxn ang="0">
                  <a:pos x="259" y="10"/>
                </a:cxn>
                <a:cxn ang="0">
                  <a:pos x="259" y="10"/>
                </a:cxn>
                <a:cxn ang="0">
                  <a:pos x="262" y="10"/>
                </a:cxn>
                <a:cxn ang="0">
                  <a:pos x="263" y="8"/>
                </a:cxn>
                <a:cxn ang="0">
                  <a:pos x="263" y="6"/>
                </a:cxn>
                <a:cxn ang="0">
                  <a:pos x="263" y="4"/>
                </a:cxn>
                <a:cxn ang="0">
                  <a:pos x="261" y="1"/>
                </a:cxn>
                <a:cxn ang="0">
                  <a:pos x="258" y="0"/>
                </a:cxn>
                <a:cxn ang="0">
                  <a:pos x="257" y="0"/>
                </a:cxn>
                <a:cxn ang="0">
                  <a:pos x="257" y="0"/>
                </a:cxn>
              </a:cxnLst>
              <a:rect l="0" t="0" r="r" b="b"/>
              <a:pathLst>
                <a:path w="263" h="209">
                  <a:moveTo>
                    <a:pt x="257" y="0"/>
                  </a:moveTo>
                  <a:lnTo>
                    <a:pt x="257" y="0"/>
                  </a:lnTo>
                  <a:lnTo>
                    <a:pt x="249" y="2"/>
                  </a:lnTo>
                  <a:lnTo>
                    <a:pt x="241" y="5"/>
                  </a:lnTo>
                  <a:lnTo>
                    <a:pt x="227" y="15"/>
                  </a:lnTo>
                  <a:lnTo>
                    <a:pt x="213" y="26"/>
                  </a:lnTo>
                  <a:lnTo>
                    <a:pt x="199" y="36"/>
                  </a:lnTo>
                  <a:lnTo>
                    <a:pt x="199" y="36"/>
                  </a:lnTo>
                  <a:lnTo>
                    <a:pt x="179" y="49"/>
                  </a:lnTo>
                  <a:lnTo>
                    <a:pt x="161" y="64"/>
                  </a:lnTo>
                  <a:lnTo>
                    <a:pt x="122" y="91"/>
                  </a:lnTo>
                  <a:lnTo>
                    <a:pt x="122" y="91"/>
                  </a:lnTo>
                  <a:lnTo>
                    <a:pt x="105" y="106"/>
                  </a:lnTo>
                  <a:lnTo>
                    <a:pt x="87" y="120"/>
                  </a:lnTo>
                  <a:lnTo>
                    <a:pt x="51" y="148"/>
                  </a:lnTo>
                  <a:lnTo>
                    <a:pt x="51" y="148"/>
                  </a:lnTo>
                  <a:lnTo>
                    <a:pt x="38" y="159"/>
                  </a:lnTo>
                  <a:lnTo>
                    <a:pt x="24" y="171"/>
                  </a:lnTo>
                  <a:lnTo>
                    <a:pt x="11" y="185"/>
                  </a:lnTo>
                  <a:lnTo>
                    <a:pt x="5" y="192"/>
                  </a:lnTo>
                  <a:lnTo>
                    <a:pt x="2" y="200"/>
                  </a:lnTo>
                  <a:lnTo>
                    <a:pt x="2" y="200"/>
                  </a:lnTo>
                  <a:lnTo>
                    <a:pt x="0" y="202"/>
                  </a:lnTo>
                  <a:lnTo>
                    <a:pt x="2" y="205"/>
                  </a:lnTo>
                  <a:lnTo>
                    <a:pt x="4" y="208"/>
                  </a:lnTo>
                  <a:lnTo>
                    <a:pt x="5" y="209"/>
                  </a:lnTo>
                  <a:lnTo>
                    <a:pt x="8" y="209"/>
                  </a:lnTo>
                  <a:lnTo>
                    <a:pt x="9" y="208"/>
                  </a:lnTo>
                  <a:lnTo>
                    <a:pt x="11" y="206"/>
                  </a:lnTo>
                  <a:lnTo>
                    <a:pt x="11" y="206"/>
                  </a:lnTo>
                  <a:lnTo>
                    <a:pt x="15" y="199"/>
                  </a:lnTo>
                  <a:lnTo>
                    <a:pt x="20" y="192"/>
                  </a:lnTo>
                  <a:lnTo>
                    <a:pt x="33" y="179"/>
                  </a:lnTo>
                  <a:lnTo>
                    <a:pt x="46" y="167"/>
                  </a:lnTo>
                  <a:lnTo>
                    <a:pt x="59" y="157"/>
                  </a:lnTo>
                  <a:lnTo>
                    <a:pt x="59" y="157"/>
                  </a:lnTo>
                  <a:lnTo>
                    <a:pt x="93" y="128"/>
                  </a:lnTo>
                  <a:lnTo>
                    <a:pt x="128" y="102"/>
                  </a:lnTo>
                  <a:lnTo>
                    <a:pt x="128" y="102"/>
                  </a:lnTo>
                  <a:lnTo>
                    <a:pt x="158" y="78"/>
                  </a:lnTo>
                  <a:lnTo>
                    <a:pt x="190" y="56"/>
                  </a:lnTo>
                  <a:lnTo>
                    <a:pt x="190" y="56"/>
                  </a:lnTo>
                  <a:lnTo>
                    <a:pt x="220" y="36"/>
                  </a:lnTo>
                  <a:lnTo>
                    <a:pt x="220" y="36"/>
                  </a:lnTo>
                  <a:lnTo>
                    <a:pt x="229" y="30"/>
                  </a:lnTo>
                  <a:lnTo>
                    <a:pt x="240" y="22"/>
                  </a:lnTo>
                  <a:lnTo>
                    <a:pt x="250" y="14"/>
                  </a:lnTo>
                  <a:lnTo>
                    <a:pt x="254" y="12"/>
                  </a:lnTo>
                  <a:lnTo>
                    <a:pt x="259" y="10"/>
                  </a:lnTo>
                  <a:lnTo>
                    <a:pt x="259" y="10"/>
                  </a:lnTo>
                  <a:lnTo>
                    <a:pt x="262" y="10"/>
                  </a:lnTo>
                  <a:lnTo>
                    <a:pt x="263" y="8"/>
                  </a:lnTo>
                  <a:lnTo>
                    <a:pt x="263" y="6"/>
                  </a:lnTo>
                  <a:lnTo>
                    <a:pt x="263" y="4"/>
                  </a:lnTo>
                  <a:lnTo>
                    <a:pt x="261" y="1"/>
                  </a:lnTo>
                  <a:lnTo>
                    <a:pt x="258" y="0"/>
                  </a:lnTo>
                  <a:lnTo>
                    <a:pt x="257" y="0"/>
                  </a:lnTo>
                  <a:lnTo>
                    <a:pt x="25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4" name="Freeform 1209"/>
            <p:cNvSpPr/>
            <p:nvPr/>
          </p:nvSpPr>
          <p:spPr bwMode="auto">
            <a:xfrm>
              <a:off x="5243513" y="2185988"/>
              <a:ext cx="103188" cy="79375"/>
            </a:xfrm>
            <a:custGeom>
              <a:avLst/>
              <a:gdLst/>
              <a:ahLst/>
              <a:cxnLst>
                <a:cxn ang="0">
                  <a:pos x="249" y="1"/>
                </a:cxn>
                <a:cxn ang="0">
                  <a:pos x="249" y="1"/>
                </a:cxn>
                <a:cxn ang="0">
                  <a:pos x="243" y="7"/>
                </a:cxn>
                <a:cxn ang="0">
                  <a:pos x="237" y="13"/>
                </a:cxn>
                <a:cxn ang="0">
                  <a:pos x="221" y="23"/>
                </a:cxn>
                <a:cxn ang="0">
                  <a:pos x="205" y="32"/>
                </a:cxn>
                <a:cxn ang="0">
                  <a:pos x="190" y="40"/>
                </a:cxn>
                <a:cxn ang="0">
                  <a:pos x="190" y="40"/>
                </a:cxn>
                <a:cxn ang="0">
                  <a:pos x="174" y="52"/>
                </a:cxn>
                <a:cxn ang="0">
                  <a:pos x="158" y="62"/>
                </a:cxn>
                <a:cxn ang="0">
                  <a:pos x="127" y="87"/>
                </a:cxn>
                <a:cxn ang="0">
                  <a:pos x="127" y="87"/>
                </a:cxn>
                <a:cxn ang="0">
                  <a:pos x="63" y="136"/>
                </a:cxn>
                <a:cxn ang="0">
                  <a:pos x="31" y="162"/>
                </a:cxn>
                <a:cxn ang="0">
                  <a:pos x="1" y="188"/>
                </a:cxn>
                <a:cxn ang="0">
                  <a:pos x="1" y="188"/>
                </a:cxn>
                <a:cxn ang="0">
                  <a:pos x="0" y="189"/>
                </a:cxn>
                <a:cxn ang="0">
                  <a:pos x="0" y="192"/>
                </a:cxn>
                <a:cxn ang="0">
                  <a:pos x="1" y="196"/>
                </a:cxn>
                <a:cxn ang="0">
                  <a:pos x="5" y="197"/>
                </a:cxn>
                <a:cxn ang="0">
                  <a:pos x="8" y="197"/>
                </a:cxn>
                <a:cxn ang="0">
                  <a:pos x="9" y="196"/>
                </a:cxn>
                <a:cxn ang="0">
                  <a:pos x="9" y="196"/>
                </a:cxn>
                <a:cxn ang="0">
                  <a:pos x="42" y="168"/>
                </a:cxn>
                <a:cxn ang="0">
                  <a:pos x="75" y="142"/>
                </a:cxn>
                <a:cxn ang="0">
                  <a:pos x="141" y="90"/>
                </a:cxn>
                <a:cxn ang="0">
                  <a:pos x="141" y="90"/>
                </a:cxn>
                <a:cxn ang="0">
                  <a:pos x="173" y="68"/>
                </a:cxn>
                <a:cxn ang="0">
                  <a:pos x="204" y="45"/>
                </a:cxn>
                <a:cxn ang="0">
                  <a:pos x="204" y="45"/>
                </a:cxn>
                <a:cxn ang="0">
                  <a:pos x="218" y="38"/>
                </a:cxn>
                <a:cxn ang="0">
                  <a:pos x="233" y="30"/>
                </a:cxn>
                <a:cxn ang="0">
                  <a:pos x="246" y="21"/>
                </a:cxn>
                <a:cxn ang="0">
                  <a:pos x="251" y="15"/>
                </a:cxn>
                <a:cxn ang="0">
                  <a:pos x="256" y="10"/>
                </a:cxn>
                <a:cxn ang="0">
                  <a:pos x="256" y="10"/>
                </a:cxn>
                <a:cxn ang="0">
                  <a:pos x="258" y="7"/>
                </a:cxn>
                <a:cxn ang="0">
                  <a:pos x="258" y="5"/>
                </a:cxn>
                <a:cxn ang="0">
                  <a:pos x="256" y="1"/>
                </a:cxn>
                <a:cxn ang="0">
                  <a:pos x="255" y="0"/>
                </a:cxn>
                <a:cxn ang="0">
                  <a:pos x="252" y="0"/>
                </a:cxn>
                <a:cxn ang="0">
                  <a:pos x="251" y="0"/>
                </a:cxn>
                <a:cxn ang="0">
                  <a:pos x="249" y="1"/>
                </a:cxn>
                <a:cxn ang="0">
                  <a:pos x="249" y="1"/>
                </a:cxn>
              </a:cxnLst>
              <a:rect l="0" t="0" r="r" b="b"/>
              <a:pathLst>
                <a:path w="258" h="197">
                  <a:moveTo>
                    <a:pt x="249" y="1"/>
                  </a:moveTo>
                  <a:lnTo>
                    <a:pt x="249" y="1"/>
                  </a:lnTo>
                  <a:lnTo>
                    <a:pt x="243" y="7"/>
                  </a:lnTo>
                  <a:lnTo>
                    <a:pt x="237" y="13"/>
                  </a:lnTo>
                  <a:lnTo>
                    <a:pt x="221" y="23"/>
                  </a:lnTo>
                  <a:lnTo>
                    <a:pt x="205" y="32"/>
                  </a:lnTo>
                  <a:lnTo>
                    <a:pt x="190" y="40"/>
                  </a:lnTo>
                  <a:lnTo>
                    <a:pt x="190" y="40"/>
                  </a:lnTo>
                  <a:lnTo>
                    <a:pt x="174" y="52"/>
                  </a:lnTo>
                  <a:lnTo>
                    <a:pt x="158" y="62"/>
                  </a:lnTo>
                  <a:lnTo>
                    <a:pt x="127" y="87"/>
                  </a:lnTo>
                  <a:lnTo>
                    <a:pt x="127" y="87"/>
                  </a:lnTo>
                  <a:lnTo>
                    <a:pt x="63" y="136"/>
                  </a:lnTo>
                  <a:lnTo>
                    <a:pt x="31" y="162"/>
                  </a:lnTo>
                  <a:lnTo>
                    <a:pt x="1" y="188"/>
                  </a:lnTo>
                  <a:lnTo>
                    <a:pt x="1" y="188"/>
                  </a:lnTo>
                  <a:lnTo>
                    <a:pt x="0" y="189"/>
                  </a:lnTo>
                  <a:lnTo>
                    <a:pt x="0" y="192"/>
                  </a:lnTo>
                  <a:lnTo>
                    <a:pt x="1" y="196"/>
                  </a:lnTo>
                  <a:lnTo>
                    <a:pt x="5" y="197"/>
                  </a:lnTo>
                  <a:lnTo>
                    <a:pt x="8" y="197"/>
                  </a:lnTo>
                  <a:lnTo>
                    <a:pt x="9" y="196"/>
                  </a:lnTo>
                  <a:lnTo>
                    <a:pt x="9" y="196"/>
                  </a:lnTo>
                  <a:lnTo>
                    <a:pt x="42" y="168"/>
                  </a:lnTo>
                  <a:lnTo>
                    <a:pt x="75" y="142"/>
                  </a:lnTo>
                  <a:lnTo>
                    <a:pt x="141" y="90"/>
                  </a:lnTo>
                  <a:lnTo>
                    <a:pt x="141" y="90"/>
                  </a:lnTo>
                  <a:lnTo>
                    <a:pt x="173" y="68"/>
                  </a:lnTo>
                  <a:lnTo>
                    <a:pt x="204" y="45"/>
                  </a:lnTo>
                  <a:lnTo>
                    <a:pt x="204" y="45"/>
                  </a:lnTo>
                  <a:lnTo>
                    <a:pt x="218" y="38"/>
                  </a:lnTo>
                  <a:lnTo>
                    <a:pt x="233" y="30"/>
                  </a:lnTo>
                  <a:lnTo>
                    <a:pt x="246" y="21"/>
                  </a:lnTo>
                  <a:lnTo>
                    <a:pt x="251" y="15"/>
                  </a:lnTo>
                  <a:lnTo>
                    <a:pt x="256" y="10"/>
                  </a:lnTo>
                  <a:lnTo>
                    <a:pt x="256" y="10"/>
                  </a:lnTo>
                  <a:lnTo>
                    <a:pt x="258" y="7"/>
                  </a:lnTo>
                  <a:lnTo>
                    <a:pt x="258" y="5"/>
                  </a:lnTo>
                  <a:lnTo>
                    <a:pt x="256" y="1"/>
                  </a:lnTo>
                  <a:lnTo>
                    <a:pt x="255" y="0"/>
                  </a:lnTo>
                  <a:lnTo>
                    <a:pt x="252" y="0"/>
                  </a:lnTo>
                  <a:lnTo>
                    <a:pt x="251" y="0"/>
                  </a:lnTo>
                  <a:lnTo>
                    <a:pt x="249" y="1"/>
                  </a:lnTo>
                  <a:lnTo>
                    <a:pt x="249"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5" name="Freeform 1211"/>
            <p:cNvSpPr/>
            <p:nvPr/>
          </p:nvSpPr>
          <p:spPr bwMode="auto">
            <a:xfrm>
              <a:off x="5237163" y="2224088"/>
              <a:ext cx="107950" cy="79375"/>
            </a:xfrm>
            <a:custGeom>
              <a:avLst/>
              <a:gdLst/>
              <a:ahLst/>
              <a:cxnLst>
                <a:cxn ang="0">
                  <a:pos x="266" y="0"/>
                </a:cxn>
                <a:cxn ang="0">
                  <a:pos x="266" y="0"/>
                </a:cxn>
                <a:cxn ang="0">
                  <a:pos x="249" y="12"/>
                </a:cxn>
                <a:cxn ang="0">
                  <a:pos x="232" y="22"/>
                </a:cxn>
                <a:cxn ang="0">
                  <a:pos x="197" y="41"/>
                </a:cxn>
                <a:cxn ang="0">
                  <a:pos x="197" y="41"/>
                </a:cxn>
                <a:cxn ang="0">
                  <a:pos x="178" y="51"/>
                </a:cxn>
                <a:cxn ang="0">
                  <a:pos x="161" y="63"/>
                </a:cxn>
                <a:cxn ang="0">
                  <a:pos x="129" y="88"/>
                </a:cxn>
                <a:cxn ang="0">
                  <a:pos x="129" y="88"/>
                </a:cxn>
                <a:cxn ang="0">
                  <a:pos x="98" y="110"/>
                </a:cxn>
                <a:cxn ang="0">
                  <a:pos x="70" y="133"/>
                </a:cxn>
                <a:cxn ang="0">
                  <a:pos x="70" y="133"/>
                </a:cxn>
                <a:cxn ang="0">
                  <a:pos x="54" y="148"/>
                </a:cxn>
                <a:cxn ang="0">
                  <a:pos x="38" y="164"/>
                </a:cxn>
                <a:cxn ang="0">
                  <a:pos x="30" y="170"/>
                </a:cxn>
                <a:cxn ang="0">
                  <a:pos x="23" y="178"/>
                </a:cxn>
                <a:cxn ang="0">
                  <a:pos x="13" y="183"/>
                </a:cxn>
                <a:cxn ang="0">
                  <a:pos x="4" y="187"/>
                </a:cxn>
                <a:cxn ang="0">
                  <a:pos x="4" y="187"/>
                </a:cxn>
                <a:cxn ang="0">
                  <a:pos x="3" y="187"/>
                </a:cxn>
                <a:cxn ang="0">
                  <a:pos x="2" y="190"/>
                </a:cxn>
                <a:cxn ang="0">
                  <a:pos x="0" y="192"/>
                </a:cxn>
                <a:cxn ang="0">
                  <a:pos x="3" y="196"/>
                </a:cxn>
                <a:cxn ang="0">
                  <a:pos x="4" y="198"/>
                </a:cxn>
                <a:cxn ang="0">
                  <a:pos x="7" y="198"/>
                </a:cxn>
                <a:cxn ang="0">
                  <a:pos x="11" y="198"/>
                </a:cxn>
                <a:cxn ang="0">
                  <a:pos x="11" y="198"/>
                </a:cxn>
                <a:cxn ang="0">
                  <a:pos x="13" y="196"/>
                </a:cxn>
                <a:cxn ang="0">
                  <a:pos x="15" y="195"/>
                </a:cxn>
                <a:cxn ang="0">
                  <a:pos x="15" y="195"/>
                </a:cxn>
                <a:cxn ang="0">
                  <a:pos x="25" y="188"/>
                </a:cxn>
                <a:cxn ang="0">
                  <a:pos x="34" y="181"/>
                </a:cxn>
                <a:cxn ang="0">
                  <a:pos x="53" y="164"/>
                </a:cxn>
                <a:cxn ang="0">
                  <a:pos x="53" y="164"/>
                </a:cxn>
                <a:cxn ang="0">
                  <a:pos x="70" y="148"/>
                </a:cxn>
                <a:cxn ang="0">
                  <a:pos x="88" y="132"/>
                </a:cxn>
                <a:cxn ang="0">
                  <a:pos x="126" y="103"/>
                </a:cxn>
                <a:cxn ang="0">
                  <a:pos x="126" y="103"/>
                </a:cxn>
                <a:cxn ang="0">
                  <a:pos x="159" y="79"/>
                </a:cxn>
                <a:cxn ang="0">
                  <a:pos x="176" y="65"/>
                </a:cxn>
                <a:cxn ang="0">
                  <a:pos x="194" y="55"/>
                </a:cxn>
                <a:cxn ang="0">
                  <a:pos x="194" y="55"/>
                </a:cxn>
                <a:cxn ang="0">
                  <a:pos x="233" y="34"/>
                </a:cxn>
                <a:cxn ang="0">
                  <a:pos x="253" y="22"/>
                </a:cxn>
                <a:cxn ang="0">
                  <a:pos x="272" y="11"/>
                </a:cxn>
                <a:cxn ang="0">
                  <a:pos x="272" y="11"/>
                </a:cxn>
                <a:cxn ang="0">
                  <a:pos x="274" y="9"/>
                </a:cxn>
                <a:cxn ang="0">
                  <a:pos x="275" y="7"/>
                </a:cxn>
                <a:cxn ang="0">
                  <a:pos x="274" y="3"/>
                </a:cxn>
                <a:cxn ang="0">
                  <a:pos x="272" y="1"/>
                </a:cxn>
                <a:cxn ang="0">
                  <a:pos x="270" y="0"/>
                </a:cxn>
                <a:cxn ang="0">
                  <a:pos x="269" y="0"/>
                </a:cxn>
                <a:cxn ang="0">
                  <a:pos x="266" y="0"/>
                </a:cxn>
                <a:cxn ang="0">
                  <a:pos x="266" y="0"/>
                </a:cxn>
              </a:cxnLst>
              <a:rect l="0" t="0" r="r" b="b"/>
              <a:pathLst>
                <a:path w="275" h="198">
                  <a:moveTo>
                    <a:pt x="266" y="0"/>
                  </a:moveTo>
                  <a:lnTo>
                    <a:pt x="266" y="0"/>
                  </a:lnTo>
                  <a:lnTo>
                    <a:pt x="249" y="12"/>
                  </a:lnTo>
                  <a:lnTo>
                    <a:pt x="232" y="22"/>
                  </a:lnTo>
                  <a:lnTo>
                    <a:pt x="197" y="41"/>
                  </a:lnTo>
                  <a:lnTo>
                    <a:pt x="197" y="41"/>
                  </a:lnTo>
                  <a:lnTo>
                    <a:pt x="178" y="51"/>
                  </a:lnTo>
                  <a:lnTo>
                    <a:pt x="161" y="63"/>
                  </a:lnTo>
                  <a:lnTo>
                    <a:pt x="129" y="88"/>
                  </a:lnTo>
                  <a:lnTo>
                    <a:pt x="129" y="88"/>
                  </a:lnTo>
                  <a:lnTo>
                    <a:pt x="98" y="110"/>
                  </a:lnTo>
                  <a:lnTo>
                    <a:pt x="70" y="133"/>
                  </a:lnTo>
                  <a:lnTo>
                    <a:pt x="70" y="133"/>
                  </a:lnTo>
                  <a:lnTo>
                    <a:pt x="54" y="148"/>
                  </a:lnTo>
                  <a:lnTo>
                    <a:pt x="38" y="164"/>
                  </a:lnTo>
                  <a:lnTo>
                    <a:pt x="30" y="170"/>
                  </a:lnTo>
                  <a:lnTo>
                    <a:pt x="23" y="178"/>
                  </a:lnTo>
                  <a:lnTo>
                    <a:pt x="13" y="183"/>
                  </a:lnTo>
                  <a:lnTo>
                    <a:pt x="4" y="187"/>
                  </a:lnTo>
                  <a:lnTo>
                    <a:pt x="4" y="187"/>
                  </a:lnTo>
                  <a:lnTo>
                    <a:pt x="3" y="187"/>
                  </a:lnTo>
                  <a:lnTo>
                    <a:pt x="2" y="190"/>
                  </a:lnTo>
                  <a:lnTo>
                    <a:pt x="0" y="192"/>
                  </a:lnTo>
                  <a:lnTo>
                    <a:pt x="3" y="196"/>
                  </a:lnTo>
                  <a:lnTo>
                    <a:pt x="4" y="198"/>
                  </a:lnTo>
                  <a:lnTo>
                    <a:pt x="7" y="198"/>
                  </a:lnTo>
                  <a:lnTo>
                    <a:pt x="11" y="198"/>
                  </a:lnTo>
                  <a:lnTo>
                    <a:pt x="11" y="198"/>
                  </a:lnTo>
                  <a:lnTo>
                    <a:pt x="13" y="196"/>
                  </a:lnTo>
                  <a:lnTo>
                    <a:pt x="15" y="195"/>
                  </a:lnTo>
                  <a:lnTo>
                    <a:pt x="15" y="195"/>
                  </a:lnTo>
                  <a:lnTo>
                    <a:pt x="25" y="188"/>
                  </a:lnTo>
                  <a:lnTo>
                    <a:pt x="34" y="181"/>
                  </a:lnTo>
                  <a:lnTo>
                    <a:pt x="53" y="164"/>
                  </a:lnTo>
                  <a:lnTo>
                    <a:pt x="53" y="164"/>
                  </a:lnTo>
                  <a:lnTo>
                    <a:pt x="70" y="148"/>
                  </a:lnTo>
                  <a:lnTo>
                    <a:pt x="88" y="132"/>
                  </a:lnTo>
                  <a:lnTo>
                    <a:pt x="126" y="103"/>
                  </a:lnTo>
                  <a:lnTo>
                    <a:pt x="126" y="103"/>
                  </a:lnTo>
                  <a:lnTo>
                    <a:pt x="159" y="79"/>
                  </a:lnTo>
                  <a:lnTo>
                    <a:pt x="176" y="65"/>
                  </a:lnTo>
                  <a:lnTo>
                    <a:pt x="194" y="55"/>
                  </a:lnTo>
                  <a:lnTo>
                    <a:pt x="194" y="55"/>
                  </a:lnTo>
                  <a:lnTo>
                    <a:pt x="233" y="34"/>
                  </a:lnTo>
                  <a:lnTo>
                    <a:pt x="253" y="22"/>
                  </a:lnTo>
                  <a:lnTo>
                    <a:pt x="272" y="11"/>
                  </a:lnTo>
                  <a:lnTo>
                    <a:pt x="272" y="11"/>
                  </a:lnTo>
                  <a:lnTo>
                    <a:pt x="274" y="9"/>
                  </a:lnTo>
                  <a:lnTo>
                    <a:pt x="275" y="7"/>
                  </a:lnTo>
                  <a:lnTo>
                    <a:pt x="274" y="3"/>
                  </a:lnTo>
                  <a:lnTo>
                    <a:pt x="272" y="1"/>
                  </a:lnTo>
                  <a:lnTo>
                    <a:pt x="270" y="0"/>
                  </a:lnTo>
                  <a:lnTo>
                    <a:pt x="269"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6" name="Freeform 1212"/>
            <p:cNvSpPr/>
            <p:nvPr/>
          </p:nvSpPr>
          <p:spPr bwMode="auto">
            <a:xfrm>
              <a:off x="5243513" y="2257425"/>
              <a:ext cx="103188" cy="79375"/>
            </a:xfrm>
            <a:custGeom>
              <a:avLst/>
              <a:gdLst/>
              <a:ahLst/>
              <a:cxnLst>
                <a:cxn ang="0">
                  <a:pos x="249" y="1"/>
                </a:cxn>
                <a:cxn ang="0">
                  <a:pos x="237" y="10"/>
                </a:cxn>
                <a:cxn ang="0">
                  <a:pos x="224" y="15"/>
                </a:cxn>
                <a:cxn ang="0">
                  <a:pos x="211" y="25"/>
                </a:cxn>
                <a:cxn ang="0">
                  <a:pos x="196" y="35"/>
                </a:cxn>
                <a:cxn ang="0">
                  <a:pos x="182" y="43"/>
                </a:cxn>
                <a:cxn ang="0">
                  <a:pos x="141" y="76"/>
                </a:cxn>
                <a:cxn ang="0">
                  <a:pos x="126" y="90"/>
                </a:cxn>
                <a:cxn ang="0">
                  <a:pos x="77" y="132"/>
                </a:cxn>
                <a:cxn ang="0">
                  <a:pos x="60" y="146"/>
                </a:cxn>
                <a:cxn ang="0">
                  <a:pos x="43" y="161"/>
                </a:cxn>
                <a:cxn ang="0">
                  <a:pos x="26" y="176"/>
                </a:cxn>
                <a:cxn ang="0">
                  <a:pos x="16" y="184"/>
                </a:cxn>
                <a:cxn ang="0">
                  <a:pos x="5" y="186"/>
                </a:cxn>
                <a:cxn ang="0">
                  <a:pos x="3" y="187"/>
                </a:cxn>
                <a:cxn ang="0">
                  <a:pos x="0" y="192"/>
                </a:cxn>
                <a:cxn ang="0">
                  <a:pos x="3" y="197"/>
                </a:cxn>
                <a:cxn ang="0">
                  <a:pos x="13" y="197"/>
                </a:cxn>
                <a:cxn ang="0">
                  <a:pos x="16" y="197"/>
                </a:cxn>
                <a:cxn ang="0">
                  <a:pos x="17" y="196"/>
                </a:cxn>
                <a:cxn ang="0">
                  <a:pos x="33" y="186"/>
                </a:cxn>
                <a:cxn ang="0">
                  <a:pos x="47" y="172"/>
                </a:cxn>
                <a:cxn ang="0">
                  <a:pos x="84" y="141"/>
                </a:cxn>
                <a:cxn ang="0">
                  <a:pos x="122" y="108"/>
                </a:cxn>
                <a:cxn ang="0">
                  <a:pos x="140" y="91"/>
                </a:cxn>
                <a:cxn ang="0">
                  <a:pos x="180" y="59"/>
                </a:cxn>
                <a:cxn ang="0">
                  <a:pos x="203" y="44"/>
                </a:cxn>
                <a:cxn ang="0">
                  <a:pos x="230" y="26"/>
                </a:cxn>
                <a:cxn ang="0">
                  <a:pos x="237" y="22"/>
                </a:cxn>
                <a:cxn ang="0">
                  <a:pos x="251" y="14"/>
                </a:cxn>
                <a:cxn ang="0">
                  <a:pos x="256" y="9"/>
                </a:cxn>
                <a:cxn ang="0">
                  <a:pos x="258" y="5"/>
                </a:cxn>
                <a:cxn ang="0">
                  <a:pos x="255" y="0"/>
                </a:cxn>
                <a:cxn ang="0">
                  <a:pos x="251" y="0"/>
                </a:cxn>
                <a:cxn ang="0">
                  <a:pos x="249" y="1"/>
                </a:cxn>
              </a:cxnLst>
              <a:rect l="0" t="0" r="r" b="b"/>
              <a:pathLst>
                <a:path w="258" h="197">
                  <a:moveTo>
                    <a:pt x="249" y="1"/>
                  </a:moveTo>
                  <a:lnTo>
                    <a:pt x="249" y="1"/>
                  </a:lnTo>
                  <a:lnTo>
                    <a:pt x="243" y="6"/>
                  </a:lnTo>
                  <a:lnTo>
                    <a:pt x="237" y="10"/>
                  </a:lnTo>
                  <a:lnTo>
                    <a:pt x="224" y="15"/>
                  </a:lnTo>
                  <a:lnTo>
                    <a:pt x="224" y="15"/>
                  </a:lnTo>
                  <a:lnTo>
                    <a:pt x="217" y="21"/>
                  </a:lnTo>
                  <a:lnTo>
                    <a:pt x="211" y="25"/>
                  </a:lnTo>
                  <a:lnTo>
                    <a:pt x="204" y="30"/>
                  </a:lnTo>
                  <a:lnTo>
                    <a:pt x="196" y="35"/>
                  </a:lnTo>
                  <a:lnTo>
                    <a:pt x="196" y="35"/>
                  </a:lnTo>
                  <a:lnTo>
                    <a:pt x="182" y="43"/>
                  </a:lnTo>
                  <a:lnTo>
                    <a:pt x="169" y="53"/>
                  </a:lnTo>
                  <a:lnTo>
                    <a:pt x="141" y="76"/>
                  </a:lnTo>
                  <a:lnTo>
                    <a:pt x="141" y="76"/>
                  </a:lnTo>
                  <a:lnTo>
                    <a:pt x="126" y="90"/>
                  </a:lnTo>
                  <a:lnTo>
                    <a:pt x="110" y="103"/>
                  </a:lnTo>
                  <a:lnTo>
                    <a:pt x="77" y="132"/>
                  </a:lnTo>
                  <a:lnTo>
                    <a:pt x="77" y="132"/>
                  </a:lnTo>
                  <a:lnTo>
                    <a:pt x="60" y="146"/>
                  </a:lnTo>
                  <a:lnTo>
                    <a:pt x="43" y="161"/>
                  </a:lnTo>
                  <a:lnTo>
                    <a:pt x="43" y="161"/>
                  </a:lnTo>
                  <a:lnTo>
                    <a:pt x="35" y="169"/>
                  </a:lnTo>
                  <a:lnTo>
                    <a:pt x="26" y="176"/>
                  </a:lnTo>
                  <a:lnTo>
                    <a:pt x="21" y="180"/>
                  </a:lnTo>
                  <a:lnTo>
                    <a:pt x="16" y="184"/>
                  </a:lnTo>
                  <a:lnTo>
                    <a:pt x="10" y="186"/>
                  </a:lnTo>
                  <a:lnTo>
                    <a:pt x="5" y="186"/>
                  </a:lnTo>
                  <a:lnTo>
                    <a:pt x="5" y="186"/>
                  </a:lnTo>
                  <a:lnTo>
                    <a:pt x="3" y="187"/>
                  </a:lnTo>
                  <a:lnTo>
                    <a:pt x="1" y="188"/>
                  </a:lnTo>
                  <a:lnTo>
                    <a:pt x="0" y="192"/>
                  </a:lnTo>
                  <a:lnTo>
                    <a:pt x="1" y="196"/>
                  </a:lnTo>
                  <a:lnTo>
                    <a:pt x="3" y="197"/>
                  </a:lnTo>
                  <a:lnTo>
                    <a:pt x="5" y="197"/>
                  </a:lnTo>
                  <a:lnTo>
                    <a:pt x="13" y="197"/>
                  </a:lnTo>
                  <a:lnTo>
                    <a:pt x="13" y="197"/>
                  </a:lnTo>
                  <a:lnTo>
                    <a:pt x="16" y="197"/>
                  </a:lnTo>
                  <a:lnTo>
                    <a:pt x="17" y="196"/>
                  </a:lnTo>
                  <a:lnTo>
                    <a:pt x="17" y="196"/>
                  </a:lnTo>
                  <a:lnTo>
                    <a:pt x="25" y="192"/>
                  </a:lnTo>
                  <a:lnTo>
                    <a:pt x="33" y="186"/>
                  </a:lnTo>
                  <a:lnTo>
                    <a:pt x="47" y="172"/>
                  </a:lnTo>
                  <a:lnTo>
                    <a:pt x="47" y="172"/>
                  </a:lnTo>
                  <a:lnTo>
                    <a:pt x="65" y="157"/>
                  </a:lnTo>
                  <a:lnTo>
                    <a:pt x="84" y="141"/>
                  </a:lnTo>
                  <a:lnTo>
                    <a:pt x="103" y="125"/>
                  </a:lnTo>
                  <a:lnTo>
                    <a:pt x="122" y="108"/>
                  </a:lnTo>
                  <a:lnTo>
                    <a:pt x="122" y="108"/>
                  </a:lnTo>
                  <a:lnTo>
                    <a:pt x="140" y="91"/>
                  </a:lnTo>
                  <a:lnTo>
                    <a:pt x="160" y="74"/>
                  </a:lnTo>
                  <a:lnTo>
                    <a:pt x="180" y="59"/>
                  </a:lnTo>
                  <a:lnTo>
                    <a:pt x="203" y="44"/>
                  </a:lnTo>
                  <a:lnTo>
                    <a:pt x="203" y="44"/>
                  </a:lnTo>
                  <a:lnTo>
                    <a:pt x="217" y="35"/>
                  </a:lnTo>
                  <a:lnTo>
                    <a:pt x="230" y="26"/>
                  </a:lnTo>
                  <a:lnTo>
                    <a:pt x="230" y="26"/>
                  </a:lnTo>
                  <a:lnTo>
                    <a:pt x="237" y="22"/>
                  </a:lnTo>
                  <a:lnTo>
                    <a:pt x="243" y="18"/>
                  </a:lnTo>
                  <a:lnTo>
                    <a:pt x="251" y="14"/>
                  </a:lnTo>
                  <a:lnTo>
                    <a:pt x="256" y="9"/>
                  </a:lnTo>
                  <a:lnTo>
                    <a:pt x="256" y="9"/>
                  </a:lnTo>
                  <a:lnTo>
                    <a:pt x="258" y="8"/>
                  </a:lnTo>
                  <a:lnTo>
                    <a:pt x="258" y="5"/>
                  </a:lnTo>
                  <a:lnTo>
                    <a:pt x="256" y="1"/>
                  </a:lnTo>
                  <a:lnTo>
                    <a:pt x="255" y="0"/>
                  </a:lnTo>
                  <a:lnTo>
                    <a:pt x="252" y="0"/>
                  </a:lnTo>
                  <a:lnTo>
                    <a:pt x="251" y="0"/>
                  </a:lnTo>
                  <a:lnTo>
                    <a:pt x="249" y="1"/>
                  </a:lnTo>
                  <a:lnTo>
                    <a:pt x="249"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7" name="Freeform 1213"/>
            <p:cNvSpPr/>
            <p:nvPr/>
          </p:nvSpPr>
          <p:spPr bwMode="auto">
            <a:xfrm>
              <a:off x="5240338" y="2293938"/>
              <a:ext cx="104775" cy="80963"/>
            </a:xfrm>
            <a:custGeom>
              <a:avLst/>
              <a:gdLst/>
              <a:ahLst/>
              <a:cxnLst>
                <a:cxn ang="0">
                  <a:pos x="258" y="0"/>
                </a:cxn>
                <a:cxn ang="0">
                  <a:pos x="258" y="0"/>
                </a:cxn>
                <a:cxn ang="0">
                  <a:pos x="241" y="11"/>
                </a:cxn>
                <a:cxn ang="0">
                  <a:pos x="224" y="21"/>
                </a:cxn>
                <a:cxn ang="0">
                  <a:pos x="208" y="34"/>
                </a:cxn>
                <a:cxn ang="0">
                  <a:pos x="192" y="47"/>
                </a:cxn>
                <a:cxn ang="0">
                  <a:pos x="162" y="74"/>
                </a:cxn>
                <a:cxn ang="0">
                  <a:pos x="147" y="87"/>
                </a:cxn>
                <a:cxn ang="0">
                  <a:pos x="131" y="98"/>
                </a:cxn>
                <a:cxn ang="0">
                  <a:pos x="131" y="98"/>
                </a:cxn>
                <a:cxn ang="0">
                  <a:pos x="97" y="121"/>
                </a:cxn>
                <a:cxn ang="0">
                  <a:pos x="64" y="144"/>
                </a:cxn>
                <a:cxn ang="0">
                  <a:pos x="33" y="169"/>
                </a:cxn>
                <a:cxn ang="0">
                  <a:pos x="2" y="195"/>
                </a:cxn>
                <a:cxn ang="0">
                  <a:pos x="2" y="195"/>
                </a:cxn>
                <a:cxn ang="0">
                  <a:pos x="0" y="198"/>
                </a:cxn>
                <a:cxn ang="0">
                  <a:pos x="0" y="199"/>
                </a:cxn>
                <a:cxn ang="0">
                  <a:pos x="2" y="203"/>
                </a:cxn>
                <a:cxn ang="0">
                  <a:pos x="5" y="206"/>
                </a:cxn>
                <a:cxn ang="0">
                  <a:pos x="8" y="206"/>
                </a:cxn>
                <a:cxn ang="0">
                  <a:pos x="11" y="204"/>
                </a:cxn>
                <a:cxn ang="0">
                  <a:pos x="11" y="204"/>
                </a:cxn>
                <a:cxn ang="0">
                  <a:pos x="42" y="177"/>
                </a:cxn>
                <a:cxn ang="0">
                  <a:pos x="76" y="151"/>
                </a:cxn>
                <a:cxn ang="0">
                  <a:pos x="111" y="126"/>
                </a:cxn>
                <a:cxn ang="0">
                  <a:pos x="145" y="102"/>
                </a:cxn>
                <a:cxn ang="0">
                  <a:pos x="145" y="102"/>
                </a:cxn>
                <a:cxn ang="0">
                  <a:pos x="161" y="91"/>
                </a:cxn>
                <a:cxn ang="0">
                  <a:pos x="175" y="79"/>
                </a:cxn>
                <a:cxn ang="0">
                  <a:pos x="203" y="54"/>
                </a:cxn>
                <a:cxn ang="0">
                  <a:pos x="217" y="42"/>
                </a:cxn>
                <a:cxn ang="0">
                  <a:pos x="232" y="30"/>
                </a:cxn>
                <a:cxn ang="0">
                  <a:pos x="247" y="20"/>
                </a:cxn>
                <a:cxn ang="0">
                  <a:pos x="264" y="11"/>
                </a:cxn>
                <a:cxn ang="0">
                  <a:pos x="264" y="11"/>
                </a:cxn>
                <a:cxn ang="0">
                  <a:pos x="266" y="9"/>
                </a:cxn>
                <a:cxn ang="0">
                  <a:pos x="267" y="7"/>
                </a:cxn>
                <a:cxn ang="0">
                  <a:pos x="267" y="6"/>
                </a:cxn>
                <a:cxn ang="0">
                  <a:pos x="266" y="3"/>
                </a:cxn>
                <a:cxn ang="0">
                  <a:pos x="263" y="0"/>
                </a:cxn>
                <a:cxn ang="0">
                  <a:pos x="261" y="0"/>
                </a:cxn>
                <a:cxn ang="0">
                  <a:pos x="258" y="0"/>
                </a:cxn>
                <a:cxn ang="0">
                  <a:pos x="258" y="0"/>
                </a:cxn>
              </a:cxnLst>
              <a:rect l="0" t="0" r="r" b="b"/>
              <a:pathLst>
                <a:path w="267" h="206">
                  <a:moveTo>
                    <a:pt x="258" y="0"/>
                  </a:moveTo>
                  <a:lnTo>
                    <a:pt x="258" y="0"/>
                  </a:lnTo>
                  <a:lnTo>
                    <a:pt x="241" y="11"/>
                  </a:lnTo>
                  <a:lnTo>
                    <a:pt x="224" y="21"/>
                  </a:lnTo>
                  <a:lnTo>
                    <a:pt x="208" y="34"/>
                  </a:lnTo>
                  <a:lnTo>
                    <a:pt x="192" y="47"/>
                  </a:lnTo>
                  <a:lnTo>
                    <a:pt x="162" y="74"/>
                  </a:lnTo>
                  <a:lnTo>
                    <a:pt x="147" y="87"/>
                  </a:lnTo>
                  <a:lnTo>
                    <a:pt x="131" y="98"/>
                  </a:lnTo>
                  <a:lnTo>
                    <a:pt x="131" y="98"/>
                  </a:lnTo>
                  <a:lnTo>
                    <a:pt x="97" y="121"/>
                  </a:lnTo>
                  <a:lnTo>
                    <a:pt x="64" y="144"/>
                  </a:lnTo>
                  <a:lnTo>
                    <a:pt x="33" y="169"/>
                  </a:lnTo>
                  <a:lnTo>
                    <a:pt x="2" y="195"/>
                  </a:lnTo>
                  <a:lnTo>
                    <a:pt x="2" y="195"/>
                  </a:lnTo>
                  <a:lnTo>
                    <a:pt x="0" y="198"/>
                  </a:lnTo>
                  <a:lnTo>
                    <a:pt x="0" y="199"/>
                  </a:lnTo>
                  <a:lnTo>
                    <a:pt x="2" y="203"/>
                  </a:lnTo>
                  <a:lnTo>
                    <a:pt x="5" y="206"/>
                  </a:lnTo>
                  <a:lnTo>
                    <a:pt x="8" y="206"/>
                  </a:lnTo>
                  <a:lnTo>
                    <a:pt x="11" y="204"/>
                  </a:lnTo>
                  <a:lnTo>
                    <a:pt x="11" y="204"/>
                  </a:lnTo>
                  <a:lnTo>
                    <a:pt x="42" y="177"/>
                  </a:lnTo>
                  <a:lnTo>
                    <a:pt x="76" y="151"/>
                  </a:lnTo>
                  <a:lnTo>
                    <a:pt x="111" y="126"/>
                  </a:lnTo>
                  <a:lnTo>
                    <a:pt x="145" y="102"/>
                  </a:lnTo>
                  <a:lnTo>
                    <a:pt x="145" y="102"/>
                  </a:lnTo>
                  <a:lnTo>
                    <a:pt x="161" y="91"/>
                  </a:lnTo>
                  <a:lnTo>
                    <a:pt x="175" y="79"/>
                  </a:lnTo>
                  <a:lnTo>
                    <a:pt x="203" y="54"/>
                  </a:lnTo>
                  <a:lnTo>
                    <a:pt x="217" y="42"/>
                  </a:lnTo>
                  <a:lnTo>
                    <a:pt x="232" y="30"/>
                  </a:lnTo>
                  <a:lnTo>
                    <a:pt x="247" y="20"/>
                  </a:lnTo>
                  <a:lnTo>
                    <a:pt x="264" y="11"/>
                  </a:lnTo>
                  <a:lnTo>
                    <a:pt x="264" y="11"/>
                  </a:lnTo>
                  <a:lnTo>
                    <a:pt x="266" y="9"/>
                  </a:lnTo>
                  <a:lnTo>
                    <a:pt x="267" y="7"/>
                  </a:lnTo>
                  <a:lnTo>
                    <a:pt x="267" y="6"/>
                  </a:lnTo>
                  <a:lnTo>
                    <a:pt x="266" y="3"/>
                  </a:lnTo>
                  <a:lnTo>
                    <a:pt x="263" y="0"/>
                  </a:lnTo>
                  <a:lnTo>
                    <a:pt x="261" y="0"/>
                  </a:lnTo>
                  <a:lnTo>
                    <a:pt x="258" y="0"/>
                  </a:lnTo>
                  <a:lnTo>
                    <a:pt x="25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8" name="Freeform 1214"/>
            <p:cNvSpPr/>
            <p:nvPr/>
          </p:nvSpPr>
          <p:spPr bwMode="auto">
            <a:xfrm>
              <a:off x="5246688" y="2332038"/>
              <a:ext cx="96838" cy="76200"/>
            </a:xfrm>
            <a:custGeom>
              <a:avLst/>
              <a:gdLst/>
              <a:ahLst/>
              <a:cxnLst>
                <a:cxn ang="0">
                  <a:pos x="235" y="1"/>
                </a:cxn>
                <a:cxn ang="0">
                  <a:pos x="235" y="1"/>
                </a:cxn>
                <a:cxn ang="0">
                  <a:pos x="219" y="11"/>
                </a:cxn>
                <a:cxn ang="0">
                  <a:pos x="205" y="23"/>
                </a:cxn>
                <a:cxn ang="0">
                  <a:pos x="189" y="34"/>
                </a:cxn>
                <a:cxn ang="0">
                  <a:pos x="173" y="45"/>
                </a:cxn>
                <a:cxn ang="0">
                  <a:pos x="173" y="45"/>
                </a:cxn>
                <a:cxn ang="0">
                  <a:pos x="139" y="66"/>
                </a:cxn>
                <a:cxn ang="0">
                  <a:pos x="105" y="88"/>
                </a:cxn>
                <a:cxn ang="0">
                  <a:pos x="105" y="88"/>
                </a:cxn>
                <a:cxn ang="0">
                  <a:pos x="92" y="99"/>
                </a:cxn>
                <a:cxn ang="0">
                  <a:pos x="81" y="112"/>
                </a:cxn>
                <a:cxn ang="0">
                  <a:pos x="68" y="124"/>
                </a:cxn>
                <a:cxn ang="0">
                  <a:pos x="56" y="136"/>
                </a:cxn>
                <a:cxn ang="0">
                  <a:pos x="56" y="136"/>
                </a:cxn>
                <a:cxn ang="0">
                  <a:pos x="30" y="160"/>
                </a:cxn>
                <a:cxn ang="0">
                  <a:pos x="15" y="173"/>
                </a:cxn>
                <a:cxn ang="0">
                  <a:pos x="2" y="184"/>
                </a:cxn>
                <a:cxn ang="0">
                  <a:pos x="2" y="184"/>
                </a:cxn>
                <a:cxn ang="0">
                  <a:pos x="1" y="187"/>
                </a:cxn>
                <a:cxn ang="0">
                  <a:pos x="0" y="188"/>
                </a:cxn>
                <a:cxn ang="0">
                  <a:pos x="1" y="190"/>
                </a:cxn>
                <a:cxn ang="0">
                  <a:pos x="2" y="192"/>
                </a:cxn>
                <a:cxn ang="0">
                  <a:pos x="6" y="194"/>
                </a:cxn>
                <a:cxn ang="0">
                  <a:pos x="7" y="193"/>
                </a:cxn>
                <a:cxn ang="0">
                  <a:pos x="10" y="193"/>
                </a:cxn>
                <a:cxn ang="0">
                  <a:pos x="10" y="193"/>
                </a:cxn>
                <a:cxn ang="0">
                  <a:pos x="24" y="181"/>
                </a:cxn>
                <a:cxn ang="0">
                  <a:pos x="37" y="168"/>
                </a:cxn>
                <a:cxn ang="0">
                  <a:pos x="65" y="142"/>
                </a:cxn>
                <a:cxn ang="0">
                  <a:pos x="91" y="116"/>
                </a:cxn>
                <a:cxn ang="0">
                  <a:pos x="105" y="104"/>
                </a:cxn>
                <a:cxn ang="0">
                  <a:pos x="120" y="92"/>
                </a:cxn>
                <a:cxn ang="0">
                  <a:pos x="120" y="92"/>
                </a:cxn>
                <a:cxn ang="0">
                  <a:pos x="149" y="73"/>
                </a:cxn>
                <a:cxn ang="0">
                  <a:pos x="179" y="54"/>
                </a:cxn>
                <a:cxn ang="0">
                  <a:pos x="179" y="54"/>
                </a:cxn>
                <a:cxn ang="0">
                  <a:pos x="194" y="44"/>
                </a:cxn>
                <a:cxn ang="0">
                  <a:pos x="210" y="32"/>
                </a:cxn>
                <a:cxn ang="0">
                  <a:pos x="226" y="20"/>
                </a:cxn>
                <a:cxn ang="0">
                  <a:pos x="242" y="11"/>
                </a:cxn>
                <a:cxn ang="0">
                  <a:pos x="242" y="11"/>
                </a:cxn>
                <a:cxn ang="0">
                  <a:pos x="243" y="9"/>
                </a:cxn>
                <a:cxn ang="0">
                  <a:pos x="244" y="7"/>
                </a:cxn>
                <a:cxn ang="0">
                  <a:pos x="243" y="3"/>
                </a:cxn>
                <a:cxn ang="0">
                  <a:pos x="240" y="1"/>
                </a:cxn>
                <a:cxn ang="0">
                  <a:pos x="238" y="0"/>
                </a:cxn>
                <a:cxn ang="0">
                  <a:pos x="235" y="1"/>
                </a:cxn>
                <a:cxn ang="0">
                  <a:pos x="235" y="1"/>
                </a:cxn>
              </a:cxnLst>
              <a:rect l="0" t="0" r="r" b="b"/>
              <a:pathLst>
                <a:path w="244" h="194">
                  <a:moveTo>
                    <a:pt x="235" y="1"/>
                  </a:moveTo>
                  <a:lnTo>
                    <a:pt x="235" y="1"/>
                  </a:lnTo>
                  <a:lnTo>
                    <a:pt x="219" y="11"/>
                  </a:lnTo>
                  <a:lnTo>
                    <a:pt x="205" y="23"/>
                  </a:lnTo>
                  <a:lnTo>
                    <a:pt x="189" y="34"/>
                  </a:lnTo>
                  <a:lnTo>
                    <a:pt x="173" y="45"/>
                  </a:lnTo>
                  <a:lnTo>
                    <a:pt x="173" y="45"/>
                  </a:lnTo>
                  <a:lnTo>
                    <a:pt x="139" y="66"/>
                  </a:lnTo>
                  <a:lnTo>
                    <a:pt x="105" y="88"/>
                  </a:lnTo>
                  <a:lnTo>
                    <a:pt x="105" y="88"/>
                  </a:lnTo>
                  <a:lnTo>
                    <a:pt x="92" y="99"/>
                  </a:lnTo>
                  <a:lnTo>
                    <a:pt x="81" y="112"/>
                  </a:lnTo>
                  <a:lnTo>
                    <a:pt x="68" y="124"/>
                  </a:lnTo>
                  <a:lnTo>
                    <a:pt x="56" y="136"/>
                  </a:lnTo>
                  <a:lnTo>
                    <a:pt x="56" y="136"/>
                  </a:lnTo>
                  <a:lnTo>
                    <a:pt x="30" y="160"/>
                  </a:lnTo>
                  <a:lnTo>
                    <a:pt x="15" y="173"/>
                  </a:lnTo>
                  <a:lnTo>
                    <a:pt x="2" y="184"/>
                  </a:lnTo>
                  <a:lnTo>
                    <a:pt x="2" y="184"/>
                  </a:lnTo>
                  <a:lnTo>
                    <a:pt x="1" y="187"/>
                  </a:lnTo>
                  <a:lnTo>
                    <a:pt x="0" y="188"/>
                  </a:lnTo>
                  <a:lnTo>
                    <a:pt x="1" y="190"/>
                  </a:lnTo>
                  <a:lnTo>
                    <a:pt x="2" y="192"/>
                  </a:lnTo>
                  <a:lnTo>
                    <a:pt x="6" y="194"/>
                  </a:lnTo>
                  <a:lnTo>
                    <a:pt x="7" y="193"/>
                  </a:lnTo>
                  <a:lnTo>
                    <a:pt x="10" y="193"/>
                  </a:lnTo>
                  <a:lnTo>
                    <a:pt x="10" y="193"/>
                  </a:lnTo>
                  <a:lnTo>
                    <a:pt x="24" y="181"/>
                  </a:lnTo>
                  <a:lnTo>
                    <a:pt x="37" y="168"/>
                  </a:lnTo>
                  <a:lnTo>
                    <a:pt x="65" y="142"/>
                  </a:lnTo>
                  <a:lnTo>
                    <a:pt x="91" y="116"/>
                  </a:lnTo>
                  <a:lnTo>
                    <a:pt x="105" y="104"/>
                  </a:lnTo>
                  <a:lnTo>
                    <a:pt x="120" y="92"/>
                  </a:lnTo>
                  <a:lnTo>
                    <a:pt x="120" y="92"/>
                  </a:lnTo>
                  <a:lnTo>
                    <a:pt x="149" y="73"/>
                  </a:lnTo>
                  <a:lnTo>
                    <a:pt x="179" y="54"/>
                  </a:lnTo>
                  <a:lnTo>
                    <a:pt x="179" y="54"/>
                  </a:lnTo>
                  <a:lnTo>
                    <a:pt x="194" y="44"/>
                  </a:lnTo>
                  <a:lnTo>
                    <a:pt x="210" y="32"/>
                  </a:lnTo>
                  <a:lnTo>
                    <a:pt x="226" y="20"/>
                  </a:lnTo>
                  <a:lnTo>
                    <a:pt x="242" y="11"/>
                  </a:lnTo>
                  <a:lnTo>
                    <a:pt x="242" y="11"/>
                  </a:lnTo>
                  <a:lnTo>
                    <a:pt x="243" y="9"/>
                  </a:lnTo>
                  <a:lnTo>
                    <a:pt x="244" y="7"/>
                  </a:lnTo>
                  <a:lnTo>
                    <a:pt x="243" y="3"/>
                  </a:lnTo>
                  <a:lnTo>
                    <a:pt x="240" y="1"/>
                  </a:lnTo>
                  <a:lnTo>
                    <a:pt x="238" y="0"/>
                  </a:lnTo>
                  <a:lnTo>
                    <a:pt x="235" y="1"/>
                  </a:lnTo>
                  <a:lnTo>
                    <a:pt x="23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9" name="Freeform 1215"/>
            <p:cNvSpPr/>
            <p:nvPr/>
          </p:nvSpPr>
          <p:spPr bwMode="auto">
            <a:xfrm>
              <a:off x="5241926" y="2363788"/>
              <a:ext cx="111125" cy="84138"/>
            </a:xfrm>
            <a:custGeom>
              <a:avLst/>
              <a:gdLst/>
              <a:ahLst/>
              <a:cxnLst>
                <a:cxn ang="0">
                  <a:pos x="274" y="0"/>
                </a:cxn>
                <a:cxn ang="0">
                  <a:pos x="274" y="0"/>
                </a:cxn>
                <a:cxn ang="0">
                  <a:pos x="257" y="9"/>
                </a:cxn>
                <a:cxn ang="0">
                  <a:pos x="241" y="21"/>
                </a:cxn>
                <a:cxn ang="0">
                  <a:pos x="209" y="44"/>
                </a:cxn>
                <a:cxn ang="0">
                  <a:pos x="209" y="44"/>
                </a:cxn>
                <a:cxn ang="0">
                  <a:pos x="175" y="69"/>
                </a:cxn>
                <a:cxn ang="0">
                  <a:pos x="160" y="81"/>
                </a:cxn>
                <a:cxn ang="0">
                  <a:pos x="143" y="94"/>
                </a:cxn>
                <a:cxn ang="0">
                  <a:pos x="143" y="94"/>
                </a:cxn>
                <a:cxn ang="0">
                  <a:pos x="110" y="124"/>
                </a:cxn>
                <a:cxn ang="0">
                  <a:pos x="76" y="151"/>
                </a:cxn>
                <a:cxn ang="0">
                  <a:pos x="41" y="177"/>
                </a:cxn>
                <a:cxn ang="0">
                  <a:pos x="22" y="191"/>
                </a:cxn>
                <a:cxn ang="0">
                  <a:pos x="3" y="201"/>
                </a:cxn>
                <a:cxn ang="0">
                  <a:pos x="3" y="201"/>
                </a:cxn>
                <a:cxn ang="0">
                  <a:pos x="1" y="204"/>
                </a:cxn>
                <a:cxn ang="0">
                  <a:pos x="0" y="205"/>
                </a:cxn>
                <a:cxn ang="0">
                  <a:pos x="1" y="209"/>
                </a:cxn>
                <a:cxn ang="0">
                  <a:pos x="4" y="211"/>
                </a:cxn>
                <a:cxn ang="0">
                  <a:pos x="7" y="211"/>
                </a:cxn>
                <a:cxn ang="0">
                  <a:pos x="9" y="211"/>
                </a:cxn>
                <a:cxn ang="0">
                  <a:pos x="9" y="211"/>
                </a:cxn>
                <a:cxn ang="0">
                  <a:pos x="22" y="205"/>
                </a:cxn>
                <a:cxn ang="0">
                  <a:pos x="29" y="202"/>
                </a:cxn>
                <a:cxn ang="0">
                  <a:pos x="34" y="198"/>
                </a:cxn>
                <a:cxn ang="0">
                  <a:pos x="34" y="198"/>
                </a:cxn>
                <a:cxn ang="0">
                  <a:pos x="52" y="185"/>
                </a:cxn>
                <a:cxn ang="0">
                  <a:pos x="69" y="172"/>
                </a:cxn>
                <a:cxn ang="0">
                  <a:pos x="69" y="172"/>
                </a:cxn>
                <a:cxn ang="0">
                  <a:pos x="85" y="160"/>
                </a:cxn>
                <a:cxn ang="0">
                  <a:pos x="101" y="147"/>
                </a:cxn>
                <a:cxn ang="0">
                  <a:pos x="130" y="121"/>
                </a:cxn>
                <a:cxn ang="0">
                  <a:pos x="130" y="121"/>
                </a:cxn>
                <a:cxn ang="0">
                  <a:pos x="149" y="106"/>
                </a:cxn>
                <a:cxn ang="0">
                  <a:pos x="168" y="90"/>
                </a:cxn>
                <a:cxn ang="0">
                  <a:pos x="207" y="60"/>
                </a:cxn>
                <a:cxn ang="0">
                  <a:pos x="207" y="60"/>
                </a:cxn>
                <a:cxn ang="0">
                  <a:pos x="242" y="34"/>
                </a:cxn>
                <a:cxn ang="0">
                  <a:pos x="260" y="21"/>
                </a:cxn>
                <a:cxn ang="0">
                  <a:pos x="279" y="10"/>
                </a:cxn>
                <a:cxn ang="0">
                  <a:pos x="279" y="10"/>
                </a:cxn>
                <a:cxn ang="0">
                  <a:pos x="281" y="9"/>
                </a:cxn>
                <a:cxn ang="0">
                  <a:pos x="281" y="6"/>
                </a:cxn>
                <a:cxn ang="0">
                  <a:pos x="281" y="2"/>
                </a:cxn>
                <a:cxn ang="0">
                  <a:pos x="277" y="0"/>
                </a:cxn>
                <a:cxn ang="0">
                  <a:pos x="276" y="0"/>
                </a:cxn>
                <a:cxn ang="0">
                  <a:pos x="274" y="0"/>
                </a:cxn>
                <a:cxn ang="0">
                  <a:pos x="274" y="0"/>
                </a:cxn>
              </a:cxnLst>
              <a:rect l="0" t="0" r="r" b="b"/>
              <a:pathLst>
                <a:path w="281" h="211">
                  <a:moveTo>
                    <a:pt x="274" y="0"/>
                  </a:moveTo>
                  <a:lnTo>
                    <a:pt x="274" y="0"/>
                  </a:lnTo>
                  <a:lnTo>
                    <a:pt x="257" y="9"/>
                  </a:lnTo>
                  <a:lnTo>
                    <a:pt x="241" y="21"/>
                  </a:lnTo>
                  <a:lnTo>
                    <a:pt x="209" y="44"/>
                  </a:lnTo>
                  <a:lnTo>
                    <a:pt x="209" y="44"/>
                  </a:lnTo>
                  <a:lnTo>
                    <a:pt x="175" y="69"/>
                  </a:lnTo>
                  <a:lnTo>
                    <a:pt x="160" y="81"/>
                  </a:lnTo>
                  <a:lnTo>
                    <a:pt x="143" y="94"/>
                  </a:lnTo>
                  <a:lnTo>
                    <a:pt x="143" y="94"/>
                  </a:lnTo>
                  <a:lnTo>
                    <a:pt x="110" y="124"/>
                  </a:lnTo>
                  <a:lnTo>
                    <a:pt x="76" y="151"/>
                  </a:lnTo>
                  <a:lnTo>
                    <a:pt x="41" y="177"/>
                  </a:lnTo>
                  <a:lnTo>
                    <a:pt x="22" y="191"/>
                  </a:lnTo>
                  <a:lnTo>
                    <a:pt x="3" y="201"/>
                  </a:lnTo>
                  <a:lnTo>
                    <a:pt x="3" y="201"/>
                  </a:lnTo>
                  <a:lnTo>
                    <a:pt x="1" y="204"/>
                  </a:lnTo>
                  <a:lnTo>
                    <a:pt x="0" y="205"/>
                  </a:lnTo>
                  <a:lnTo>
                    <a:pt x="1" y="209"/>
                  </a:lnTo>
                  <a:lnTo>
                    <a:pt x="4" y="211"/>
                  </a:lnTo>
                  <a:lnTo>
                    <a:pt x="7" y="211"/>
                  </a:lnTo>
                  <a:lnTo>
                    <a:pt x="9" y="211"/>
                  </a:lnTo>
                  <a:lnTo>
                    <a:pt x="9" y="211"/>
                  </a:lnTo>
                  <a:lnTo>
                    <a:pt x="22" y="205"/>
                  </a:lnTo>
                  <a:lnTo>
                    <a:pt x="29" y="202"/>
                  </a:lnTo>
                  <a:lnTo>
                    <a:pt x="34" y="198"/>
                  </a:lnTo>
                  <a:lnTo>
                    <a:pt x="34" y="198"/>
                  </a:lnTo>
                  <a:lnTo>
                    <a:pt x="52" y="185"/>
                  </a:lnTo>
                  <a:lnTo>
                    <a:pt x="69" y="172"/>
                  </a:lnTo>
                  <a:lnTo>
                    <a:pt x="69" y="172"/>
                  </a:lnTo>
                  <a:lnTo>
                    <a:pt x="85" y="160"/>
                  </a:lnTo>
                  <a:lnTo>
                    <a:pt x="101" y="147"/>
                  </a:lnTo>
                  <a:lnTo>
                    <a:pt x="130" y="121"/>
                  </a:lnTo>
                  <a:lnTo>
                    <a:pt x="130" y="121"/>
                  </a:lnTo>
                  <a:lnTo>
                    <a:pt x="149" y="106"/>
                  </a:lnTo>
                  <a:lnTo>
                    <a:pt x="168" y="90"/>
                  </a:lnTo>
                  <a:lnTo>
                    <a:pt x="207" y="60"/>
                  </a:lnTo>
                  <a:lnTo>
                    <a:pt x="207" y="60"/>
                  </a:lnTo>
                  <a:lnTo>
                    <a:pt x="242" y="34"/>
                  </a:lnTo>
                  <a:lnTo>
                    <a:pt x="260" y="21"/>
                  </a:lnTo>
                  <a:lnTo>
                    <a:pt x="279" y="10"/>
                  </a:lnTo>
                  <a:lnTo>
                    <a:pt x="279" y="10"/>
                  </a:lnTo>
                  <a:lnTo>
                    <a:pt x="281" y="9"/>
                  </a:lnTo>
                  <a:lnTo>
                    <a:pt x="281" y="6"/>
                  </a:lnTo>
                  <a:lnTo>
                    <a:pt x="281" y="2"/>
                  </a:lnTo>
                  <a:lnTo>
                    <a:pt x="277" y="0"/>
                  </a:lnTo>
                  <a:lnTo>
                    <a:pt x="276" y="0"/>
                  </a:lnTo>
                  <a:lnTo>
                    <a:pt x="274" y="0"/>
                  </a:lnTo>
                  <a:lnTo>
                    <a:pt x="27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0" name="Freeform 1216"/>
            <p:cNvSpPr/>
            <p:nvPr/>
          </p:nvSpPr>
          <p:spPr bwMode="auto">
            <a:xfrm>
              <a:off x="5243513" y="2403475"/>
              <a:ext cx="109538" cy="76200"/>
            </a:xfrm>
            <a:custGeom>
              <a:avLst/>
              <a:gdLst/>
              <a:ahLst/>
              <a:cxnLst>
                <a:cxn ang="0">
                  <a:pos x="267" y="0"/>
                </a:cxn>
                <a:cxn ang="0">
                  <a:pos x="267" y="0"/>
                </a:cxn>
                <a:cxn ang="0">
                  <a:pos x="254" y="5"/>
                </a:cxn>
                <a:cxn ang="0">
                  <a:pos x="241" y="13"/>
                </a:cxn>
                <a:cxn ang="0">
                  <a:pos x="218" y="30"/>
                </a:cxn>
                <a:cxn ang="0">
                  <a:pos x="218" y="30"/>
                </a:cxn>
                <a:cxn ang="0">
                  <a:pos x="200" y="41"/>
                </a:cxn>
                <a:cxn ang="0">
                  <a:pos x="182" y="55"/>
                </a:cxn>
                <a:cxn ang="0">
                  <a:pos x="145" y="78"/>
                </a:cxn>
                <a:cxn ang="0">
                  <a:pos x="145" y="78"/>
                </a:cxn>
                <a:cxn ang="0">
                  <a:pos x="107" y="104"/>
                </a:cxn>
                <a:cxn ang="0">
                  <a:pos x="69" y="130"/>
                </a:cxn>
                <a:cxn ang="0">
                  <a:pos x="69" y="130"/>
                </a:cxn>
                <a:cxn ang="0">
                  <a:pos x="54" y="143"/>
                </a:cxn>
                <a:cxn ang="0">
                  <a:pos x="38" y="158"/>
                </a:cxn>
                <a:cxn ang="0">
                  <a:pos x="30" y="166"/>
                </a:cxn>
                <a:cxn ang="0">
                  <a:pos x="21" y="171"/>
                </a:cxn>
                <a:cxn ang="0">
                  <a:pos x="13" y="176"/>
                </a:cxn>
                <a:cxn ang="0">
                  <a:pos x="4" y="179"/>
                </a:cxn>
                <a:cxn ang="0">
                  <a:pos x="4" y="179"/>
                </a:cxn>
                <a:cxn ang="0">
                  <a:pos x="1" y="180"/>
                </a:cxn>
                <a:cxn ang="0">
                  <a:pos x="0" y="181"/>
                </a:cxn>
                <a:cxn ang="0">
                  <a:pos x="0" y="183"/>
                </a:cxn>
                <a:cxn ang="0">
                  <a:pos x="0" y="185"/>
                </a:cxn>
                <a:cxn ang="0">
                  <a:pos x="3" y="189"/>
                </a:cxn>
                <a:cxn ang="0">
                  <a:pos x="4" y="189"/>
                </a:cxn>
                <a:cxn ang="0">
                  <a:pos x="7" y="189"/>
                </a:cxn>
                <a:cxn ang="0">
                  <a:pos x="7" y="189"/>
                </a:cxn>
                <a:cxn ang="0">
                  <a:pos x="13" y="188"/>
                </a:cxn>
                <a:cxn ang="0">
                  <a:pos x="20" y="185"/>
                </a:cxn>
                <a:cxn ang="0">
                  <a:pos x="31" y="177"/>
                </a:cxn>
                <a:cxn ang="0">
                  <a:pos x="52" y="159"/>
                </a:cxn>
                <a:cxn ang="0">
                  <a:pos x="52" y="159"/>
                </a:cxn>
                <a:cxn ang="0">
                  <a:pos x="72" y="143"/>
                </a:cxn>
                <a:cxn ang="0">
                  <a:pos x="93" y="128"/>
                </a:cxn>
                <a:cxn ang="0">
                  <a:pos x="135" y="99"/>
                </a:cxn>
                <a:cxn ang="0">
                  <a:pos x="135" y="99"/>
                </a:cxn>
                <a:cxn ang="0">
                  <a:pos x="171" y="74"/>
                </a:cxn>
                <a:cxn ang="0">
                  <a:pos x="209" y="49"/>
                </a:cxn>
                <a:cxn ang="0">
                  <a:pos x="209" y="49"/>
                </a:cxn>
                <a:cxn ang="0">
                  <a:pos x="224" y="40"/>
                </a:cxn>
                <a:cxn ang="0">
                  <a:pos x="238" y="28"/>
                </a:cxn>
                <a:cxn ang="0">
                  <a:pos x="254" y="18"/>
                </a:cxn>
                <a:cxn ang="0">
                  <a:pos x="262" y="14"/>
                </a:cxn>
                <a:cxn ang="0">
                  <a:pos x="269" y="11"/>
                </a:cxn>
                <a:cxn ang="0">
                  <a:pos x="269" y="11"/>
                </a:cxn>
                <a:cxn ang="0">
                  <a:pos x="272" y="10"/>
                </a:cxn>
                <a:cxn ang="0">
                  <a:pos x="273" y="7"/>
                </a:cxn>
                <a:cxn ang="0">
                  <a:pos x="273" y="4"/>
                </a:cxn>
                <a:cxn ang="0">
                  <a:pos x="271" y="1"/>
                </a:cxn>
                <a:cxn ang="0">
                  <a:pos x="269" y="0"/>
                </a:cxn>
                <a:cxn ang="0">
                  <a:pos x="267" y="0"/>
                </a:cxn>
                <a:cxn ang="0">
                  <a:pos x="267" y="0"/>
                </a:cxn>
              </a:cxnLst>
              <a:rect l="0" t="0" r="r" b="b"/>
              <a:pathLst>
                <a:path w="273" h="189">
                  <a:moveTo>
                    <a:pt x="267" y="0"/>
                  </a:moveTo>
                  <a:lnTo>
                    <a:pt x="267" y="0"/>
                  </a:lnTo>
                  <a:lnTo>
                    <a:pt x="254" y="5"/>
                  </a:lnTo>
                  <a:lnTo>
                    <a:pt x="241" y="13"/>
                  </a:lnTo>
                  <a:lnTo>
                    <a:pt x="218" y="30"/>
                  </a:lnTo>
                  <a:lnTo>
                    <a:pt x="218" y="30"/>
                  </a:lnTo>
                  <a:lnTo>
                    <a:pt x="200" y="41"/>
                  </a:lnTo>
                  <a:lnTo>
                    <a:pt x="182" y="55"/>
                  </a:lnTo>
                  <a:lnTo>
                    <a:pt x="145" y="78"/>
                  </a:lnTo>
                  <a:lnTo>
                    <a:pt x="145" y="78"/>
                  </a:lnTo>
                  <a:lnTo>
                    <a:pt x="107" y="104"/>
                  </a:lnTo>
                  <a:lnTo>
                    <a:pt x="69" y="130"/>
                  </a:lnTo>
                  <a:lnTo>
                    <a:pt x="69" y="130"/>
                  </a:lnTo>
                  <a:lnTo>
                    <a:pt x="54" y="143"/>
                  </a:lnTo>
                  <a:lnTo>
                    <a:pt x="38" y="158"/>
                  </a:lnTo>
                  <a:lnTo>
                    <a:pt x="30" y="166"/>
                  </a:lnTo>
                  <a:lnTo>
                    <a:pt x="21" y="171"/>
                  </a:lnTo>
                  <a:lnTo>
                    <a:pt x="13" y="176"/>
                  </a:lnTo>
                  <a:lnTo>
                    <a:pt x="4" y="179"/>
                  </a:lnTo>
                  <a:lnTo>
                    <a:pt x="4" y="179"/>
                  </a:lnTo>
                  <a:lnTo>
                    <a:pt x="1" y="180"/>
                  </a:lnTo>
                  <a:lnTo>
                    <a:pt x="0" y="181"/>
                  </a:lnTo>
                  <a:lnTo>
                    <a:pt x="0" y="183"/>
                  </a:lnTo>
                  <a:lnTo>
                    <a:pt x="0" y="185"/>
                  </a:lnTo>
                  <a:lnTo>
                    <a:pt x="3" y="189"/>
                  </a:lnTo>
                  <a:lnTo>
                    <a:pt x="4" y="189"/>
                  </a:lnTo>
                  <a:lnTo>
                    <a:pt x="7" y="189"/>
                  </a:lnTo>
                  <a:lnTo>
                    <a:pt x="7" y="189"/>
                  </a:lnTo>
                  <a:lnTo>
                    <a:pt x="13" y="188"/>
                  </a:lnTo>
                  <a:lnTo>
                    <a:pt x="20" y="185"/>
                  </a:lnTo>
                  <a:lnTo>
                    <a:pt x="31" y="177"/>
                  </a:lnTo>
                  <a:lnTo>
                    <a:pt x="52" y="159"/>
                  </a:lnTo>
                  <a:lnTo>
                    <a:pt x="52" y="159"/>
                  </a:lnTo>
                  <a:lnTo>
                    <a:pt x="72" y="143"/>
                  </a:lnTo>
                  <a:lnTo>
                    <a:pt x="93" y="128"/>
                  </a:lnTo>
                  <a:lnTo>
                    <a:pt x="135" y="99"/>
                  </a:lnTo>
                  <a:lnTo>
                    <a:pt x="135" y="99"/>
                  </a:lnTo>
                  <a:lnTo>
                    <a:pt x="171" y="74"/>
                  </a:lnTo>
                  <a:lnTo>
                    <a:pt x="209" y="49"/>
                  </a:lnTo>
                  <a:lnTo>
                    <a:pt x="209" y="49"/>
                  </a:lnTo>
                  <a:lnTo>
                    <a:pt x="224" y="40"/>
                  </a:lnTo>
                  <a:lnTo>
                    <a:pt x="238" y="28"/>
                  </a:lnTo>
                  <a:lnTo>
                    <a:pt x="254" y="18"/>
                  </a:lnTo>
                  <a:lnTo>
                    <a:pt x="262" y="14"/>
                  </a:lnTo>
                  <a:lnTo>
                    <a:pt x="269" y="11"/>
                  </a:lnTo>
                  <a:lnTo>
                    <a:pt x="269" y="11"/>
                  </a:lnTo>
                  <a:lnTo>
                    <a:pt x="272" y="10"/>
                  </a:lnTo>
                  <a:lnTo>
                    <a:pt x="273" y="7"/>
                  </a:lnTo>
                  <a:lnTo>
                    <a:pt x="273" y="4"/>
                  </a:lnTo>
                  <a:lnTo>
                    <a:pt x="271" y="1"/>
                  </a:lnTo>
                  <a:lnTo>
                    <a:pt x="269" y="0"/>
                  </a:lnTo>
                  <a:lnTo>
                    <a:pt x="267" y="0"/>
                  </a:lnTo>
                  <a:lnTo>
                    <a:pt x="26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1" name="Freeform 1217"/>
            <p:cNvSpPr/>
            <p:nvPr/>
          </p:nvSpPr>
          <p:spPr bwMode="auto">
            <a:xfrm>
              <a:off x="5254626" y="2436813"/>
              <a:ext cx="100013" cy="76200"/>
            </a:xfrm>
            <a:custGeom>
              <a:avLst/>
              <a:gdLst/>
              <a:ahLst/>
              <a:cxnLst>
                <a:cxn ang="0">
                  <a:pos x="242" y="2"/>
                </a:cxn>
                <a:cxn ang="0">
                  <a:pos x="242" y="2"/>
                </a:cxn>
                <a:cxn ang="0">
                  <a:pos x="228" y="13"/>
                </a:cxn>
                <a:cxn ang="0">
                  <a:pos x="215" y="25"/>
                </a:cxn>
                <a:cxn ang="0">
                  <a:pos x="183" y="46"/>
                </a:cxn>
                <a:cxn ang="0">
                  <a:pos x="152" y="66"/>
                </a:cxn>
                <a:cxn ang="0">
                  <a:pos x="122" y="85"/>
                </a:cxn>
                <a:cxn ang="0">
                  <a:pos x="122" y="85"/>
                </a:cxn>
                <a:cxn ang="0">
                  <a:pos x="107" y="94"/>
                </a:cxn>
                <a:cxn ang="0">
                  <a:pos x="93" y="105"/>
                </a:cxn>
                <a:cxn ang="0">
                  <a:pos x="67" y="127"/>
                </a:cxn>
                <a:cxn ang="0">
                  <a:pos x="67" y="127"/>
                </a:cxn>
                <a:cxn ang="0">
                  <a:pos x="34" y="153"/>
                </a:cxn>
                <a:cxn ang="0">
                  <a:pos x="17" y="166"/>
                </a:cxn>
                <a:cxn ang="0">
                  <a:pos x="1" y="181"/>
                </a:cxn>
                <a:cxn ang="0">
                  <a:pos x="1" y="181"/>
                </a:cxn>
                <a:cxn ang="0">
                  <a:pos x="0" y="183"/>
                </a:cxn>
                <a:cxn ang="0">
                  <a:pos x="0" y="185"/>
                </a:cxn>
                <a:cxn ang="0">
                  <a:pos x="3" y="189"/>
                </a:cxn>
                <a:cxn ang="0">
                  <a:pos x="5" y="191"/>
                </a:cxn>
                <a:cxn ang="0">
                  <a:pos x="8" y="190"/>
                </a:cxn>
                <a:cxn ang="0">
                  <a:pos x="11" y="189"/>
                </a:cxn>
                <a:cxn ang="0">
                  <a:pos x="11" y="189"/>
                </a:cxn>
                <a:cxn ang="0">
                  <a:pos x="38" y="162"/>
                </a:cxn>
                <a:cxn ang="0">
                  <a:pos x="69" y="135"/>
                </a:cxn>
                <a:cxn ang="0">
                  <a:pos x="102" y="111"/>
                </a:cxn>
                <a:cxn ang="0">
                  <a:pos x="136" y="89"/>
                </a:cxn>
                <a:cxn ang="0">
                  <a:pos x="136" y="89"/>
                </a:cxn>
                <a:cxn ang="0">
                  <a:pos x="165" y="72"/>
                </a:cxn>
                <a:cxn ang="0">
                  <a:pos x="195" y="53"/>
                </a:cxn>
                <a:cxn ang="0">
                  <a:pos x="224" y="32"/>
                </a:cxn>
                <a:cxn ang="0">
                  <a:pos x="237" y="21"/>
                </a:cxn>
                <a:cxn ang="0">
                  <a:pos x="250" y="11"/>
                </a:cxn>
                <a:cxn ang="0">
                  <a:pos x="250" y="11"/>
                </a:cxn>
                <a:cxn ang="0">
                  <a:pos x="251" y="8"/>
                </a:cxn>
                <a:cxn ang="0">
                  <a:pos x="251" y="6"/>
                </a:cxn>
                <a:cxn ang="0">
                  <a:pos x="250" y="3"/>
                </a:cxn>
                <a:cxn ang="0">
                  <a:pos x="246" y="0"/>
                </a:cxn>
                <a:cxn ang="0">
                  <a:pos x="243" y="0"/>
                </a:cxn>
                <a:cxn ang="0">
                  <a:pos x="242" y="2"/>
                </a:cxn>
                <a:cxn ang="0">
                  <a:pos x="242" y="2"/>
                </a:cxn>
              </a:cxnLst>
              <a:rect l="0" t="0" r="r" b="b"/>
              <a:pathLst>
                <a:path w="251" h="191">
                  <a:moveTo>
                    <a:pt x="242" y="2"/>
                  </a:moveTo>
                  <a:lnTo>
                    <a:pt x="242" y="2"/>
                  </a:lnTo>
                  <a:lnTo>
                    <a:pt x="228" y="13"/>
                  </a:lnTo>
                  <a:lnTo>
                    <a:pt x="215" y="25"/>
                  </a:lnTo>
                  <a:lnTo>
                    <a:pt x="183" y="46"/>
                  </a:lnTo>
                  <a:lnTo>
                    <a:pt x="152" y="66"/>
                  </a:lnTo>
                  <a:lnTo>
                    <a:pt x="122" y="85"/>
                  </a:lnTo>
                  <a:lnTo>
                    <a:pt x="122" y="85"/>
                  </a:lnTo>
                  <a:lnTo>
                    <a:pt x="107" y="94"/>
                  </a:lnTo>
                  <a:lnTo>
                    <a:pt x="93" y="105"/>
                  </a:lnTo>
                  <a:lnTo>
                    <a:pt x="67" y="127"/>
                  </a:lnTo>
                  <a:lnTo>
                    <a:pt x="67" y="127"/>
                  </a:lnTo>
                  <a:lnTo>
                    <a:pt x="34" y="153"/>
                  </a:lnTo>
                  <a:lnTo>
                    <a:pt x="17" y="166"/>
                  </a:lnTo>
                  <a:lnTo>
                    <a:pt x="1" y="181"/>
                  </a:lnTo>
                  <a:lnTo>
                    <a:pt x="1" y="181"/>
                  </a:lnTo>
                  <a:lnTo>
                    <a:pt x="0" y="183"/>
                  </a:lnTo>
                  <a:lnTo>
                    <a:pt x="0" y="185"/>
                  </a:lnTo>
                  <a:lnTo>
                    <a:pt x="3" y="189"/>
                  </a:lnTo>
                  <a:lnTo>
                    <a:pt x="5" y="191"/>
                  </a:lnTo>
                  <a:lnTo>
                    <a:pt x="8" y="190"/>
                  </a:lnTo>
                  <a:lnTo>
                    <a:pt x="11" y="189"/>
                  </a:lnTo>
                  <a:lnTo>
                    <a:pt x="11" y="189"/>
                  </a:lnTo>
                  <a:lnTo>
                    <a:pt x="38" y="162"/>
                  </a:lnTo>
                  <a:lnTo>
                    <a:pt x="69" y="135"/>
                  </a:lnTo>
                  <a:lnTo>
                    <a:pt x="102" y="111"/>
                  </a:lnTo>
                  <a:lnTo>
                    <a:pt x="136" y="89"/>
                  </a:lnTo>
                  <a:lnTo>
                    <a:pt x="136" y="89"/>
                  </a:lnTo>
                  <a:lnTo>
                    <a:pt x="165" y="72"/>
                  </a:lnTo>
                  <a:lnTo>
                    <a:pt x="195" y="53"/>
                  </a:lnTo>
                  <a:lnTo>
                    <a:pt x="224" y="32"/>
                  </a:lnTo>
                  <a:lnTo>
                    <a:pt x="237" y="21"/>
                  </a:lnTo>
                  <a:lnTo>
                    <a:pt x="250" y="11"/>
                  </a:lnTo>
                  <a:lnTo>
                    <a:pt x="250" y="11"/>
                  </a:lnTo>
                  <a:lnTo>
                    <a:pt x="251" y="8"/>
                  </a:lnTo>
                  <a:lnTo>
                    <a:pt x="251" y="6"/>
                  </a:lnTo>
                  <a:lnTo>
                    <a:pt x="250" y="3"/>
                  </a:lnTo>
                  <a:lnTo>
                    <a:pt x="246" y="0"/>
                  </a:lnTo>
                  <a:lnTo>
                    <a:pt x="243" y="0"/>
                  </a:lnTo>
                  <a:lnTo>
                    <a:pt x="242" y="2"/>
                  </a:lnTo>
                  <a:lnTo>
                    <a:pt x="24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2" name="Freeform 1218"/>
            <p:cNvSpPr/>
            <p:nvPr/>
          </p:nvSpPr>
          <p:spPr bwMode="auto">
            <a:xfrm>
              <a:off x="5257801" y="2470150"/>
              <a:ext cx="96838" cy="73025"/>
            </a:xfrm>
            <a:custGeom>
              <a:avLst/>
              <a:gdLst/>
              <a:ahLst/>
              <a:cxnLst>
                <a:cxn ang="0">
                  <a:pos x="234" y="1"/>
                </a:cxn>
                <a:cxn ang="0">
                  <a:pos x="234" y="1"/>
                </a:cxn>
                <a:cxn ang="0">
                  <a:pos x="220" y="16"/>
                </a:cxn>
                <a:cxn ang="0">
                  <a:pos x="204" y="27"/>
                </a:cxn>
                <a:cxn ang="0">
                  <a:pos x="188" y="38"/>
                </a:cxn>
                <a:cxn ang="0">
                  <a:pos x="170" y="47"/>
                </a:cxn>
                <a:cxn ang="0">
                  <a:pos x="170" y="47"/>
                </a:cxn>
                <a:cxn ang="0">
                  <a:pos x="156" y="55"/>
                </a:cxn>
                <a:cxn ang="0">
                  <a:pos x="141" y="64"/>
                </a:cxn>
                <a:cxn ang="0">
                  <a:pos x="116" y="85"/>
                </a:cxn>
                <a:cxn ang="0">
                  <a:pos x="116" y="85"/>
                </a:cxn>
                <a:cxn ang="0">
                  <a:pos x="77" y="118"/>
                </a:cxn>
                <a:cxn ang="0">
                  <a:pos x="58" y="132"/>
                </a:cxn>
                <a:cxn ang="0">
                  <a:pos x="37" y="145"/>
                </a:cxn>
                <a:cxn ang="0">
                  <a:pos x="37" y="145"/>
                </a:cxn>
                <a:cxn ang="0">
                  <a:pos x="30" y="152"/>
                </a:cxn>
                <a:cxn ang="0">
                  <a:pos x="24" y="158"/>
                </a:cxn>
                <a:cxn ang="0">
                  <a:pos x="16" y="165"/>
                </a:cxn>
                <a:cxn ang="0">
                  <a:pos x="12" y="167"/>
                </a:cxn>
                <a:cxn ang="0">
                  <a:pos x="8" y="169"/>
                </a:cxn>
                <a:cxn ang="0">
                  <a:pos x="8" y="169"/>
                </a:cxn>
                <a:cxn ang="0">
                  <a:pos x="5" y="169"/>
                </a:cxn>
                <a:cxn ang="0">
                  <a:pos x="4" y="170"/>
                </a:cxn>
                <a:cxn ang="0">
                  <a:pos x="1" y="174"/>
                </a:cxn>
                <a:cxn ang="0">
                  <a:pos x="1" y="174"/>
                </a:cxn>
                <a:cxn ang="0">
                  <a:pos x="0" y="177"/>
                </a:cxn>
                <a:cxn ang="0">
                  <a:pos x="1" y="180"/>
                </a:cxn>
                <a:cxn ang="0">
                  <a:pos x="3" y="182"/>
                </a:cxn>
                <a:cxn ang="0">
                  <a:pos x="5" y="183"/>
                </a:cxn>
                <a:cxn ang="0">
                  <a:pos x="9" y="183"/>
                </a:cxn>
                <a:cxn ang="0">
                  <a:pos x="9" y="183"/>
                </a:cxn>
                <a:cxn ang="0">
                  <a:pos x="12" y="183"/>
                </a:cxn>
                <a:cxn ang="0">
                  <a:pos x="13" y="182"/>
                </a:cxn>
                <a:cxn ang="0">
                  <a:pos x="14" y="178"/>
                </a:cxn>
                <a:cxn ang="0">
                  <a:pos x="14" y="178"/>
                </a:cxn>
                <a:cxn ang="0">
                  <a:pos x="17" y="178"/>
                </a:cxn>
                <a:cxn ang="0">
                  <a:pos x="17" y="178"/>
                </a:cxn>
                <a:cxn ang="0">
                  <a:pos x="38" y="161"/>
                </a:cxn>
                <a:cxn ang="0">
                  <a:pos x="59" y="145"/>
                </a:cxn>
                <a:cxn ang="0">
                  <a:pos x="59" y="145"/>
                </a:cxn>
                <a:cxn ang="0">
                  <a:pos x="77" y="132"/>
                </a:cxn>
                <a:cxn ang="0">
                  <a:pos x="94" y="119"/>
                </a:cxn>
                <a:cxn ang="0">
                  <a:pos x="111" y="105"/>
                </a:cxn>
                <a:cxn ang="0">
                  <a:pos x="128" y="90"/>
                </a:cxn>
                <a:cxn ang="0">
                  <a:pos x="128" y="90"/>
                </a:cxn>
                <a:cxn ang="0">
                  <a:pos x="158" y="68"/>
                </a:cxn>
                <a:cxn ang="0">
                  <a:pos x="174" y="58"/>
                </a:cxn>
                <a:cxn ang="0">
                  <a:pos x="192" y="50"/>
                </a:cxn>
                <a:cxn ang="0">
                  <a:pos x="192" y="50"/>
                </a:cxn>
                <a:cxn ang="0">
                  <a:pos x="205" y="42"/>
                </a:cxn>
                <a:cxn ang="0">
                  <a:pos x="218" y="31"/>
                </a:cxn>
                <a:cxn ang="0">
                  <a:pos x="230" y="21"/>
                </a:cxn>
                <a:cxn ang="0">
                  <a:pos x="242" y="10"/>
                </a:cxn>
                <a:cxn ang="0">
                  <a:pos x="242" y="10"/>
                </a:cxn>
                <a:cxn ang="0">
                  <a:pos x="243" y="8"/>
                </a:cxn>
                <a:cxn ang="0">
                  <a:pos x="243" y="5"/>
                </a:cxn>
                <a:cxn ang="0">
                  <a:pos x="242" y="1"/>
                </a:cxn>
                <a:cxn ang="0">
                  <a:pos x="238" y="0"/>
                </a:cxn>
                <a:cxn ang="0">
                  <a:pos x="235" y="0"/>
                </a:cxn>
                <a:cxn ang="0">
                  <a:pos x="234" y="1"/>
                </a:cxn>
                <a:cxn ang="0">
                  <a:pos x="234" y="1"/>
                </a:cxn>
              </a:cxnLst>
              <a:rect l="0" t="0" r="r" b="b"/>
              <a:pathLst>
                <a:path w="243" h="183">
                  <a:moveTo>
                    <a:pt x="234" y="1"/>
                  </a:moveTo>
                  <a:lnTo>
                    <a:pt x="234" y="1"/>
                  </a:lnTo>
                  <a:lnTo>
                    <a:pt x="220" y="16"/>
                  </a:lnTo>
                  <a:lnTo>
                    <a:pt x="204" y="27"/>
                  </a:lnTo>
                  <a:lnTo>
                    <a:pt x="188" y="38"/>
                  </a:lnTo>
                  <a:lnTo>
                    <a:pt x="170" y="47"/>
                  </a:lnTo>
                  <a:lnTo>
                    <a:pt x="170" y="47"/>
                  </a:lnTo>
                  <a:lnTo>
                    <a:pt x="156" y="55"/>
                  </a:lnTo>
                  <a:lnTo>
                    <a:pt x="141" y="64"/>
                  </a:lnTo>
                  <a:lnTo>
                    <a:pt x="116" y="85"/>
                  </a:lnTo>
                  <a:lnTo>
                    <a:pt x="116" y="85"/>
                  </a:lnTo>
                  <a:lnTo>
                    <a:pt x="77" y="118"/>
                  </a:lnTo>
                  <a:lnTo>
                    <a:pt x="58" y="132"/>
                  </a:lnTo>
                  <a:lnTo>
                    <a:pt x="37" y="145"/>
                  </a:lnTo>
                  <a:lnTo>
                    <a:pt x="37" y="145"/>
                  </a:lnTo>
                  <a:lnTo>
                    <a:pt x="30" y="152"/>
                  </a:lnTo>
                  <a:lnTo>
                    <a:pt x="24" y="158"/>
                  </a:lnTo>
                  <a:lnTo>
                    <a:pt x="16" y="165"/>
                  </a:lnTo>
                  <a:lnTo>
                    <a:pt x="12" y="167"/>
                  </a:lnTo>
                  <a:lnTo>
                    <a:pt x="8" y="169"/>
                  </a:lnTo>
                  <a:lnTo>
                    <a:pt x="8" y="169"/>
                  </a:lnTo>
                  <a:lnTo>
                    <a:pt x="5" y="169"/>
                  </a:lnTo>
                  <a:lnTo>
                    <a:pt x="4" y="170"/>
                  </a:lnTo>
                  <a:lnTo>
                    <a:pt x="1" y="174"/>
                  </a:lnTo>
                  <a:lnTo>
                    <a:pt x="1" y="174"/>
                  </a:lnTo>
                  <a:lnTo>
                    <a:pt x="0" y="177"/>
                  </a:lnTo>
                  <a:lnTo>
                    <a:pt x="1" y="180"/>
                  </a:lnTo>
                  <a:lnTo>
                    <a:pt x="3" y="182"/>
                  </a:lnTo>
                  <a:lnTo>
                    <a:pt x="5" y="183"/>
                  </a:lnTo>
                  <a:lnTo>
                    <a:pt x="9" y="183"/>
                  </a:lnTo>
                  <a:lnTo>
                    <a:pt x="9" y="183"/>
                  </a:lnTo>
                  <a:lnTo>
                    <a:pt x="12" y="183"/>
                  </a:lnTo>
                  <a:lnTo>
                    <a:pt x="13" y="182"/>
                  </a:lnTo>
                  <a:lnTo>
                    <a:pt x="14" y="178"/>
                  </a:lnTo>
                  <a:lnTo>
                    <a:pt x="14" y="178"/>
                  </a:lnTo>
                  <a:lnTo>
                    <a:pt x="17" y="178"/>
                  </a:lnTo>
                  <a:lnTo>
                    <a:pt x="17" y="178"/>
                  </a:lnTo>
                  <a:lnTo>
                    <a:pt x="38" y="161"/>
                  </a:lnTo>
                  <a:lnTo>
                    <a:pt x="59" y="145"/>
                  </a:lnTo>
                  <a:lnTo>
                    <a:pt x="59" y="145"/>
                  </a:lnTo>
                  <a:lnTo>
                    <a:pt x="77" y="132"/>
                  </a:lnTo>
                  <a:lnTo>
                    <a:pt x="94" y="119"/>
                  </a:lnTo>
                  <a:lnTo>
                    <a:pt x="111" y="105"/>
                  </a:lnTo>
                  <a:lnTo>
                    <a:pt x="128" y="90"/>
                  </a:lnTo>
                  <a:lnTo>
                    <a:pt x="128" y="90"/>
                  </a:lnTo>
                  <a:lnTo>
                    <a:pt x="158" y="68"/>
                  </a:lnTo>
                  <a:lnTo>
                    <a:pt x="174" y="58"/>
                  </a:lnTo>
                  <a:lnTo>
                    <a:pt x="192" y="50"/>
                  </a:lnTo>
                  <a:lnTo>
                    <a:pt x="192" y="50"/>
                  </a:lnTo>
                  <a:lnTo>
                    <a:pt x="205" y="42"/>
                  </a:lnTo>
                  <a:lnTo>
                    <a:pt x="218" y="31"/>
                  </a:lnTo>
                  <a:lnTo>
                    <a:pt x="230" y="21"/>
                  </a:lnTo>
                  <a:lnTo>
                    <a:pt x="242" y="10"/>
                  </a:lnTo>
                  <a:lnTo>
                    <a:pt x="242" y="10"/>
                  </a:lnTo>
                  <a:lnTo>
                    <a:pt x="243" y="8"/>
                  </a:lnTo>
                  <a:lnTo>
                    <a:pt x="243" y="5"/>
                  </a:lnTo>
                  <a:lnTo>
                    <a:pt x="242" y="1"/>
                  </a:lnTo>
                  <a:lnTo>
                    <a:pt x="238" y="0"/>
                  </a:lnTo>
                  <a:lnTo>
                    <a:pt x="235" y="0"/>
                  </a:lnTo>
                  <a:lnTo>
                    <a:pt x="234" y="1"/>
                  </a:lnTo>
                  <a:lnTo>
                    <a:pt x="234"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3" name="Freeform 1219"/>
            <p:cNvSpPr/>
            <p:nvPr/>
          </p:nvSpPr>
          <p:spPr bwMode="auto">
            <a:xfrm>
              <a:off x="5251451" y="2508250"/>
              <a:ext cx="96838" cy="73025"/>
            </a:xfrm>
            <a:custGeom>
              <a:avLst/>
              <a:gdLst/>
              <a:ahLst/>
              <a:cxnLst>
                <a:cxn ang="0">
                  <a:pos x="233" y="3"/>
                </a:cxn>
                <a:cxn ang="0">
                  <a:pos x="233" y="3"/>
                </a:cxn>
                <a:cxn ang="0">
                  <a:pos x="229" y="8"/>
                </a:cxn>
                <a:cxn ang="0">
                  <a:pos x="224" y="14"/>
                </a:cxn>
                <a:cxn ang="0">
                  <a:pos x="210" y="24"/>
                </a:cxn>
                <a:cxn ang="0">
                  <a:pos x="182" y="41"/>
                </a:cxn>
                <a:cxn ang="0">
                  <a:pos x="182" y="41"/>
                </a:cxn>
                <a:cxn ang="0">
                  <a:pos x="151" y="61"/>
                </a:cxn>
                <a:cxn ang="0">
                  <a:pos x="135" y="71"/>
                </a:cxn>
                <a:cxn ang="0">
                  <a:pos x="121" y="82"/>
                </a:cxn>
                <a:cxn ang="0">
                  <a:pos x="121" y="82"/>
                </a:cxn>
                <a:cxn ang="0">
                  <a:pos x="67" y="122"/>
                </a:cxn>
                <a:cxn ang="0">
                  <a:pos x="67" y="122"/>
                </a:cxn>
                <a:cxn ang="0">
                  <a:pos x="51" y="135"/>
                </a:cxn>
                <a:cxn ang="0">
                  <a:pos x="36" y="148"/>
                </a:cxn>
                <a:cxn ang="0">
                  <a:pos x="20" y="161"/>
                </a:cxn>
                <a:cxn ang="0">
                  <a:pos x="4" y="172"/>
                </a:cxn>
                <a:cxn ang="0">
                  <a:pos x="4" y="172"/>
                </a:cxn>
                <a:cxn ang="0">
                  <a:pos x="2" y="174"/>
                </a:cxn>
                <a:cxn ang="0">
                  <a:pos x="0" y="176"/>
                </a:cxn>
                <a:cxn ang="0">
                  <a:pos x="2" y="180"/>
                </a:cxn>
                <a:cxn ang="0">
                  <a:pos x="4" y="182"/>
                </a:cxn>
                <a:cxn ang="0">
                  <a:pos x="7" y="184"/>
                </a:cxn>
                <a:cxn ang="0">
                  <a:pos x="9" y="182"/>
                </a:cxn>
                <a:cxn ang="0">
                  <a:pos x="9" y="182"/>
                </a:cxn>
                <a:cxn ang="0">
                  <a:pos x="24" y="173"/>
                </a:cxn>
                <a:cxn ang="0">
                  <a:pos x="36" y="164"/>
                </a:cxn>
                <a:cxn ang="0">
                  <a:pos x="60" y="142"/>
                </a:cxn>
                <a:cxn ang="0">
                  <a:pos x="60" y="142"/>
                </a:cxn>
                <a:cxn ang="0">
                  <a:pos x="75" y="130"/>
                </a:cxn>
                <a:cxn ang="0">
                  <a:pos x="91" y="118"/>
                </a:cxn>
                <a:cxn ang="0">
                  <a:pos x="121" y="96"/>
                </a:cxn>
                <a:cxn ang="0">
                  <a:pos x="121" y="96"/>
                </a:cxn>
                <a:cxn ang="0">
                  <a:pos x="139" y="83"/>
                </a:cxn>
                <a:cxn ang="0">
                  <a:pos x="159" y="70"/>
                </a:cxn>
                <a:cxn ang="0">
                  <a:pos x="195" y="45"/>
                </a:cxn>
                <a:cxn ang="0">
                  <a:pos x="195" y="45"/>
                </a:cxn>
                <a:cxn ang="0">
                  <a:pos x="221" y="29"/>
                </a:cxn>
                <a:cxn ang="0">
                  <a:pos x="234" y="20"/>
                </a:cxn>
                <a:cxn ang="0">
                  <a:pos x="240" y="15"/>
                </a:cxn>
                <a:cxn ang="0">
                  <a:pos x="244" y="8"/>
                </a:cxn>
                <a:cxn ang="0">
                  <a:pos x="244" y="8"/>
                </a:cxn>
                <a:cxn ang="0">
                  <a:pos x="245" y="7"/>
                </a:cxn>
                <a:cxn ang="0">
                  <a:pos x="244" y="4"/>
                </a:cxn>
                <a:cxn ang="0">
                  <a:pos x="241" y="2"/>
                </a:cxn>
                <a:cxn ang="0">
                  <a:pos x="237" y="0"/>
                </a:cxn>
                <a:cxn ang="0">
                  <a:pos x="236" y="2"/>
                </a:cxn>
                <a:cxn ang="0">
                  <a:pos x="233" y="3"/>
                </a:cxn>
                <a:cxn ang="0">
                  <a:pos x="233" y="3"/>
                </a:cxn>
              </a:cxnLst>
              <a:rect l="0" t="0" r="r" b="b"/>
              <a:pathLst>
                <a:path w="245" h="184">
                  <a:moveTo>
                    <a:pt x="233" y="3"/>
                  </a:moveTo>
                  <a:lnTo>
                    <a:pt x="233" y="3"/>
                  </a:lnTo>
                  <a:lnTo>
                    <a:pt x="229" y="8"/>
                  </a:lnTo>
                  <a:lnTo>
                    <a:pt x="224" y="14"/>
                  </a:lnTo>
                  <a:lnTo>
                    <a:pt x="210" y="24"/>
                  </a:lnTo>
                  <a:lnTo>
                    <a:pt x="182" y="41"/>
                  </a:lnTo>
                  <a:lnTo>
                    <a:pt x="182" y="41"/>
                  </a:lnTo>
                  <a:lnTo>
                    <a:pt x="151" y="61"/>
                  </a:lnTo>
                  <a:lnTo>
                    <a:pt x="135" y="71"/>
                  </a:lnTo>
                  <a:lnTo>
                    <a:pt x="121" y="82"/>
                  </a:lnTo>
                  <a:lnTo>
                    <a:pt x="121" y="82"/>
                  </a:lnTo>
                  <a:lnTo>
                    <a:pt x="67" y="122"/>
                  </a:lnTo>
                  <a:lnTo>
                    <a:pt x="67" y="122"/>
                  </a:lnTo>
                  <a:lnTo>
                    <a:pt x="51" y="135"/>
                  </a:lnTo>
                  <a:lnTo>
                    <a:pt x="36" y="148"/>
                  </a:lnTo>
                  <a:lnTo>
                    <a:pt x="20" y="161"/>
                  </a:lnTo>
                  <a:lnTo>
                    <a:pt x="4" y="172"/>
                  </a:lnTo>
                  <a:lnTo>
                    <a:pt x="4" y="172"/>
                  </a:lnTo>
                  <a:lnTo>
                    <a:pt x="2" y="174"/>
                  </a:lnTo>
                  <a:lnTo>
                    <a:pt x="0" y="176"/>
                  </a:lnTo>
                  <a:lnTo>
                    <a:pt x="2" y="180"/>
                  </a:lnTo>
                  <a:lnTo>
                    <a:pt x="4" y="182"/>
                  </a:lnTo>
                  <a:lnTo>
                    <a:pt x="7" y="184"/>
                  </a:lnTo>
                  <a:lnTo>
                    <a:pt x="9" y="182"/>
                  </a:lnTo>
                  <a:lnTo>
                    <a:pt x="9" y="182"/>
                  </a:lnTo>
                  <a:lnTo>
                    <a:pt x="24" y="173"/>
                  </a:lnTo>
                  <a:lnTo>
                    <a:pt x="36" y="164"/>
                  </a:lnTo>
                  <a:lnTo>
                    <a:pt x="60" y="142"/>
                  </a:lnTo>
                  <a:lnTo>
                    <a:pt x="60" y="142"/>
                  </a:lnTo>
                  <a:lnTo>
                    <a:pt x="75" y="130"/>
                  </a:lnTo>
                  <a:lnTo>
                    <a:pt x="91" y="118"/>
                  </a:lnTo>
                  <a:lnTo>
                    <a:pt x="121" y="96"/>
                  </a:lnTo>
                  <a:lnTo>
                    <a:pt x="121" y="96"/>
                  </a:lnTo>
                  <a:lnTo>
                    <a:pt x="139" y="83"/>
                  </a:lnTo>
                  <a:lnTo>
                    <a:pt x="159" y="70"/>
                  </a:lnTo>
                  <a:lnTo>
                    <a:pt x="195" y="45"/>
                  </a:lnTo>
                  <a:lnTo>
                    <a:pt x="195" y="45"/>
                  </a:lnTo>
                  <a:lnTo>
                    <a:pt x="221" y="29"/>
                  </a:lnTo>
                  <a:lnTo>
                    <a:pt x="234" y="20"/>
                  </a:lnTo>
                  <a:lnTo>
                    <a:pt x="240" y="15"/>
                  </a:lnTo>
                  <a:lnTo>
                    <a:pt x="244" y="8"/>
                  </a:lnTo>
                  <a:lnTo>
                    <a:pt x="244" y="8"/>
                  </a:lnTo>
                  <a:lnTo>
                    <a:pt x="245" y="7"/>
                  </a:lnTo>
                  <a:lnTo>
                    <a:pt x="244" y="4"/>
                  </a:lnTo>
                  <a:lnTo>
                    <a:pt x="241" y="2"/>
                  </a:lnTo>
                  <a:lnTo>
                    <a:pt x="237" y="0"/>
                  </a:lnTo>
                  <a:lnTo>
                    <a:pt x="236" y="2"/>
                  </a:lnTo>
                  <a:lnTo>
                    <a:pt x="233" y="3"/>
                  </a:lnTo>
                  <a:lnTo>
                    <a:pt x="233"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4" name="Freeform 1220"/>
            <p:cNvSpPr/>
            <p:nvPr/>
          </p:nvSpPr>
          <p:spPr bwMode="auto">
            <a:xfrm>
              <a:off x="5256213" y="2546350"/>
              <a:ext cx="82550" cy="63500"/>
            </a:xfrm>
            <a:custGeom>
              <a:avLst/>
              <a:gdLst/>
              <a:ahLst/>
              <a:cxnLst>
                <a:cxn ang="0">
                  <a:pos x="202" y="0"/>
                </a:cxn>
                <a:cxn ang="0">
                  <a:pos x="202" y="0"/>
                </a:cxn>
                <a:cxn ang="0">
                  <a:pos x="147" y="34"/>
                </a:cxn>
                <a:cxn ang="0">
                  <a:pos x="120" y="50"/>
                </a:cxn>
                <a:cxn ang="0">
                  <a:pos x="93" y="68"/>
                </a:cxn>
                <a:cxn ang="0">
                  <a:pos x="93" y="68"/>
                </a:cxn>
                <a:cxn ang="0">
                  <a:pos x="81" y="76"/>
                </a:cxn>
                <a:cxn ang="0">
                  <a:pos x="69" y="86"/>
                </a:cxn>
                <a:cxn ang="0">
                  <a:pos x="46" y="106"/>
                </a:cxn>
                <a:cxn ang="0">
                  <a:pos x="1" y="149"/>
                </a:cxn>
                <a:cxn ang="0">
                  <a:pos x="1" y="149"/>
                </a:cxn>
                <a:cxn ang="0">
                  <a:pos x="0" y="152"/>
                </a:cxn>
                <a:cxn ang="0">
                  <a:pos x="0" y="154"/>
                </a:cxn>
                <a:cxn ang="0">
                  <a:pos x="1" y="157"/>
                </a:cxn>
                <a:cxn ang="0">
                  <a:pos x="5" y="159"/>
                </a:cxn>
                <a:cxn ang="0">
                  <a:pos x="8" y="159"/>
                </a:cxn>
                <a:cxn ang="0">
                  <a:pos x="11" y="158"/>
                </a:cxn>
                <a:cxn ang="0">
                  <a:pos x="11" y="158"/>
                </a:cxn>
                <a:cxn ang="0">
                  <a:pos x="52" y="115"/>
                </a:cxn>
                <a:cxn ang="0">
                  <a:pos x="76" y="95"/>
                </a:cxn>
                <a:cxn ang="0">
                  <a:pos x="99" y="77"/>
                </a:cxn>
                <a:cxn ang="0">
                  <a:pos x="99" y="77"/>
                </a:cxn>
                <a:cxn ang="0">
                  <a:pos x="126" y="60"/>
                </a:cxn>
                <a:cxn ang="0">
                  <a:pos x="153" y="43"/>
                </a:cxn>
                <a:cxn ang="0">
                  <a:pos x="207" y="10"/>
                </a:cxn>
                <a:cxn ang="0">
                  <a:pos x="207" y="10"/>
                </a:cxn>
                <a:cxn ang="0">
                  <a:pos x="208" y="8"/>
                </a:cxn>
                <a:cxn ang="0">
                  <a:pos x="209" y="6"/>
                </a:cxn>
                <a:cxn ang="0">
                  <a:pos x="208" y="3"/>
                </a:cxn>
                <a:cxn ang="0">
                  <a:pos x="205" y="0"/>
                </a:cxn>
                <a:cxn ang="0">
                  <a:pos x="203" y="0"/>
                </a:cxn>
                <a:cxn ang="0">
                  <a:pos x="202" y="0"/>
                </a:cxn>
                <a:cxn ang="0">
                  <a:pos x="202" y="0"/>
                </a:cxn>
              </a:cxnLst>
              <a:rect l="0" t="0" r="r" b="b"/>
              <a:pathLst>
                <a:path w="209" h="159">
                  <a:moveTo>
                    <a:pt x="202" y="0"/>
                  </a:moveTo>
                  <a:lnTo>
                    <a:pt x="202" y="0"/>
                  </a:lnTo>
                  <a:lnTo>
                    <a:pt x="147" y="34"/>
                  </a:lnTo>
                  <a:lnTo>
                    <a:pt x="120" y="50"/>
                  </a:lnTo>
                  <a:lnTo>
                    <a:pt x="93" y="68"/>
                  </a:lnTo>
                  <a:lnTo>
                    <a:pt x="93" y="68"/>
                  </a:lnTo>
                  <a:lnTo>
                    <a:pt x="81" y="76"/>
                  </a:lnTo>
                  <a:lnTo>
                    <a:pt x="69" y="86"/>
                  </a:lnTo>
                  <a:lnTo>
                    <a:pt x="46" y="106"/>
                  </a:lnTo>
                  <a:lnTo>
                    <a:pt x="1" y="149"/>
                  </a:lnTo>
                  <a:lnTo>
                    <a:pt x="1" y="149"/>
                  </a:lnTo>
                  <a:lnTo>
                    <a:pt x="0" y="152"/>
                  </a:lnTo>
                  <a:lnTo>
                    <a:pt x="0" y="154"/>
                  </a:lnTo>
                  <a:lnTo>
                    <a:pt x="1" y="157"/>
                  </a:lnTo>
                  <a:lnTo>
                    <a:pt x="5" y="159"/>
                  </a:lnTo>
                  <a:lnTo>
                    <a:pt x="8" y="159"/>
                  </a:lnTo>
                  <a:lnTo>
                    <a:pt x="11" y="158"/>
                  </a:lnTo>
                  <a:lnTo>
                    <a:pt x="11" y="158"/>
                  </a:lnTo>
                  <a:lnTo>
                    <a:pt x="52" y="115"/>
                  </a:lnTo>
                  <a:lnTo>
                    <a:pt x="76" y="95"/>
                  </a:lnTo>
                  <a:lnTo>
                    <a:pt x="99" y="77"/>
                  </a:lnTo>
                  <a:lnTo>
                    <a:pt x="99" y="77"/>
                  </a:lnTo>
                  <a:lnTo>
                    <a:pt x="126" y="60"/>
                  </a:lnTo>
                  <a:lnTo>
                    <a:pt x="153" y="43"/>
                  </a:lnTo>
                  <a:lnTo>
                    <a:pt x="207" y="10"/>
                  </a:lnTo>
                  <a:lnTo>
                    <a:pt x="207" y="10"/>
                  </a:lnTo>
                  <a:lnTo>
                    <a:pt x="208" y="8"/>
                  </a:lnTo>
                  <a:lnTo>
                    <a:pt x="209" y="6"/>
                  </a:lnTo>
                  <a:lnTo>
                    <a:pt x="208" y="3"/>
                  </a:lnTo>
                  <a:lnTo>
                    <a:pt x="205" y="0"/>
                  </a:lnTo>
                  <a:lnTo>
                    <a:pt x="203" y="0"/>
                  </a:lnTo>
                  <a:lnTo>
                    <a:pt x="202" y="0"/>
                  </a:lnTo>
                  <a:lnTo>
                    <a:pt x="20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5" name="Freeform 1221"/>
            <p:cNvSpPr/>
            <p:nvPr/>
          </p:nvSpPr>
          <p:spPr bwMode="auto">
            <a:xfrm>
              <a:off x="5260976" y="2584450"/>
              <a:ext cx="87313" cy="66675"/>
            </a:xfrm>
            <a:custGeom>
              <a:avLst/>
              <a:gdLst/>
              <a:ahLst/>
              <a:cxnLst>
                <a:cxn ang="0">
                  <a:pos x="212" y="1"/>
                </a:cxn>
                <a:cxn ang="0">
                  <a:pos x="212" y="1"/>
                </a:cxn>
                <a:cxn ang="0">
                  <a:pos x="188" y="16"/>
                </a:cxn>
                <a:cxn ang="0">
                  <a:pos x="163" y="31"/>
                </a:cxn>
                <a:cxn ang="0">
                  <a:pos x="138" y="46"/>
                </a:cxn>
                <a:cxn ang="0">
                  <a:pos x="115" y="63"/>
                </a:cxn>
                <a:cxn ang="0">
                  <a:pos x="115" y="63"/>
                </a:cxn>
                <a:cxn ang="0">
                  <a:pos x="87" y="88"/>
                </a:cxn>
                <a:cxn ang="0">
                  <a:pos x="60" y="111"/>
                </a:cxn>
                <a:cxn ang="0">
                  <a:pos x="33" y="135"/>
                </a:cxn>
                <a:cxn ang="0">
                  <a:pos x="18" y="147"/>
                </a:cxn>
                <a:cxn ang="0">
                  <a:pos x="2" y="157"/>
                </a:cxn>
                <a:cxn ang="0">
                  <a:pos x="2" y="157"/>
                </a:cxn>
                <a:cxn ang="0">
                  <a:pos x="1" y="160"/>
                </a:cxn>
                <a:cxn ang="0">
                  <a:pos x="0" y="161"/>
                </a:cxn>
                <a:cxn ang="0">
                  <a:pos x="1" y="165"/>
                </a:cxn>
                <a:cxn ang="0">
                  <a:pos x="2" y="167"/>
                </a:cxn>
                <a:cxn ang="0">
                  <a:pos x="4" y="167"/>
                </a:cxn>
                <a:cxn ang="0">
                  <a:pos x="6" y="169"/>
                </a:cxn>
                <a:cxn ang="0">
                  <a:pos x="8" y="167"/>
                </a:cxn>
                <a:cxn ang="0">
                  <a:pos x="8" y="167"/>
                </a:cxn>
                <a:cxn ang="0">
                  <a:pos x="35" y="148"/>
                </a:cxn>
                <a:cxn ang="0">
                  <a:pos x="60" y="127"/>
                </a:cxn>
                <a:cxn ang="0">
                  <a:pos x="108" y="84"/>
                </a:cxn>
                <a:cxn ang="0">
                  <a:pos x="108" y="84"/>
                </a:cxn>
                <a:cxn ang="0">
                  <a:pos x="120" y="73"/>
                </a:cxn>
                <a:cxn ang="0">
                  <a:pos x="133" y="64"/>
                </a:cxn>
                <a:cxn ang="0">
                  <a:pos x="161" y="46"/>
                </a:cxn>
                <a:cxn ang="0">
                  <a:pos x="190" y="29"/>
                </a:cxn>
                <a:cxn ang="0">
                  <a:pos x="217" y="11"/>
                </a:cxn>
                <a:cxn ang="0">
                  <a:pos x="217" y="11"/>
                </a:cxn>
                <a:cxn ang="0">
                  <a:pos x="220" y="9"/>
                </a:cxn>
                <a:cxn ang="0">
                  <a:pos x="220" y="8"/>
                </a:cxn>
                <a:cxn ang="0">
                  <a:pos x="220" y="3"/>
                </a:cxn>
                <a:cxn ang="0">
                  <a:pos x="216" y="0"/>
                </a:cxn>
                <a:cxn ang="0">
                  <a:pos x="214" y="0"/>
                </a:cxn>
                <a:cxn ang="0">
                  <a:pos x="212" y="1"/>
                </a:cxn>
                <a:cxn ang="0">
                  <a:pos x="212" y="1"/>
                </a:cxn>
              </a:cxnLst>
              <a:rect l="0" t="0" r="r" b="b"/>
              <a:pathLst>
                <a:path w="220" h="169">
                  <a:moveTo>
                    <a:pt x="212" y="1"/>
                  </a:moveTo>
                  <a:lnTo>
                    <a:pt x="212" y="1"/>
                  </a:lnTo>
                  <a:lnTo>
                    <a:pt x="188" y="16"/>
                  </a:lnTo>
                  <a:lnTo>
                    <a:pt x="163" y="31"/>
                  </a:lnTo>
                  <a:lnTo>
                    <a:pt x="138" y="46"/>
                  </a:lnTo>
                  <a:lnTo>
                    <a:pt x="115" y="63"/>
                  </a:lnTo>
                  <a:lnTo>
                    <a:pt x="115" y="63"/>
                  </a:lnTo>
                  <a:lnTo>
                    <a:pt x="87" y="88"/>
                  </a:lnTo>
                  <a:lnTo>
                    <a:pt x="60" y="111"/>
                  </a:lnTo>
                  <a:lnTo>
                    <a:pt x="33" y="135"/>
                  </a:lnTo>
                  <a:lnTo>
                    <a:pt x="18" y="147"/>
                  </a:lnTo>
                  <a:lnTo>
                    <a:pt x="2" y="157"/>
                  </a:lnTo>
                  <a:lnTo>
                    <a:pt x="2" y="157"/>
                  </a:lnTo>
                  <a:lnTo>
                    <a:pt x="1" y="160"/>
                  </a:lnTo>
                  <a:lnTo>
                    <a:pt x="0" y="161"/>
                  </a:lnTo>
                  <a:lnTo>
                    <a:pt x="1" y="165"/>
                  </a:lnTo>
                  <a:lnTo>
                    <a:pt x="2" y="167"/>
                  </a:lnTo>
                  <a:lnTo>
                    <a:pt x="4" y="167"/>
                  </a:lnTo>
                  <a:lnTo>
                    <a:pt x="6" y="169"/>
                  </a:lnTo>
                  <a:lnTo>
                    <a:pt x="8" y="167"/>
                  </a:lnTo>
                  <a:lnTo>
                    <a:pt x="8" y="167"/>
                  </a:lnTo>
                  <a:lnTo>
                    <a:pt x="35" y="148"/>
                  </a:lnTo>
                  <a:lnTo>
                    <a:pt x="60" y="127"/>
                  </a:lnTo>
                  <a:lnTo>
                    <a:pt x="108" y="84"/>
                  </a:lnTo>
                  <a:lnTo>
                    <a:pt x="108" y="84"/>
                  </a:lnTo>
                  <a:lnTo>
                    <a:pt x="120" y="73"/>
                  </a:lnTo>
                  <a:lnTo>
                    <a:pt x="133" y="64"/>
                  </a:lnTo>
                  <a:lnTo>
                    <a:pt x="161" y="46"/>
                  </a:lnTo>
                  <a:lnTo>
                    <a:pt x="190" y="29"/>
                  </a:lnTo>
                  <a:lnTo>
                    <a:pt x="217" y="11"/>
                  </a:lnTo>
                  <a:lnTo>
                    <a:pt x="217" y="11"/>
                  </a:lnTo>
                  <a:lnTo>
                    <a:pt x="220" y="9"/>
                  </a:lnTo>
                  <a:lnTo>
                    <a:pt x="220" y="8"/>
                  </a:lnTo>
                  <a:lnTo>
                    <a:pt x="220" y="3"/>
                  </a:lnTo>
                  <a:lnTo>
                    <a:pt x="216" y="0"/>
                  </a:lnTo>
                  <a:lnTo>
                    <a:pt x="214" y="0"/>
                  </a:lnTo>
                  <a:lnTo>
                    <a:pt x="212" y="1"/>
                  </a:lnTo>
                  <a:lnTo>
                    <a:pt x="212"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6" name="Freeform 1222"/>
            <p:cNvSpPr/>
            <p:nvPr/>
          </p:nvSpPr>
          <p:spPr bwMode="auto">
            <a:xfrm>
              <a:off x="5287963" y="2590800"/>
              <a:ext cx="111125" cy="87313"/>
            </a:xfrm>
            <a:custGeom>
              <a:avLst/>
              <a:gdLst/>
              <a:ahLst/>
              <a:cxnLst>
                <a:cxn ang="0">
                  <a:pos x="268" y="1"/>
                </a:cxn>
                <a:cxn ang="0">
                  <a:pos x="268" y="1"/>
                </a:cxn>
                <a:cxn ang="0">
                  <a:pos x="259" y="8"/>
                </a:cxn>
                <a:cxn ang="0">
                  <a:pos x="250" y="13"/>
                </a:cxn>
                <a:cxn ang="0">
                  <a:pos x="231" y="23"/>
                </a:cxn>
                <a:cxn ang="0">
                  <a:pos x="231" y="23"/>
                </a:cxn>
                <a:cxn ang="0">
                  <a:pos x="224" y="28"/>
                </a:cxn>
                <a:cxn ang="0">
                  <a:pos x="216" y="36"/>
                </a:cxn>
                <a:cxn ang="0">
                  <a:pos x="208" y="43"/>
                </a:cxn>
                <a:cxn ang="0">
                  <a:pos x="201" y="49"/>
                </a:cxn>
                <a:cxn ang="0">
                  <a:pos x="201" y="49"/>
                </a:cxn>
                <a:cxn ang="0">
                  <a:pos x="169" y="74"/>
                </a:cxn>
                <a:cxn ang="0">
                  <a:pos x="136" y="99"/>
                </a:cxn>
                <a:cxn ang="0">
                  <a:pos x="136" y="99"/>
                </a:cxn>
                <a:cxn ang="0">
                  <a:pos x="101" y="127"/>
                </a:cxn>
                <a:cxn ang="0">
                  <a:pos x="65" y="155"/>
                </a:cxn>
                <a:cxn ang="0">
                  <a:pos x="65" y="155"/>
                </a:cxn>
                <a:cxn ang="0">
                  <a:pos x="50" y="167"/>
                </a:cxn>
                <a:cxn ang="0">
                  <a:pos x="33" y="180"/>
                </a:cxn>
                <a:cxn ang="0">
                  <a:pos x="16" y="192"/>
                </a:cxn>
                <a:cxn ang="0">
                  <a:pos x="9" y="200"/>
                </a:cxn>
                <a:cxn ang="0">
                  <a:pos x="1" y="206"/>
                </a:cxn>
                <a:cxn ang="0">
                  <a:pos x="1" y="206"/>
                </a:cxn>
                <a:cxn ang="0">
                  <a:pos x="1" y="209"/>
                </a:cxn>
                <a:cxn ang="0">
                  <a:pos x="0" y="212"/>
                </a:cxn>
                <a:cxn ang="0">
                  <a:pos x="2" y="215"/>
                </a:cxn>
                <a:cxn ang="0">
                  <a:pos x="4" y="217"/>
                </a:cxn>
                <a:cxn ang="0">
                  <a:pos x="6" y="217"/>
                </a:cxn>
                <a:cxn ang="0">
                  <a:pos x="8" y="217"/>
                </a:cxn>
                <a:cxn ang="0">
                  <a:pos x="10" y="214"/>
                </a:cxn>
                <a:cxn ang="0">
                  <a:pos x="10" y="214"/>
                </a:cxn>
                <a:cxn ang="0">
                  <a:pos x="16" y="209"/>
                </a:cxn>
                <a:cxn ang="0">
                  <a:pos x="22" y="202"/>
                </a:cxn>
                <a:cxn ang="0">
                  <a:pos x="36" y="191"/>
                </a:cxn>
                <a:cxn ang="0">
                  <a:pos x="52" y="180"/>
                </a:cxn>
                <a:cxn ang="0">
                  <a:pos x="67" y="170"/>
                </a:cxn>
                <a:cxn ang="0">
                  <a:pos x="67" y="170"/>
                </a:cxn>
                <a:cxn ang="0">
                  <a:pos x="101" y="141"/>
                </a:cxn>
                <a:cxn ang="0">
                  <a:pos x="136" y="113"/>
                </a:cxn>
                <a:cxn ang="0">
                  <a:pos x="136" y="113"/>
                </a:cxn>
                <a:cxn ang="0">
                  <a:pos x="154" y="98"/>
                </a:cxn>
                <a:cxn ang="0">
                  <a:pos x="174" y="83"/>
                </a:cxn>
                <a:cxn ang="0">
                  <a:pos x="213" y="55"/>
                </a:cxn>
                <a:cxn ang="0">
                  <a:pos x="213" y="55"/>
                </a:cxn>
                <a:cxn ang="0">
                  <a:pos x="229" y="42"/>
                </a:cxn>
                <a:cxn ang="0">
                  <a:pos x="235" y="35"/>
                </a:cxn>
                <a:cxn ang="0">
                  <a:pos x="244" y="28"/>
                </a:cxn>
                <a:cxn ang="0">
                  <a:pos x="244" y="28"/>
                </a:cxn>
                <a:cxn ang="0">
                  <a:pos x="260" y="19"/>
                </a:cxn>
                <a:cxn ang="0">
                  <a:pos x="268" y="15"/>
                </a:cxn>
                <a:cxn ang="0">
                  <a:pos x="276" y="9"/>
                </a:cxn>
                <a:cxn ang="0">
                  <a:pos x="276" y="9"/>
                </a:cxn>
                <a:cxn ang="0">
                  <a:pos x="277" y="8"/>
                </a:cxn>
                <a:cxn ang="0">
                  <a:pos x="278" y="5"/>
                </a:cxn>
                <a:cxn ang="0">
                  <a:pos x="277" y="4"/>
                </a:cxn>
                <a:cxn ang="0">
                  <a:pos x="276" y="2"/>
                </a:cxn>
                <a:cxn ang="0">
                  <a:pos x="273" y="0"/>
                </a:cxn>
                <a:cxn ang="0">
                  <a:pos x="271" y="0"/>
                </a:cxn>
                <a:cxn ang="0">
                  <a:pos x="268" y="1"/>
                </a:cxn>
                <a:cxn ang="0">
                  <a:pos x="268" y="1"/>
                </a:cxn>
              </a:cxnLst>
              <a:rect l="0" t="0" r="r" b="b"/>
              <a:pathLst>
                <a:path w="278" h="217">
                  <a:moveTo>
                    <a:pt x="268" y="1"/>
                  </a:moveTo>
                  <a:lnTo>
                    <a:pt x="268" y="1"/>
                  </a:lnTo>
                  <a:lnTo>
                    <a:pt x="259" y="8"/>
                  </a:lnTo>
                  <a:lnTo>
                    <a:pt x="250" y="13"/>
                  </a:lnTo>
                  <a:lnTo>
                    <a:pt x="231" y="23"/>
                  </a:lnTo>
                  <a:lnTo>
                    <a:pt x="231" y="23"/>
                  </a:lnTo>
                  <a:lnTo>
                    <a:pt x="224" y="28"/>
                  </a:lnTo>
                  <a:lnTo>
                    <a:pt x="216" y="36"/>
                  </a:lnTo>
                  <a:lnTo>
                    <a:pt x="208" y="43"/>
                  </a:lnTo>
                  <a:lnTo>
                    <a:pt x="201" y="49"/>
                  </a:lnTo>
                  <a:lnTo>
                    <a:pt x="201" y="49"/>
                  </a:lnTo>
                  <a:lnTo>
                    <a:pt x="169" y="74"/>
                  </a:lnTo>
                  <a:lnTo>
                    <a:pt x="136" y="99"/>
                  </a:lnTo>
                  <a:lnTo>
                    <a:pt x="136" y="99"/>
                  </a:lnTo>
                  <a:lnTo>
                    <a:pt x="101" y="127"/>
                  </a:lnTo>
                  <a:lnTo>
                    <a:pt x="65" y="155"/>
                  </a:lnTo>
                  <a:lnTo>
                    <a:pt x="65" y="155"/>
                  </a:lnTo>
                  <a:lnTo>
                    <a:pt x="50" y="167"/>
                  </a:lnTo>
                  <a:lnTo>
                    <a:pt x="33" y="180"/>
                  </a:lnTo>
                  <a:lnTo>
                    <a:pt x="16" y="192"/>
                  </a:lnTo>
                  <a:lnTo>
                    <a:pt x="9" y="200"/>
                  </a:lnTo>
                  <a:lnTo>
                    <a:pt x="1" y="206"/>
                  </a:lnTo>
                  <a:lnTo>
                    <a:pt x="1" y="206"/>
                  </a:lnTo>
                  <a:lnTo>
                    <a:pt x="1" y="209"/>
                  </a:lnTo>
                  <a:lnTo>
                    <a:pt x="0" y="212"/>
                  </a:lnTo>
                  <a:lnTo>
                    <a:pt x="2" y="215"/>
                  </a:lnTo>
                  <a:lnTo>
                    <a:pt x="4" y="217"/>
                  </a:lnTo>
                  <a:lnTo>
                    <a:pt x="6" y="217"/>
                  </a:lnTo>
                  <a:lnTo>
                    <a:pt x="8" y="217"/>
                  </a:lnTo>
                  <a:lnTo>
                    <a:pt x="10" y="214"/>
                  </a:lnTo>
                  <a:lnTo>
                    <a:pt x="10" y="214"/>
                  </a:lnTo>
                  <a:lnTo>
                    <a:pt x="16" y="209"/>
                  </a:lnTo>
                  <a:lnTo>
                    <a:pt x="22" y="202"/>
                  </a:lnTo>
                  <a:lnTo>
                    <a:pt x="36" y="191"/>
                  </a:lnTo>
                  <a:lnTo>
                    <a:pt x="52" y="180"/>
                  </a:lnTo>
                  <a:lnTo>
                    <a:pt x="67" y="170"/>
                  </a:lnTo>
                  <a:lnTo>
                    <a:pt x="67" y="170"/>
                  </a:lnTo>
                  <a:lnTo>
                    <a:pt x="101" y="141"/>
                  </a:lnTo>
                  <a:lnTo>
                    <a:pt x="136" y="113"/>
                  </a:lnTo>
                  <a:lnTo>
                    <a:pt x="136" y="113"/>
                  </a:lnTo>
                  <a:lnTo>
                    <a:pt x="154" y="98"/>
                  </a:lnTo>
                  <a:lnTo>
                    <a:pt x="174" y="83"/>
                  </a:lnTo>
                  <a:lnTo>
                    <a:pt x="213" y="55"/>
                  </a:lnTo>
                  <a:lnTo>
                    <a:pt x="213" y="55"/>
                  </a:lnTo>
                  <a:lnTo>
                    <a:pt x="229" y="42"/>
                  </a:lnTo>
                  <a:lnTo>
                    <a:pt x="235" y="35"/>
                  </a:lnTo>
                  <a:lnTo>
                    <a:pt x="244" y="28"/>
                  </a:lnTo>
                  <a:lnTo>
                    <a:pt x="244" y="28"/>
                  </a:lnTo>
                  <a:lnTo>
                    <a:pt x="260" y="19"/>
                  </a:lnTo>
                  <a:lnTo>
                    <a:pt x="268" y="15"/>
                  </a:lnTo>
                  <a:lnTo>
                    <a:pt x="276" y="9"/>
                  </a:lnTo>
                  <a:lnTo>
                    <a:pt x="276" y="9"/>
                  </a:lnTo>
                  <a:lnTo>
                    <a:pt x="277" y="8"/>
                  </a:lnTo>
                  <a:lnTo>
                    <a:pt x="278" y="5"/>
                  </a:lnTo>
                  <a:lnTo>
                    <a:pt x="277" y="4"/>
                  </a:lnTo>
                  <a:lnTo>
                    <a:pt x="276" y="2"/>
                  </a:lnTo>
                  <a:lnTo>
                    <a:pt x="273" y="0"/>
                  </a:lnTo>
                  <a:lnTo>
                    <a:pt x="271" y="0"/>
                  </a:lnTo>
                  <a:lnTo>
                    <a:pt x="268" y="1"/>
                  </a:lnTo>
                  <a:lnTo>
                    <a:pt x="26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7" name="Freeform 1223"/>
            <p:cNvSpPr/>
            <p:nvPr/>
          </p:nvSpPr>
          <p:spPr bwMode="auto">
            <a:xfrm>
              <a:off x="5334001" y="2589213"/>
              <a:ext cx="128588" cy="96838"/>
            </a:xfrm>
            <a:custGeom>
              <a:avLst/>
              <a:gdLst/>
              <a:ahLst/>
              <a:cxnLst>
                <a:cxn ang="0">
                  <a:pos x="317" y="1"/>
                </a:cxn>
                <a:cxn ang="0">
                  <a:pos x="317" y="1"/>
                </a:cxn>
                <a:cxn ang="0">
                  <a:pos x="298" y="18"/>
                </a:cxn>
                <a:cxn ang="0">
                  <a:pos x="277" y="34"/>
                </a:cxn>
                <a:cxn ang="0">
                  <a:pos x="237" y="64"/>
                </a:cxn>
                <a:cxn ang="0">
                  <a:pos x="194" y="93"/>
                </a:cxn>
                <a:cxn ang="0">
                  <a:pos x="152" y="120"/>
                </a:cxn>
                <a:cxn ang="0">
                  <a:pos x="152" y="120"/>
                </a:cxn>
                <a:cxn ang="0">
                  <a:pos x="114" y="148"/>
                </a:cxn>
                <a:cxn ang="0">
                  <a:pos x="77" y="176"/>
                </a:cxn>
                <a:cxn ang="0">
                  <a:pos x="39" y="205"/>
                </a:cxn>
                <a:cxn ang="0">
                  <a:pos x="3" y="233"/>
                </a:cxn>
                <a:cxn ang="0">
                  <a:pos x="3" y="233"/>
                </a:cxn>
                <a:cxn ang="0">
                  <a:pos x="0" y="234"/>
                </a:cxn>
                <a:cxn ang="0">
                  <a:pos x="0" y="236"/>
                </a:cxn>
                <a:cxn ang="0">
                  <a:pos x="0" y="240"/>
                </a:cxn>
                <a:cxn ang="0">
                  <a:pos x="1" y="243"/>
                </a:cxn>
                <a:cxn ang="0">
                  <a:pos x="4" y="243"/>
                </a:cxn>
                <a:cxn ang="0">
                  <a:pos x="5" y="243"/>
                </a:cxn>
                <a:cxn ang="0">
                  <a:pos x="8" y="243"/>
                </a:cxn>
                <a:cxn ang="0">
                  <a:pos x="8" y="243"/>
                </a:cxn>
                <a:cxn ang="0">
                  <a:pos x="47" y="213"/>
                </a:cxn>
                <a:cxn ang="0">
                  <a:pos x="86" y="183"/>
                </a:cxn>
                <a:cxn ang="0">
                  <a:pos x="126" y="153"/>
                </a:cxn>
                <a:cxn ang="0">
                  <a:pos x="166" y="124"/>
                </a:cxn>
                <a:cxn ang="0">
                  <a:pos x="166" y="124"/>
                </a:cxn>
                <a:cxn ang="0">
                  <a:pos x="207" y="97"/>
                </a:cxn>
                <a:cxn ang="0">
                  <a:pos x="247" y="70"/>
                </a:cxn>
                <a:cxn ang="0">
                  <a:pos x="288" y="40"/>
                </a:cxn>
                <a:cxn ang="0">
                  <a:pos x="306" y="26"/>
                </a:cxn>
                <a:cxn ang="0">
                  <a:pos x="324" y="9"/>
                </a:cxn>
                <a:cxn ang="0">
                  <a:pos x="324" y="9"/>
                </a:cxn>
                <a:cxn ang="0">
                  <a:pos x="327" y="8"/>
                </a:cxn>
                <a:cxn ang="0">
                  <a:pos x="327" y="5"/>
                </a:cxn>
                <a:cxn ang="0">
                  <a:pos x="324" y="2"/>
                </a:cxn>
                <a:cxn ang="0">
                  <a:pos x="322" y="0"/>
                </a:cxn>
                <a:cxn ang="0">
                  <a:pos x="319" y="0"/>
                </a:cxn>
                <a:cxn ang="0">
                  <a:pos x="317" y="1"/>
                </a:cxn>
                <a:cxn ang="0">
                  <a:pos x="317" y="1"/>
                </a:cxn>
              </a:cxnLst>
              <a:rect l="0" t="0" r="r" b="b"/>
              <a:pathLst>
                <a:path w="327" h="243">
                  <a:moveTo>
                    <a:pt x="317" y="1"/>
                  </a:moveTo>
                  <a:lnTo>
                    <a:pt x="317" y="1"/>
                  </a:lnTo>
                  <a:lnTo>
                    <a:pt x="298" y="18"/>
                  </a:lnTo>
                  <a:lnTo>
                    <a:pt x="277" y="34"/>
                  </a:lnTo>
                  <a:lnTo>
                    <a:pt x="237" y="64"/>
                  </a:lnTo>
                  <a:lnTo>
                    <a:pt x="194" y="93"/>
                  </a:lnTo>
                  <a:lnTo>
                    <a:pt x="152" y="120"/>
                  </a:lnTo>
                  <a:lnTo>
                    <a:pt x="152" y="120"/>
                  </a:lnTo>
                  <a:lnTo>
                    <a:pt x="114" y="148"/>
                  </a:lnTo>
                  <a:lnTo>
                    <a:pt x="77" y="176"/>
                  </a:lnTo>
                  <a:lnTo>
                    <a:pt x="39" y="205"/>
                  </a:lnTo>
                  <a:lnTo>
                    <a:pt x="3" y="233"/>
                  </a:lnTo>
                  <a:lnTo>
                    <a:pt x="3" y="233"/>
                  </a:lnTo>
                  <a:lnTo>
                    <a:pt x="0" y="234"/>
                  </a:lnTo>
                  <a:lnTo>
                    <a:pt x="0" y="236"/>
                  </a:lnTo>
                  <a:lnTo>
                    <a:pt x="0" y="240"/>
                  </a:lnTo>
                  <a:lnTo>
                    <a:pt x="1" y="243"/>
                  </a:lnTo>
                  <a:lnTo>
                    <a:pt x="4" y="243"/>
                  </a:lnTo>
                  <a:lnTo>
                    <a:pt x="5" y="243"/>
                  </a:lnTo>
                  <a:lnTo>
                    <a:pt x="8" y="243"/>
                  </a:lnTo>
                  <a:lnTo>
                    <a:pt x="8" y="243"/>
                  </a:lnTo>
                  <a:lnTo>
                    <a:pt x="47" y="213"/>
                  </a:lnTo>
                  <a:lnTo>
                    <a:pt x="86" y="183"/>
                  </a:lnTo>
                  <a:lnTo>
                    <a:pt x="126" y="153"/>
                  </a:lnTo>
                  <a:lnTo>
                    <a:pt x="166" y="124"/>
                  </a:lnTo>
                  <a:lnTo>
                    <a:pt x="166" y="124"/>
                  </a:lnTo>
                  <a:lnTo>
                    <a:pt x="207" y="97"/>
                  </a:lnTo>
                  <a:lnTo>
                    <a:pt x="247" y="70"/>
                  </a:lnTo>
                  <a:lnTo>
                    <a:pt x="288" y="40"/>
                  </a:lnTo>
                  <a:lnTo>
                    <a:pt x="306" y="26"/>
                  </a:lnTo>
                  <a:lnTo>
                    <a:pt x="324" y="9"/>
                  </a:lnTo>
                  <a:lnTo>
                    <a:pt x="324" y="9"/>
                  </a:lnTo>
                  <a:lnTo>
                    <a:pt x="327" y="8"/>
                  </a:lnTo>
                  <a:lnTo>
                    <a:pt x="327" y="5"/>
                  </a:lnTo>
                  <a:lnTo>
                    <a:pt x="324" y="2"/>
                  </a:lnTo>
                  <a:lnTo>
                    <a:pt x="322" y="0"/>
                  </a:lnTo>
                  <a:lnTo>
                    <a:pt x="319" y="0"/>
                  </a:lnTo>
                  <a:lnTo>
                    <a:pt x="317" y="1"/>
                  </a:lnTo>
                  <a:lnTo>
                    <a:pt x="31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8" name="Freeform 1224"/>
            <p:cNvSpPr/>
            <p:nvPr/>
          </p:nvSpPr>
          <p:spPr bwMode="auto">
            <a:xfrm>
              <a:off x="5372101" y="2603500"/>
              <a:ext cx="123825" cy="93663"/>
            </a:xfrm>
            <a:custGeom>
              <a:avLst/>
              <a:gdLst/>
              <a:ahLst/>
              <a:cxnLst>
                <a:cxn ang="0">
                  <a:pos x="302" y="2"/>
                </a:cxn>
                <a:cxn ang="0">
                  <a:pos x="302" y="2"/>
                </a:cxn>
                <a:cxn ang="0">
                  <a:pos x="294" y="13"/>
                </a:cxn>
                <a:cxn ang="0">
                  <a:pos x="287" y="22"/>
                </a:cxn>
                <a:cxn ang="0">
                  <a:pos x="276" y="31"/>
                </a:cxn>
                <a:cxn ang="0">
                  <a:pos x="266" y="39"/>
                </a:cxn>
                <a:cxn ang="0">
                  <a:pos x="245" y="52"/>
                </a:cxn>
                <a:cxn ang="0">
                  <a:pos x="222" y="66"/>
                </a:cxn>
                <a:cxn ang="0">
                  <a:pos x="222" y="66"/>
                </a:cxn>
                <a:cxn ang="0">
                  <a:pos x="178" y="94"/>
                </a:cxn>
                <a:cxn ang="0">
                  <a:pos x="133" y="121"/>
                </a:cxn>
                <a:cxn ang="0">
                  <a:pos x="133" y="121"/>
                </a:cxn>
                <a:cxn ang="0">
                  <a:pos x="98" y="145"/>
                </a:cxn>
                <a:cxn ang="0">
                  <a:pos x="64" y="170"/>
                </a:cxn>
                <a:cxn ang="0">
                  <a:pos x="33" y="197"/>
                </a:cxn>
                <a:cxn ang="0">
                  <a:pos x="17" y="212"/>
                </a:cxn>
                <a:cxn ang="0">
                  <a:pos x="1" y="226"/>
                </a:cxn>
                <a:cxn ang="0">
                  <a:pos x="1" y="226"/>
                </a:cxn>
                <a:cxn ang="0">
                  <a:pos x="0" y="229"/>
                </a:cxn>
                <a:cxn ang="0">
                  <a:pos x="0" y="230"/>
                </a:cxn>
                <a:cxn ang="0">
                  <a:pos x="3" y="234"/>
                </a:cxn>
                <a:cxn ang="0">
                  <a:pos x="5" y="236"/>
                </a:cxn>
                <a:cxn ang="0">
                  <a:pos x="8" y="235"/>
                </a:cxn>
                <a:cxn ang="0">
                  <a:pos x="11" y="234"/>
                </a:cxn>
                <a:cxn ang="0">
                  <a:pos x="11" y="234"/>
                </a:cxn>
                <a:cxn ang="0">
                  <a:pos x="28" y="217"/>
                </a:cxn>
                <a:cxn ang="0">
                  <a:pos x="46" y="201"/>
                </a:cxn>
                <a:cxn ang="0">
                  <a:pos x="64" y="185"/>
                </a:cxn>
                <a:cxn ang="0">
                  <a:pos x="84" y="171"/>
                </a:cxn>
                <a:cxn ang="0">
                  <a:pos x="123" y="142"/>
                </a:cxn>
                <a:cxn ang="0">
                  <a:pos x="165" y="115"/>
                </a:cxn>
                <a:cxn ang="0">
                  <a:pos x="165" y="115"/>
                </a:cxn>
                <a:cxn ang="0">
                  <a:pos x="211" y="86"/>
                </a:cxn>
                <a:cxn ang="0">
                  <a:pos x="256" y="57"/>
                </a:cxn>
                <a:cxn ang="0">
                  <a:pos x="256" y="57"/>
                </a:cxn>
                <a:cxn ang="0">
                  <a:pos x="272" y="47"/>
                </a:cxn>
                <a:cxn ang="0">
                  <a:pos x="287" y="36"/>
                </a:cxn>
                <a:cxn ang="0">
                  <a:pos x="301" y="23"/>
                </a:cxn>
                <a:cxn ang="0">
                  <a:pos x="306" y="17"/>
                </a:cxn>
                <a:cxn ang="0">
                  <a:pos x="311" y="9"/>
                </a:cxn>
                <a:cxn ang="0">
                  <a:pos x="311" y="9"/>
                </a:cxn>
                <a:cxn ang="0">
                  <a:pos x="313" y="6"/>
                </a:cxn>
                <a:cxn ang="0">
                  <a:pos x="313" y="4"/>
                </a:cxn>
                <a:cxn ang="0">
                  <a:pos x="310" y="1"/>
                </a:cxn>
                <a:cxn ang="0">
                  <a:pos x="305" y="0"/>
                </a:cxn>
                <a:cxn ang="0">
                  <a:pos x="304" y="1"/>
                </a:cxn>
                <a:cxn ang="0">
                  <a:pos x="302" y="2"/>
                </a:cxn>
                <a:cxn ang="0">
                  <a:pos x="302" y="2"/>
                </a:cxn>
              </a:cxnLst>
              <a:rect l="0" t="0" r="r" b="b"/>
              <a:pathLst>
                <a:path w="313" h="236">
                  <a:moveTo>
                    <a:pt x="302" y="2"/>
                  </a:moveTo>
                  <a:lnTo>
                    <a:pt x="302" y="2"/>
                  </a:lnTo>
                  <a:lnTo>
                    <a:pt x="294" y="13"/>
                  </a:lnTo>
                  <a:lnTo>
                    <a:pt x="287" y="22"/>
                  </a:lnTo>
                  <a:lnTo>
                    <a:pt x="276" y="31"/>
                  </a:lnTo>
                  <a:lnTo>
                    <a:pt x="266" y="39"/>
                  </a:lnTo>
                  <a:lnTo>
                    <a:pt x="245" y="52"/>
                  </a:lnTo>
                  <a:lnTo>
                    <a:pt x="222" y="66"/>
                  </a:lnTo>
                  <a:lnTo>
                    <a:pt x="222" y="66"/>
                  </a:lnTo>
                  <a:lnTo>
                    <a:pt x="178" y="94"/>
                  </a:lnTo>
                  <a:lnTo>
                    <a:pt x="133" y="121"/>
                  </a:lnTo>
                  <a:lnTo>
                    <a:pt x="133" y="121"/>
                  </a:lnTo>
                  <a:lnTo>
                    <a:pt x="98" y="145"/>
                  </a:lnTo>
                  <a:lnTo>
                    <a:pt x="64" y="170"/>
                  </a:lnTo>
                  <a:lnTo>
                    <a:pt x="33" y="197"/>
                  </a:lnTo>
                  <a:lnTo>
                    <a:pt x="17" y="212"/>
                  </a:lnTo>
                  <a:lnTo>
                    <a:pt x="1" y="226"/>
                  </a:lnTo>
                  <a:lnTo>
                    <a:pt x="1" y="226"/>
                  </a:lnTo>
                  <a:lnTo>
                    <a:pt x="0" y="229"/>
                  </a:lnTo>
                  <a:lnTo>
                    <a:pt x="0" y="230"/>
                  </a:lnTo>
                  <a:lnTo>
                    <a:pt x="3" y="234"/>
                  </a:lnTo>
                  <a:lnTo>
                    <a:pt x="5" y="236"/>
                  </a:lnTo>
                  <a:lnTo>
                    <a:pt x="8" y="235"/>
                  </a:lnTo>
                  <a:lnTo>
                    <a:pt x="11" y="234"/>
                  </a:lnTo>
                  <a:lnTo>
                    <a:pt x="11" y="234"/>
                  </a:lnTo>
                  <a:lnTo>
                    <a:pt x="28" y="217"/>
                  </a:lnTo>
                  <a:lnTo>
                    <a:pt x="46" y="201"/>
                  </a:lnTo>
                  <a:lnTo>
                    <a:pt x="64" y="185"/>
                  </a:lnTo>
                  <a:lnTo>
                    <a:pt x="84" y="171"/>
                  </a:lnTo>
                  <a:lnTo>
                    <a:pt x="123" y="142"/>
                  </a:lnTo>
                  <a:lnTo>
                    <a:pt x="165" y="115"/>
                  </a:lnTo>
                  <a:lnTo>
                    <a:pt x="165" y="115"/>
                  </a:lnTo>
                  <a:lnTo>
                    <a:pt x="211" y="86"/>
                  </a:lnTo>
                  <a:lnTo>
                    <a:pt x="256" y="57"/>
                  </a:lnTo>
                  <a:lnTo>
                    <a:pt x="256" y="57"/>
                  </a:lnTo>
                  <a:lnTo>
                    <a:pt x="272" y="47"/>
                  </a:lnTo>
                  <a:lnTo>
                    <a:pt x="287" y="36"/>
                  </a:lnTo>
                  <a:lnTo>
                    <a:pt x="301" y="23"/>
                  </a:lnTo>
                  <a:lnTo>
                    <a:pt x="306" y="17"/>
                  </a:lnTo>
                  <a:lnTo>
                    <a:pt x="311" y="9"/>
                  </a:lnTo>
                  <a:lnTo>
                    <a:pt x="311" y="9"/>
                  </a:lnTo>
                  <a:lnTo>
                    <a:pt x="313" y="6"/>
                  </a:lnTo>
                  <a:lnTo>
                    <a:pt x="313" y="4"/>
                  </a:lnTo>
                  <a:lnTo>
                    <a:pt x="310" y="1"/>
                  </a:lnTo>
                  <a:lnTo>
                    <a:pt x="305" y="0"/>
                  </a:lnTo>
                  <a:lnTo>
                    <a:pt x="304" y="1"/>
                  </a:lnTo>
                  <a:lnTo>
                    <a:pt x="302" y="2"/>
                  </a:lnTo>
                  <a:lnTo>
                    <a:pt x="30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9" name="Freeform 1225"/>
            <p:cNvSpPr/>
            <p:nvPr/>
          </p:nvSpPr>
          <p:spPr bwMode="auto">
            <a:xfrm>
              <a:off x="5438776" y="2600325"/>
              <a:ext cx="117475" cy="87313"/>
            </a:xfrm>
            <a:custGeom>
              <a:avLst/>
              <a:gdLst/>
              <a:ahLst/>
              <a:cxnLst>
                <a:cxn ang="0">
                  <a:pos x="286" y="3"/>
                </a:cxn>
                <a:cxn ang="0">
                  <a:pos x="286" y="3"/>
                </a:cxn>
                <a:cxn ang="0">
                  <a:pos x="268" y="17"/>
                </a:cxn>
                <a:cxn ang="0">
                  <a:pos x="251" y="31"/>
                </a:cxn>
                <a:cxn ang="0">
                  <a:pos x="213" y="57"/>
                </a:cxn>
                <a:cxn ang="0">
                  <a:pos x="136" y="106"/>
                </a:cxn>
                <a:cxn ang="0">
                  <a:pos x="136" y="106"/>
                </a:cxn>
                <a:cxn ang="0">
                  <a:pos x="101" y="131"/>
                </a:cxn>
                <a:cxn ang="0">
                  <a:pos x="68" y="157"/>
                </a:cxn>
                <a:cxn ang="0">
                  <a:pos x="35" y="184"/>
                </a:cxn>
                <a:cxn ang="0">
                  <a:pos x="1" y="210"/>
                </a:cxn>
                <a:cxn ang="0">
                  <a:pos x="1" y="210"/>
                </a:cxn>
                <a:cxn ang="0">
                  <a:pos x="0" y="212"/>
                </a:cxn>
                <a:cxn ang="0">
                  <a:pos x="0" y="214"/>
                </a:cxn>
                <a:cxn ang="0">
                  <a:pos x="0" y="218"/>
                </a:cxn>
                <a:cxn ang="0">
                  <a:pos x="1" y="221"/>
                </a:cxn>
                <a:cxn ang="0">
                  <a:pos x="4" y="221"/>
                </a:cxn>
                <a:cxn ang="0">
                  <a:pos x="5" y="221"/>
                </a:cxn>
                <a:cxn ang="0">
                  <a:pos x="8" y="221"/>
                </a:cxn>
                <a:cxn ang="0">
                  <a:pos x="8" y="221"/>
                </a:cxn>
                <a:cxn ang="0">
                  <a:pos x="43" y="192"/>
                </a:cxn>
                <a:cxn ang="0">
                  <a:pos x="77" y="165"/>
                </a:cxn>
                <a:cxn ang="0">
                  <a:pos x="112" y="137"/>
                </a:cxn>
                <a:cxn ang="0">
                  <a:pos x="149" y="111"/>
                </a:cxn>
                <a:cxn ang="0">
                  <a:pos x="149" y="111"/>
                </a:cxn>
                <a:cxn ang="0">
                  <a:pos x="223" y="63"/>
                </a:cxn>
                <a:cxn ang="0">
                  <a:pos x="260" y="38"/>
                </a:cxn>
                <a:cxn ang="0">
                  <a:pos x="277" y="25"/>
                </a:cxn>
                <a:cxn ang="0">
                  <a:pos x="294" y="10"/>
                </a:cxn>
                <a:cxn ang="0">
                  <a:pos x="294" y="10"/>
                </a:cxn>
                <a:cxn ang="0">
                  <a:pos x="295" y="8"/>
                </a:cxn>
                <a:cxn ang="0">
                  <a:pos x="295" y="6"/>
                </a:cxn>
                <a:cxn ang="0">
                  <a:pos x="294" y="3"/>
                </a:cxn>
                <a:cxn ang="0">
                  <a:pos x="290" y="0"/>
                </a:cxn>
                <a:cxn ang="0">
                  <a:pos x="288" y="1"/>
                </a:cxn>
                <a:cxn ang="0">
                  <a:pos x="286" y="3"/>
                </a:cxn>
                <a:cxn ang="0">
                  <a:pos x="286" y="3"/>
                </a:cxn>
              </a:cxnLst>
              <a:rect l="0" t="0" r="r" b="b"/>
              <a:pathLst>
                <a:path w="295" h="221">
                  <a:moveTo>
                    <a:pt x="286" y="3"/>
                  </a:moveTo>
                  <a:lnTo>
                    <a:pt x="286" y="3"/>
                  </a:lnTo>
                  <a:lnTo>
                    <a:pt x="268" y="17"/>
                  </a:lnTo>
                  <a:lnTo>
                    <a:pt x="251" y="31"/>
                  </a:lnTo>
                  <a:lnTo>
                    <a:pt x="213" y="57"/>
                  </a:lnTo>
                  <a:lnTo>
                    <a:pt x="136" y="106"/>
                  </a:lnTo>
                  <a:lnTo>
                    <a:pt x="136" y="106"/>
                  </a:lnTo>
                  <a:lnTo>
                    <a:pt x="101" y="131"/>
                  </a:lnTo>
                  <a:lnTo>
                    <a:pt x="68" y="157"/>
                  </a:lnTo>
                  <a:lnTo>
                    <a:pt x="35" y="184"/>
                  </a:lnTo>
                  <a:lnTo>
                    <a:pt x="1" y="210"/>
                  </a:lnTo>
                  <a:lnTo>
                    <a:pt x="1" y="210"/>
                  </a:lnTo>
                  <a:lnTo>
                    <a:pt x="0" y="212"/>
                  </a:lnTo>
                  <a:lnTo>
                    <a:pt x="0" y="214"/>
                  </a:lnTo>
                  <a:lnTo>
                    <a:pt x="0" y="218"/>
                  </a:lnTo>
                  <a:lnTo>
                    <a:pt x="1" y="221"/>
                  </a:lnTo>
                  <a:lnTo>
                    <a:pt x="4" y="221"/>
                  </a:lnTo>
                  <a:lnTo>
                    <a:pt x="5" y="221"/>
                  </a:lnTo>
                  <a:lnTo>
                    <a:pt x="8" y="221"/>
                  </a:lnTo>
                  <a:lnTo>
                    <a:pt x="8" y="221"/>
                  </a:lnTo>
                  <a:lnTo>
                    <a:pt x="43" y="192"/>
                  </a:lnTo>
                  <a:lnTo>
                    <a:pt x="77" y="165"/>
                  </a:lnTo>
                  <a:lnTo>
                    <a:pt x="112" y="137"/>
                  </a:lnTo>
                  <a:lnTo>
                    <a:pt x="149" y="111"/>
                  </a:lnTo>
                  <a:lnTo>
                    <a:pt x="149" y="111"/>
                  </a:lnTo>
                  <a:lnTo>
                    <a:pt x="223" y="63"/>
                  </a:lnTo>
                  <a:lnTo>
                    <a:pt x="260" y="38"/>
                  </a:lnTo>
                  <a:lnTo>
                    <a:pt x="277" y="25"/>
                  </a:lnTo>
                  <a:lnTo>
                    <a:pt x="294" y="10"/>
                  </a:lnTo>
                  <a:lnTo>
                    <a:pt x="294" y="10"/>
                  </a:lnTo>
                  <a:lnTo>
                    <a:pt x="295" y="8"/>
                  </a:lnTo>
                  <a:lnTo>
                    <a:pt x="295" y="6"/>
                  </a:lnTo>
                  <a:lnTo>
                    <a:pt x="294" y="3"/>
                  </a:lnTo>
                  <a:lnTo>
                    <a:pt x="290" y="0"/>
                  </a:lnTo>
                  <a:lnTo>
                    <a:pt x="288" y="1"/>
                  </a:lnTo>
                  <a:lnTo>
                    <a:pt x="286" y="3"/>
                  </a:lnTo>
                  <a:lnTo>
                    <a:pt x="28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0" name="Freeform 1226"/>
            <p:cNvSpPr/>
            <p:nvPr/>
          </p:nvSpPr>
          <p:spPr bwMode="auto">
            <a:xfrm>
              <a:off x="5484813" y="2597150"/>
              <a:ext cx="131763" cy="95250"/>
            </a:xfrm>
            <a:custGeom>
              <a:avLst/>
              <a:gdLst/>
              <a:ahLst/>
              <a:cxnLst>
                <a:cxn ang="0">
                  <a:pos x="325" y="1"/>
                </a:cxn>
                <a:cxn ang="0">
                  <a:pos x="325" y="1"/>
                </a:cxn>
                <a:cxn ang="0">
                  <a:pos x="286" y="28"/>
                </a:cxn>
                <a:cxn ang="0">
                  <a:pos x="248" y="56"/>
                </a:cxn>
                <a:cxn ang="0">
                  <a:pos x="209" y="84"/>
                </a:cxn>
                <a:cxn ang="0">
                  <a:pos x="170" y="110"/>
                </a:cxn>
                <a:cxn ang="0">
                  <a:pos x="170" y="110"/>
                </a:cxn>
                <a:cxn ang="0">
                  <a:pos x="129" y="137"/>
                </a:cxn>
                <a:cxn ang="0">
                  <a:pos x="87" y="165"/>
                </a:cxn>
                <a:cxn ang="0">
                  <a:pos x="87" y="165"/>
                </a:cxn>
                <a:cxn ang="0">
                  <a:pos x="53" y="188"/>
                </a:cxn>
                <a:cxn ang="0">
                  <a:pos x="53" y="188"/>
                </a:cxn>
                <a:cxn ang="0">
                  <a:pos x="43" y="200"/>
                </a:cxn>
                <a:cxn ang="0">
                  <a:pos x="31" y="212"/>
                </a:cxn>
                <a:cxn ang="0">
                  <a:pos x="24" y="218"/>
                </a:cxn>
                <a:cxn ang="0">
                  <a:pos x="19" y="224"/>
                </a:cxn>
                <a:cxn ang="0">
                  <a:pos x="11" y="228"/>
                </a:cxn>
                <a:cxn ang="0">
                  <a:pos x="5" y="229"/>
                </a:cxn>
                <a:cxn ang="0">
                  <a:pos x="5" y="229"/>
                </a:cxn>
                <a:cxn ang="0">
                  <a:pos x="2" y="230"/>
                </a:cxn>
                <a:cxn ang="0">
                  <a:pos x="1" y="232"/>
                </a:cxn>
                <a:cxn ang="0">
                  <a:pos x="0" y="235"/>
                </a:cxn>
                <a:cxn ang="0">
                  <a:pos x="0" y="237"/>
                </a:cxn>
                <a:cxn ang="0">
                  <a:pos x="1" y="239"/>
                </a:cxn>
                <a:cxn ang="0">
                  <a:pos x="2" y="241"/>
                </a:cxn>
                <a:cxn ang="0">
                  <a:pos x="5" y="241"/>
                </a:cxn>
                <a:cxn ang="0">
                  <a:pos x="5" y="241"/>
                </a:cxn>
                <a:cxn ang="0">
                  <a:pos x="13" y="239"/>
                </a:cxn>
                <a:cxn ang="0">
                  <a:pos x="21" y="235"/>
                </a:cxn>
                <a:cxn ang="0">
                  <a:pos x="27" y="232"/>
                </a:cxn>
                <a:cxn ang="0">
                  <a:pos x="32" y="226"/>
                </a:cxn>
                <a:cxn ang="0">
                  <a:pos x="44" y="215"/>
                </a:cxn>
                <a:cxn ang="0">
                  <a:pos x="56" y="201"/>
                </a:cxn>
                <a:cxn ang="0">
                  <a:pos x="56" y="201"/>
                </a:cxn>
                <a:cxn ang="0">
                  <a:pos x="66" y="192"/>
                </a:cxn>
                <a:cxn ang="0">
                  <a:pos x="79" y="182"/>
                </a:cxn>
                <a:cxn ang="0">
                  <a:pos x="106" y="164"/>
                </a:cxn>
                <a:cxn ang="0">
                  <a:pos x="159" y="131"/>
                </a:cxn>
                <a:cxn ang="0">
                  <a:pos x="159" y="131"/>
                </a:cxn>
                <a:cxn ang="0">
                  <a:pos x="202" y="101"/>
                </a:cxn>
                <a:cxn ang="0">
                  <a:pos x="246" y="71"/>
                </a:cxn>
                <a:cxn ang="0">
                  <a:pos x="287" y="41"/>
                </a:cxn>
                <a:cxn ang="0">
                  <a:pos x="331" y="12"/>
                </a:cxn>
                <a:cxn ang="0">
                  <a:pos x="331" y="12"/>
                </a:cxn>
                <a:cxn ang="0">
                  <a:pos x="333" y="9"/>
                </a:cxn>
                <a:cxn ang="0">
                  <a:pos x="333" y="8"/>
                </a:cxn>
                <a:cxn ang="0">
                  <a:pos x="333" y="4"/>
                </a:cxn>
                <a:cxn ang="0">
                  <a:pos x="329" y="1"/>
                </a:cxn>
                <a:cxn ang="0">
                  <a:pos x="328" y="0"/>
                </a:cxn>
                <a:cxn ang="0">
                  <a:pos x="325" y="1"/>
                </a:cxn>
                <a:cxn ang="0">
                  <a:pos x="325" y="1"/>
                </a:cxn>
              </a:cxnLst>
              <a:rect l="0" t="0" r="r" b="b"/>
              <a:pathLst>
                <a:path w="333" h="241">
                  <a:moveTo>
                    <a:pt x="325" y="1"/>
                  </a:moveTo>
                  <a:lnTo>
                    <a:pt x="325" y="1"/>
                  </a:lnTo>
                  <a:lnTo>
                    <a:pt x="286" y="28"/>
                  </a:lnTo>
                  <a:lnTo>
                    <a:pt x="248" y="56"/>
                  </a:lnTo>
                  <a:lnTo>
                    <a:pt x="209" y="84"/>
                  </a:lnTo>
                  <a:lnTo>
                    <a:pt x="170" y="110"/>
                  </a:lnTo>
                  <a:lnTo>
                    <a:pt x="170" y="110"/>
                  </a:lnTo>
                  <a:lnTo>
                    <a:pt x="129" y="137"/>
                  </a:lnTo>
                  <a:lnTo>
                    <a:pt x="87" y="165"/>
                  </a:lnTo>
                  <a:lnTo>
                    <a:pt x="87" y="165"/>
                  </a:lnTo>
                  <a:lnTo>
                    <a:pt x="53" y="188"/>
                  </a:lnTo>
                  <a:lnTo>
                    <a:pt x="53" y="188"/>
                  </a:lnTo>
                  <a:lnTo>
                    <a:pt x="43" y="200"/>
                  </a:lnTo>
                  <a:lnTo>
                    <a:pt x="31" y="212"/>
                  </a:lnTo>
                  <a:lnTo>
                    <a:pt x="24" y="218"/>
                  </a:lnTo>
                  <a:lnTo>
                    <a:pt x="19" y="224"/>
                  </a:lnTo>
                  <a:lnTo>
                    <a:pt x="11" y="228"/>
                  </a:lnTo>
                  <a:lnTo>
                    <a:pt x="5" y="229"/>
                  </a:lnTo>
                  <a:lnTo>
                    <a:pt x="5" y="229"/>
                  </a:lnTo>
                  <a:lnTo>
                    <a:pt x="2" y="230"/>
                  </a:lnTo>
                  <a:lnTo>
                    <a:pt x="1" y="232"/>
                  </a:lnTo>
                  <a:lnTo>
                    <a:pt x="0" y="235"/>
                  </a:lnTo>
                  <a:lnTo>
                    <a:pt x="0" y="237"/>
                  </a:lnTo>
                  <a:lnTo>
                    <a:pt x="1" y="239"/>
                  </a:lnTo>
                  <a:lnTo>
                    <a:pt x="2" y="241"/>
                  </a:lnTo>
                  <a:lnTo>
                    <a:pt x="5" y="241"/>
                  </a:lnTo>
                  <a:lnTo>
                    <a:pt x="5" y="241"/>
                  </a:lnTo>
                  <a:lnTo>
                    <a:pt x="13" y="239"/>
                  </a:lnTo>
                  <a:lnTo>
                    <a:pt x="21" y="235"/>
                  </a:lnTo>
                  <a:lnTo>
                    <a:pt x="27" y="232"/>
                  </a:lnTo>
                  <a:lnTo>
                    <a:pt x="32" y="226"/>
                  </a:lnTo>
                  <a:lnTo>
                    <a:pt x="44" y="215"/>
                  </a:lnTo>
                  <a:lnTo>
                    <a:pt x="56" y="201"/>
                  </a:lnTo>
                  <a:lnTo>
                    <a:pt x="56" y="201"/>
                  </a:lnTo>
                  <a:lnTo>
                    <a:pt x="66" y="192"/>
                  </a:lnTo>
                  <a:lnTo>
                    <a:pt x="79" y="182"/>
                  </a:lnTo>
                  <a:lnTo>
                    <a:pt x="106" y="164"/>
                  </a:lnTo>
                  <a:lnTo>
                    <a:pt x="159" y="131"/>
                  </a:lnTo>
                  <a:lnTo>
                    <a:pt x="159" y="131"/>
                  </a:lnTo>
                  <a:lnTo>
                    <a:pt x="202" y="101"/>
                  </a:lnTo>
                  <a:lnTo>
                    <a:pt x="246" y="71"/>
                  </a:lnTo>
                  <a:lnTo>
                    <a:pt x="287" y="41"/>
                  </a:lnTo>
                  <a:lnTo>
                    <a:pt x="331" y="12"/>
                  </a:lnTo>
                  <a:lnTo>
                    <a:pt x="331" y="12"/>
                  </a:lnTo>
                  <a:lnTo>
                    <a:pt x="333" y="9"/>
                  </a:lnTo>
                  <a:lnTo>
                    <a:pt x="333" y="8"/>
                  </a:lnTo>
                  <a:lnTo>
                    <a:pt x="333" y="4"/>
                  </a:lnTo>
                  <a:lnTo>
                    <a:pt x="329" y="1"/>
                  </a:lnTo>
                  <a:lnTo>
                    <a:pt x="328" y="0"/>
                  </a:lnTo>
                  <a:lnTo>
                    <a:pt x="325" y="1"/>
                  </a:lnTo>
                  <a:lnTo>
                    <a:pt x="32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1" name="Freeform 1227"/>
            <p:cNvSpPr/>
            <p:nvPr/>
          </p:nvSpPr>
          <p:spPr bwMode="auto">
            <a:xfrm>
              <a:off x="5526088" y="2600325"/>
              <a:ext cx="150813" cy="103188"/>
            </a:xfrm>
            <a:custGeom>
              <a:avLst/>
              <a:gdLst/>
              <a:ahLst/>
              <a:cxnLst>
                <a:cxn ang="0">
                  <a:pos x="367" y="1"/>
                </a:cxn>
                <a:cxn ang="0">
                  <a:pos x="367" y="1"/>
                </a:cxn>
                <a:cxn ang="0">
                  <a:pos x="355" y="8"/>
                </a:cxn>
                <a:cxn ang="0">
                  <a:pos x="344" y="16"/>
                </a:cxn>
                <a:cxn ang="0">
                  <a:pos x="323" y="31"/>
                </a:cxn>
                <a:cxn ang="0">
                  <a:pos x="280" y="67"/>
                </a:cxn>
                <a:cxn ang="0">
                  <a:pos x="280" y="67"/>
                </a:cxn>
                <a:cxn ang="0">
                  <a:pos x="257" y="84"/>
                </a:cxn>
                <a:cxn ang="0">
                  <a:pos x="232" y="99"/>
                </a:cxn>
                <a:cxn ang="0">
                  <a:pos x="209" y="114"/>
                </a:cxn>
                <a:cxn ang="0">
                  <a:pos x="184" y="128"/>
                </a:cxn>
                <a:cxn ang="0">
                  <a:pos x="184" y="128"/>
                </a:cxn>
                <a:cxn ang="0">
                  <a:pos x="157" y="142"/>
                </a:cxn>
                <a:cxn ang="0">
                  <a:pos x="129" y="156"/>
                </a:cxn>
                <a:cxn ang="0">
                  <a:pos x="102" y="170"/>
                </a:cxn>
                <a:cxn ang="0">
                  <a:pos x="89" y="178"/>
                </a:cxn>
                <a:cxn ang="0">
                  <a:pos x="77" y="187"/>
                </a:cxn>
                <a:cxn ang="0">
                  <a:pos x="77" y="187"/>
                </a:cxn>
                <a:cxn ang="0">
                  <a:pos x="36" y="216"/>
                </a:cxn>
                <a:cxn ang="0">
                  <a:pos x="26" y="224"/>
                </a:cxn>
                <a:cxn ang="0">
                  <a:pos x="17" y="233"/>
                </a:cxn>
                <a:cxn ang="0">
                  <a:pos x="7" y="241"/>
                </a:cxn>
                <a:cxn ang="0">
                  <a:pos x="1" y="251"/>
                </a:cxn>
                <a:cxn ang="0">
                  <a:pos x="1" y="251"/>
                </a:cxn>
                <a:cxn ang="0">
                  <a:pos x="0" y="252"/>
                </a:cxn>
                <a:cxn ang="0">
                  <a:pos x="0" y="255"/>
                </a:cxn>
                <a:cxn ang="0">
                  <a:pos x="1" y="256"/>
                </a:cxn>
                <a:cxn ang="0">
                  <a:pos x="2" y="258"/>
                </a:cxn>
                <a:cxn ang="0">
                  <a:pos x="6" y="259"/>
                </a:cxn>
                <a:cxn ang="0">
                  <a:pos x="9" y="258"/>
                </a:cxn>
                <a:cxn ang="0">
                  <a:pos x="10" y="256"/>
                </a:cxn>
                <a:cxn ang="0">
                  <a:pos x="10" y="256"/>
                </a:cxn>
                <a:cxn ang="0">
                  <a:pos x="18" y="246"/>
                </a:cxn>
                <a:cxn ang="0">
                  <a:pos x="28" y="237"/>
                </a:cxn>
                <a:cxn ang="0">
                  <a:pos x="39" y="227"/>
                </a:cxn>
                <a:cxn ang="0">
                  <a:pos x="52" y="218"/>
                </a:cxn>
                <a:cxn ang="0">
                  <a:pos x="75" y="201"/>
                </a:cxn>
                <a:cxn ang="0">
                  <a:pos x="99" y="186"/>
                </a:cxn>
                <a:cxn ang="0">
                  <a:pos x="99" y="186"/>
                </a:cxn>
                <a:cxn ang="0">
                  <a:pos x="109" y="178"/>
                </a:cxn>
                <a:cxn ang="0">
                  <a:pos x="123" y="170"/>
                </a:cxn>
                <a:cxn ang="0">
                  <a:pos x="147" y="158"/>
                </a:cxn>
                <a:cxn ang="0">
                  <a:pos x="174" y="145"/>
                </a:cxn>
                <a:cxn ang="0">
                  <a:pos x="198" y="133"/>
                </a:cxn>
                <a:cxn ang="0">
                  <a:pos x="198" y="133"/>
                </a:cxn>
                <a:cxn ang="0">
                  <a:pos x="221" y="120"/>
                </a:cxn>
                <a:cxn ang="0">
                  <a:pos x="243" y="106"/>
                </a:cxn>
                <a:cxn ang="0">
                  <a:pos x="265" y="91"/>
                </a:cxn>
                <a:cxn ang="0">
                  <a:pos x="286" y="76"/>
                </a:cxn>
                <a:cxn ang="0">
                  <a:pos x="286" y="76"/>
                </a:cxn>
                <a:cxn ang="0">
                  <a:pos x="307" y="59"/>
                </a:cxn>
                <a:cxn ang="0">
                  <a:pos x="328" y="42"/>
                </a:cxn>
                <a:cxn ang="0">
                  <a:pos x="350" y="26"/>
                </a:cxn>
                <a:cxn ang="0">
                  <a:pos x="362" y="18"/>
                </a:cxn>
                <a:cxn ang="0">
                  <a:pos x="374" y="10"/>
                </a:cxn>
                <a:cxn ang="0">
                  <a:pos x="374" y="10"/>
                </a:cxn>
                <a:cxn ang="0">
                  <a:pos x="375" y="9"/>
                </a:cxn>
                <a:cxn ang="0">
                  <a:pos x="376" y="8"/>
                </a:cxn>
                <a:cxn ang="0">
                  <a:pos x="375" y="4"/>
                </a:cxn>
                <a:cxn ang="0">
                  <a:pos x="372" y="1"/>
                </a:cxn>
                <a:cxn ang="0">
                  <a:pos x="370" y="0"/>
                </a:cxn>
                <a:cxn ang="0">
                  <a:pos x="367" y="1"/>
                </a:cxn>
                <a:cxn ang="0">
                  <a:pos x="367" y="1"/>
                </a:cxn>
              </a:cxnLst>
              <a:rect l="0" t="0" r="r" b="b"/>
              <a:pathLst>
                <a:path w="376" h="259">
                  <a:moveTo>
                    <a:pt x="367" y="1"/>
                  </a:moveTo>
                  <a:lnTo>
                    <a:pt x="367" y="1"/>
                  </a:lnTo>
                  <a:lnTo>
                    <a:pt x="355" y="8"/>
                  </a:lnTo>
                  <a:lnTo>
                    <a:pt x="344" y="16"/>
                  </a:lnTo>
                  <a:lnTo>
                    <a:pt x="323" y="31"/>
                  </a:lnTo>
                  <a:lnTo>
                    <a:pt x="280" y="67"/>
                  </a:lnTo>
                  <a:lnTo>
                    <a:pt x="280" y="67"/>
                  </a:lnTo>
                  <a:lnTo>
                    <a:pt x="257" y="84"/>
                  </a:lnTo>
                  <a:lnTo>
                    <a:pt x="232" y="99"/>
                  </a:lnTo>
                  <a:lnTo>
                    <a:pt x="209" y="114"/>
                  </a:lnTo>
                  <a:lnTo>
                    <a:pt x="184" y="128"/>
                  </a:lnTo>
                  <a:lnTo>
                    <a:pt x="184" y="128"/>
                  </a:lnTo>
                  <a:lnTo>
                    <a:pt x="157" y="142"/>
                  </a:lnTo>
                  <a:lnTo>
                    <a:pt x="129" y="156"/>
                  </a:lnTo>
                  <a:lnTo>
                    <a:pt x="102" y="170"/>
                  </a:lnTo>
                  <a:lnTo>
                    <a:pt x="89" y="178"/>
                  </a:lnTo>
                  <a:lnTo>
                    <a:pt x="77" y="187"/>
                  </a:lnTo>
                  <a:lnTo>
                    <a:pt x="77" y="187"/>
                  </a:lnTo>
                  <a:lnTo>
                    <a:pt x="36" y="216"/>
                  </a:lnTo>
                  <a:lnTo>
                    <a:pt x="26" y="224"/>
                  </a:lnTo>
                  <a:lnTo>
                    <a:pt x="17" y="233"/>
                  </a:lnTo>
                  <a:lnTo>
                    <a:pt x="7" y="241"/>
                  </a:lnTo>
                  <a:lnTo>
                    <a:pt x="1" y="251"/>
                  </a:lnTo>
                  <a:lnTo>
                    <a:pt x="1" y="251"/>
                  </a:lnTo>
                  <a:lnTo>
                    <a:pt x="0" y="252"/>
                  </a:lnTo>
                  <a:lnTo>
                    <a:pt x="0" y="255"/>
                  </a:lnTo>
                  <a:lnTo>
                    <a:pt x="1" y="256"/>
                  </a:lnTo>
                  <a:lnTo>
                    <a:pt x="2" y="258"/>
                  </a:lnTo>
                  <a:lnTo>
                    <a:pt x="6" y="259"/>
                  </a:lnTo>
                  <a:lnTo>
                    <a:pt x="9" y="258"/>
                  </a:lnTo>
                  <a:lnTo>
                    <a:pt x="10" y="256"/>
                  </a:lnTo>
                  <a:lnTo>
                    <a:pt x="10" y="256"/>
                  </a:lnTo>
                  <a:lnTo>
                    <a:pt x="18" y="246"/>
                  </a:lnTo>
                  <a:lnTo>
                    <a:pt x="28" y="237"/>
                  </a:lnTo>
                  <a:lnTo>
                    <a:pt x="39" y="227"/>
                  </a:lnTo>
                  <a:lnTo>
                    <a:pt x="52" y="218"/>
                  </a:lnTo>
                  <a:lnTo>
                    <a:pt x="75" y="201"/>
                  </a:lnTo>
                  <a:lnTo>
                    <a:pt x="99" y="186"/>
                  </a:lnTo>
                  <a:lnTo>
                    <a:pt x="99" y="186"/>
                  </a:lnTo>
                  <a:lnTo>
                    <a:pt x="109" y="178"/>
                  </a:lnTo>
                  <a:lnTo>
                    <a:pt x="123" y="170"/>
                  </a:lnTo>
                  <a:lnTo>
                    <a:pt x="147" y="158"/>
                  </a:lnTo>
                  <a:lnTo>
                    <a:pt x="174" y="145"/>
                  </a:lnTo>
                  <a:lnTo>
                    <a:pt x="198" y="133"/>
                  </a:lnTo>
                  <a:lnTo>
                    <a:pt x="198" y="133"/>
                  </a:lnTo>
                  <a:lnTo>
                    <a:pt x="221" y="120"/>
                  </a:lnTo>
                  <a:lnTo>
                    <a:pt x="243" y="106"/>
                  </a:lnTo>
                  <a:lnTo>
                    <a:pt x="265" y="91"/>
                  </a:lnTo>
                  <a:lnTo>
                    <a:pt x="286" y="76"/>
                  </a:lnTo>
                  <a:lnTo>
                    <a:pt x="286" y="76"/>
                  </a:lnTo>
                  <a:lnTo>
                    <a:pt x="307" y="59"/>
                  </a:lnTo>
                  <a:lnTo>
                    <a:pt x="328" y="42"/>
                  </a:lnTo>
                  <a:lnTo>
                    <a:pt x="350" y="26"/>
                  </a:lnTo>
                  <a:lnTo>
                    <a:pt x="362" y="18"/>
                  </a:lnTo>
                  <a:lnTo>
                    <a:pt x="374" y="10"/>
                  </a:lnTo>
                  <a:lnTo>
                    <a:pt x="374" y="10"/>
                  </a:lnTo>
                  <a:lnTo>
                    <a:pt x="375" y="9"/>
                  </a:lnTo>
                  <a:lnTo>
                    <a:pt x="376" y="8"/>
                  </a:lnTo>
                  <a:lnTo>
                    <a:pt x="375" y="4"/>
                  </a:lnTo>
                  <a:lnTo>
                    <a:pt x="372" y="1"/>
                  </a:lnTo>
                  <a:lnTo>
                    <a:pt x="370" y="0"/>
                  </a:lnTo>
                  <a:lnTo>
                    <a:pt x="367" y="1"/>
                  </a:lnTo>
                  <a:lnTo>
                    <a:pt x="36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2" name="Freeform 1228"/>
            <p:cNvSpPr/>
            <p:nvPr/>
          </p:nvSpPr>
          <p:spPr bwMode="auto">
            <a:xfrm>
              <a:off x="5594351" y="2605088"/>
              <a:ext cx="133350" cy="90488"/>
            </a:xfrm>
            <a:custGeom>
              <a:avLst/>
              <a:gdLst/>
              <a:ahLst/>
              <a:cxnLst>
                <a:cxn ang="0">
                  <a:pos x="326" y="1"/>
                </a:cxn>
                <a:cxn ang="0">
                  <a:pos x="326" y="1"/>
                </a:cxn>
                <a:cxn ang="0">
                  <a:pos x="309" y="14"/>
                </a:cxn>
                <a:cxn ang="0">
                  <a:pos x="290" y="27"/>
                </a:cxn>
                <a:cxn ang="0">
                  <a:pos x="273" y="42"/>
                </a:cxn>
                <a:cxn ang="0">
                  <a:pos x="255" y="55"/>
                </a:cxn>
                <a:cxn ang="0">
                  <a:pos x="255" y="55"/>
                </a:cxn>
                <a:cxn ang="0">
                  <a:pos x="208" y="87"/>
                </a:cxn>
                <a:cxn ang="0">
                  <a:pos x="160" y="120"/>
                </a:cxn>
                <a:cxn ang="0">
                  <a:pos x="160" y="120"/>
                </a:cxn>
                <a:cxn ang="0">
                  <a:pos x="119" y="146"/>
                </a:cxn>
                <a:cxn ang="0">
                  <a:pos x="98" y="159"/>
                </a:cxn>
                <a:cxn ang="0">
                  <a:pos x="78" y="174"/>
                </a:cxn>
                <a:cxn ang="0">
                  <a:pos x="78" y="174"/>
                </a:cxn>
                <a:cxn ang="0">
                  <a:pos x="60" y="185"/>
                </a:cxn>
                <a:cxn ang="0">
                  <a:pos x="40" y="196"/>
                </a:cxn>
                <a:cxn ang="0">
                  <a:pos x="21" y="206"/>
                </a:cxn>
                <a:cxn ang="0">
                  <a:pos x="3" y="218"/>
                </a:cxn>
                <a:cxn ang="0">
                  <a:pos x="3" y="218"/>
                </a:cxn>
                <a:cxn ang="0">
                  <a:pos x="1" y="219"/>
                </a:cxn>
                <a:cxn ang="0">
                  <a:pos x="0" y="221"/>
                </a:cxn>
                <a:cxn ang="0">
                  <a:pos x="1" y="226"/>
                </a:cxn>
                <a:cxn ang="0">
                  <a:pos x="3" y="227"/>
                </a:cxn>
                <a:cxn ang="0">
                  <a:pos x="4" y="229"/>
                </a:cxn>
                <a:cxn ang="0">
                  <a:pos x="6" y="229"/>
                </a:cxn>
                <a:cxn ang="0">
                  <a:pos x="8" y="227"/>
                </a:cxn>
                <a:cxn ang="0">
                  <a:pos x="8" y="227"/>
                </a:cxn>
                <a:cxn ang="0">
                  <a:pos x="25" y="217"/>
                </a:cxn>
                <a:cxn ang="0">
                  <a:pos x="43" y="209"/>
                </a:cxn>
                <a:cxn ang="0">
                  <a:pos x="60" y="200"/>
                </a:cxn>
                <a:cxn ang="0">
                  <a:pos x="77" y="189"/>
                </a:cxn>
                <a:cxn ang="0">
                  <a:pos x="77" y="189"/>
                </a:cxn>
                <a:cxn ang="0">
                  <a:pos x="122" y="159"/>
                </a:cxn>
                <a:cxn ang="0">
                  <a:pos x="166" y="130"/>
                </a:cxn>
                <a:cxn ang="0">
                  <a:pos x="166" y="130"/>
                </a:cxn>
                <a:cxn ang="0">
                  <a:pos x="209" y="100"/>
                </a:cxn>
                <a:cxn ang="0">
                  <a:pos x="252" y="70"/>
                </a:cxn>
                <a:cxn ang="0">
                  <a:pos x="252" y="70"/>
                </a:cxn>
                <a:cxn ang="0">
                  <a:pos x="272" y="55"/>
                </a:cxn>
                <a:cxn ang="0">
                  <a:pos x="292" y="40"/>
                </a:cxn>
                <a:cxn ang="0">
                  <a:pos x="311" y="25"/>
                </a:cxn>
                <a:cxn ang="0">
                  <a:pos x="332" y="10"/>
                </a:cxn>
                <a:cxn ang="0">
                  <a:pos x="332" y="10"/>
                </a:cxn>
                <a:cxn ang="0">
                  <a:pos x="333" y="9"/>
                </a:cxn>
                <a:cxn ang="0">
                  <a:pos x="335" y="6"/>
                </a:cxn>
                <a:cxn ang="0">
                  <a:pos x="333" y="2"/>
                </a:cxn>
                <a:cxn ang="0">
                  <a:pos x="331" y="0"/>
                </a:cxn>
                <a:cxn ang="0">
                  <a:pos x="328" y="0"/>
                </a:cxn>
                <a:cxn ang="0">
                  <a:pos x="326" y="1"/>
                </a:cxn>
                <a:cxn ang="0">
                  <a:pos x="326" y="1"/>
                </a:cxn>
              </a:cxnLst>
              <a:rect l="0" t="0" r="r" b="b"/>
              <a:pathLst>
                <a:path w="335" h="229">
                  <a:moveTo>
                    <a:pt x="326" y="1"/>
                  </a:moveTo>
                  <a:lnTo>
                    <a:pt x="326" y="1"/>
                  </a:lnTo>
                  <a:lnTo>
                    <a:pt x="309" y="14"/>
                  </a:lnTo>
                  <a:lnTo>
                    <a:pt x="290" y="27"/>
                  </a:lnTo>
                  <a:lnTo>
                    <a:pt x="273" y="42"/>
                  </a:lnTo>
                  <a:lnTo>
                    <a:pt x="255" y="55"/>
                  </a:lnTo>
                  <a:lnTo>
                    <a:pt x="255" y="55"/>
                  </a:lnTo>
                  <a:lnTo>
                    <a:pt x="208" y="87"/>
                  </a:lnTo>
                  <a:lnTo>
                    <a:pt x="160" y="120"/>
                  </a:lnTo>
                  <a:lnTo>
                    <a:pt x="160" y="120"/>
                  </a:lnTo>
                  <a:lnTo>
                    <a:pt x="119" y="146"/>
                  </a:lnTo>
                  <a:lnTo>
                    <a:pt x="98" y="159"/>
                  </a:lnTo>
                  <a:lnTo>
                    <a:pt x="78" y="174"/>
                  </a:lnTo>
                  <a:lnTo>
                    <a:pt x="78" y="174"/>
                  </a:lnTo>
                  <a:lnTo>
                    <a:pt x="60" y="185"/>
                  </a:lnTo>
                  <a:lnTo>
                    <a:pt x="40" y="196"/>
                  </a:lnTo>
                  <a:lnTo>
                    <a:pt x="21" y="206"/>
                  </a:lnTo>
                  <a:lnTo>
                    <a:pt x="3" y="218"/>
                  </a:lnTo>
                  <a:lnTo>
                    <a:pt x="3" y="218"/>
                  </a:lnTo>
                  <a:lnTo>
                    <a:pt x="1" y="219"/>
                  </a:lnTo>
                  <a:lnTo>
                    <a:pt x="0" y="221"/>
                  </a:lnTo>
                  <a:lnTo>
                    <a:pt x="1" y="226"/>
                  </a:lnTo>
                  <a:lnTo>
                    <a:pt x="3" y="227"/>
                  </a:lnTo>
                  <a:lnTo>
                    <a:pt x="4" y="229"/>
                  </a:lnTo>
                  <a:lnTo>
                    <a:pt x="6" y="229"/>
                  </a:lnTo>
                  <a:lnTo>
                    <a:pt x="8" y="227"/>
                  </a:lnTo>
                  <a:lnTo>
                    <a:pt x="8" y="227"/>
                  </a:lnTo>
                  <a:lnTo>
                    <a:pt x="25" y="217"/>
                  </a:lnTo>
                  <a:lnTo>
                    <a:pt x="43" y="209"/>
                  </a:lnTo>
                  <a:lnTo>
                    <a:pt x="60" y="200"/>
                  </a:lnTo>
                  <a:lnTo>
                    <a:pt x="77" y="189"/>
                  </a:lnTo>
                  <a:lnTo>
                    <a:pt x="77" y="189"/>
                  </a:lnTo>
                  <a:lnTo>
                    <a:pt x="122" y="159"/>
                  </a:lnTo>
                  <a:lnTo>
                    <a:pt x="166" y="130"/>
                  </a:lnTo>
                  <a:lnTo>
                    <a:pt x="166" y="130"/>
                  </a:lnTo>
                  <a:lnTo>
                    <a:pt x="209" y="100"/>
                  </a:lnTo>
                  <a:lnTo>
                    <a:pt x="252" y="70"/>
                  </a:lnTo>
                  <a:lnTo>
                    <a:pt x="252" y="70"/>
                  </a:lnTo>
                  <a:lnTo>
                    <a:pt x="272" y="55"/>
                  </a:lnTo>
                  <a:lnTo>
                    <a:pt x="292" y="40"/>
                  </a:lnTo>
                  <a:lnTo>
                    <a:pt x="311" y="25"/>
                  </a:lnTo>
                  <a:lnTo>
                    <a:pt x="332" y="10"/>
                  </a:lnTo>
                  <a:lnTo>
                    <a:pt x="332" y="10"/>
                  </a:lnTo>
                  <a:lnTo>
                    <a:pt x="333" y="9"/>
                  </a:lnTo>
                  <a:lnTo>
                    <a:pt x="335" y="6"/>
                  </a:lnTo>
                  <a:lnTo>
                    <a:pt x="333" y="2"/>
                  </a:lnTo>
                  <a:lnTo>
                    <a:pt x="331" y="0"/>
                  </a:lnTo>
                  <a:lnTo>
                    <a:pt x="328" y="0"/>
                  </a:lnTo>
                  <a:lnTo>
                    <a:pt x="326" y="1"/>
                  </a:lnTo>
                  <a:lnTo>
                    <a:pt x="326"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3" name="Freeform 1229"/>
            <p:cNvSpPr/>
            <p:nvPr/>
          </p:nvSpPr>
          <p:spPr bwMode="auto">
            <a:xfrm>
              <a:off x="5651501" y="2605088"/>
              <a:ext cx="144463" cy="103188"/>
            </a:xfrm>
            <a:custGeom>
              <a:avLst/>
              <a:gdLst/>
              <a:ahLst/>
              <a:cxnLst>
                <a:cxn ang="0">
                  <a:pos x="355" y="1"/>
                </a:cxn>
                <a:cxn ang="0">
                  <a:pos x="355" y="1"/>
                </a:cxn>
                <a:cxn ang="0">
                  <a:pos x="335" y="18"/>
                </a:cxn>
                <a:cxn ang="0">
                  <a:pos x="313" y="34"/>
                </a:cxn>
                <a:cxn ang="0">
                  <a:pos x="270" y="65"/>
                </a:cxn>
                <a:cxn ang="0">
                  <a:pos x="270" y="65"/>
                </a:cxn>
                <a:cxn ang="0">
                  <a:pos x="258" y="73"/>
                </a:cxn>
                <a:cxn ang="0">
                  <a:pos x="247" y="83"/>
                </a:cxn>
                <a:cxn ang="0">
                  <a:pos x="225" y="103"/>
                </a:cxn>
                <a:cxn ang="0">
                  <a:pos x="203" y="123"/>
                </a:cxn>
                <a:cxn ang="0">
                  <a:pos x="192" y="132"/>
                </a:cxn>
                <a:cxn ang="0">
                  <a:pos x="179" y="138"/>
                </a:cxn>
                <a:cxn ang="0">
                  <a:pos x="179" y="138"/>
                </a:cxn>
                <a:cxn ang="0">
                  <a:pos x="131" y="164"/>
                </a:cxn>
                <a:cxn ang="0">
                  <a:pos x="107" y="178"/>
                </a:cxn>
                <a:cxn ang="0">
                  <a:pos x="84" y="192"/>
                </a:cxn>
                <a:cxn ang="0">
                  <a:pos x="84" y="192"/>
                </a:cxn>
                <a:cxn ang="0">
                  <a:pos x="63" y="205"/>
                </a:cxn>
                <a:cxn ang="0">
                  <a:pos x="43" y="221"/>
                </a:cxn>
                <a:cxn ang="0">
                  <a:pos x="24" y="235"/>
                </a:cxn>
                <a:cxn ang="0">
                  <a:pos x="13" y="242"/>
                </a:cxn>
                <a:cxn ang="0">
                  <a:pos x="3" y="248"/>
                </a:cxn>
                <a:cxn ang="0">
                  <a:pos x="3" y="248"/>
                </a:cxn>
                <a:cxn ang="0">
                  <a:pos x="0" y="249"/>
                </a:cxn>
                <a:cxn ang="0">
                  <a:pos x="0" y="251"/>
                </a:cxn>
                <a:cxn ang="0">
                  <a:pos x="0" y="253"/>
                </a:cxn>
                <a:cxn ang="0">
                  <a:pos x="0" y="255"/>
                </a:cxn>
                <a:cxn ang="0">
                  <a:pos x="4" y="259"/>
                </a:cxn>
                <a:cxn ang="0">
                  <a:pos x="5" y="259"/>
                </a:cxn>
                <a:cxn ang="0">
                  <a:pos x="8" y="257"/>
                </a:cxn>
                <a:cxn ang="0">
                  <a:pos x="8" y="257"/>
                </a:cxn>
                <a:cxn ang="0">
                  <a:pos x="19" y="252"/>
                </a:cxn>
                <a:cxn ang="0">
                  <a:pos x="29" y="246"/>
                </a:cxn>
                <a:cxn ang="0">
                  <a:pos x="50" y="231"/>
                </a:cxn>
                <a:cxn ang="0">
                  <a:pos x="70" y="215"/>
                </a:cxn>
                <a:cxn ang="0">
                  <a:pos x="89" y="201"/>
                </a:cxn>
                <a:cxn ang="0">
                  <a:pos x="89" y="201"/>
                </a:cxn>
                <a:cxn ang="0">
                  <a:pos x="115" y="185"/>
                </a:cxn>
                <a:cxn ang="0">
                  <a:pos x="141" y="171"/>
                </a:cxn>
                <a:cxn ang="0">
                  <a:pos x="195" y="144"/>
                </a:cxn>
                <a:cxn ang="0">
                  <a:pos x="195" y="144"/>
                </a:cxn>
                <a:cxn ang="0">
                  <a:pos x="204" y="137"/>
                </a:cxn>
                <a:cxn ang="0">
                  <a:pos x="213" y="129"/>
                </a:cxn>
                <a:cxn ang="0">
                  <a:pos x="230" y="112"/>
                </a:cxn>
                <a:cxn ang="0">
                  <a:pos x="230" y="112"/>
                </a:cxn>
                <a:cxn ang="0">
                  <a:pos x="255" y="90"/>
                </a:cxn>
                <a:cxn ang="0">
                  <a:pos x="283" y="69"/>
                </a:cxn>
                <a:cxn ang="0">
                  <a:pos x="283" y="69"/>
                </a:cxn>
                <a:cxn ang="0">
                  <a:pos x="323" y="40"/>
                </a:cxn>
                <a:cxn ang="0">
                  <a:pos x="344" y="26"/>
                </a:cxn>
                <a:cxn ang="0">
                  <a:pos x="364" y="10"/>
                </a:cxn>
                <a:cxn ang="0">
                  <a:pos x="364" y="10"/>
                </a:cxn>
                <a:cxn ang="0">
                  <a:pos x="365" y="8"/>
                </a:cxn>
                <a:cxn ang="0">
                  <a:pos x="365" y="5"/>
                </a:cxn>
                <a:cxn ang="0">
                  <a:pos x="364" y="2"/>
                </a:cxn>
                <a:cxn ang="0">
                  <a:pos x="360" y="0"/>
                </a:cxn>
                <a:cxn ang="0">
                  <a:pos x="357" y="0"/>
                </a:cxn>
                <a:cxn ang="0">
                  <a:pos x="355" y="1"/>
                </a:cxn>
                <a:cxn ang="0">
                  <a:pos x="355" y="1"/>
                </a:cxn>
              </a:cxnLst>
              <a:rect l="0" t="0" r="r" b="b"/>
              <a:pathLst>
                <a:path w="365" h="259">
                  <a:moveTo>
                    <a:pt x="355" y="1"/>
                  </a:moveTo>
                  <a:lnTo>
                    <a:pt x="355" y="1"/>
                  </a:lnTo>
                  <a:lnTo>
                    <a:pt x="335" y="18"/>
                  </a:lnTo>
                  <a:lnTo>
                    <a:pt x="313" y="34"/>
                  </a:lnTo>
                  <a:lnTo>
                    <a:pt x="270" y="65"/>
                  </a:lnTo>
                  <a:lnTo>
                    <a:pt x="270" y="65"/>
                  </a:lnTo>
                  <a:lnTo>
                    <a:pt x="258" y="73"/>
                  </a:lnTo>
                  <a:lnTo>
                    <a:pt x="247" y="83"/>
                  </a:lnTo>
                  <a:lnTo>
                    <a:pt x="225" y="103"/>
                  </a:lnTo>
                  <a:lnTo>
                    <a:pt x="203" y="123"/>
                  </a:lnTo>
                  <a:lnTo>
                    <a:pt x="192" y="132"/>
                  </a:lnTo>
                  <a:lnTo>
                    <a:pt x="179" y="138"/>
                  </a:lnTo>
                  <a:lnTo>
                    <a:pt x="179" y="138"/>
                  </a:lnTo>
                  <a:lnTo>
                    <a:pt x="131" y="164"/>
                  </a:lnTo>
                  <a:lnTo>
                    <a:pt x="107" y="178"/>
                  </a:lnTo>
                  <a:lnTo>
                    <a:pt x="84" y="192"/>
                  </a:lnTo>
                  <a:lnTo>
                    <a:pt x="84" y="192"/>
                  </a:lnTo>
                  <a:lnTo>
                    <a:pt x="63" y="205"/>
                  </a:lnTo>
                  <a:lnTo>
                    <a:pt x="43" y="221"/>
                  </a:lnTo>
                  <a:lnTo>
                    <a:pt x="24" y="235"/>
                  </a:lnTo>
                  <a:lnTo>
                    <a:pt x="13" y="242"/>
                  </a:lnTo>
                  <a:lnTo>
                    <a:pt x="3" y="248"/>
                  </a:lnTo>
                  <a:lnTo>
                    <a:pt x="3" y="248"/>
                  </a:lnTo>
                  <a:lnTo>
                    <a:pt x="0" y="249"/>
                  </a:lnTo>
                  <a:lnTo>
                    <a:pt x="0" y="251"/>
                  </a:lnTo>
                  <a:lnTo>
                    <a:pt x="0" y="253"/>
                  </a:lnTo>
                  <a:lnTo>
                    <a:pt x="0" y="255"/>
                  </a:lnTo>
                  <a:lnTo>
                    <a:pt x="4" y="259"/>
                  </a:lnTo>
                  <a:lnTo>
                    <a:pt x="5" y="259"/>
                  </a:lnTo>
                  <a:lnTo>
                    <a:pt x="8" y="257"/>
                  </a:lnTo>
                  <a:lnTo>
                    <a:pt x="8" y="257"/>
                  </a:lnTo>
                  <a:lnTo>
                    <a:pt x="19" y="252"/>
                  </a:lnTo>
                  <a:lnTo>
                    <a:pt x="29" y="246"/>
                  </a:lnTo>
                  <a:lnTo>
                    <a:pt x="50" y="231"/>
                  </a:lnTo>
                  <a:lnTo>
                    <a:pt x="70" y="215"/>
                  </a:lnTo>
                  <a:lnTo>
                    <a:pt x="89" y="201"/>
                  </a:lnTo>
                  <a:lnTo>
                    <a:pt x="89" y="201"/>
                  </a:lnTo>
                  <a:lnTo>
                    <a:pt x="115" y="185"/>
                  </a:lnTo>
                  <a:lnTo>
                    <a:pt x="141" y="171"/>
                  </a:lnTo>
                  <a:lnTo>
                    <a:pt x="195" y="144"/>
                  </a:lnTo>
                  <a:lnTo>
                    <a:pt x="195" y="144"/>
                  </a:lnTo>
                  <a:lnTo>
                    <a:pt x="204" y="137"/>
                  </a:lnTo>
                  <a:lnTo>
                    <a:pt x="213" y="129"/>
                  </a:lnTo>
                  <a:lnTo>
                    <a:pt x="230" y="112"/>
                  </a:lnTo>
                  <a:lnTo>
                    <a:pt x="230" y="112"/>
                  </a:lnTo>
                  <a:lnTo>
                    <a:pt x="255" y="90"/>
                  </a:lnTo>
                  <a:lnTo>
                    <a:pt x="283" y="69"/>
                  </a:lnTo>
                  <a:lnTo>
                    <a:pt x="283" y="69"/>
                  </a:lnTo>
                  <a:lnTo>
                    <a:pt x="323" y="40"/>
                  </a:lnTo>
                  <a:lnTo>
                    <a:pt x="344" y="26"/>
                  </a:lnTo>
                  <a:lnTo>
                    <a:pt x="364" y="10"/>
                  </a:lnTo>
                  <a:lnTo>
                    <a:pt x="364" y="10"/>
                  </a:lnTo>
                  <a:lnTo>
                    <a:pt x="365" y="8"/>
                  </a:lnTo>
                  <a:lnTo>
                    <a:pt x="365" y="5"/>
                  </a:lnTo>
                  <a:lnTo>
                    <a:pt x="364" y="2"/>
                  </a:lnTo>
                  <a:lnTo>
                    <a:pt x="360" y="0"/>
                  </a:lnTo>
                  <a:lnTo>
                    <a:pt x="357" y="0"/>
                  </a:lnTo>
                  <a:lnTo>
                    <a:pt x="355" y="1"/>
                  </a:lnTo>
                  <a:lnTo>
                    <a:pt x="35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4" name="Freeform 1230"/>
            <p:cNvSpPr/>
            <p:nvPr/>
          </p:nvSpPr>
          <p:spPr bwMode="auto">
            <a:xfrm>
              <a:off x="5364163" y="2400300"/>
              <a:ext cx="42863" cy="101600"/>
            </a:xfrm>
            <a:custGeom>
              <a:avLst/>
              <a:gdLst/>
              <a:ahLst/>
              <a:cxnLst>
                <a:cxn ang="0">
                  <a:pos x="101" y="2"/>
                </a:cxn>
                <a:cxn ang="0">
                  <a:pos x="101" y="2"/>
                </a:cxn>
                <a:cxn ang="0">
                  <a:pos x="90" y="14"/>
                </a:cxn>
                <a:cxn ang="0">
                  <a:pos x="80" y="29"/>
                </a:cxn>
                <a:cxn ang="0">
                  <a:pos x="72" y="43"/>
                </a:cxn>
                <a:cxn ang="0">
                  <a:pos x="63" y="57"/>
                </a:cxn>
                <a:cxn ang="0">
                  <a:pos x="48" y="89"/>
                </a:cxn>
                <a:cxn ang="0">
                  <a:pos x="35" y="119"/>
                </a:cxn>
                <a:cxn ang="0">
                  <a:pos x="35" y="119"/>
                </a:cxn>
                <a:cxn ang="0">
                  <a:pos x="21" y="150"/>
                </a:cxn>
                <a:cxn ang="0">
                  <a:pos x="10" y="183"/>
                </a:cxn>
                <a:cxn ang="0">
                  <a:pos x="6" y="199"/>
                </a:cxn>
                <a:cxn ang="0">
                  <a:pos x="2" y="214"/>
                </a:cxn>
                <a:cxn ang="0">
                  <a:pos x="0" y="231"/>
                </a:cxn>
                <a:cxn ang="0">
                  <a:pos x="0" y="250"/>
                </a:cxn>
                <a:cxn ang="0">
                  <a:pos x="0" y="250"/>
                </a:cxn>
                <a:cxn ang="0">
                  <a:pos x="0" y="252"/>
                </a:cxn>
                <a:cxn ang="0">
                  <a:pos x="1" y="253"/>
                </a:cxn>
                <a:cxn ang="0">
                  <a:pos x="5" y="255"/>
                </a:cxn>
                <a:cxn ang="0">
                  <a:pos x="9" y="253"/>
                </a:cxn>
                <a:cxn ang="0">
                  <a:pos x="10" y="252"/>
                </a:cxn>
                <a:cxn ang="0">
                  <a:pos x="10" y="250"/>
                </a:cxn>
                <a:cxn ang="0">
                  <a:pos x="10" y="250"/>
                </a:cxn>
                <a:cxn ang="0">
                  <a:pos x="12" y="234"/>
                </a:cxn>
                <a:cxn ang="0">
                  <a:pos x="14" y="218"/>
                </a:cxn>
                <a:cxn ang="0">
                  <a:pos x="17" y="204"/>
                </a:cxn>
                <a:cxn ang="0">
                  <a:pos x="21" y="189"/>
                </a:cxn>
                <a:cxn ang="0">
                  <a:pos x="30" y="162"/>
                </a:cxn>
                <a:cxn ang="0">
                  <a:pos x="42" y="133"/>
                </a:cxn>
                <a:cxn ang="0">
                  <a:pos x="42" y="133"/>
                </a:cxn>
                <a:cxn ang="0">
                  <a:pos x="55" y="102"/>
                </a:cxn>
                <a:cxn ang="0">
                  <a:pos x="69" y="69"/>
                </a:cxn>
                <a:cxn ang="0">
                  <a:pos x="78" y="52"/>
                </a:cxn>
                <a:cxn ang="0">
                  <a:pos x="87" y="38"/>
                </a:cxn>
                <a:cxn ang="0">
                  <a:pos x="98" y="23"/>
                </a:cxn>
                <a:cxn ang="0">
                  <a:pos x="108" y="10"/>
                </a:cxn>
                <a:cxn ang="0">
                  <a:pos x="108" y="10"/>
                </a:cxn>
                <a:cxn ang="0">
                  <a:pos x="110" y="8"/>
                </a:cxn>
                <a:cxn ang="0">
                  <a:pos x="110" y="5"/>
                </a:cxn>
                <a:cxn ang="0">
                  <a:pos x="108" y="2"/>
                </a:cxn>
                <a:cxn ang="0">
                  <a:pos x="104" y="0"/>
                </a:cxn>
                <a:cxn ang="0">
                  <a:pos x="102" y="0"/>
                </a:cxn>
                <a:cxn ang="0">
                  <a:pos x="101" y="2"/>
                </a:cxn>
                <a:cxn ang="0">
                  <a:pos x="101" y="2"/>
                </a:cxn>
              </a:cxnLst>
              <a:rect l="0" t="0" r="r" b="b"/>
              <a:pathLst>
                <a:path w="110" h="255">
                  <a:moveTo>
                    <a:pt x="101" y="2"/>
                  </a:moveTo>
                  <a:lnTo>
                    <a:pt x="101" y="2"/>
                  </a:lnTo>
                  <a:lnTo>
                    <a:pt x="90" y="14"/>
                  </a:lnTo>
                  <a:lnTo>
                    <a:pt x="80" y="29"/>
                  </a:lnTo>
                  <a:lnTo>
                    <a:pt x="72" y="43"/>
                  </a:lnTo>
                  <a:lnTo>
                    <a:pt x="63" y="57"/>
                  </a:lnTo>
                  <a:lnTo>
                    <a:pt x="48" y="89"/>
                  </a:lnTo>
                  <a:lnTo>
                    <a:pt x="35" y="119"/>
                  </a:lnTo>
                  <a:lnTo>
                    <a:pt x="35" y="119"/>
                  </a:lnTo>
                  <a:lnTo>
                    <a:pt x="21" y="150"/>
                  </a:lnTo>
                  <a:lnTo>
                    <a:pt x="10" y="183"/>
                  </a:lnTo>
                  <a:lnTo>
                    <a:pt x="6" y="199"/>
                  </a:lnTo>
                  <a:lnTo>
                    <a:pt x="2" y="214"/>
                  </a:lnTo>
                  <a:lnTo>
                    <a:pt x="0" y="231"/>
                  </a:lnTo>
                  <a:lnTo>
                    <a:pt x="0" y="250"/>
                  </a:lnTo>
                  <a:lnTo>
                    <a:pt x="0" y="250"/>
                  </a:lnTo>
                  <a:lnTo>
                    <a:pt x="0" y="252"/>
                  </a:lnTo>
                  <a:lnTo>
                    <a:pt x="1" y="253"/>
                  </a:lnTo>
                  <a:lnTo>
                    <a:pt x="5" y="255"/>
                  </a:lnTo>
                  <a:lnTo>
                    <a:pt x="9" y="253"/>
                  </a:lnTo>
                  <a:lnTo>
                    <a:pt x="10" y="252"/>
                  </a:lnTo>
                  <a:lnTo>
                    <a:pt x="10" y="250"/>
                  </a:lnTo>
                  <a:lnTo>
                    <a:pt x="10" y="250"/>
                  </a:lnTo>
                  <a:lnTo>
                    <a:pt x="12" y="234"/>
                  </a:lnTo>
                  <a:lnTo>
                    <a:pt x="14" y="218"/>
                  </a:lnTo>
                  <a:lnTo>
                    <a:pt x="17" y="204"/>
                  </a:lnTo>
                  <a:lnTo>
                    <a:pt x="21" y="189"/>
                  </a:lnTo>
                  <a:lnTo>
                    <a:pt x="30" y="162"/>
                  </a:lnTo>
                  <a:lnTo>
                    <a:pt x="42" y="133"/>
                  </a:lnTo>
                  <a:lnTo>
                    <a:pt x="42" y="133"/>
                  </a:lnTo>
                  <a:lnTo>
                    <a:pt x="55" y="102"/>
                  </a:lnTo>
                  <a:lnTo>
                    <a:pt x="69" y="69"/>
                  </a:lnTo>
                  <a:lnTo>
                    <a:pt x="78" y="52"/>
                  </a:lnTo>
                  <a:lnTo>
                    <a:pt x="87" y="38"/>
                  </a:lnTo>
                  <a:lnTo>
                    <a:pt x="98" y="23"/>
                  </a:lnTo>
                  <a:lnTo>
                    <a:pt x="108" y="10"/>
                  </a:lnTo>
                  <a:lnTo>
                    <a:pt x="108" y="10"/>
                  </a:lnTo>
                  <a:lnTo>
                    <a:pt x="110" y="8"/>
                  </a:lnTo>
                  <a:lnTo>
                    <a:pt x="110" y="5"/>
                  </a:lnTo>
                  <a:lnTo>
                    <a:pt x="108" y="2"/>
                  </a:lnTo>
                  <a:lnTo>
                    <a:pt x="104" y="0"/>
                  </a:lnTo>
                  <a:lnTo>
                    <a:pt x="102" y="0"/>
                  </a:lnTo>
                  <a:lnTo>
                    <a:pt x="101" y="2"/>
                  </a:lnTo>
                  <a:lnTo>
                    <a:pt x="101"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5" name="Freeform 1231"/>
            <p:cNvSpPr/>
            <p:nvPr/>
          </p:nvSpPr>
          <p:spPr bwMode="auto">
            <a:xfrm>
              <a:off x="5375276" y="2370138"/>
              <a:ext cx="61913" cy="128588"/>
            </a:xfrm>
            <a:custGeom>
              <a:avLst/>
              <a:gdLst/>
              <a:ahLst/>
              <a:cxnLst>
                <a:cxn ang="0">
                  <a:pos x="145" y="3"/>
                </a:cxn>
                <a:cxn ang="0">
                  <a:pos x="145" y="3"/>
                </a:cxn>
                <a:cxn ang="0">
                  <a:pos x="110" y="86"/>
                </a:cxn>
                <a:cxn ang="0">
                  <a:pos x="90" y="127"/>
                </a:cxn>
                <a:cxn ang="0">
                  <a:pos x="69" y="166"/>
                </a:cxn>
                <a:cxn ang="0">
                  <a:pos x="69" y="166"/>
                </a:cxn>
                <a:cxn ang="0">
                  <a:pos x="50" y="203"/>
                </a:cxn>
                <a:cxn ang="0">
                  <a:pos x="30" y="239"/>
                </a:cxn>
                <a:cxn ang="0">
                  <a:pos x="21" y="259"/>
                </a:cxn>
                <a:cxn ang="0">
                  <a:pos x="13" y="277"/>
                </a:cxn>
                <a:cxn ang="0">
                  <a:pos x="6" y="297"/>
                </a:cxn>
                <a:cxn ang="0">
                  <a:pos x="0" y="316"/>
                </a:cxn>
                <a:cxn ang="0">
                  <a:pos x="0" y="316"/>
                </a:cxn>
                <a:cxn ang="0">
                  <a:pos x="0" y="319"/>
                </a:cxn>
                <a:cxn ang="0">
                  <a:pos x="1" y="320"/>
                </a:cxn>
                <a:cxn ang="0">
                  <a:pos x="4" y="323"/>
                </a:cxn>
                <a:cxn ang="0">
                  <a:pos x="8" y="323"/>
                </a:cxn>
                <a:cxn ang="0">
                  <a:pos x="10" y="322"/>
                </a:cxn>
                <a:cxn ang="0">
                  <a:pos x="12" y="319"/>
                </a:cxn>
                <a:cxn ang="0">
                  <a:pos x="12" y="319"/>
                </a:cxn>
                <a:cxn ang="0">
                  <a:pos x="17" y="299"/>
                </a:cxn>
                <a:cxn ang="0">
                  <a:pos x="25" y="280"/>
                </a:cxn>
                <a:cxn ang="0">
                  <a:pos x="33" y="259"/>
                </a:cxn>
                <a:cxn ang="0">
                  <a:pos x="43" y="239"/>
                </a:cxn>
                <a:cxn ang="0">
                  <a:pos x="63" y="201"/>
                </a:cxn>
                <a:cxn ang="0">
                  <a:pos x="84" y="163"/>
                </a:cxn>
                <a:cxn ang="0">
                  <a:pos x="84" y="163"/>
                </a:cxn>
                <a:cxn ang="0">
                  <a:pos x="103" y="125"/>
                </a:cxn>
                <a:cxn ang="0">
                  <a:pos x="122" y="88"/>
                </a:cxn>
                <a:cxn ang="0">
                  <a:pos x="156" y="9"/>
                </a:cxn>
                <a:cxn ang="0">
                  <a:pos x="156" y="9"/>
                </a:cxn>
                <a:cxn ang="0">
                  <a:pos x="156" y="6"/>
                </a:cxn>
                <a:cxn ang="0">
                  <a:pos x="156" y="4"/>
                </a:cxn>
                <a:cxn ang="0">
                  <a:pos x="153" y="1"/>
                </a:cxn>
                <a:cxn ang="0">
                  <a:pos x="150" y="0"/>
                </a:cxn>
                <a:cxn ang="0">
                  <a:pos x="149" y="0"/>
                </a:cxn>
                <a:cxn ang="0">
                  <a:pos x="146" y="1"/>
                </a:cxn>
                <a:cxn ang="0">
                  <a:pos x="145" y="3"/>
                </a:cxn>
                <a:cxn ang="0">
                  <a:pos x="145" y="3"/>
                </a:cxn>
              </a:cxnLst>
              <a:rect l="0" t="0" r="r" b="b"/>
              <a:pathLst>
                <a:path w="156" h="323">
                  <a:moveTo>
                    <a:pt x="145" y="3"/>
                  </a:moveTo>
                  <a:lnTo>
                    <a:pt x="145" y="3"/>
                  </a:lnTo>
                  <a:lnTo>
                    <a:pt x="110" y="86"/>
                  </a:lnTo>
                  <a:lnTo>
                    <a:pt x="90" y="127"/>
                  </a:lnTo>
                  <a:lnTo>
                    <a:pt x="69" y="166"/>
                  </a:lnTo>
                  <a:lnTo>
                    <a:pt x="69" y="166"/>
                  </a:lnTo>
                  <a:lnTo>
                    <a:pt x="50" y="203"/>
                  </a:lnTo>
                  <a:lnTo>
                    <a:pt x="30" y="239"/>
                  </a:lnTo>
                  <a:lnTo>
                    <a:pt x="21" y="259"/>
                  </a:lnTo>
                  <a:lnTo>
                    <a:pt x="13" y="277"/>
                  </a:lnTo>
                  <a:lnTo>
                    <a:pt x="6" y="297"/>
                  </a:lnTo>
                  <a:lnTo>
                    <a:pt x="0" y="316"/>
                  </a:lnTo>
                  <a:lnTo>
                    <a:pt x="0" y="316"/>
                  </a:lnTo>
                  <a:lnTo>
                    <a:pt x="0" y="319"/>
                  </a:lnTo>
                  <a:lnTo>
                    <a:pt x="1" y="320"/>
                  </a:lnTo>
                  <a:lnTo>
                    <a:pt x="4" y="323"/>
                  </a:lnTo>
                  <a:lnTo>
                    <a:pt x="8" y="323"/>
                  </a:lnTo>
                  <a:lnTo>
                    <a:pt x="10" y="322"/>
                  </a:lnTo>
                  <a:lnTo>
                    <a:pt x="12" y="319"/>
                  </a:lnTo>
                  <a:lnTo>
                    <a:pt x="12" y="319"/>
                  </a:lnTo>
                  <a:lnTo>
                    <a:pt x="17" y="299"/>
                  </a:lnTo>
                  <a:lnTo>
                    <a:pt x="25" y="280"/>
                  </a:lnTo>
                  <a:lnTo>
                    <a:pt x="33" y="259"/>
                  </a:lnTo>
                  <a:lnTo>
                    <a:pt x="43" y="239"/>
                  </a:lnTo>
                  <a:lnTo>
                    <a:pt x="63" y="201"/>
                  </a:lnTo>
                  <a:lnTo>
                    <a:pt x="84" y="163"/>
                  </a:lnTo>
                  <a:lnTo>
                    <a:pt x="84" y="163"/>
                  </a:lnTo>
                  <a:lnTo>
                    <a:pt x="103" y="125"/>
                  </a:lnTo>
                  <a:lnTo>
                    <a:pt x="122" y="88"/>
                  </a:lnTo>
                  <a:lnTo>
                    <a:pt x="156" y="9"/>
                  </a:lnTo>
                  <a:lnTo>
                    <a:pt x="156" y="9"/>
                  </a:lnTo>
                  <a:lnTo>
                    <a:pt x="156" y="6"/>
                  </a:lnTo>
                  <a:lnTo>
                    <a:pt x="156" y="4"/>
                  </a:lnTo>
                  <a:lnTo>
                    <a:pt x="153" y="1"/>
                  </a:lnTo>
                  <a:lnTo>
                    <a:pt x="150" y="0"/>
                  </a:lnTo>
                  <a:lnTo>
                    <a:pt x="149" y="0"/>
                  </a:lnTo>
                  <a:lnTo>
                    <a:pt x="146" y="1"/>
                  </a:lnTo>
                  <a:lnTo>
                    <a:pt x="145" y="3"/>
                  </a:lnTo>
                  <a:lnTo>
                    <a:pt x="145"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6" name="Freeform 1232"/>
            <p:cNvSpPr/>
            <p:nvPr/>
          </p:nvSpPr>
          <p:spPr bwMode="auto">
            <a:xfrm>
              <a:off x="5416551" y="2376488"/>
              <a:ext cx="33338" cy="74613"/>
            </a:xfrm>
            <a:custGeom>
              <a:avLst/>
              <a:gdLst/>
              <a:ahLst/>
              <a:cxnLst>
                <a:cxn ang="0">
                  <a:pos x="72" y="4"/>
                </a:cxn>
                <a:cxn ang="0">
                  <a:pos x="72" y="4"/>
                </a:cxn>
                <a:cxn ang="0">
                  <a:pos x="63" y="24"/>
                </a:cxn>
                <a:cxn ang="0">
                  <a:pos x="58" y="35"/>
                </a:cxn>
                <a:cxn ang="0">
                  <a:pos x="55" y="47"/>
                </a:cxn>
                <a:cxn ang="0">
                  <a:pos x="55" y="47"/>
                </a:cxn>
                <a:cxn ang="0">
                  <a:pos x="50" y="73"/>
                </a:cxn>
                <a:cxn ang="0">
                  <a:pos x="46" y="87"/>
                </a:cxn>
                <a:cxn ang="0">
                  <a:pos x="42" y="99"/>
                </a:cxn>
                <a:cxn ang="0">
                  <a:pos x="42" y="99"/>
                </a:cxn>
                <a:cxn ang="0">
                  <a:pos x="32" y="120"/>
                </a:cxn>
                <a:cxn ang="0">
                  <a:pos x="21" y="138"/>
                </a:cxn>
                <a:cxn ang="0">
                  <a:pos x="9" y="158"/>
                </a:cxn>
                <a:cxn ang="0">
                  <a:pos x="0" y="179"/>
                </a:cxn>
                <a:cxn ang="0">
                  <a:pos x="0" y="179"/>
                </a:cxn>
                <a:cxn ang="0">
                  <a:pos x="0" y="181"/>
                </a:cxn>
                <a:cxn ang="0">
                  <a:pos x="0" y="184"/>
                </a:cxn>
                <a:cxn ang="0">
                  <a:pos x="3" y="185"/>
                </a:cxn>
                <a:cxn ang="0">
                  <a:pos x="5" y="185"/>
                </a:cxn>
                <a:cxn ang="0">
                  <a:pos x="9" y="185"/>
                </a:cxn>
                <a:cxn ang="0">
                  <a:pos x="9" y="185"/>
                </a:cxn>
                <a:cxn ang="0">
                  <a:pos x="12" y="185"/>
                </a:cxn>
                <a:cxn ang="0">
                  <a:pos x="15" y="183"/>
                </a:cxn>
                <a:cxn ang="0">
                  <a:pos x="15" y="179"/>
                </a:cxn>
                <a:cxn ang="0">
                  <a:pos x="13" y="176"/>
                </a:cxn>
                <a:cxn ang="0">
                  <a:pos x="13" y="176"/>
                </a:cxn>
                <a:cxn ang="0">
                  <a:pos x="25" y="157"/>
                </a:cxn>
                <a:cxn ang="0">
                  <a:pos x="37" y="136"/>
                </a:cxn>
                <a:cxn ang="0">
                  <a:pos x="43" y="126"/>
                </a:cxn>
                <a:cxn ang="0">
                  <a:pos x="49" y="116"/>
                </a:cxn>
                <a:cxn ang="0">
                  <a:pos x="54" y="106"/>
                </a:cxn>
                <a:cxn ang="0">
                  <a:pos x="57" y="94"/>
                </a:cxn>
                <a:cxn ang="0">
                  <a:pos x="57" y="94"/>
                </a:cxn>
                <a:cxn ang="0">
                  <a:pos x="62" y="72"/>
                </a:cxn>
                <a:cxn ang="0">
                  <a:pos x="68" y="49"/>
                </a:cxn>
                <a:cxn ang="0">
                  <a:pos x="75" y="28"/>
                </a:cxn>
                <a:cxn ang="0">
                  <a:pos x="83" y="6"/>
                </a:cxn>
                <a:cxn ang="0">
                  <a:pos x="83" y="6"/>
                </a:cxn>
                <a:cxn ang="0">
                  <a:pos x="84" y="4"/>
                </a:cxn>
                <a:cxn ang="0">
                  <a:pos x="83" y="2"/>
                </a:cxn>
                <a:cxn ang="0">
                  <a:pos x="81" y="1"/>
                </a:cxn>
                <a:cxn ang="0">
                  <a:pos x="80" y="0"/>
                </a:cxn>
                <a:cxn ang="0">
                  <a:pos x="75" y="0"/>
                </a:cxn>
                <a:cxn ang="0">
                  <a:pos x="74" y="1"/>
                </a:cxn>
                <a:cxn ang="0">
                  <a:pos x="72" y="4"/>
                </a:cxn>
                <a:cxn ang="0">
                  <a:pos x="72" y="4"/>
                </a:cxn>
              </a:cxnLst>
              <a:rect l="0" t="0" r="r" b="b"/>
              <a:pathLst>
                <a:path w="84" h="185">
                  <a:moveTo>
                    <a:pt x="72" y="4"/>
                  </a:moveTo>
                  <a:lnTo>
                    <a:pt x="72" y="4"/>
                  </a:lnTo>
                  <a:lnTo>
                    <a:pt x="63" y="24"/>
                  </a:lnTo>
                  <a:lnTo>
                    <a:pt x="58" y="35"/>
                  </a:lnTo>
                  <a:lnTo>
                    <a:pt x="55" y="47"/>
                  </a:lnTo>
                  <a:lnTo>
                    <a:pt x="55" y="47"/>
                  </a:lnTo>
                  <a:lnTo>
                    <a:pt x="50" y="73"/>
                  </a:lnTo>
                  <a:lnTo>
                    <a:pt x="46" y="87"/>
                  </a:lnTo>
                  <a:lnTo>
                    <a:pt x="42" y="99"/>
                  </a:lnTo>
                  <a:lnTo>
                    <a:pt x="42" y="99"/>
                  </a:lnTo>
                  <a:lnTo>
                    <a:pt x="32" y="120"/>
                  </a:lnTo>
                  <a:lnTo>
                    <a:pt x="21" y="138"/>
                  </a:lnTo>
                  <a:lnTo>
                    <a:pt x="9" y="158"/>
                  </a:lnTo>
                  <a:lnTo>
                    <a:pt x="0" y="179"/>
                  </a:lnTo>
                  <a:lnTo>
                    <a:pt x="0" y="179"/>
                  </a:lnTo>
                  <a:lnTo>
                    <a:pt x="0" y="181"/>
                  </a:lnTo>
                  <a:lnTo>
                    <a:pt x="0" y="184"/>
                  </a:lnTo>
                  <a:lnTo>
                    <a:pt x="3" y="185"/>
                  </a:lnTo>
                  <a:lnTo>
                    <a:pt x="5" y="185"/>
                  </a:lnTo>
                  <a:lnTo>
                    <a:pt x="9" y="185"/>
                  </a:lnTo>
                  <a:lnTo>
                    <a:pt x="9" y="185"/>
                  </a:lnTo>
                  <a:lnTo>
                    <a:pt x="12" y="185"/>
                  </a:lnTo>
                  <a:lnTo>
                    <a:pt x="15" y="183"/>
                  </a:lnTo>
                  <a:lnTo>
                    <a:pt x="15" y="179"/>
                  </a:lnTo>
                  <a:lnTo>
                    <a:pt x="13" y="176"/>
                  </a:lnTo>
                  <a:lnTo>
                    <a:pt x="13" y="176"/>
                  </a:lnTo>
                  <a:lnTo>
                    <a:pt x="25" y="157"/>
                  </a:lnTo>
                  <a:lnTo>
                    <a:pt x="37" y="136"/>
                  </a:lnTo>
                  <a:lnTo>
                    <a:pt x="43" y="126"/>
                  </a:lnTo>
                  <a:lnTo>
                    <a:pt x="49" y="116"/>
                  </a:lnTo>
                  <a:lnTo>
                    <a:pt x="54" y="106"/>
                  </a:lnTo>
                  <a:lnTo>
                    <a:pt x="57" y="94"/>
                  </a:lnTo>
                  <a:lnTo>
                    <a:pt x="57" y="94"/>
                  </a:lnTo>
                  <a:lnTo>
                    <a:pt x="62" y="72"/>
                  </a:lnTo>
                  <a:lnTo>
                    <a:pt x="68" y="49"/>
                  </a:lnTo>
                  <a:lnTo>
                    <a:pt x="75" y="28"/>
                  </a:lnTo>
                  <a:lnTo>
                    <a:pt x="83" y="6"/>
                  </a:lnTo>
                  <a:lnTo>
                    <a:pt x="83" y="6"/>
                  </a:lnTo>
                  <a:lnTo>
                    <a:pt x="84" y="4"/>
                  </a:lnTo>
                  <a:lnTo>
                    <a:pt x="83" y="2"/>
                  </a:lnTo>
                  <a:lnTo>
                    <a:pt x="81" y="1"/>
                  </a:lnTo>
                  <a:lnTo>
                    <a:pt x="80" y="0"/>
                  </a:lnTo>
                  <a:lnTo>
                    <a:pt x="75" y="0"/>
                  </a:lnTo>
                  <a:lnTo>
                    <a:pt x="74" y="1"/>
                  </a:lnTo>
                  <a:lnTo>
                    <a:pt x="72" y="4"/>
                  </a:lnTo>
                  <a:lnTo>
                    <a:pt x="72"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7" name="Freeform 1233"/>
            <p:cNvSpPr/>
            <p:nvPr/>
          </p:nvSpPr>
          <p:spPr bwMode="auto">
            <a:xfrm>
              <a:off x="5445126" y="2393950"/>
              <a:ext cx="23813" cy="55563"/>
            </a:xfrm>
            <a:custGeom>
              <a:avLst/>
              <a:gdLst/>
              <a:ahLst/>
              <a:cxnLst>
                <a:cxn ang="0">
                  <a:pos x="50" y="3"/>
                </a:cxn>
                <a:cxn ang="0">
                  <a:pos x="50" y="3"/>
                </a:cxn>
                <a:cxn ang="0">
                  <a:pos x="37" y="33"/>
                </a:cxn>
                <a:cxn ang="0">
                  <a:pos x="26" y="65"/>
                </a:cxn>
                <a:cxn ang="0">
                  <a:pos x="26" y="65"/>
                </a:cxn>
                <a:cxn ang="0">
                  <a:pos x="20" y="82"/>
                </a:cxn>
                <a:cxn ang="0">
                  <a:pos x="12" y="99"/>
                </a:cxn>
                <a:cxn ang="0">
                  <a:pos x="5" y="116"/>
                </a:cxn>
                <a:cxn ang="0">
                  <a:pos x="0" y="134"/>
                </a:cxn>
                <a:cxn ang="0">
                  <a:pos x="0" y="134"/>
                </a:cxn>
                <a:cxn ang="0">
                  <a:pos x="0" y="136"/>
                </a:cxn>
                <a:cxn ang="0">
                  <a:pos x="2" y="138"/>
                </a:cxn>
                <a:cxn ang="0">
                  <a:pos x="4" y="140"/>
                </a:cxn>
                <a:cxn ang="0">
                  <a:pos x="8" y="140"/>
                </a:cxn>
                <a:cxn ang="0">
                  <a:pos x="11" y="139"/>
                </a:cxn>
                <a:cxn ang="0">
                  <a:pos x="11" y="136"/>
                </a:cxn>
                <a:cxn ang="0">
                  <a:pos x="11" y="136"/>
                </a:cxn>
                <a:cxn ang="0">
                  <a:pos x="15" y="123"/>
                </a:cxn>
                <a:cxn ang="0">
                  <a:pos x="20" y="110"/>
                </a:cxn>
                <a:cxn ang="0">
                  <a:pos x="32" y="84"/>
                </a:cxn>
                <a:cxn ang="0">
                  <a:pos x="32" y="84"/>
                </a:cxn>
                <a:cxn ang="0">
                  <a:pos x="38" y="66"/>
                </a:cxn>
                <a:cxn ang="0">
                  <a:pos x="45" y="46"/>
                </a:cxn>
                <a:cxn ang="0">
                  <a:pos x="53" y="28"/>
                </a:cxn>
                <a:cxn ang="0">
                  <a:pos x="60" y="8"/>
                </a:cxn>
                <a:cxn ang="0">
                  <a:pos x="60" y="8"/>
                </a:cxn>
                <a:cxn ang="0">
                  <a:pos x="60" y="6"/>
                </a:cxn>
                <a:cxn ang="0">
                  <a:pos x="60" y="4"/>
                </a:cxn>
                <a:cxn ang="0">
                  <a:pos x="58" y="0"/>
                </a:cxn>
                <a:cxn ang="0">
                  <a:pos x="55" y="0"/>
                </a:cxn>
                <a:cxn ang="0">
                  <a:pos x="54" y="0"/>
                </a:cxn>
                <a:cxn ang="0">
                  <a:pos x="51" y="0"/>
                </a:cxn>
                <a:cxn ang="0">
                  <a:pos x="50" y="3"/>
                </a:cxn>
                <a:cxn ang="0">
                  <a:pos x="50" y="3"/>
                </a:cxn>
              </a:cxnLst>
              <a:rect l="0" t="0" r="r" b="b"/>
              <a:pathLst>
                <a:path w="60" h="140">
                  <a:moveTo>
                    <a:pt x="50" y="3"/>
                  </a:moveTo>
                  <a:lnTo>
                    <a:pt x="50" y="3"/>
                  </a:lnTo>
                  <a:lnTo>
                    <a:pt x="37" y="33"/>
                  </a:lnTo>
                  <a:lnTo>
                    <a:pt x="26" y="65"/>
                  </a:lnTo>
                  <a:lnTo>
                    <a:pt x="26" y="65"/>
                  </a:lnTo>
                  <a:lnTo>
                    <a:pt x="20" y="82"/>
                  </a:lnTo>
                  <a:lnTo>
                    <a:pt x="12" y="99"/>
                  </a:lnTo>
                  <a:lnTo>
                    <a:pt x="5" y="116"/>
                  </a:lnTo>
                  <a:lnTo>
                    <a:pt x="0" y="134"/>
                  </a:lnTo>
                  <a:lnTo>
                    <a:pt x="0" y="134"/>
                  </a:lnTo>
                  <a:lnTo>
                    <a:pt x="0" y="136"/>
                  </a:lnTo>
                  <a:lnTo>
                    <a:pt x="2" y="138"/>
                  </a:lnTo>
                  <a:lnTo>
                    <a:pt x="4" y="140"/>
                  </a:lnTo>
                  <a:lnTo>
                    <a:pt x="8" y="140"/>
                  </a:lnTo>
                  <a:lnTo>
                    <a:pt x="11" y="139"/>
                  </a:lnTo>
                  <a:lnTo>
                    <a:pt x="11" y="136"/>
                  </a:lnTo>
                  <a:lnTo>
                    <a:pt x="11" y="136"/>
                  </a:lnTo>
                  <a:lnTo>
                    <a:pt x="15" y="123"/>
                  </a:lnTo>
                  <a:lnTo>
                    <a:pt x="20" y="110"/>
                  </a:lnTo>
                  <a:lnTo>
                    <a:pt x="32" y="84"/>
                  </a:lnTo>
                  <a:lnTo>
                    <a:pt x="32" y="84"/>
                  </a:lnTo>
                  <a:lnTo>
                    <a:pt x="38" y="66"/>
                  </a:lnTo>
                  <a:lnTo>
                    <a:pt x="45" y="46"/>
                  </a:lnTo>
                  <a:lnTo>
                    <a:pt x="53" y="28"/>
                  </a:lnTo>
                  <a:lnTo>
                    <a:pt x="60" y="8"/>
                  </a:lnTo>
                  <a:lnTo>
                    <a:pt x="60" y="8"/>
                  </a:lnTo>
                  <a:lnTo>
                    <a:pt x="60" y="6"/>
                  </a:lnTo>
                  <a:lnTo>
                    <a:pt x="60" y="4"/>
                  </a:lnTo>
                  <a:lnTo>
                    <a:pt x="58" y="0"/>
                  </a:lnTo>
                  <a:lnTo>
                    <a:pt x="55" y="0"/>
                  </a:lnTo>
                  <a:lnTo>
                    <a:pt x="54" y="0"/>
                  </a:lnTo>
                  <a:lnTo>
                    <a:pt x="51" y="0"/>
                  </a:lnTo>
                  <a:lnTo>
                    <a:pt x="50" y="3"/>
                  </a:lnTo>
                  <a:lnTo>
                    <a:pt x="50"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8" name="Freeform 1234"/>
            <p:cNvSpPr/>
            <p:nvPr/>
          </p:nvSpPr>
          <p:spPr bwMode="auto">
            <a:xfrm>
              <a:off x="5462588" y="2401888"/>
              <a:ext cx="22225" cy="61913"/>
            </a:xfrm>
            <a:custGeom>
              <a:avLst/>
              <a:gdLst/>
              <a:ahLst/>
              <a:cxnLst>
                <a:cxn ang="0">
                  <a:pos x="46" y="3"/>
                </a:cxn>
                <a:cxn ang="0">
                  <a:pos x="46" y="3"/>
                </a:cxn>
                <a:cxn ang="0">
                  <a:pos x="34" y="37"/>
                </a:cxn>
                <a:cxn ang="0">
                  <a:pos x="24" y="69"/>
                </a:cxn>
                <a:cxn ang="0">
                  <a:pos x="24" y="69"/>
                </a:cxn>
                <a:cxn ang="0">
                  <a:pos x="11" y="109"/>
                </a:cxn>
                <a:cxn ang="0">
                  <a:pos x="4" y="128"/>
                </a:cxn>
                <a:cxn ang="0">
                  <a:pos x="0" y="148"/>
                </a:cxn>
                <a:cxn ang="0">
                  <a:pos x="0" y="148"/>
                </a:cxn>
                <a:cxn ang="0">
                  <a:pos x="0" y="150"/>
                </a:cxn>
                <a:cxn ang="0">
                  <a:pos x="1" y="153"/>
                </a:cxn>
                <a:cxn ang="0">
                  <a:pos x="4" y="154"/>
                </a:cxn>
                <a:cxn ang="0">
                  <a:pos x="7" y="156"/>
                </a:cxn>
                <a:cxn ang="0">
                  <a:pos x="9" y="154"/>
                </a:cxn>
                <a:cxn ang="0">
                  <a:pos x="11" y="153"/>
                </a:cxn>
                <a:cxn ang="0">
                  <a:pos x="11" y="150"/>
                </a:cxn>
                <a:cxn ang="0">
                  <a:pos x="11" y="150"/>
                </a:cxn>
                <a:cxn ang="0">
                  <a:pos x="14" y="133"/>
                </a:cxn>
                <a:cxn ang="0">
                  <a:pos x="20" y="116"/>
                </a:cxn>
                <a:cxn ang="0">
                  <a:pos x="31" y="81"/>
                </a:cxn>
                <a:cxn ang="0">
                  <a:pos x="31" y="81"/>
                </a:cxn>
                <a:cxn ang="0">
                  <a:pos x="45" y="45"/>
                </a:cxn>
                <a:cxn ang="0">
                  <a:pos x="50" y="25"/>
                </a:cxn>
                <a:cxn ang="0">
                  <a:pos x="56" y="7"/>
                </a:cxn>
                <a:cxn ang="0">
                  <a:pos x="56" y="7"/>
                </a:cxn>
                <a:cxn ang="0">
                  <a:pos x="58" y="4"/>
                </a:cxn>
                <a:cxn ang="0">
                  <a:pos x="56" y="3"/>
                </a:cxn>
                <a:cxn ang="0">
                  <a:pos x="55" y="0"/>
                </a:cxn>
                <a:cxn ang="0">
                  <a:pos x="54" y="0"/>
                </a:cxn>
                <a:cxn ang="0">
                  <a:pos x="48" y="0"/>
                </a:cxn>
                <a:cxn ang="0">
                  <a:pos x="47" y="1"/>
                </a:cxn>
                <a:cxn ang="0">
                  <a:pos x="46" y="3"/>
                </a:cxn>
                <a:cxn ang="0">
                  <a:pos x="46" y="3"/>
                </a:cxn>
              </a:cxnLst>
              <a:rect l="0" t="0" r="r" b="b"/>
              <a:pathLst>
                <a:path w="58" h="156">
                  <a:moveTo>
                    <a:pt x="46" y="3"/>
                  </a:moveTo>
                  <a:lnTo>
                    <a:pt x="46" y="3"/>
                  </a:lnTo>
                  <a:lnTo>
                    <a:pt x="34" y="37"/>
                  </a:lnTo>
                  <a:lnTo>
                    <a:pt x="24" y="69"/>
                  </a:lnTo>
                  <a:lnTo>
                    <a:pt x="24" y="69"/>
                  </a:lnTo>
                  <a:lnTo>
                    <a:pt x="11" y="109"/>
                  </a:lnTo>
                  <a:lnTo>
                    <a:pt x="4" y="128"/>
                  </a:lnTo>
                  <a:lnTo>
                    <a:pt x="0" y="148"/>
                  </a:lnTo>
                  <a:lnTo>
                    <a:pt x="0" y="148"/>
                  </a:lnTo>
                  <a:lnTo>
                    <a:pt x="0" y="150"/>
                  </a:lnTo>
                  <a:lnTo>
                    <a:pt x="1" y="153"/>
                  </a:lnTo>
                  <a:lnTo>
                    <a:pt x="4" y="154"/>
                  </a:lnTo>
                  <a:lnTo>
                    <a:pt x="7" y="156"/>
                  </a:lnTo>
                  <a:lnTo>
                    <a:pt x="9" y="154"/>
                  </a:lnTo>
                  <a:lnTo>
                    <a:pt x="11" y="153"/>
                  </a:lnTo>
                  <a:lnTo>
                    <a:pt x="11" y="150"/>
                  </a:lnTo>
                  <a:lnTo>
                    <a:pt x="11" y="150"/>
                  </a:lnTo>
                  <a:lnTo>
                    <a:pt x="14" y="133"/>
                  </a:lnTo>
                  <a:lnTo>
                    <a:pt x="20" y="116"/>
                  </a:lnTo>
                  <a:lnTo>
                    <a:pt x="31" y="81"/>
                  </a:lnTo>
                  <a:lnTo>
                    <a:pt x="31" y="81"/>
                  </a:lnTo>
                  <a:lnTo>
                    <a:pt x="45" y="45"/>
                  </a:lnTo>
                  <a:lnTo>
                    <a:pt x="50" y="25"/>
                  </a:lnTo>
                  <a:lnTo>
                    <a:pt x="56" y="7"/>
                  </a:lnTo>
                  <a:lnTo>
                    <a:pt x="56" y="7"/>
                  </a:lnTo>
                  <a:lnTo>
                    <a:pt x="58" y="4"/>
                  </a:lnTo>
                  <a:lnTo>
                    <a:pt x="56" y="3"/>
                  </a:lnTo>
                  <a:lnTo>
                    <a:pt x="55" y="0"/>
                  </a:lnTo>
                  <a:lnTo>
                    <a:pt x="54" y="0"/>
                  </a:lnTo>
                  <a:lnTo>
                    <a:pt x="48" y="0"/>
                  </a:lnTo>
                  <a:lnTo>
                    <a:pt x="47" y="1"/>
                  </a:lnTo>
                  <a:lnTo>
                    <a:pt x="46" y="3"/>
                  </a:lnTo>
                  <a:lnTo>
                    <a:pt x="4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9" name="Freeform 1235"/>
            <p:cNvSpPr/>
            <p:nvPr/>
          </p:nvSpPr>
          <p:spPr bwMode="auto">
            <a:xfrm>
              <a:off x="5483226" y="2393950"/>
              <a:ext cx="31750" cy="87313"/>
            </a:xfrm>
            <a:custGeom>
              <a:avLst/>
              <a:gdLst/>
              <a:ahLst/>
              <a:cxnLst>
                <a:cxn ang="0">
                  <a:pos x="68" y="4"/>
                </a:cxn>
                <a:cxn ang="0">
                  <a:pos x="68" y="4"/>
                </a:cxn>
                <a:cxn ang="0">
                  <a:pos x="57" y="31"/>
                </a:cxn>
                <a:cxn ang="0">
                  <a:pos x="45" y="55"/>
                </a:cxn>
                <a:cxn ang="0">
                  <a:pos x="35" y="82"/>
                </a:cxn>
                <a:cxn ang="0">
                  <a:pos x="25" y="106"/>
                </a:cxn>
                <a:cxn ang="0">
                  <a:pos x="14" y="133"/>
                </a:cxn>
                <a:cxn ang="0">
                  <a:pos x="6" y="160"/>
                </a:cxn>
                <a:cxn ang="0">
                  <a:pos x="1" y="186"/>
                </a:cxn>
                <a:cxn ang="0">
                  <a:pos x="0" y="201"/>
                </a:cxn>
                <a:cxn ang="0">
                  <a:pos x="0" y="215"/>
                </a:cxn>
                <a:cxn ang="0">
                  <a:pos x="0" y="215"/>
                </a:cxn>
                <a:cxn ang="0">
                  <a:pos x="0" y="218"/>
                </a:cxn>
                <a:cxn ang="0">
                  <a:pos x="1" y="219"/>
                </a:cxn>
                <a:cxn ang="0">
                  <a:pos x="5" y="220"/>
                </a:cxn>
                <a:cxn ang="0">
                  <a:pos x="9" y="219"/>
                </a:cxn>
                <a:cxn ang="0">
                  <a:pos x="10" y="218"/>
                </a:cxn>
                <a:cxn ang="0">
                  <a:pos x="10" y="215"/>
                </a:cxn>
                <a:cxn ang="0">
                  <a:pos x="10" y="215"/>
                </a:cxn>
                <a:cxn ang="0">
                  <a:pos x="11" y="201"/>
                </a:cxn>
                <a:cxn ang="0">
                  <a:pos x="13" y="187"/>
                </a:cxn>
                <a:cxn ang="0">
                  <a:pos x="18" y="160"/>
                </a:cxn>
                <a:cxn ang="0">
                  <a:pos x="26" y="134"/>
                </a:cxn>
                <a:cxn ang="0">
                  <a:pos x="35" y="109"/>
                </a:cxn>
                <a:cxn ang="0">
                  <a:pos x="45" y="83"/>
                </a:cxn>
                <a:cxn ang="0">
                  <a:pos x="57" y="58"/>
                </a:cxn>
                <a:cxn ang="0">
                  <a:pos x="68" y="33"/>
                </a:cxn>
                <a:cxn ang="0">
                  <a:pos x="79" y="7"/>
                </a:cxn>
                <a:cxn ang="0">
                  <a:pos x="79" y="7"/>
                </a:cxn>
                <a:cxn ang="0">
                  <a:pos x="79" y="4"/>
                </a:cxn>
                <a:cxn ang="0">
                  <a:pos x="78" y="3"/>
                </a:cxn>
                <a:cxn ang="0">
                  <a:pos x="77" y="2"/>
                </a:cxn>
                <a:cxn ang="0">
                  <a:pos x="76" y="0"/>
                </a:cxn>
                <a:cxn ang="0">
                  <a:pos x="72" y="0"/>
                </a:cxn>
                <a:cxn ang="0">
                  <a:pos x="69" y="2"/>
                </a:cxn>
                <a:cxn ang="0">
                  <a:pos x="68" y="4"/>
                </a:cxn>
                <a:cxn ang="0">
                  <a:pos x="68" y="4"/>
                </a:cxn>
              </a:cxnLst>
              <a:rect l="0" t="0" r="r" b="b"/>
              <a:pathLst>
                <a:path w="79" h="220">
                  <a:moveTo>
                    <a:pt x="68" y="4"/>
                  </a:moveTo>
                  <a:lnTo>
                    <a:pt x="68" y="4"/>
                  </a:lnTo>
                  <a:lnTo>
                    <a:pt x="57" y="31"/>
                  </a:lnTo>
                  <a:lnTo>
                    <a:pt x="45" y="55"/>
                  </a:lnTo>
                  <a:lnTo>
                    <a:pt x="35" y="82"/>
                  </a:lnTo>
                  <a:lnTo>
                    <a:pt x="25" y="106"/>
                  </a:lnTo>
                  <a:lnTo>
                    <a:pt x="14" y="133"/>
                  </a:lnTo>
                  <a:lnTo>
                    <a:pt x="6" y="160"/>
                  </a:lnTo>
                  <a:lnTo>
                    <a:pt x="1" y="186"/>
                  </a:lnTo>
                  <a:lnTo>
                    <a:pt x="0" y="201"/>
                  </a:lnTo>
                  <a:lnTo>
                    <a:pt x="0" y="215"/>
                  </a:lnTo>
                  <a:lnTo>
                    <a:pt x="0" y="215"/>
                  </a:lnTo>
                  <a:lnTo>
                    <a:pt x="0" y="218"/>
                  </a:lnTo>
                  <a:lnTo>
                    <a:pt x="1" y="219"/>
                  </a:lnTo>
                  <a:lnTo>
                    <a:pt x="5" y="220"/>
                  </a:lnTo>
                  <a:lnTo>
                    <a:pt x="9" y="219"/>
                  </a:lnTo>
                  <a:lnTo>
                    <a:pt x="10" y="218"/>
                  </a:lnTo>
                  <a:lnTo>
                    <a:pt x="10" y="215"/>
                  </a:lnTo>
                  <a:lnTo>
                    <a:pt x="10" y="215"/>
                  </a:lnTo>
                  <a:lnTo>
                    <a:pt x="11" y="201"/>
                  </a:lnTo>
                  <a:lnTo>
                    <a:pt x="13" y="187"/>
                  </a:lnTo>
                  <a:lnTo>
                    <a:pt x="18" y="160"/>
                  </a:lnTo>
                  <a:lnTo>
                    <a:pt x="26" y="134"/>
                  </a:lnTo>
                  <a:lnTo>
                    <a:pt x="35" y="109"/>
                  </a:lnTo>
                  <a:lnTo>
                    <a:pt x="45" y="83"/>
                  </a:lnTo>
                  <a:lnTo>
                    <a:pt x="57" y="58"/>
                  </a:lnTo>
                  <a:lnTo>
                    <a:pt x="68" y="33"/>
                  </a:lnTo>
                  <a:lnTo>
                    <a:pt x="79" y="7"/>
                  </a:lnTo>
                  <a:lnTo>
                    <a:pt x="79" y="7"/>
                  </a:lnTo>
                  <a:lnTo>
                    <a:pt x="79" y="4"/>
                  </a:lnTo>
                  <a:lnTo>
                    <a:pt x="78" y="3"/>
                  </a:lnTo>
                  <a:lnTo>
                    <a:pt x="77" y="2"/>
                  </a:lnTo>
                  <a:lnTo>
                    <a:pt x="76" y="0"/>
                  </a:lnTo>
                  <a:lnTo>
                    <a:pt x="72" y="0"/>
                  </a:lnTo>
                  <a:lnTo>
                    <a:pt x="69" y="2"/>
                  </a:lnTo>
                  <a:lnTo>
                    <a:pt x="68" y="4"/>
                  </a:lnTo>
                  <a:lnTo>
                    <a:pt x="6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0" name="Freeform 1236"/>
            <p:cNvSpPr/>
            <p:nvPr/>
          </p:nvSpPr>
          <p:spPr bwMode="auto">
            <a:xfrm>
              <a:off x="5511801" y="2351088"/>
              <a:ext cx="36513" cy="106363"/>
            </a:xfrm>
            <a:custGeom>
              <a:avLst/>
              <a:gdLst/>
              <a:ahLst/>
              <a:cxnLst>
                <a:cxn ang="0">
                  <a:pos x="79" y="2"/>
                </a:cxn>
                <a:cxn ang="0">
                  <a:pos x="79" y="2"/>
                </a:cxn>
                <a:cxn ang="0">
                  <a:pos x="68" y="37"/>
                </a:cxn>
                <a:cxn ang="0">
                  <a:pos x="57" y="71"/>
                </a:cxn>
                <a:cxn ang="0">
                  <a:pos x="47" y="107"/>
                </a:cxn>
                <a:cxn ang="0">
                  <a:pos x="36" y="142"/>
                </a:cxn>
                <a:cxn ang="0">
                  <a:pos x="36" y="142"/>
                </a:cxn>
                <a:cxn ang="0">
                  <a:pos x="26" y="177"/>
                </a:cxn>
                <a:cxn ang="0">
                  <a:pos x="19" y="194"/>
                </a:cxn>
                <a:cxn ang="0">
                  <a:pos x="13" y="211"/>
                </a:cxn>
                <a:cxn ang="0">
                  <a:pos x="13" y="211"/>
                </a:cxn>
                <a:cxn ang="0">
                  <a:pos x="7" y="223"/>
                </a:cxn>
                <a:cxn ang="0">
                  <a:pos x="4" y="235"/>
                </a:cxn>
                <a:cxn ang="0">
                  <a:pos x="1" y="247"/>
                </a:cxn>
                <a:cxn ang="0">
                  <a:pos x="0" y="260"/>
                </a:cxn>
                <a:cxn ang="0">
                  <a:pos x="0" y="260"/>
                </a:cxn>
                <a:cxn ang="0">
                  <a:pos x="0" y="261"/>
                </a:cxn>
                <a:cxn ang="0">
                  <a:pos x="1" y="264"/>
                </a:cxn>
                <a:cxn ang="0">
                  <a:pos x="2" y="265"/>
                </a:cxn>
                <a:cxn ang="0">
                  <a:pos x="5" y="265"/>
                </a:cxn>
                <a:cxn ang="0">
                  <a:pos x="9" y="264"/>
                </a:cxn>
                <a:cxn ang="0">
                  <a:pos x="10" y="261"/>
                </a:cxn>
                <a:cxn ang="0">
                  <a:pos x="11" y="260"/>
                </a:cxn>
                <a:cxn ang="0">
                  <a:pos x="11" y="260"/>
                </a:cxn>
                <a:cxn ang="0">
                  <a:pos x="11" y="251"/>
                </a:cxn>
                <a:cxn ang="0">
                  <a:pos x="14" y="243"/>
                </a:cxn>
                <a:cxn ang="0">
                  <a:pos x="19" y="228"/>
                </a:cxn>
                <a:cxn ang="0">
                  <a:pos x="24" y="215"/>
                </a:cxn>
                <a:cxn ang="0">
                  <a:pos x="30" y="200"/>
                </a:cxn>
                <a:cxn ang="0">
                  <a:pos x="30" y="200"/>
                </a:cxn>
                <a:cxn ang="0">
                  <a:pos x="40" y="167"/>
                </a:cxn>
                <a:cxn ang="0">
                  <a:pos x="51" y="136"/>
                </a:cxn>
                <a:cxn ang="0">
                  <a:pos x="51" y="136"/>
                </a:cxn>
                <a:cxn ang="0">
                  <a:pos x="61" y="103"/>
                </a:cxn>
                <a:cxn ang="0">
                  <a:pos x="70" y="70"/>
                </a:cxn>
                <a:cxn ang="0">
                  <a:pos x="79" y="37"/>
                </a:cxn>
                <a:cxn ang="0">
                  <a:pos x="91" y="6"/>
                </a:cxn>
                <a:cxn ang="0">
                  <a:pos x="91" y="6"/>
                </a:cxn>
                <a:cxn ang="0">
                  <a:pos x="91" y="3"/>
                </a:cxn>
                <a:cxn ang="0">
                  <a:pos x="90" y="1"/>
                </a:cxn>
                <a:cxn ang="0">
                  <a:pos x="89" y="0"/>
                </a:cxn>
                <a:cxn ang="0">
                  <a:pos x="87" y="0"/>
                </a:cxn>
                <a:cxn ang="0">
                  <a:pos x="83" y="0"/>
                </a:cxn>
                <a:cxn ang="0">
                  <a:pos x="81" y="1"/>
                </a:cxn>
                <a:cxn ang="0">
                  <a:pos x="79" y="2"/>
                </a:cxn>
                <a:cxn ang="0">
                  <a:pos x="79" y="2"/>
                </a:cxn>
              </a:cxnLst>
              <a:rect l="0" t="0" r="r" b="b"/>
              <a:pathLst>
                <a:path w="91" h="265">
                  <a:moveTo>
                    <a:pt x="79" y="2"/>
                  </a:moveTo>
                  <a:lnTo>
                    <a:pt x="79" y="2"/>
                  </a:lnTo>
                  <a:lnTo>
                    <a:pt x="68" y="37"/>
                  </a:lnTo>
                  <a:lnTo>
                    <a:pt x="57" y="71"/>
                  </a:lnTo>
                  <a:lnTo>
                    <a:pt x="47" y="107"/>
                  </a:lnTo>
                  <a:lnTo>
                    <a:pt x="36" y="142"/>
                  </a:lnTo>
                  <a:lnTo>
                    <a:pt x="36" y="142"/>
                  </a:lnTo>
                  <a:lnTo>
                    <a:pt x="26" y="177"/>
                  </a:lnTo>
                  <a:lnTo>
                    <a:pt x="19" y="194"/>
                  </a:lnTo>
                  <a:lnTo>
                    <a:pt x="13" y="211"/>
                  </a:lnTo>
                  <a:lnTo>
                    <a:pt x="13" y="211"/>
                  </a:lnTo>
                  <a:lnTo>
                    <a:pt x="7" y="223"/>
                  </a:lnTo>
                  <a:lnTo>
                    <a:pt x="4" y="235"/>
                  </a:lnTo>
                  <a:lnTo>
                    <a:pt x="1" y="247"/>
                  </a:lnTo>
                  <a:lnTo>
                    <a:pt x="0" y="260"/>
                  </a:lnTo>
                  <a:lnTo>
                    <a:pt x="0" y="260"/>
                  </a:lnTo>
                  <a:lnTo>
                    <a:pt x="0" y="261"/>
                  </a:lnTo>
                  <a:lnTo>
                    <a:pt x="1" y="264"/>
                  </a:lnTo>
                  <a:lnTo>
                    <a:pt x="2" y="265"/>
                  </a:lnTo>
                  <a:lnTo>
                    <a:pt x="5" y="265"/>
                  </a:lnTo>
                  <a:lnTo>
                    <a:pt x="9" y="264"/>
                  </a:lnTo>
                  <a:lnTo>
                    <a:pt x="10" y="261"/>
                  </a:lnTo>
                  <a:lnTo>
                    <a:pt x="11" y="260"/>
                  </a:lnTo>
                  <a:lnTo>
                    <a:pt x="11" y="260"/>
                  </a:lnTo>
                  <a:lnTo>
                    <a:pt x="11" y="251"/>
                  </a:lnTo>
                  <a:lnTo>
                    <a:pt x="14" y="243"/>
                  </a:lnTo>
                  <a:lnTo>
                    <a:pt x="19" y="228"/>
                  </a:lnTo>
                  <a:lnTo>
                    <a:pt x="24" y="215"/>
                  </a:lnTo>
                  <a:lnTo>
                    <a:pt x="30" y="200"/>
                  </a:lnTo>
                  <a:lnTo>
                    <a:pt x="30" y="200"/>
                  </a:lnTo>
                  <a:lnTo>
                    <a:pt x="40" y="167"/>
                  </a:lnTo>
                  <a:lnTo>
                    <a:pt x="51" y="136"/>
                  </a:lnTo>
                  <a:lnTo>
                    <a:pt x="51" y="136"/>
                  </a:lnTo>
                  <a:lnTo>
                    <a:pt x="61" y="103"/>
                  </a:lnTo>
                  <a:lnTo>
                    <a:pt x="70" y="70"/>
                  </a:lnTo>
                  <a:lnTo>
                    <a:pt x="79" y="37"/>
                  </a:lnTo>
                  <a:lnTo>
                    <a:pt x="91" y="6"/>
                  </a:lnTo>
                  <a:lnTo>
                    <a:pt x="91" y="6"/>
                  </a:lnTo>
                  <a:lnTo>
                    <a:pt x="91" y="3"/>
                  </a:lnTo>
                  <a:lnTo>
                    <a:pt x="90" y="1"/>
                  </a:lnTo>
                  <a:lnTo>
                    <a:pt x="89" y="0"/>
                  </a:lnTo>
                  <a:lnTo>
                    <a:pt x="87" y="0"/>
                  </a:lnTo>
                  <a:lnTo>
                    <a:pt x="83" y="0"/>
                  </a:lnTo>
                  <a:lnTo>
                    <a:pt x="81" y="1"/>
                  </a:lnTo>
                  <a:lnTo>
                    <a:pt x="79" y="2"/>
                  </a:lnTo>
                  <a:lnTo>
                    <a:pt x="79"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1" name="Freeform 1237"/>
            <p:cNvSpPr/>
            <p:nvPr/>
          </p:nvSpPr>
          <p:spPr bwMode="auto">
            <a:xfrm>
              <a:off x="5543551" y="2314575"/>
              <a:ext cx="33338" cy="103188"/>
            </a:xfrm>
            <a:custGeom>
              <a:avLst/>
              <a:gdLst/>
              <a:ahLst/>
              <a:cxnLst>
                <a:cxn ang="0">
                  <a:pos x="72" y="4"/>
                </a:cxn>
                <a:cxn ang="0">
                  <a:pos x="72" y="4"/>
                </a:cxn>
                <a:cxn ang="0">
                  <a:pos x="55" y="65"/>
                </a:cxn>
                <a:cxn ang="0">
                  <a:pos x="45" y="95"/>
                </a:cxn>
                <a:cxn ang="0">
                  <a:pos x="34" y="126"/>
                </a:cxn>
                <a:cxn ang="0">
                  <a:pos x="34" y="126"/>
                </a:cxn>
                <a:cxn ang="0">
                  <a:pos x="23" y="156"/>
                </a:cxn>
                <a:cxn ang="0">
                  <a:pos x="12" y="187"/>
                </a:cxn>
                <a:cxn ang="0">
                  <a:pos x="8" y="203"/>
                </a:cxn>
                <a:cxn ang="0">
                  <a:pos x="4" y="220"/>
                </a:cxn>
                <a:cxn ang="0">
                  <a:pos x="2" y="235"/>
                </a:cxn>
                <a:cxn ang="0">
                  <a:pos x="0" y="252"/>
                </a:cxn>
                <a:cxn ang="0">
                  <a:pos x="0" y="252"/>
                </a:cxn>
                <a:cxn ang="0">
                  <a:pos x="0" y="255"/>
                </a:cxn>
                <a:cxn ang="0">
                  <a:pos x="2" y="256"/>
                </a:cxn>
                <a:cxn ang="0">
                  <a:pos x="6" y="258"/>
                </a:cxn>
                <a:cxn ang="0">
                  <a:pos x="10" y="256"/>
                </a:cxn>
                <a:cxn ang="0">
                  <a:pos x="11" y="255"/>
                </a:cxn>
                <a:cxn ang="0">
                  <a:pos x="12" y="252"/>
                </a:cxn>
                <a:cxn ang="0">
                  <a:pos x="12" y="252"/>
                </a:cxn>
                <a:cxn ang="0">
                  <a:pos x="14" y="235"/>
                </a:cxn>
                <a:cxn ang="0">
                  <a:pos x="16" y="218"/>
                </a:cxn>
                <a:cxn ang="0">
                  <a:pos x="20" y="201"/>
                </a:cxn>
                <a:cxn ang="0">
                  <a:pos x="24" y="184"/>
                </a:cxn>
                <a:cxn ang="0">
                  <a:pos x="36" y="152"/>
                </a:cxn>
                <a:cxn ang="0">
                  <a:pos x="50" y="119"/>
                </a:cxn>
                <a:cxn ang="0">
                  <a:pos x="50" y="119"/>
                </a:cxn>
                <a:cxn ang="0">
                  <a:pos x="61" y="92"/>
                </a:cxn>
                <a:cxn ang="0">
                  <a:pos x="68" y="64"/>
                </a:cxn>
                <a:cxn ang="0">
                  <a:pos x="84" y="7"/>
                </a:cxn>
                <a:cxn ang="0">
                  <a:pos x="84" y="7"/>
                </a:cxn>
                <a:cxn ang="0">
                  <a:pos x="84" y="4"/>
                </a:cxn>
                <a:cxn ang="0">
                  <a:pos x="83" y="3"/>
                </a:cxn>
                <a:cxn ang="0">
                  <a:pos x="80" y="0"/>
                </a:cxn>
                <a:cxn ang="0">
                  <a:pos x="75" y="0"/>
                </a:cxn>
                <a:cxn ang="0">
                  <a:pos x="74" y="1"/>
                </a:cxn>
                <a:cxn ang="0">
                  <a:pos x="72" y="4"/>
                </a:cxn>
                <a:cxn ang="0">
                  <a:pos x="72" y="4"/>
                </a:cxn>
              </a:cxnLst>
              <a:rect l="0" t="0" r="r" b="b"/>
              <a:pathLst>
                <a:path w="84" h="258">
                  <a:moveTo>
                    <a:pt x="72" y="4"/>
                  </a:moveTo>
                  <a:lnTo>
                    <a:pt x="72" y="4"/>
                  </a:lnTo>
                  <a:lnTo>
                    <a:pt x="55" y="65"/>
                  </a:lnTo>
                  <a:lnTo>
                    <a:pt x="45" y="95"/>
                  </a:lnTo>
                  <a:lnTo>
                    <a:pt x="34" y="126"/>
                  </a:lnTo>
                  <a:lnTo>
                    <a:pt x="34" y="126"/>
                  </a:lnTo>
                  <a:lnTo>
                    <a:pt x="23" y="156"/>
                  </a:lnTo>
                  <a:lnTo>
                    <a:pt x="12" y="187"/>
                  </a:lnTo>
                  <a:lnTo>
                    <a:pt x="8" y="203"/>
                  </a:lnTo>
                  <a:lnTo>
                    <a:pt x="4" y="220"/>
                  </a:lnTo>
                  <a:lnTo>
                    <a:pt x="2" y="235"/>
                  </a:lnTo>
                  <a:lnTo>
                    <a:pt x="0" y="252"/>
                  </a:lnTo>
                  <a:lnTo>
                    <a:pt x="0" y="252"/>
                  </a:lnTo>
                  <a:lnTo>
                    <a:pt x="0" y="255"/>
                  </a:lnTo>
                  <a:lnTo>
                    <a:pt x="2" y="256"/>
                  </a:lnTo>
                  <a:lnTo>
                    <a:pt x="6" y="258"/>
                  </a:lnTo>
                  <a:lnTo>
                    <a:pt x="10" y="256"/>
                  </a:lnTo>
                  <a:lnTo>
                    <a:pt x="11" y="255"/>
                  </a:lnTo>
                  <a:lnTo>
                    <a:pt x="12" y="252"/>
                  </a:lnTo>
                  <a:lnTo>
                    <a:pt x="12" y="252"/>
                  </a:lnTo>
                  <a:lnTo>
                    <a:pt x="14" y="235"/>
                  </a:lnTo>
                  <a:lnTo>
                    <a:pt x="16" y="218"/>
                  </a:lnTo>
                  <a:lnTo>
                    <a:pt x="20" y="201"/>
                  </a:lnTo>
                  <a:lnTo>
                    <a:pt x="24" y="184"/>
                  </a:lnTo>
                  <a:lnTo>
                    <a:pt x="36" y="152"/>
                  </a:lnTo>
                  <a:lnTo>
                    <a:pt x="50" y="119"/>
                  </a:lnTo>
                  <a:lnTo>
                    <a:pt x="50" y="119"/>
                  </a:lnTo>
                  <a:lnTo>
                    <a:pt x="61" y="92"/>
                  </a:lnTo>
                  <a:lnTo>
                    <a:pt x="68" y="64"/>
                  </a:lnTo>
                  <a:lnTo>
                    <a:pt x="84" y="7"/>
                  </a:lnTo>
                  <a:lnTo>
                    <a:pt x="84" y="7"/>
                  </a:lnTo>
                  <a:lnTo>
                    <a:pt x="84" y="4"/>
                  </a:lnTo>
                  <a:lnTo>
                    <a:pt x="83" y="3"/>
                  </a:lnTo>
                  <a:lnTo>
                    <a:pt x="80" y="0"/>
                  </a:lnTo>
                  <a:lnTo>
                    <a:pt x="75" y="0"/>
                  </a:lnTo>
                  <a:lnTo>
                    <a:pt x="74" y="1"/>
                  </a:lnTo>
                  <a:lnTo>
                    <a:pt x="72" y="4"/>
                  </a:lnTo>
                  <a:lnTo>
                    <a:pt x="72"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2" name="Freeform 1238"/>
            <p:cNvSpPr/>
            <p:nvPr/>
          </p:nvSpPr>
          <p:spPr bwMode="auto">
            <a:xfrm>
              <a:off x="5575301" y="2312988"/>
              <a:ext cx="30163" cy="82550"/>
            </a:xfrm>
            <a:custGeom>
              <a:avLst/>
              <a:gdLst/>
              <a:ahLst/>
              <a:cxnLst>
                <a:cxn ang="0">
                  <a:pos x="66" y="3"/>
                </a:cxn>
                <a:cxn ang="0">
                  <a:pos x="66" y="3"/>
                </a:cxn>
                <a:cxn ang="0">
                  <a:pos x="56" y="25"/>
                </a:cxn>
                <a:cxn ang="0">
                  <a:pos x="49" y="49"/>
                </a:cxn>
                <a:cxn ang="0">
                  <a:pos x="36" y="97"/>
                </a:cxn>
                <a:cxn ang="0">
                  <a:pos x="36" y="97"/>
                </a:cxn>
                <a:cxn ang="0">
                  <a:pos x="26" y="123"/>
                </a:cxn>
                <a:cxn ang="0">
                  <a:pos x="19" y="149"/>
                </a:cxn>
                <a:cxn ang="0">
                  <a:pos x="19" y="149"/>
                </a:cxn>
                <a:cxn ang="0">
                  <a:pos x="12" y="177"/>
                </a:cxn>
                <a:cxn ang="0">
                  <a:pos x="8" y="191"/>
                </a:cxn>
                <a:cxn ang="0">
                  <a:pos x="2" y="204"/>
                </a:cxn>
                <a:cxn ang="0">
                  <a:pos x="2" y="204"/>
                </a:cxn>
                <a:cxn ang="0">
                  <a:pos x="0" y="207"/>
                </a:cxn>
                <a:cxn ang="0">
                  <a:pos x="0" y="208"/>
                </a:cxn>
                <a:cxn ang="0">
                  <a:pos x="3" y="212"/>
                </a:cxn>
                <a:cxn ang="0">
                  <a:pos x="7" y="212"/>
                </a:cxn>
                <a:cxn ang="0">
                  <a:pos x="9" y="212"/>
                </a:cxn>
                <a:cxn ang="0">
                  <a:pos x="11" y="209"/>
                </a:cxn>
                <a:cxn ang="0">
                  <a:pos x="11" y="209"/>
                </a:cxn>
                <a:cxn ang="0">
                  <a:pos x="16" y="200"/>
                </a:cxn>
                <a:cxn ang="0">
                  <a:pos x="20" y="190"/>
                </a:cxn>
                <a:cxn ang="0">
                  <a:pos x="26" y="169"/>
                </a:cxn>
                <a:cxn ang="0">
                  <a:pos x="32" y="148"/>
                </a:cxn>
                <a:cxn ang="0">
                  <a:pos x="37" y="127"/>
                </a:cxn>
                <a:cxn ang="0">
                  <a:pos x="37" y="127"/>
                </a:cxn>
                <a:cxn ang="0">
                  <a:pos x="47" y="97"/>
                </a:cxn>
                <a:cxn ang="0">
                  <a:pos x="55" y="67"/>
                </a:cxn>
                <a:cxn ang="0">
                  <a:pos x="64" y="38"/>
                </a:cxn>
                <a:cxn ang="0">
                  <a:pos x="76" y="8"/>
                </a:cxn>
                <a:cxn ang="0">
                  <a:pos x="76" y="8"/>
                </a:cxn>
                <a:cxn ang="0">
                  <a:pos x="76" y="5"/>
                </a:cxn>
                <a:cxn ang="0">
                  <a:pos x="76" y="4"/>
                </a:cxn>
                <a:cxn ang="0">
                  <a:pos x="73" y="0"/>
                </a:cxn>
                <a:cxn ang="0">
                  <a:pos x="71" y="0"/>
                </a:cxn>
                <a:cxn ang="0">
                  <a:pos x="70" y="0"/>
                </a:cxn>
                <a:cxn ang="0">
                  <a:pos x="67" y="0"/>
                </a:cxn>
                <a:cxn ang="0">
                  <a:pos x="66" y="3"/>
                </a:cxn>
                <a:cxn ang="0">
                  <a:pos x="66" y="3"/>
                </a:cxn>
              </a:cxnLst>
              <a:rect l="0" t="0" r="r" b="b"/>
              <a:pathLst>
                <a:path w="76" h="212">
                  <a:moveTo>
                    <a:pt x="66" y="3"/>
                  </a:moveTo>
                  <a:lnTo>
                    <a:pt x="66" y="3"/>
                  </a:lnTo>
                  <a:lnTo>
                    <a:pt x="56" y="25"/>
                  </a:lnTo>
                  <a:lnTo>
                    <a:pt x="49" y="49"/>
                  </a:lnTo>
                  <a:lnTo>
                    <a:pt x="36" y="97"/>
                  </a:lnTo>
                  <a:lnTo>
                    <a:pt x="36" y="97"/>
                  </a:lnTo>
                  <a:lnTo>
                    <a:pt x="26" y="123"/>
                  </a:lnTo>
                  <a:lnTo>
                    <a:pt x="19" y="149"/>
                  </a:lnTo>
                  <a:lnTo>
                    <a:pt x="19" y="149"/>
                  </a:lnTo>
                  <a:lnTo>
                    <a:pt x="12" y="177"/>
                  </a:lnTo>
                  <a:lnTo>
                    <a:pt x="8" y="191"/>
                  </a:lnTo>
                  <a:lnTo>
                    <a:pt x="2" y="204"/>
                  </a:lnTo>
                  <a:lnTo>
                    <a:pt x="2" y="204"/>
                  </a:lnTo>
                  <a:lnTo>
                    <a:pt x="0" y="207"/>
                  </a:lnTo>
                  <a:lnTo>
                    <a:pt x="0" y="208"/>
                  </a:lnTo>
                  <a:lnTo>
                    <a:pt x="3" y="212"/>
                  </a:lnTo>
                  <a:lnTo>
                    <a:pt x="7" y="212"/>
                  </a:lnTo>
                  <a:lnTo>
                    <a:pt x="9" y="212"/>
                  </a:lnTo>
                  <a:lnTo>
                    <a:pt x="11" y="209"/>
                  </a:lnTo>
                  <a:lnTo>
                    <a:pt x="11" y="209"/>
                  </a:lnTo>
                  <a:lnTo>
                    <a:pt x="16" y="200"/>
                  </a:lnTo>
                  <a:lnTo>
                    <a:pt x="20" y="190"/>
                  </a:lnTo>
                  <a:lnTo>
                    <a:pt x="26" y="169"/>
                  </a:lnTo>
                  <a:lnTo>
                    <a:pt x="32" y="148"/>
                  </a:lnTo>
                  <a:lnTo>
                    <a:pt x="37" y="127"/>
                  </a:lnTo>
                  <a:lnTo>
                    <a:pt x="37" y="127"/>
                  </a:lnTo>
                  <a:lnTo>
                    <a:pt x="47" y="97"/>
                  </a:lnTo>
                  <a:lnTo>
                    <a:pt x="55" y="67"/>
                  </a:lnTo>
                  <a:lnTo>
                    <a:pt x="64" y="38"/>
                  </a:lnTo>
                  <a:lnTo>
                    <a:pt x="76" y="8"/>
                  </a:lnTo>
                  <a:lnTo>
                    <a:pt x="76" y="8"/>
                  </a:lnTo>
                  <a:lnTo>
                    <a:pt x="76" y="5"/>
                  </a:lnTo>
                  <a:lnTo>
                    <a:pt x="76" y="4"/>
                  </a:lnTo>
                  <a:lnTo>
                    <a:pt x="73" y="0"/>
                  </a:lnTo>
                  <a:lnTo>
                    <a:pt x="71" y="0"/>
                  </a:lnTo>
                  <a:lnTo>
                    <a:pt x="70" y="0"/>
                  </a:lnTo>
                  <a:lnTo>
                    <a:pt x="67" y="0"/>
                  </a:lnTo>
                  <a:lnTo>
                    <a:pt x="66" y="3"/>
                  </a:lnTo>
                  <a:lnTo>
                    <a:pt x="6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3" name="Freeform 1239"/>
            <p:cNvSpPr/>
            <p:nvPr/>
          </p:nvSpPr>
          <p:spPr bwMode="auto">
            <a:xfrm>
              <a:off x="5608638" y="2317750"/>
              <a:ext cx="22225" cy="71438"/>
            </a:xfrm>
            <a:custGeom>
              <a:avLst/>
              <a:gdLst/>
              <a:ahLst/>
              <a:cxnLst>
                <a:cxn ang="0">
                  <a:pos x="46" y="2"/>
                </a:cxn>
                <a:cxn ang="0">
                  <a:pos x="46" y="2"/>
                </a:cxn>
                <a:cxn ang="0">
                  <a:pos x="33" y="44"/>
                </a:cxn>
                <a:cxn ang="0">
                  <a:pos x="20" y="86"/>
                </a:cxn>
                <a:cxn ang="0">
                  <a:pos x="8" y="128"/>
                </a:cxn>
                <a:cxn ang="0">
                  <a:pos x="4" y="149"/>
                </a:cxn>
                <a:cxn ang="0">
                  <a:pos x="0" y="170"/>
                </a:cxn>
                <a:cxn ang="0">
                  <a:pos x="0" y="170"/>
                </a:cxn>
                <a:cxn ang="0">
                  <a:pos x="0" y="172"/>
                </a:cxn>
                <a:cxn ang="0">
                  <a:pos x="1" y="175"/>
                </a:cxn>
                <a:cxn ang="0">
                  <a:pos x="5" y="178"/>
                </a:cxn>
                <a:cxn ang="0">
                  <a:pos x="6" y="178"/>
                </a:cxn>
                <a:cxn ang="0">
                  <a:pos x="9" y="178"/>
                </a:cxn>
                <a:cxn ang="0">
                  <a:pos x="10" y="176"/>
                </a:cxn>
                <a:cxn ang="0">
                  <a:pos x="12" y="174"/>
                </a:cxn>
                <a:cxn ang="0">
                  <a:pos x="12" y="174"/>
                </a:cxn>
                <a:cxn ang="0">
                  <a:pos x="14" y="152"/>
                </a:cxn>
                <a:cxn ang="0">
                  <a:pos x="20" y="131"/>
                </a:cxn>
                <a:cxn ang="0">
                  <a:pos x="30" y="89"/>
                </a:cxn>
                <a:cxn ang="0">
                  <a:pos x="43" y="47"/>
                </a:cxn>
                <a:cxn ang="0">
                  <a:pos x="58" y="6"/>
                </a:cxn>
                <a:cxn ang="0">
                  <a:pos x="58" y="6"/>
                </a:cxn>
                <a:cxn ang="0">
                  <a:pos x="58" y="4"/>
                </a:cxn>
                <a:cxn ang="0">
                  <a:pos x="56" y="1"/>
                </a:cxn>
                <a:cxn ang="0">
                  <a:pos x="54" y="0"/>
                </a:cxn>
                <a:cxn ang="0">
                  <a:pos x="48" y="0"/>
                </a:cxn>
                <a:cxn ang="0">
                  <a:pos x="47" y="1"/>
                </a:cxn>
                <a:cxn ang="0">
                  <a:pos x="46" y="2"/>
                </a:cxn>
                <a:cxn ang="0">
                  <a:pos x="46" y="2"/>
                </a:cxn>
              </a:cxnLst>
              <a:rect l="0" t="0" r="r" b="b"/>
              <a:pathLst>
                <a:path w="58" h="178">
                  <a:moveTo>
                    <a:pt x="46" y="2"/>
                  </a:moveTo>
                  <a:lnTo>
                    <a:pt x="46" y="2"/>
                  </a:lnTo>
                  <a:lnTo>
                    <a:pt x="33" y="44"/>
                  </a:lnTo>
                  <a:lnTo>
                    <a:pt x="20" y="86"/>
                  </a:lnTo>
                  <a:lnTo>
                    <a:pt x="8" y="128"/>
                  </a:lnTo>
                  <a:lnTo>
                    <a:pt x="4" y="149"/>
                  </a:lnTo>
                  <a:lnTo>
                    <a:pt x="0" y="170"/>
                  </a:lnTo>
                  <a:lnTo>
                    <a:pt x="0" y="170"/>
                  </a:lnTo>
                  <a:lnTo>
                    <a:pt x="0" y="172"/>
                  </a:lnTo>
                  <a:lnTo>
                    <a:pt x="1" y="175"/>
                  </a:lnTo>
                  <a:lnTo>
                    <a:pt x="5" y="178"/>
                  </a:lnTo>
                  <a:lnTo>
                    <a:pt x="6" y="178"/>
                  </a:lnTo>
                  <a:lnTo>
                    <a:pt x="9" y="178"/>
                  </a:lnTo>
                  <a:lnTo>
                    <a:pt x="10" y="176"/>
                  </a:lnTo>
                  <a:lnTo>
                    <a:pt x="12" y="174"/>
                  </a:lnTo>
                  <a:lnTo>
                    <a:pt x="12" y="174"/>
                  </a:lnTo>
                  <a:lnTo>
                    <a:pt x="14" y="152"/>
                  </a:lnTo>
                  <a:lnTo>
                    <a:pt x="20" y="131"/>
                  </a:lnTo>
                  <a:lnTo>
                    <a:pt x="30" y="89"/>
                  </a:lnTo>
                  <a:lnTo>
                    <a:pt x="43" y="47"/>
                  </a:lnTo>
                  <a:lnTo>
                    <a:pt x="58" y="6"/>
                  </a:lnTo>
                  <a:lnTo>
                    <a:pt x="58" y="6"/>
                  </a:lnTo>
                  <a:lnTo>
                    <a:pt x="58" y="4"/>
                  </a:lnTo>
                  <a:lnTo>
                    <a:pt x="56" y="1"/>
                  </a:lnTo>
                  <a:lnTo>
                    <a:pt x="54" y="0"/>
                  </a:lnTo>
                  <a:lnTo>
                    <a:pt x="48" y="0"/>
                  </a:lnTo>
                  <a:lnTo>
                    <a:pt x="47" y="1"/>
                  </a:lnTo>
                  <a:lnTo>
                    <a:pt x="46" y="2"/>
                  </a:lnTo>
                  <a:lnTo>
                    <a:pt x="46"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4" name="Freeform 1240"/>
            <p:cNvSpPr/>
            <p:nvPr/>
          </p:nvSpPr>
          <p:spPr bwMode="auto">
            <a:xfrm>
              <a:off x="5632451" y="2319338"/>
              <a:ext cx="26988" cy="80963"/>
            </a:xfrm>
            <a:custGeom>
              <a:avLst/>
              <a:gdLst/>
              <a:ahLst/>
              <a:cxnLst>
                <a:cxn ang="0">
                  <a:pos x="58" y="3"/>
                </a:cxn>
                <a:cxn ang="0">
                  <a:pos x="58" y="3"/>
                </a:cxn>
                <a:cxn ang="0">
                  <a:pos x="53" y="12"/>
                </a:cxn>
                <a:cxn ang="0">
                  <a:pos x="48" y="23"/>
                </a:cxn>
                <a:cxn ang="0">
                  <a:pos x="42" y="42"/>
                </a:cxn>
                <a:cxn ang="0">
                  <a:pos x="37" y="65"/>
                </a:cxn>
                <a:cxn ang="0">
                  <a:pos x="31" y="84"/>
                </a:cxn>
                <a:cxn ang="0">
                  <a:pos x="31" y="84"/>
                </a:cxn>
                <a:cxn ang="0">
                  <a:pos x="21" y="113"/>
                </a:cxn>
                <a:cxn ang="0">
                  <a:pos x="15" y="142"/>
                </a:cxn>
                <a:cxn ang="0">
                  <a:pos x="7" y="170"/>
                </a:cxn>
                <a:cxn ang="0">
                  <a:pos x="0" y="199"/>
                </a:cxn>
                <a:cxn ang="0">
                  <a:pos x="0" y="199"/>
                </a:cxn>
                <a:cxn ang="0">
                  <a:pos x="0" y="202"/>
                </a:cxn>
                <a:cxn ang="0">
                  <a:pos x="0" y="203"/>
                </a:cxn>
                <a:cxn ang="0">
                  <a:pos x="4" y="206"/>
                </a:cxn>
                <a:cxn ang="0">
                  <a:pos x="8" y="206"/>
                </a:cxn>
                <a:cxn ang="0">
                  <a:pos x="10" y="204"/>
                </a:cxn>
                <a:cxn ang="0">
                  <a:pos x="11" y="202"/>
                </a:cxn>
                <a:cxn ang="0">
                  <a:pos x="11" y="202"/>
                </a:cxn>
                <a:cxn ang="0">
                  <a:pos x="25" y="150"/>
                </a:cxn>
                <a:cxn ang="0">
                  <a:pos x="38" y="99"/>
                </a:cxn>
                <a:cxn ang="0">
                  <a:pos x="38" y="99"/>
                </a:cxn>
                <a:cxn ang="0">
                  <a:pos x="46" y="75"/>
                </a:cxn>
                <a:cxn ang="0">
                  <a:pos x="53" y="53"/>
                </a:cxn>
                <a:cxn ang="0">
                  <a:pos x="53" y="53"/>
                </a:cxn>
                <a:cxn ang="0">
                  <a:pos x="58" y="31"/>
                </a:cxn>
                <a:cxn ang="0">
                  <a:pos x="62" y="19"/>
                </a:cxn>
                <a:cxn ang="0">
                  <a:pos x="67" y="10"/>
                </a:cxn>
                <a:cxn ang="0">
                  <a:pos x="67" y="10"/>
                </a:cxn>
                <a:cxn ang="0">
                  <a:pos x="68" y="7"/>
                </a:cxn>
                <a:cxn ang="0">
                  <a:pos x="68" y="4"/>
                </a:cxn>
                <a:cxn ang="0">
                  <a:pos x="67" y="3"/>
                </a:cxn>
                <a:cxn ang="0">
                  <a:pos x="66" y="2"/>
                </a:cxn>
                <a:cxn ang="0">
                  <a:pos x="62" y="0"/>
                </a:cxn>
                <a:cxn ang="0">
                  <a:pos x="59" y="2"/>
                </a:cxn>
                <a:cxn ang="0">
                  <a:pos x="58" y="3"/>
                </a:cxn>
                <a:cxn ang="0">
                  <a:pos x="58" y="3"/>
                </a:cxn>
              </a:cxnLst>
              <a:rect l="0" t="0" r="r" b="b"/>
              <a:pathLst>
                <a:path w="68" h="206">
                  <a:moveTo>
                    <a:pt x="58" y="3"/>
                  </a:moveTo>
                  <a:lnTo>
                    <a:pt x="58" y="3"/>
                  </a:lnTo>
                  <a:lnTo>
                    <a:pt x="53" y="12"/>
                  </a:lnTo>
                  <a:lnTo>
                    <a:pt x="48" y="23"/>
                  </a:lnTo>
                  <a:lnTo>
                    <a:pt x="42" y="42"/>
                  </a:lnTo>
                  <a:lnTo>
                    <a:pt x="37" y="65"/>
                  </a:lnTo>
                  <a:lnTo>
                    <a:pt x="31" y="84"/>
                  </a:lnTo>
                  <a:lnTo>
                    <a:pt x="31" y="84"/>
                  </a:lnTo>
                  <a:lnTo>
                    <a:pt x="21" y="113"/>
                  </a:lnTo>
                  <a:lnTo>
                    <a:pt x="15" y="142"/>
                  </a:lnTo>
                  <a:lnTo>
                    <a:pt x="7" y="170"/>
                  </a:lnTo>
                  <a:lnTo>
                    <a:pt x="0" y="199"/>
                  </a:lnTo>
                  <a:lnTo>
                    <a:pt x="0" y="199"/>
                  </a:lnTo>
                  <a:lnTo>
                    <a:pt x="0" y="202"/>
                  </a:lnTo>
                  <a:lnTo>
                    <a:pt x="0" y="203"/>
                  </a:lnTo>
                  <a:lnTo>
                    <a:pt x="4" y="206"/>
                  </a:lnTo>
                  <a:lnTo>
                    <a:pt x="8" y="206"/>
                  </a:lnTo>
                  <a:lnTo>
                    <a:pt x="10" y="204"/>
                  </a:lnTo>
                  <a:lnTo>
                    <a:pt x="11" y="202"/>
                  </a:lnTo>
                  <a:lnTo>
                    <a:pt x="11" y="202"/>
                  </a:lnTo>
                  <a:lnTo>
                    <a:pt x="25" y="150"/>
                  </a:lnTo>
                  <a:lnTo>
                    <a:pt x="38" y="99"/>
                  </a:lnTo>
                  <a:lnTo>
                    <a:pt x="38" y="99"/>
                  </a:lnTo>
                  <a:lnTo>
                    <a:pt x="46" y="75"/>
                  </a:lnTo>
                  <a:lnTo>
                    <a:pt x="53" y="53"/>
                  </a:lnTo>
                  <a:lnTo>
                    <a:pt x="53" y="53"/>
                  </a:lnTo>
                  <a:lnTo>
                    <a:pt x="58" y="31"/>
                  </a:lnTo>
                  <a:lnTo>
                    <a:pt x="62" y="19"/>
                  </a:lnTo>
                  <a:lnTo>
                    <a:pt x="67" y="10"/>
                  </a:lnTo>
                  <a:lnTo>
                    <a:pt x="67" y="10"/>
                  </a:lnTo>
                  <a:lnTo>
                    <a:pt x="68" y="7"/>
                  </a:lnTo>
                  <a:lnTo>
                    <a:pt x="68" y="4"/>
                  </a:lnTo>
                  <a:lnTo>
                    <a:pt x="67" y="3"/>
                  </a:lnTo>
                  <a:lnTo>
                    <a:pt x="66" y="2"/>
                  </a:lnTo>
                  <a:lnTo>
                    <a:pt x="62" y="0"/>
                  </a:lnTo>
                  <a:lnTo>
                    <a:pt x="59" y="2"/>
                  </a:lnTo>
                  <a:lnTo>
                    <a:pt x="58" y="3"/>
                  </a:lnTo>
                  <a:lnTo>
                    <a:pt x="58"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5" name="Freeform 1241"/>
            <p:cNvSpPr/>
            <p:nvPr/>
          </p:nvSpPr>
          <p:spPr bwMode="auto">
            <a:xfrm>
              <a:off x="5661026" y="2282825"/>
              <a:ext cx="31750" cy="127000"/>
            </a:xfrm>
            <a:custGeom>
              <a:avLst/>
              <a:gdLst/>
              <a:ahLst/>
              <a:cxnLst>
                <a:cxn ang="0">
                  <a:pos x="68" y="5"/>
                </a:cxn>
                <a:cxn ang="0">
                  <a:pos x="68" y="5"/>
                </a:cxn>
                <a:cxn ang="0">
                  <a:pos x="67" y="24"/>
                </a:cxn>
                <a:cxn ang="0">
                  <a:pos x="66" y="42"/>
                </a:cxn>
                <a:cxn ang="0">
                  <a:pos x="62" y="60"/>
                </a:cxn>
                <a:cxn ang="0">
                  <a:pos x="58" y="79"/>
                </a:cxn>
                <a:cxn ang="0">
                  <a:pos x="47" y="114"/>
                </a:cxn>
                <a:cxn ang="0">
                  <a:pos x="37" y="151"/>
                </a:cxn>
                <a:cxn ang="0">
                  <a:pos x="37" y="151"/>
                </a:cxn>
                <a:cxn ang="0">
                  <a:pos x="27" y="191"/>
                </a:cxn>
                <a:cxn ang="0">
                  <a:pos x="16" y="233"/>
                </a:cxn>
                <a:cxn ang="0">
                  <a:pos x="7" y="274"/>
                </a:cxn>
                <a:cxn ang="0">
                  <a:pos x="0" y="315"/>
                </a:cxn>
                <a:cxn ang="0">
                  <a:pos x="0" y="315"/>
                </a:cxn>
                <a:cxn ang="0">
                  <a:pos x="0" y="318"/>
                </a:cxn>
                <a:cxn ang="0">
                  <a:pos x="2" y="321"/>
                </a:cxn>
                <a:cxn ang="0">
                  <a:pos x="6" y="323"/>
                </a:cxn>
                <a:cxn ang="0">
                  <a:pos x="7" y="323"/>
                </a:cxn>
                <a:cxn ang="0">
                  <a:pos x="10" y="322"/>
                </a:cxn>
                <a:cxn ang="0">
                  <a:pos x="11" y="321"/>
                </a:cxn>
                <a:cxn ang="0">
                  <a:pos x="11" y="319"/>
                </a:cxn>
                <a:cxn ang="0">
                  <a:pos x="11" y="319"/>
                </a:cxn>
                <a:cxn ang="0">
                  <a:pos x="19" y="278"/>
                </a:cxn>
                <a:cxn ang="0">
                  <a:pos x="28" y="236"/>
                </a:cxn>
                <a:cxn ang="0">
                  <a:pos x="37" y="195"/>
                </a:cxn>
                <a:cxn ang="0">
                  <a:pos x="47" y="153"/>
                </a:cxn>
                <a:cxn ang="0">
                  <a:pos x="47" y="153"/>
                </a:cxn>
                <a:cxn ang="0">
                  <a:pos x="58" y="117"/>
                </a:cxn>
                <a:cxn ang="0">
                  <a:pos x="68" y="80"/>
                </a:cxn>
                <a:cxn ang="0">
                  <a:pos x="72" y="62"/>
                </a:cxn>
                <a:cxn ang="0">
                  <a:pos x="76" y="43"/>
                </a:cxn>
                <a:cxn ang="0">
                  <a:pos x="79" y="24"/>
                </a:cxn>
                <a:cxn ang="0">
                  <a:pos x="80" y="5"/>
                </a:cxn>
                <a:cxn ang="0">
                  <a:pos x="80" y="5"/>
                </a:cxn>
                <a:cxn ang="0">
                  <a:pos x="80" y="3"/>
                </a:cxn>
                <a:cxn ang="0">
                  <a:pos x="79" y="2"/>
                </a:cxn>
                <a:cxn ang="0">
                  <a:pos x="75" y="0"/>
                </a:cxn>
                <a:cxn ang="0">
                  <a:pos x="71" y="2"/>
                </a:cxn>
                <a:cxn ang="0">
                  <a:pos x="70" y="3"/>
                </a:cxn>
                <a:cxn ang="0">
                  <a:pos x="68" y="5"/>
                </a:cxn>
                <a:cxn ang="0">
                  <a:pos x="68" y="5"/>
                </a:cxn>
              </a:cxnLst>
              <a:rect l="0" t="0" r="r" b="b"/>
              <a:pathLst>
                <a:path w="80" h="323">
                  <a:moveTo>
                    <a:pt x="68" y="5"/>
                  </a:moveTo>
                  <a:lnTo>
                    <a:pt x="68" y="5"/>
                  </a:lnTo>
                  <a:lnTo>
                    <a:pt x="67" y="24"/>
                  </a:lnTo>
                  <a:lnTo>
                    <a:pt x="66" y="42"/>
                  </a:lnTo>
                  <a:lnTo>
                    <a:pt x="62" y="60"/>
                  </a:lnTo>
                  <a:lnTo>
                    <a:pt x="58" y="79"/>
                  </a:lnTo>
                  <a:lnTo>
                    <a:pt x="47" y="114"/>
                  </a:lnTo>
                  <a:lnTo>
                    <a:pt x="37" y="151"/>
                  </a:lnTo>
                  <a:lnTo>
                    <a:pt x="37" y="151"/>
                  </a:lnTo>
                  <a:lnTo>
                    <a:pt x="27" y="191"/>
                  </a:lnTo>
                  <a:lnTo>
                    <a:pt x="16" y="233"/>
                  </a:lnTo>
                  <a:lnTo>
                    <a:pt x="7" y="274"/>
                  </a:lnTo>
                  <a:lnTo>
                    <a:pt x="0" y="315"/>
                  </a:lnTo>
                  <a:lnTo>
                    <a:pt x="0" y="315"/>
                  </a:lnTo>
                  <a:lnTo>
                    <a:pt x="0" y="318"/>
                  </a:lnTo>
                  <a:lnTo>
                    <a:pt x="2" y="321"/>
                  </a:lnTo>
                  <a:lnTo>
                    <a:pt x="6" y="323"/>
                  </a:lnTo>
                  <a:lnTo>
                    <a:pt x="7" y="323"/>
                  </a:lnTo>
                  <a:lnTo>
                    <a:pt x="10" y="322"/>
                  </a:lnTo>
                  <a:lnTo>
                    <a:pt x="11" y="321"/>
                  </a:lnTo>
                  <a:lnTo>
                    <a:pt x="11" y="319"/>
                  </a:lnTo>
                  <a:lnTo>
                    <a:pt x="11" y="319"/>
                  </a:lnTo>
                  <a:lnTo>
                    <a:pt x="19" y="278"/>
                  </a:lnTo>
                  <a:lnTo>
                    <a:pt x="28" y="236"/>
                  </a:lnTo>
                  <a:lnTo>
                    <a:pt x="37" y="195"/>
                  </a:lnTo>
                  <a:lnTo>
                    <a:pt x="47" y="153"/>
                  </a:lnTo>
                  <a:lnTo>
                    <a:pt x="47" y="153"/>
                  </a:lnTo>
                  <a:lnTo>
                    <a:pt x="58" y="117"/>
                  </a:lnTo>
                  <a:lnTo>
                    <a:pt x="68" y="80"/>
                  </a:lnTo>
                  <a:lnTo>
                    <a:pt x="72" y="62"/>
                  </a:lnTo>
                  <a:lnTo>
                    <a:pt x="76" y="43"/>
                  </a:lnTo>
                  <a:lnTo>
                    <a:pt x="79" y="24"/>
                  </a:lnTo>
                  <a:lnTo>
                    <a:pt x="80" y="5"/>
                  </a:lnTo>
                  <a:lnTo>
                    <a:pt x="80" y="5"/>
                  </a:lnTo>
                  <a:lnTo>
                    <a:pt x="80" y="3"/>
                  </a:lnTo>
                  <a:lnTo>
                    <a:pt x="79" y="2"/>
                  </a:lnTo>
                  <a:lnTo>
                    <a:pt x="75" y="0"/>
                  </a:lnTo>
                  <a:lnTo>
                    <a:pt x="71" y="2"/>
                  </a:lnTo>
                  <a:lnTo>
                    <a:pt x="70" y="3"/>
                  </a:lnTo>
                  <a:lnTo>
                    <a:pt x="68" y="5"/>
                  </a:lnTo>
                  <a:lnTo>
                    <a:pt x="68"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6" name="Freeform 1242"/>
            <p:cNvSpPr/>
            <p:nvPr/>
          </p:nvSpPr>
          <p:spPr bwMode="auto">
            <a:xfrm>
              <a:off x="5707063" y="2260600"/>
              <a:ext cx="19050" cy="114300"/>
            </a:xfrm>
            <a:custGeom>
              <a:avLst/>
              <a:gdLst/>
              <a:ahLst/>
              <a:cxnLst>
                <a:cxn ang="0">
                  <a:pos x="38" y="4"/>
                </a:cxn>
                <a:cxn ang="0">
                  <a:pos x="38" y="4"/>
                </a:cxn>
                <a:cxn ang="0">
                  <a:pos x="33" y="36"/>
                </a:cxn>
                <a:cxn ang="0">
                  <a:pos x="29" y="68"/>
                </a:cxn>
                <a:cxn ang="0">
                  <a:pos x="22" y="133"/>
                </a:cxn>
                <a:cxn ang="0">
                  <a:pos x="22" y="133"/>
                </a:cxn>
                <a:cxn ang="0">
                  <a:pos x="17" y="171"/>
                </a:cxn>
                <a:cxn ang="0">
                  <a:pos x="12" y="208"/>
                </a:cxn>
                <a:cxn ang="0">
                  <a:pos x="5" y="246"/>
                </a:cxn>
                <a:cxn ang="0">
                  <a:pos x="0" y="282"/>
                </a:cxn>
                <a:cxn ang="0">
                  <a:pos x="0" y="282"/>
                </a:cxn>
                <a:cxn ang="0">
                  <a:pos x="0" y="285"/>
                </a:cxn>
                <a:cxn ang="0">
                  <a:pos x="1" y="287"/>
                </a:cxn>
                <a:cxn ang="0">
                  <a:pos x="4" y="287"/>
                </a:cxn>
                <a:cxn ang="0">
                  <a:pos x="5" y="289"/>
                </a:cxn>
                <a:cxn ang="0">
                  <a:pos x="9" y="287"/>
                </a:cxn>
                <a:cxn ang="0">
                  <a:pos x="11" y="285"/>
                </a:cxn>
                <a:cxn ang="0">
                  <a:pos x="12" y="282"/>
                </a:cxn>
                <a:cxn ang="0">
                  <a:pos x="12" y="282"/>
                </a:cxn>
                <a:cxn ang="0">
                  <a:pos x="16" y="248"/>
                </a:cxn>
                <a:cxn ang="0">
                  <a:pos x="21" y="213"/>
                </a:cxn>
                <a:cxn ang="0">
                  <a:pos x="28" y="179"/>
                </a:cxn>
                <a:cxn ang="0">
                  <a:pos x="33" y="145"/>
                </a:cxn>
                <a:cxn ang="0">
                  <a:pos x="33" y="145"/>
                </a:cxn>
                <a:cxn ang="0">
                  <a:pos x="41" y="75"/>
                </a:cxn>
                <a:cxn ang="0">
                  <a:pos x="45" y="40"/>
                </a:cxn>
                <a:cxn ang="0">
                  <a:pos x="50" y="6"/>
                </a:cxn>
                <a:cxn ang="0">
                  <a:pos x="50" y="6"/>
                </a:cxn>
                <a:cxn ang="0">
                  <a:pos x="50" y="4"/>
                </a:cxn>
                <a:cxn ang="0">
                  <a:pos x="49" y="2"/>
                </a:cxn>
                <a:cxn ang="0">
                  <a:pos x="45" y="0"/>
                </a:cxn>
                <a:cxn ang="0">
                  <a:pos x="43" y="0"/>
                </a:cxn>
                <a:cxn ang="0">
                  <a:pos x="41" y="0"/>
                </a:cxn>
                <a:cxn ang="0">
                  <a:pos x="39" y="1"/>
                </a:cxn>
                <a:cxn ang="0">
                  <a:pos x="38" y="4"/>
                </a:cxn>
                <a:cxn ang="0">
                  <a:pos x="38" y="4"/>
                </a:cxn>
              </a:cxnLst>
              <a:rect l="0" t="0" r="r" b="b"/>
              <a:pathLst>
                <a:path w="50" h="289">
                  <a:moveTo>
                    <a:pt x="38" y="4"/>
                  </a:moveTo>
                  <a:lnTo>
                    <a:pt x="38" y="4"/>
                  </a:lnTo>
                  <a:lnTo>
                    <a:pt x="33" y="36"/>
                  </a:lnTo>
                  <a:lnTo>
                    <a:pt x="29" y="68"/>
                  </a:lnTo>
                  <a:lnTo>
                    <a:pt x="22" y="133"/>
                  </a:lnTo>
                  <a:lnTo>
                    <a:pt x="22" y="133"/>
                  </a:lnTo>
                  <a:lnTo>
                    <a:pt x="17" y="171"/>
                  </a:lnTo>
                  <a:lnTo>
                    <a:pt x="12" y="208"/>
                  </a:lnTo>
                  <a:lnTo>
                    <a:pt x="5" y="246"/>
                  </a:lnTo>
                  <a:lnTo>
                    <a:pt x="0" y="282"/>
                  </a:lnTo>
                  <a:lnTo>
                    <a:pt x="0" y="282"/>
                  </a:lnTo>
                  <a:lnTo>
                    <a:pt x="0" y="285"/>
                  </a:lnTo>
                  <a:lnTo>
                    <a:pt x="1" y="287"/>
                  </a:lnTo>
                  <a:lnTo>
                    <a:pt x="4" y="287"/>
                  </a:lnTo>
                  <a:lnTo>
                    <a:pt x="5" y="289"/>
                  </a:lnTo>
                  <a:lnTo>
                    <a:pt x="9" y="287"/>
                  </a:lnTo>
                  <a:lnTo>
                    <a:pt x="11" y="285"/>
                  </a:lnTo>
                  <a:lnTo>
                    <a:pt x="12" y="282"/>
                  </a:lnTo>
                  <a:lnTo>
                    <a:pt x="12" y="282"/>
                  </a:lnTo>
                  <a:lnTo>
                    <a:pt x="16" y="248"/>
                  </a:lnTo>
                  <a:lnTo>
                    <a:pt x="21" y="213"/>
                  </a:lnTo>
                  <a:lnTo>
                    <a:pt x="28" y="179"/>
                  </a:lnTo>
                  <a:lnTo>
                    <a:pt x="33" y="145"/>
                  </a:lnTo>
                  <a:lnTo>
                    <a:pt x="33" y="145"/>
                  </a:lnTo>
                  <a:lnTo>
                    <a:pt x="41" y="75"/>
                  </a:lnTo>
                  <a:lnTo>
                    <a:pt x="45" y="40"/>
                  </a:lnTo>
                  <a:lnTo>
                    <a:pt x="50" y="6"/>
                  </a:lnTo>
                  <a:lnTo>
                    <a:pt x="50" y="6"/>
                  </a:lnTo>
                  <a:lnTo>
                    <a:pt x="50" y="4"/>
                  </a:lnTo>
                  <a:lnTo>
                    <a:pt x="49" y="2"/>
                  </a:lnTo>
                  <a:lnTo>
                    <a:pt x="45" y="0"/>
                  </a:lnTo>
                  <a:lnTo>
                    <a:pt x="43" y="0"/>
                  </a:lnTo>
                  <a:lnTo>
                    <a:pt x="41" y="0"/>
                  </a:lnTo>
                  <a:lnTo>
                    <a:pt x="39" y="1"/>
                  </a:lnTo>
                  <a:lnTo>
                    <a:pt x="38" y="4"/>
                  </a:lnTo>
                  <a:lnTo>
                    <a:pt x="3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7" name="Freeform 1243"/>
            <p:cNvSpPr/>
            <p:nvPr/>
          </p:nvSpPr>
          <p:spPr bwMode="auto">
            <a:xfrm>
              <a:off x="5729288" y="2193925"/>
              <a:ext cx="7938" cy="25400"/>
            </a:xfrm>
            <a:custGeom>
              <a:avLst/>
              <a:gdLst/>
              <a:ahLst/>
              <a:cxnLst>
                <a:cxn ang="0">
                  <a:pos x="8" y="5"/>
                </a:cxn>
                <a:cxn ang="0">
                  <a:pos x="8" y="5"/>
                </a:cxn>
                <a:cxn ang="0">
                  <a:pos x="8" y="19"/>
                </a:cxn>
                <a:cxn ang="0">
                  <a:pos x="8" y="26"/>
                </a:cxn>
                <a:cxn ang="0">
                  <a:pos x="6" y="32"/>
                </a:cxn>
                <a:cxn ang="0">
                  <a:pos x="6" y="32"/>
                </a:cxn>
                <a:cxn ang="0">
                  <a:pos x="2" y="45"/>
                </a:cxn>
                <a:cxn ang="0">
                  <a:pos x="0" y="59"/>
                </a:cxn>
                <a:cxn ang="0">
                  <a:pos x="0" y="59"/>
                </a:cxn>
                <a:cxn ang="0">
                  <a:pos x="0" y="62"/>
                </a:cxn>
                <a:cxn ang="0">
                  <a:pos x="1" y="63"/>
                </a:cxn>
                <a:cxn ang="0">
                  <a:pos x="5" y="64"/>
                </a:cxn>
                <a:cxn ang="0">
                  <a:pos x="9" y="63"/>
                </a:cxn>
                <a:cxn ang="0">
                  <a:pos x="10" y="62"/>
                </a:cxn>
                <a:cxn ang="0">
                  <a:pos x="12" y="59"/>
                </a:cxn>
                <a:cxn ang="0">
                  <a:pos x="12" y="59"/>
                </a:cxn>
                <a:cxn ang="0">
                  <a:pos x="12" y="53"/>
                </a:cxn>
                <a:cxn ang="0">
                  <a:pos x="14" y="46"/>
                </a:cxn>
                <a:cxn ang="0">
                  <a:pos x="14" y="46"/>
                </a:cxn>
                <a:cxn ang="0">
                  <a:pos x="17" y="39"/>
                </a:cxn>
                <a:cxn ang="0">
                  <a:pos x="18" y="36"/>
                </a:cxn>
                <a:cxn ang="0">
                  <a:pos x="18" y="32"/>
                </a:cxn>
                <a:cxn ang="0">
                  <a:pos x="18" y="5"/>
                </a:cxn>
                <a:cxn ang="0">
                  <a:pos x="18" y="5"/>
                </a:cxn>
                <a:cxn ang="0">
                  <a:pos x="18" y="3"/>
                </a:cxn>
                <a:cxn ang="0">
                  <a:pos x="17" y="2"/>
                </a:cxn>
                <a:cxn ang="0">
                  <a:pos x="13" y="0"/>
                </a:cxn>
                <a:cxn ang="0">
                  <a:pos x="9" y="2"/>
                </a:cxn>
                <a:cxn ang="0">
                  <a:pos x="8" y="3"/>
                </a:cxn>
                <a:cxn ang="0">
                  <a:pos x="8" y="5"/>
                </a:cxn>
                <a:cxn ang="0">
                  <a:pos x="8" y="5"/>
                </a:cxn>
              </a:cxnLst>
              <a:rect l="0" t="0" r="r" b="b"/>
              <a:pathLst>
                <a:path w="18" h="64">
                  <a:moveTo>
                    <a:pt x="8" y="5"/>
                  </a:moveTo>
                  <a:lnTo>
                    <a:pt x="8" y="5"/>
                  </a:lnTo>
                  <a:lnTo>
                    <a:pt x="8" y="19"/>
                  </a:lnTo>
                  <a:lnTo>
                    <a:pt x="8" y="26"/>
                  </a:lnTo>
                  <a:lnTo>
                    <a:pt x="6" y="32"/>
                  </a:lnTo>
                  <a:lnTo>
                    <a:pt x="6" y="32"/>
                  </a:lnTo>
                  <a:lnTo>
                    <a:pt x="2" y="45"/>
                  </a:lnTo>
                  <a:lnTo>
                    <a:pt x="0" y="59"/>
                  </a:lnTo>
                  <a:lnTo>
                    <a:pt x="0" y="59"/>
                  </a:lnTo>
                  <a:lnTo>
                    <a:pt x="0" y="62"/>
                  </a:lnTo>
                  <a:lnTo>
                    <a:pt x="1" y="63"/>
                  </a:lnTo>
                  <a:lnTo>
                    <a:pt x="5" y="64"/>
                  </a:lnTo>
                  <a:lnTo>
                    <a:pt x="9" y="63"/>
                  </a:lnTo>
                  <a:lnTo>
                    <a:pt x="10" y="62"/>
                  </a:lnTo>
                  <a:lnTo>
                    <a:pt x="12" y="59"/>
                  </a:lnTo>
                  <a:lnTo>
                    <a:pt x="12" y="59"/>
                  </a:lnTo>
                  <a:lnTo>
                    <a:pt x="12" y="53"/>
                  </a:lnTo>
                  <a:lnTo>
                    <a:pt x="14" y="46"/>
                  </a:lnTo>
                  <a:lnTo>
                    <a:pt x="14" y="46"/>
                  </a:lnTo>
                  <a:lnTo>
                    <a:pt x="17" y="39"/>
                  </a:lnTo>
                  <a:lnTo>
                    <a:pt x="18" y="36"/>
                  </a:lnTo>
                  <a:lnTo>
                    <a:pt x="18" y="32"/>
                  </a:lnTo>
                  <a:lnTo>
                    <a:pt x="18" y="5"/>
                  </a:lnTo>
                  <a:lnTo>
                    <a:pt x="18" y="5"/>
                  </a:lnTo>
                  <a:lnTo>
                    <a:pt x="18" y="3"/>
                  </a:lnTo>
                  <a:lnTo>
                    <a:pt x="17" y="2"/>
                  </a:lnTo>
                  <a:lnTo>
                    <a:pt x="13" y="0"/>
                  </a:lnTo>
                  <a:lnTo>
                    <a:pt x="9" y="2"/>
                  </a:lnTo>
                  <a:lnTo>
                    <a:pt x="8" y="3"/>
                  </a:lnTo>
                  <a:lnTo>
                    <a:pt x="8" y="5"/>
                  </a:lnTo>
                  <a:lnTo>
                    <a:pt x="8"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8" name="Freeform 1244"/>
            <p:cNvSpPr/>
            <p:nvPr/>
          </p:nvSpPr>
          <p:spPr bwMode="auto">
            <a:xfrm>
              <a:off x="5741988" y="2182813"/>
              <a:ext cx="26988" cy="149225"/>
            </a:xfrm>
            <a:custGeom>
              <a:avLst/>
              <a:gdLst/>
              <a:ahLst/>
              <a:cxnLst>
                <a:cxn ang="0">
                  <a:pos x="59" y="5"/>
                </a:cxn>
                <a:cxn ang="0">
                  <a:pos x="59" y="5"/>
                </a:cxn>
                <a:cxn ang="0">
                  <a:pos x="58" y="34"/>
                </a:cxn>
                <a:cxn ang="0">
                  <a:pos x="54" y="62"/>
                </a:cxn>
                <a:cxn ang="0">
                  <a:pos x="49" y="89"/>
                </a:cxn>
                <a:cxn ang="0">
                  <a:pos x="44" y="117"/>
                </a:cxn>
                <a:cxn ang="0">
                  <a:pos x="31" y="170"/>
                </a:cxn>
                <a:cxn ang="0">
                  <a:pos x="17" y="225"/>
                </a:cxn>
                <a:cxn ang="0">
                  <a:pos x="17" y="225"/>
                </a:cxn>
                <a:cxn ang="0">
                  <a:pos x="7" y="272"/>
                </a:cxn>
                <a:cxn ang="0">
                  <a:pos x="4" y="297"/>
                </a:cxn>
                <a:cxn ang="0">
                  <a:pos x="2" y="321"/>
                </a:cxn>
                <a:cxn ang="0">
                  <a:pos x="2" y="321"/>
                </a:cxn>
                <a:cxn ang="0">
                  <a:pos x="0" y="348"/>
                </a:cxn>
                <a:cxn ang="0">
                  <a:pos x="2" y="361"/>
                </a:cxn>
                <a:cxn ang="0">
                  <a:pos x="4" y="366"/>
                </a:cxn>
                <a:cxn ang="0">
                  <a:pos x="7" y="373"/>
                </a:cxn>
                <a:cxn ang="0">
                  <a:pos x="7" y="373"/>
                </a:cxn>
                <a:cxn ang="0">
                  <a:pos x="8" y="376"/>
                </a:cxn>
                <a:cxn ang="0">
                  <a:pos x="10" y="376"/>
                </a:cxn>
                <a:cxn ang="0">
                  <a:pos x="12" y="376"/>
                </a:cxn>
                <a:cxn ang="0">
                  <a:pos x="14" y="376"/>
                </a:cxn>
                <a:cxn ang="0">
                  <a:pos x="16" y="372"/>
                </a:cxn>
                <a:cxn ang="0">
                  <a:pos x="17" y="370"/>
                </a:cxn>
                <a:cxn ang="0">
                  <a:pos x="16" y="368"/>
                </a:cxn>
                <a:cxn ang="0">
                  <a:pos x="16" y="368"/>
                </a:cxn>
                <a:cxn ang="0">
                  <a:pos x="12" y="357"/>
                </a:cxn>
                <a:cxn ang="0">
                  <a:pos x="11" y="347"/>
                </a:cxn>
                <a:cxn ang="0">
                  <a:pos x="11" y="336"/>
                </a:cxn>
                <a:cxn ang="0">
                  <a:pos x="12" y="324"/>
                </a:cxn>
                <a:cxn ang="0">
                  <a:pos x="16" y="301"/>
                </a:cxn>
                <a:cxn ang="0">
                  <a:pos x="20" y="280"/>
                </a:cxn>
                <a:cxn ang="0">
                  <a:pos x="20" y="280"/>
                </a:cxn>
                <a:cxn ang="0">
                  <a:pos x="28" y="233"/>
                </a:cxn>
                <a:cxn ang="0">
                  <a:pos x="33" y="209"/>
                </a:cxn>
                <a:cxn ang="0">
                  <a:pos x="38" y="187"/>
                </a:cxn>
                <a:cxn ang="0">
                  <a:pos x="38" y="187"/>
                </a:cxn>
                <a:cxn ang="0">
                  <a:pos x="51" y="143"/>
                </a:cxn>
                <a:cxn ang="0">
                  <a:pos x="61" y="97"/>
                </a:cxn>
                <a:cxn ang="0">
                  <a:pos x="65" y="75"/>
                </a:cxn>
                <a:cxn ang="0">
                  <a:pos x="67" y="51"/>
                </a:cxn>
                <a:cxn ang="0">
                  <a:pos x="70" y="28"/>
                </a:cxn>
                <a:cxn ang="0">
                  <a:pos x="70" y="5"/>
                </a:cxn>
                <a:cxn ang="0">
                  <a:pos x="70" y="5"/>
                </a:cxn>
                <a:cxn ang="0">
                  <a:pos x="70" y="3"/>
                </a:cxn>
                <a:cxn ang="0">
                  <a:pos x="68" y="1"/>
                </a:cxn>
                <a:cxn ang="0">
                  <a:pos x="65" y="0"/>
                </a:cxn>
                <a:cxn ang="0">
                  <a:pos x="61" y="1"/>
                </a:cxn>
                <a:cxn ang="0">
                  <a:pos x="59" y="3"/>
                </a:cxn>
                <a:cxn ang="0">
                  <a:pos x="59" y="5"/>
                </a:cxn>
                <a:cxn ang="0">
                  <a:pos x="59" y="5"/>
                </a:cxn>
              </a:cxnLst>
              <a:rect l="0" t="0" r="r" b="b"/>
              <a:pathLst>
                <a:path w="70" h="376">
                  <a:moveTo>
                    <a:pt x="59" y="5"/>
                  </a:moveTo>
                  <a:lnTo>
                    <a:pt x="59" y="5"/>
                  </a:lnTo>
                  <a:lnTo>
                    <a:pt x="58" y="34"/>
                  </a:lnTo>
                  <a:lnTo>
                    <a:pt x="54" y="62"/>
                  </a:lnTo>
                  <a:lnTo>
                    <a:pt x="49" y="89"/>
                  </a:lnTo>
                  <a:lnTo>
                    <a:pt x="44" y="117"/>
                  </a:lnTo>
                  <a:lnTo>
                    <a:pt x="31" y="170"/>
                  </a:lnTo>
                  <a:lnTo>
                    <a:pt x="17" y="225"/>
                  </a:lnTo>
                  <a:lnTo>
                    <a:pt x="17" y="225"/>
                  </a:lnTo>
                  <a:lnTo>
                    <a:pt x="7" y="272"/>
                  </a:lnTo>
                  <a:lnTo>
                    <a:pt x="4" y="297"/>
                  </a:lnTo>
                  <a:lnTo>
                    <a:pt x="2" y="321"/>
                  </a:lnTo>
                  <a:lnTo>
                    <a:pt x="2" y="321"/>
                  </a:lnTo>
                  <a:lnTo>
                    <a:pt x="0" y="348"/>
                  </a:lnTo>
                  <a:lnTo>
                    <a:pt x="2" y="361"/>
                  </a:lnTo>
                  <a:lnTo>
                    <a:pt x="4" y="366"/>
                  </a:lnTo>
                  <a:lnTo>
                    <a:pt x="7" y="373"/>
                  </a:lnTo>
                  <a:lnTo>
                    <a:pt x="7" y="373"/>
                  </a:lnTo>
                  <a:lnTo>
                    <a:pt x="8" y="376"/>
                  </a:lnTo>
                  <a:lnTo>
                    <a:pt x="10" y="376"/>
                  </a:lnTo>
                  <a:lnTo>
                    <a:pt x="12" y="376"/>
                  </a:lnTo>
                  <a:lnTo>
                    <a:pt x="14" y="376"/>
                  </a:lnTo>
                  <a:lnTo>
                    <a:pt x="16" y="372"/>
                  </a:lnTo>
                  <a:lnTo>
                    <a:pt x="17" y="370"/>
                  </a:lnTo>
                  <a:lnTo>
                    <a:pt x="16" y="368"/>
                  </a:lnTo>
                  <a:lnTo>
                    <a:pt x="16" y="368"/>
                  </a:lnTo>
                  <a:lnTo>
                    <a:pt x="12" y="357"/>
                  </a:lnTo>
                  <a:lnTo>
                    <a:pt x="11" y="347"/>
                  </a:lnTo>
                  <a:lnTo>
                    <a:pt x="11" y="336"/>
                  </a:lnTo>
                  <a:lnTo>
                    <a:pt x="12" y="324"/>
                  </a:lnTo>
                  <a:lnTo>
                    <a:pt x="16" y="301"/>
                  </a:lnTo>
                  <a:lnTo>
                    <a:pt x="20" y="280"/>
                  </a:lnTo>
                  <a:lnTo>
                    <a:pt x="20" y="280"/>
                  </a:lnTo>
                  <a:lnTo>
                    <a:pt x="28" y="233"/>
                  </a:lnTo>
                  <a:lnTo>
                    <a:pt x="33" y="209"/>
                  </a:lnTo>
                  <a:lnTo>
                    <a:pt x="38" y="187"/>
                  </a:lnTo>
                  <a:lnTo>
                    <a:pt x="38" y="187"/>
                  </a:lnTo>
                  <a:lnTo>
                    <a:pt x="51" y="143"/>
                  </a:lnTo>
                  <a:lnTo>
                    <a:pt x="61" y="97"/>
                  </a:lnTo>
                  <a:lnTo>
                    <a:pt x="65" y="75"/>
                  </a:lnTo>
                  <a:lnTo>
                    <a:pt x="67" y="51"/>
                  </a:lnTo>
                  <a:lnTo>
                    <a:pt x="70" y="28"/>
                  </a:lnTo>
                  <a:lnTo>
                    <a:pt x="70" y="5"/>
                  </a:lnTo>
                  <a:lnTo>
                    <a:pt x="70" y="5"/>
                  </a:lnTo>
                  <a:lnTo>
                    <a:pt x="70" y="3"/>
                  </a:lnTo>
                  <a:lnTo>
                    <a:pt x="68" y="1"/>
                  </a:lnTo>
                  <a:lnTo>
                    <a:pt x="65" y="0"/>
                  </a:lnTo>
                  <a:lnTo>
                    <a:pt x="61" y="1"/>
                  </a:lnTo>
                  <a:lnTo>
                    <a:pt x="59" y="3"/>
                  </a:lnTo>
                  <a:lnTo>
                    <a:pt x="59" y="5"/>
                  </a:lnTo>
                  <a:lnTo>
                    <a:pt x="59"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9" name="Freeform 1245"/>
            <p:cNvSpPr/>
            <p:nvPr/>
          </p:nvSpPr>
          <p:spPr bwMode="auto">
            <a:xfrm>
              <a:off x="5778501" y="2181225"/>
              <a:ext cx="26988" cy="115888"/>
            </a:xfrm>
            <a:custGeom>
              <a:avLst/>
              <a:gdLst/>
              <a:ahLst/>
              <a:cxnLst>
                <a:cxn ang="0">
                  <a:pos x="58" y="4"/>
                </a:cxn>
                <a:cxn ang="0">
                  <a:pos x="58" y="4"/>
                </a:cxn>
                <a:cxn ang="0">
                  <a:pos x="55" y="11"/>
                </a:cxn>
                <a:cxn ang="0">
                  <a:pos x="51" y="17"/>
                </a:cxn>
                <a:cxn ang="0">
                  <a:pos x="49" y="24"/>
                </a:cxn>
                <a:cxn ang="0">
                  <a:pos x="46" y="30"/>
                </a:cxn>
                <a:cxn ang="0">
                  <a:pos x="46" y="30"/>
                </a:cxn>
                <a:cxn ang="0">
                  <a:pos x="45" y="37"/>
                </a:cxn>
                <a:cxn ang="0">
                  <a:pos x="43" y="45"/>
                </a:cxn>
                <a:cxn ang="0">
                  <a:pos x="43" y="59"/>
                </a:cxn>
                <a:cxn ang="0">
                  <a:pos x="43" y="59"/>
                </a:cxn>
                <a:cxn ang="0">
                  <a:pos x="40" y="101"/>
                </a:cxn>
                <a:cxn ang="0">
                  <a:pos x="36" y="122"/>
                </a:cxn>
                <a:cxn ang="0">
                  <a:pos x="32" y="143"/>
                </a:cxn>
                <a:cxn ang="0">
                  <a:pos x="32" y="143"/>
                </a:cxn>
                <a:cxn ang="0">
                  <a:pos x="16" y="221"/>
                </a:cxn>
                <a:cxn ang="0">
                  <a:pos x="16" y="221"/>
                </a:cxn>
                <a:cxn ang="0">
                  <a:pos x="11" y="237"/>
                </a:cxn>
                <a:cxn ang="0">
                  <a:pos x="7" y="254"/>
                </a:cxn>
                <a:cxn ang="0">
                  <a:pos x="3" y="270"/>
                </a:cxn>
                <a:cxn ang="0">
                  <a:pos x="0" y="287"/>
                </a:cxn>
                <a:cxn ang="0">
                  <a:pos x="0" y="287"/>
                </a:cxn>
                <a:cxn ang="0">
                  <a:pos x="0" y="289"/>
                </a:cxn>
                <a:cxn ang="0">
                  <a:pos x="2" y="291"/>
                </a:cxn>
                <a:cxn ang="0">
                  <a:pos x="6" y="292"/>
                </a:cxn>
                <a:cxn ang="0">
                  <a:pos x="9" y="291"/>
                </a:cxn>
                <a:cxn ang="0">
                  <a:pos x="11" y="289"/>
                </a:cxn>
                <a:cxn ang="0">
                  <a:pos x="12" y="287"/>
                </a:cxn>
                <a:cxn ang="0">
                  <a:pos x="12" y="287"/>
                </a:cxn>
                <a:cxn ang="0">
                  <a:pos x="12" y="277"/>
                </a:cxn>
                <a:cxn ang="0">
                  <a:pos x="13" y="268"/>
                </a:cxn>
                <a:cxn ang="0">
                  <a:pos x="19" y="250"/>
                </a:cxn>
                <a:cxn ang="0">
                  <a:pos x="24" y="232"/>
                </a:cxn>
                <a:cxn ang="0">
                  <a:pos x="29" y="213"/>
                </a:cxn>
                <a:cxn ang="0">
                  <a:pos x="29" y="213"/>
                </a:cxn>
                <a:cxn ang="0">
                  <a:pos x="45" y="136"/>
                </a:cxn>
                <a:cxn ang="0">
                  <a:pos x="45" y="136"/>
                </a:cxn>
                <a:cxn ang="0">
                  <a:pos x="49" y="119"/>
                </a:cxn>
                <a:cxn ang="0">
                  <a:pos x="51" y="102"/>
                </a:cxn>
                <a:cxn ang="0">
                  <a:pos x="54" y="70"/>
                </a:cxn>
                <a:cxn ang="0">
                  <a:pos x="54" y="70"/>
                </a:cxn>
                <a:cxn ang="0">
                  <a:pos x="55" y="49"/>
                </a:cxn>
                <a:cxn ang="0">
                  <a:pos x="57" y="38"/>
                </a:cxn>
                <a:cxn ang="0">
                  <a:pos x="60" y="29"/>
                </a:cxn>
                <a:cxn ang="0">
                  <a:pos x="60" y="29"/>
                </a:cxn>
                <a:cxn ang="0">
                  <a:pos x="64" y="17"/>
                </a:cxn>
                <a:cxn ang="0">
                  <a:pos x="68" y="7"/>
                </a:cxn>
                <a:cxn ang="0">
                  <a:pos x="68" y="7"/>
                </a:cxn>
                <a:cxn ang="0">
                  <a:pos x="68" y="4"/>
                </a:cxn>
                <a:cxn ang="0">
                  <a:pos x="67" y="3"/>
                </a:cxn>
                <a:cxn ang="0">
                  <a:pos x="64" y="0"/>
                </a:cxn>
                <a:cxn ang="0">
                  <a:pos x="62" y="0"/>
                </a:cxn>
                <a:cxn ang="0">
                  <a:pos x="60" y="0"/>
                </a:cxn>
                <a:cxn ang="0">
                  <a:pos x="58" y="2"/>
                </a:cxn>
                <a:cxn ang="0">
                  <a:pos x="58" y="4"/>
                </a:cxn>
                <a:cxn ang="0">
                  <a:pos x="58" y="4"/>
                </a:cxn>
              </a:cxnLst>
              <a:rect l="0" t="0" r="r" b="b"/>
              <a:pathLst>
                <a:path w="68" h="292">
                  <a:moveTo>
                    <a:pt x="58" y="4"/>
                  </a:moveTo>
                  <a:lnTo>
                    <a:pt x="58" y="4"/>
                  </a:lnTo>
                  <a:lnTo>
                    <a:pt x="55" y="11"/>
                  </a:lnTo>
                  <a:lnTo>
                    <a:pt x="51" y="17"/>
                  </a:lnTo>
                  <a:lnTo>
                    <a:pt x="49" y="24"/>
                  </a:lnTo>
                  <a:lnTo>
                    <a:pt x="46" y="30"/>
                  </a:lnTo>
                  <a:lnTo>
                    <a:pt x="46" y="30"/>
                  </a:lnTo>
                  <a:lnTo>
                    <a:pt x="45" y="37"/>
                  </a:lnTo>
                  <a:lnTo>
                    <a:pt x="43" y="45"/>
                  </a:lnTo>
                  <a:lnTo>
                    <a:pt x="43" y="59"/>
                  </a:lnTo>
                  <a:lnTo>
                    <a:pt x="43" y="59"/>
                  </a:lnTo>
                  <a:lnTo>
                    <a:pt x="40" y="101"/>
                  </a:lnTo>
                  <a:lnTo>
                    <a:pt x="36" y="122"/>
                  </a:lnTo>
                  <a:lnTo>
                    <a:pt x="32" y="143"/>
                  </a:lnTo>
                  <a:lnTo>
                    <a:pt x="32" y="143"/>
                  </a:lnTo>
                  <a:lnTo>
                    <a:pt x="16" y="221"/>
                  </a:lnTo>
                  <a:lnTo>
                    <a:pt x="16" y="221"/>
                  </a:lnTo>
                  <a:lnTo>
                    <a:pt x="11" y="237"/>
                  </a:lnTo>
                  <a:lnTo>
                    <a:pt x="7" y="254"/>
                  </a:lnTo>
                  <a:lnTo>
                    <a:pt x="3" y="270"/>
                  </a:lnTo>
                  <a:lnTo>
                    <a:pt x="0" y="287"/>
                  </a:lnTo>
                  <a:lnTo>
                    <a:pt x="0" y="287"/>
                  </a:lnTo>
                  <a:lnTo>
                    <a:pt x="0" y="289"/>
                  </a:lnTo>
                  <a:lnTo>
                    <a:pt x="2" y="291"/>
                  </a:lnTo>
                  <a:lnTo>
                    <a:pt x="6" y="292"/>
                  </a:lnTo>
                  <a:lnTo>
                    <a:pt x="9" y="291"/>
                  </a:lnTo>
                  <a:lnTo>
                    <a:pt x="11" y="289"/>
                  </a:lnTo>
                  <a:lnTo>
                    <a:pt x="12" y="287"/>
                  </a:lnTo>
                  <a:lnTo>
                    <a:pt x="12" y="287"/>
                  </a:lnTo>
                  <a:lnTo>
                    <a:pt x="12" y="277"/>
                  </a:lnTo>
                  <a:lnTo>
                    <a:pt x="13" y="268"/>
                  </a:lnTo>
                  <a:lnTo>
                    <a:pt x="19" y="250"/>
                  </a:lnTo>
                  <a:lnTo>
                    <a:pt x="24" y="232"/>
                  </a:lnTo>
                  <a:lnTo>
                    <a:pt x="29" y="213"/>
                  </a:lnTo>
                  <a:lnTo>
                    <a:pt x="29" y="213"/>
                  </a:lnTo>
                  <a:lnTo>
                    <a:pt x="45" y="136"/>
                  </a:lnTo>
                  <a:lnTo>
                    <a:pt x="45" y="136"/>
                  </a:lnTo>
                  <a:lnTo>
                    <a:pt x="49" y="119"/>
                  </a:lnTo>
                  <a:lnTo>
                    <a:pt x="51" y="102"/>
                  </a:lnTo>
                  <a:lnTo>
                    <a:pt x="54" y="70"/>
                  </a:lnTo>
                  <a:lnTo>
                    <a:pt x="54" y="70"/>
                  </a:lnTo>
                  <a:lnTo>
                    <a:pt x="55" y="49"/>
                  </a:lnTo>
                  <a:lnTo>
                    <a:pt x="57" y="38"/>
                  </a:lnTo>
                  <a:lnTo>
                    <a:pt x="60" y="29"/>
                  </a:lnTo>
                  <a:lnTo>
                    <a:pt x="60" y="29"/>
                  </a:lnTo>
                  <a:lnTo>
                    <a:pt x="64" y="17"/>
                  </a:lnTo>
                  <a:lnTo>
                    <a:pt x="68" y="7"/>
                  </a:lnTo>
                  <a:lnTo>
                    <a:pt x="68" y="7"/>
                  </a:lnTo>
                  <a:lnTo>
                    <a:pt x="68" y="4"/>
                  </a:lnTo>
                  <a:lnTo>
                    <a:pt x="67" y="3"/>
                  </a:lnTo>
                  <a:lnTo>
                    <a:pt x="64" y="0"/>
                  </a:lnTo>
                  <a:lnTo>
                    <a:pt x="62" y="0"/>
                  </a:lnTo>
                  <a:lnTo>
                    <a:pt x="60" y="0"/>
                  </a:lnTo>
                  <a:lnTo>
                    <a:pt x="58" y="2"/>
                  </a:lnTo>
                  <a:lnTo>
                    <a:pt x="58" y="4"/>
                  </a:lnTo>
                  <a:lnTo>
                    <a:pt x="5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0" name="Freeform 1246"/>
            <p:cNvSpPr/>
            <p:nvPr/>
          </p:nvSpPr>
          <p:spPr bwMode="auto">
            <a:xfrm>
              <a:off x="5808663" y="2216150"/>
              <a:ext cx="11113" cy="63500"/>
            </a:xfrm>
            <a:custGeom>
              <a:avLst/>
              <a:gdLst/>
              <a:ahLst/>
              <a:cxnLst>
                <a:cxn ang="0">
                  <a:pos x="26" y="7"/>
                </a:cxn>
                <a:cxn ang="0">
                  <a:pos x="26" y="7"/>
                </a:cxn>
                <a:cxn ang="0">
                  <a:pos x="26" y="4"/>
                </a:cxn>
                <a:cxn ang="0">
                  <a:pos x="25" y="2"/>
                </a:cxn>
                <a:cxn ang="0">
                  <a:pos x="21" y="0"/>
                </a:cxn>
                <a:cxn ang="0">
                  <a:pos x="17" y="2"/>
                </a:cxn>
                <a:cxn ang="0">
                  <a:pos x="16" y="4"/>
                </a:cxn>
                <a:cxn ang="0">
                  <a:pos x="16" y="7"/>
                </a:cxn>
                <a:cxn ang="0">
                  <a:pos x="16" y="7"/>
                </a:cxn>
                <a:cxn ang="0">
                  <a:pos x="15" y="24"/>
                </a:cxn>
                <a:cxn ang="0">
                  <a:pos x="12" y="41"/>
                </a:cxn>
                <a:cxn ang="0">
                  <a:pos x="9" y="58"/>
                </a:cxn>
                <a:cxn ang="0">
                  <a:pos x="8" y="75"/>
                </a:cxn>
                <a:cxn ang="0">
                  <a:pos x="8" y="75"/>
                </a:cxn>
                <a:cxn ang="0">
                  <a:pos x="7" y="85"/>
                </a:cxn>
                <a:cxn ang="0">
                  <a:pos x="5" y="96"/>
                </a:cxn>
                <a:cxn ang="0">
                  <a:pos x="0" y="116"/>
                </a:cxn>
                <a:cxn ang="0">
                  <a:pos x="0" y="116"/>
                </a:cxn>
                <a:cxn ang="0">
                  <a:pos x="0" y="125"/>
                </a:cxn>
                <a:cxn ang="0">
                  <a:pos x="0" y="134"/>
                </a:cxn>
                <a:cxn ang="0">
                  <a:pos x="1" y="144"/>
                </a:cxn>
                <a:cxn ang="0">
                  <a:pos x="0" y="153"/>
                </a:cxn>
                <a:cxn ang="0">
                  <a:pos x="0" y="153"/>
                </a:cxn>
                <a:cxn ang="0">
                  <a:pos x="0" y="156"/>
                </a:cxn>
                <a:cxn ang="0">
                  <a:pos x="1" y="157"/>
                </a:cxn>
                <a:cxn ang="0">
                  <a:pos x="5" y="160"/>
                </a:cxn>
                <a:cxn ang="0">
                  <a:pos x="9" y="160"/>
                </a:cxn>
                <a:cxn ang="0">
                  <a:pos x="11" y="159"/>
                </a:cxn>
                <a:cxn ang="0">
                  <a:pos x="12" y="156"/>
                </a:cxn>
                <a:cxn ang="0">
                  <a:pos x="12" y="156"/>
                </a:cxn>
                <a:cxn ang="0">
                  <a:pos x="13" y="148"/>
                </a:cxn>
                <a:cxn ang="0">
                  <a:pos x="13" y="140"/>
                </a:cxn>
                <a:cxn ang="0">
                  <a:pos x="12" y="125"/>
                </a:cxn>
                <a:cxn ang="0">
                  <a:pos x="12" y="125"/>
                </a:cxn>
                <a:cxn ang="0">
                  <a:pos x="12" y="114"/>
                </a:cxn>
                <a:cxn ang="0">
                  <a:pos x="15" y="104"/>
                </a:cxn>
                <a:cxn ang="0">
                  <a:pos x="16" y="93"/>
                </a:cxn>
                <a:cxn ang="0">
                  <a:pos x="18" y="84"/>
                </a:cxn>
                <a:cxn ang="0">
                  <a:pos x="18" y="84"/>
                </a:cxn>
                <a:cxn ang="0">
                  <a:pos x="24" y="45"/>
                </a:cxn>
                <a:cxn ang="0">
                  <a:pos x="25" y="25"/>
                </a:cxn>
                <a:cxn ang="0">
                  <a:pos x="26" y="7"/>
                </a:cxn>
                <a:cxn ang="0">
                  <a:pos x="26" y="7"/>
                </a:cxn>
              </a:cxnLst>
              <a:rect l="0" t="0" r="r" b="b"/>
              <a:pathLst>
                <a:path w="26" h="160">
                  <a:moveTo>
                    <a:pt x="26" y="7"/>
                  </a:moveTo>
                  <a:lnTo>
                    <a:pt x="26" y="7"/>
                  </a:lnTo>
                  <a:lnTo>
                    <a:pt x="26" y="4"/>
                  </a:lnTo>
                  <a:lnTo>
                    <a:pt x="25" y="2"/>
                  </a:lnTo>
                  <a:lnTo>
                    <a:pt x="21" y="0"/>
                  </a:lnTo>
                  <a:lnTo>
                    <a:pt x="17" y="2"/>
                  </a:lnTo>
                  <a:lnTo>
                    <a:pt x="16" y="4"/>
                  </a:lnTo>
                  <a:lnTo>
                    <a:pt x="16" y="7"/>
                  </a:lnTo>
                  <a:lnTo>
                    <a:pt x="16" y="7"/>
                  </a:lnTo>
                  <a:lnTo>
                    <a:pt x="15" y="24"/>
                  </a:lnTo>
                  <a:lnTo>
                    <a:pt x="12" y="41"/>
                  </a:lnTo>
                  <a:lnTo>
                    <a:pt x="9" y="58"/>
                  </a:lnTo>
                  <a:lnTo>
                    <a:pt x="8" y="75"/>
                  </a:lnTo>
                  <a:lnTo>
                    <a:pt x="8" y="75"/>
                  </a:lnTo>
                  <a:lnTo>
                    <a:pt x="7" y="85"/>
                  </a:lnTo>
                  <a:lnTo>
                    <a:pt x="5" y="96"/>
                  </a:lnTo>
                  <a:lnTo>
                    <a:pt x="0" y="116"/>
                  </a:lnTo>
                  <a:lnTo>
                    <a:pt x="0" y="116"/>
                  </a:lnTo>
                  <a:lnTo>
                    <a:pt x="0" y="125"/>
                  </a:lnTo>
                  <a:lnTo>
                    <a:pt x="0" y="134"/>
                  </a:lnTo>
                  <a:lnTo>
                    <a:pt x="1" y="144"/>
                  </a:lnTo>
                  <a:lnTo>
                    <a:pt x="0" y="153"/>
                  </a:lnTo>
                  <a:lnTo>
                    <a:pt x="0" y="153"/>
                  </a:lnTo>
                  <a:lnTo>
                    <a:pt x="0" y="156"/>
                  </a:lnTo>
                  <a:lnTo>
                    <a:pt x="1" y="157"/>
                  </a:lnTo>
                  <a:lnTo>
                    <a:pt x="5" y="160"/>
                  </a:lnTo>
                  <a:lnTo>
                    <a:pt x="9" y="160"/>
                  </a:lnTo>
                  <a:lnTo>
                    <a:pt x="11" y="159"/>
                  </a:lnTo>
                  <a:lnTo>
                    <a:pt x="12" y="156"/>
                  </a:lnTo>
                  <a:lnTo>
                    <a:pt x="12" y="156"/>
                  </a:lnTo>
                  <a:lnTo>
                    <a:pt x="13" y="148"/>
                  </a:lnTo>
                  <a:lnTo>
                    <a:pt x="13" y="140"/>
                  </a:lnTo>
                  <a:lnTo>
                    <a:pt x="12" y="125"/>
                  </a:lnTo>
                  <a:lnTo>
                    <a:pt x="12" y="125"/>
                  </a:lnTo>
                  <a:lnTo>
                    <a:pt x="12" y="114"/>
                  </a:lnTo>
                  <a:lnTo>
                    <a:pt x="15" y="104"/>
                  </a:lnTo>
                  <a:lnTo>
                    <a:pt x="16" y="93"/>
                  </a:lnTo>
                  <a:lnTo>
                    <a:pt x="18" y="84"/>
                  </a:lnTo>
                  <a:lnTo>
                    <a:pt x="18" y="84"/>
                  </a:lnTo>
                  <a:lnTo>
                    <a:pt x="24" y="45"/>
                  </a:lnTo>
                  <a:lnTo>
                    <a:pt x="25" y="25"/>
                  </a:lnTo>
                  <a:lnTo>
                    <a:pt x="26" y="7"/>
                  </a:lnTo>
                  <a:lnTo>
                    <a:pt x="26"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1" name="Freeform 1247"/>
            <p:cNvSpPr/>
            <p:nvPr/>
          </p:nvSpPr>
          <p:spPr bwMode="auto">
            <a:xfrm>
              <a:off x="5238751" y="2006600"/>
              <a:ext cx="746125" cy="147638"/>
            </a:xfrm>
            <a:custGeom>
              <a:avLst/>
              <a:gdLst/>
              <a:ahLst/>
              <a:cxnLst>
                <a:cxn ang="0">
                  <a:pos x="1873" y="303"/>
                </a:cxn>
                <a:cxn ang="0">
                  <a:pos x="1865" y="211"/>
                </a:cxn>
                <a:cxn ang="0">
                  <a:pos x="1848" y="155"/>
                </a:cxn>
                <a:cxn ang="0">
                  <a:pos x="1826" y="115"/>
                </a:cxn>
                <a:cxn ang="0">
                  <a:pos x="1807" y="91"/>
                </a:cxn>
                <a:cxn ang="0">
                  <a:pos x="1773" y="62"/>
                </a:cxn>
                <a:cxn ang="0">
                  <a:pos x="1735" y="41"/>
                </a:cxn>
                <a:cxn ang="0">
                  <a:pos x="1665" y="20"/>
                </a:cxn>
                <a:cxn ang="0">
                  <a:pos x="1607" y="15"/>
                </a:cxn>
                <a:cxn ang="0">
                  <a:pos x="1087" y="7"/>
                </a:cxn>
                <a:cxn ang="0">
                  <a:pos x="832" y="7"/>
                </a:cxn>
                <a:cxn ang="0">
                  <a:pos x="502" y="0"/>
                </a:cxn>
                <a:cxn ang="0">
                  <a:pos x="255" y="1"/>
                </a:cxn>
                <a:cxn ang="0">
                  <a:pos x="198" y="5"/>
                </a:cxn>
                <a:cxn ang="0">
                  <a:pos x="132" y="22"/>
                </a:cxn>
                <a:cxn ang="0">
                  <a:pos x="95" y="40"/>
                </a:cxn>
                <a:cxn ang="0">
                  <a:pos x="62" y="65"/>
                </a:cxn>
                <a:cxn ang="0">
                  <a:pos x="41" y="90"/>
                </a:cxn>
                <a:cxn ang="0">
                  <a:pos x="17" y="134"/>
                </a:cxn>
                <a:cxn ang="0">
                  <a:pos x="4" y="181"/>
                </a:cxn>
                <a:cxn ang="0">
                  <a:pos x="0" y="265"/>
                </a:cxn>
                <a:cxn ang="0">
                  <a:pos x="1" y="340"/>
                </a:cxn>
                <a:cxn ang="0">
                  <a:pos x="7" y="351"/>
                </a:cxn>
                <a:cxn ang="0">
                  <a:pos x="23" y="357"/>
                </a:cxn>
                <a:cxn ang="0">
                  <a:pos x="39" y="351"/>
                </a:cxn>
                <a:cxn ang="0">
                  <a:pos x="45" y="340"/>
                </a:cxn>
                <a:cxn ang="0">
                  <a:pos x="45" y="265"/>
                </a:cxn>
                <a:cxn ang="0">
                  <a:pos x="48" y="197"/>
                </a:cxn>
                <a:cxn ang="0">
                  <a:pos x="61" y="149"/>
                </a:cxn>
                <a:cxn ang="0">
                  <a:pos x="86" y="105"/>
                </a:cxn>
                <a:cxn ang="0">
                  <a:pos x="113" y="81"/>
                </a:cxn>
                <a:cxn ang="0">
                  <a:pos x="154" y="60"/>
                </a:cxn>
                <a:cxn ang="0">
                  <a:pos x="201" y="48"/>
                </a:cxn>
                <a:cxn ang="0">
                  <a:pos x="300" y="44"/>
                </a:cxn>
                <a:cxn ang="0">
                  <a:pos x="501" y="47"/>
                </a:cxn>
                <a:cxn ang="0">
                  <a:pos x="914" y="53"/>
                </a:cxn>
                <a:cxn ang="0">
                  <a:pos x="1200" y="57"/>
                </a:cxn>
                <a:cxn ang="0">
                  <a:pos x="1487" y="61"/>
                </a:cxn>
                <a:cxn ang="0">
                  <a:pos x="1609" y="61"/>
                </a:cxn>
                <a:cxn ang="0">
                  <a:pos x="1684" y="73"/>
                </a:cxn>
                <a:cxn ang="0">
                  <a:pos x="1728" y="90"/>
                </a:cxn>
                <a:cxn ang="0">
                  <a:pos x="1760" y="111"/>
                </a:cxn>
                <a:cxn ang="0">
                  <a:pos x="1796" y="153"/>
                </a:cxn>
                <a:cxn ang="0">
                  <a:pos x="1815" y="202"/>
                </a:cxn>
                <a:cxn ang="0">
                  <a:pos x="1824" y="256"/>
                </a:cxn>
                <a:cxn ang="0">
                  <a:pos x="1827" y="350"/>
                </a:cxn>
                <a:cxn ang="0">
                  <a:pos x="1830" y="359"/>
                </a:cxn>
                <a:cxn ang="0">
                  <a:pos x="1837" y="370"/>
                </a:cxn>
                <a:cxn ang="0">
                  <a:pos x="1851" y="374"/>
                </a:cxn>
                <a:cxn ang="0">
                  <a:pos x="1866" y="372"/>
                </a:cxn>
                <a:cxn ang="0">
                  <a:pos x="1879" y="358"/>
                </a:cxn>
                <a:cxn ang="0">
                  <a:pos x="1877" y="338"/>
                </a:cxn>
              </a:cxnLst>
              <a:rect l="0" t="0" r="r" b="b"/>
              <a:pathLst>
                <a:path w="1879" h="374">
                  <a:moveTo>
                    <a:pt x="1873" y="333"/>
                  </a:moveTo>
                  <a:lnTo>
                    <a:pt x="1873" y="333"/>
                  </a:lnTo>
                  <a:lnTo>
                    <a:pt x="1873" y="303"/>
                  </a:lnTo>
                  <a:lnTo>
                    <a:pt x="1871" y="272"/>
                  </a:lnTo>
                  <a:lnTo>
                    <a:pt x="1869" y="241"/>
                  </a:lnTo>
                  <a:lnTo>
                    <a:pt x="1865" y="211"/>
                  </a:lnTo>
                  <a:lnTo>
                    <a:pt x="1857" y="183"/>
                  </a:lnTo>
                  <a:lnTo>
                    <a:pt x="1853" y="168"/>
                  </a:lnTo>
                  <a:lnTo>
                    <a:pt x="1848" y="155"/>
                  </a:lnTo>
                  <a:lnTo>
                    <a:pt x="1841" y="141"/>
                  </a:lnTo>
                  <a:lnTo>
                    <a:pt x="1835" y="128"/>
                  </a:lnTo>
                  <a:lnTo>
                    <a:pt x="1826" y="115"/>
                  </a:lnTo>
                  <a:lnTo>
                    <a:pt x="1817" y="102"/>
                  </a:lnTo>
                  <a:lnTo>
                    <a:pt x="1817" y="102"/>
                  </a:lnTo>
                  <a:lnTo>
                    <a:pt x="1807" y="91"/>
                  </a:lnTo>
                  <a:lnTo>
                    <a:pt x="1797" y="81"/>
                  </a:lnTo>
                  <a:lnTo>
                    <a:pt x="1785" y="71"/>
                  </a:lnTo>
                  <a:lnTo>
                    <a:pt x="1773" y="62"/>
                  </a:lnTo>
                  <a:lnTo>
                    <a:pt x="1762" y="54"/>
                  </a:lnTo>
                  <a:lnTo>
                    <a:pt x="1748" y="48"/>
                  </a:lnTo>
                  <a:lnTo>
                    <a:pt x="1735" y="41"/>
                  </a:lnTo>
                  <a:lnTo>
                    <a:pt x="1721" y="36"/>
                  </a:lnTo>
                  <a:lnTo>
                    <a:pt x="1694" y="27"/>
                  </a:lnTo>
                  <a:lnTo>
                    <a:pt x="1665" y="20"/>
                  </a:lnTo>
                  <a:lnTo>
                    <a:pt x="1635" y="17"/>
                  </a:lnTo>
                  <a:lnTo>
                    <a:pt x="1607" y="15"/>
                  </a:lnTo>
                  <a:lnTo>
                    <a:pt x="1607" y="15"/>
                  </a:lnTo>
                  <a:lnTo>
                    <a:pt x="1433" y="11"/>
                  </a:lnTo>
                  <a:lnTo>
                    <a:pt x="1261" y="9"/>
                  </a:lnTo>
                  <a:lnTo>
                    <a:pt x="1087" y="7"/>
                  </a:lnTo>
                  <a:lnTo>
                    <a:pt x="914" y="7"/>
                  </a:lnTo>
                  <a:lnTo>
                    <a:pt x="914" y="7"/>
                  </a:lnTo>
                  <a:lnTo>
                    <a:pt x="832" y="7"/>
                  </a:lnTo>
                  <a:lnTo>
                    <a:pt x="749" y="6"/>
                  </a:lnTo>
                  <a:lnTo>
                    <a:pt x="584" y="2"/>
                  </a:lnTo>
                  <a:lnTo>
                    <a:pt x="502" y="0"/>
                  </a:lnTo>
                  <a:lnTo>
                    <a:pt x="419" y="0"/>
                  </a:lnTo>
                  <a:lnTo>
                    <a:pt x="337" y="0"/>
                  </a:lnTo>
                  <a:lnTo>
                    <a:pt x="255" y="1"/>
                  </a:lnTo>
                  <a:lnTo>
                    <a:pt x="255" y="1"/>
                  </a:lnTo>
                  <a:lnTo>
                    <a:pt x="226" y="2"/>
                  </a:lnTo>
                  <a:lnTo>
                    <a:pt x="198" y="5"/>
                  </a:lnTo>
                  <a:lnTo>
                    <a:pt x="171" y="10"/>
                  </a:lnTo>
                  <a:lnTo>
                    <a:pt x="145" y="17"/>
                  </a:lnTo>
                  <a:lnTo>
                    <a:pt x="132" y="22"/>
                  </a:lnTo>
                  <a:lnTo>
                    <a:pt x="119" y="27"/>
                  </a:lnTo>
                  <a:lnTo>
                    <a:pt x="107" y="32"/>
                  </a:lnTo>
                  <a:lnTo>
                    <a:pt x="95" y="40"/>
                  </a:lnTo>
                  <a:lnTo>
                    <a:pt x="83" y="47"/>
                  </a:lnTo>
                  <a:lnTo>
                    <a:pt x="73" y="56"/>
                  </a:lnTo>
                  <a:lnTo>
                    <a:pt x="62" y="65"/>
                  </a:lnTo>
                  <a:lnTo>
                    <a:pt x="53" y="75"/>
                  </a:lnTo>
                  <a:lnTo>
                    <a:pt x="53" y="75"/>
                  </a:lnTo>
                  <a:lnTo>
                    <a:pt x="41" y="90"/>
                  </a:lnTo>
                  <a:lnTo>
                    <a:pt x="31" y="104"/>
                  </a:lnTo>
                  <a:lnTo>
                    <a:pt x="23" y="120"/>
                  </a:lnTo>
                  <a:lnTo>
                    <a:pt x="17" y="134"/>
                  </a:lnTo>
                  <a:lnTo>
                    <a:pt x="11" y="150"/>
                  </a:lnTo>
                  <a:lnTo>
                    <a:pt x="7" y="166"/>
                  </a:lnTo>
                  <a:lnTo>
                    <a:pt x="4" y="181"/>
                  </a:lnTo>
                  <a:lnTo>
                    <a:pt x="2" y="198"/>
                  </a:lnTo>
                  <a:lnTo>
                    <a:pt x="0" y="231"/>
                  </a:lnTo>
                  <a:lnTo>
                    <a:pt x="0" y="265"/>
                  </a:lnTo>
                  <a:lnTo>
                    <a:pt x="1" y="334"/>
                  </a:lnTo>
                  <a:lnTo>
                    <a:pt x="1" y="334"/>
                  </a:lnTo>
                  <a:lnTo>
                    <a:pt x="1" y="340"/>
                  </a:lnTo>
                  <a:lnTo>
                    <a:pt x="2" y="345"/>
                  </a:lnTo>
                  <a:lnTo>
                    <a:pt x="5" y="349"/>
                  </a:lnTo>
                  <a:lnTo>
                    <a:pt x="7" y="351"/>
                  </a:lnTo>
                  <a:lnTo>
                    <a:pt x="11" y="354"/>
                  </a:lnTo>
                  <a:lnTo>
                    <a:pt x="15" y="355"/>
                  </a:lnTo>
                  <a:lnTo>
                    <a:pt x="23" y="357"/>
                  </a:lnTo>
                  <a:lnTo>
                    <a:pt x="31" y="355"/>
                  </a:lnTo>
                  <a:lnTo>
                    <a:pt x="35" y="354"/>
                  </a:lnTo>
                  <a:lnTo>
                    <a:pt x="39" y="351"/>
                  </a:lnTo>
                  <a:lnTo>
                    <a:pt x="41" y="349"/>
                  </a:lnTo>
                  <a:lnTo>
                    <a:pt x="44" y="345"/>
                  </a:lnTo>
                  <a:lnTo>
                    <a:pt x="45" y="340"/>
                  </a:lnTo>
                  <a:lnTo>
                    <a:pt x="47" y="334"/>
                  </a:lnTo>
                  <a:lnTo>
                    <a:pt x="47" y="334"/>
                  </a:lnTo>
                  <a:lnTo>
                    <a:pt x="45" y="265"/>
                  </a:lnTo>
                  <a:lnTo>
                    <a:pt x="45" y="231"/>
                  </a:lnTo>
                  <a:lnTo>
                    <a:pt x="47" y="214"/>
                  </a:lnTo>
                  <a:lnTo>
                    <a:pt x="48" y="197"/>
                  </a:lnTo>
                  <a:lnTo>
                    <a:pt x="51" y="180"/>
                  </a:lnTo>
                  <a:lnTo>
                    <a:pt x="56" y="164"/>
                  </a:lnTo>
                  <a:lnTo>
                    <a:pt x="61" y="149"/>
                  </a:lnTo>
                  <a:lnTo>
                    <a:pt x="68" y="134"/>
                  </a:lnTo>
                  <a:lnTo>
                    <a:pt x="75" y="120"/>
                  </a:lnTo>
                  <a:lnTo>
                    <a:pt x="86" y="105"/>
                  </a:lnTo>
                  <a:lnTo>
                    <a:pt x="99" y="92"/>
                  </a:lnTo>
                  <a:lnTo>
                    <a:pt x="113" y="81"/>
                  </a:lnTo>
                  <a:lnTo>
                    <a:pt x="113" y="81"/>
                  </a:lnTo>
                  <a:lnTo>
                    <a:pt x="126" y="73"/>
                  </a:lnTo>
                  <a:lnTo>
                    <a:pt x="140" y="65"/>
                  </a:lnTo>
                  <a:lnTo>
                    <a:pt x="154" y="60"/>
                  </a:lnTo>
                  <a:lnTo>
                    <a:pt x="170" y="54"/>
                  </a:lnTo>
                  <a:lnTo>
                    <a:pt x="185" y="51"/>
                  </a:lnTo>
                  <a:lnTo>
                    <a:pt x="201" y="48"/>
                  </a:lnTo>
                  <a:lnTo>
                    <a:pt x="234" y="45"/>
                  </a:lnTo>
                  <a:lnTo>
                    <a:pt x="268" y="44"/>
                  </a:lnTo>
                  <a:lnTo>
                    <a:pt x="300" y="44"/>
                  </a:lnTo>
                  <a:lnTo>
                    <a:pt x="362" y="45"/>
                  </a:lnTo>
                  <a:lnTo>
                    <a:pt x="362" y="45"/>
                  </a:lnTo>
                  <a:lnTo>
                    <a:pt x="501" y="47"/>
                  </a:lnTo>
                  <a:lnTo>
                    <a:pt x="638" y="49"/>
                  </a:lnTo>
                  <a:lnTo>
                    <a:pt x="777" y="52"/>
                  </a:lnTo>
                  <a:lnTo>
                    <a:pt x="914" y="53"/>
                  </a:lnTo>
                  <a:lnTo>
                    <a:pt x="914" y="53"/>
                  </a:lnTo>
                  <a:lnTo>
                    <a:pt x="1057" y="54"/>
                  </a:lnTo>
                  <a:lnTo>
                    <a:pt x="1200" y="57"/>
                  </a:lnTo>
                  <a:lnTo>
                    <a:pt x="1343" y="60"/>
                  </a:lnTo>
                  <a:lnTo>
                    <a:pt x="1487" y="61"/>
                  </a:lnTo>
                  <a:lnTo>
                    <a:pt x="1487" y="61"/>
                  </a:lnTo>
                  <a:lnTo>
                    <a:pt x="1548" y="60"/>
                  </a:lnTo>
                  <a:lnTo>
                    <a:pt x="1578" y="60"/>
                  </a:lnTo>
                  <a:lnTo>
                    <a:pt x="1609" y="61"/>
                  </a:lnTo>
                  <a:lnTo>
                    <a:pt x="1640" y="64"/>
                  </a:lnTo>
                  <a:lnTo>
                    <a:pt x="1669" y="69"/>
                  </a:lnTo>
                  <a:lnTo>
                    <a:pt x="1684" y="73"/>
                  </a:lnTo>
                  <a:lnTo>
                    <a:pt x="1699" y="78"/>
                  </a:lnTo>
                  <a:lnTo>
                    <a:pt x="1713" y="83"/>
                  </a:lnTo>
                  <a:lnTo>
                    <a:pt x="1728" y="90"/>
                  </a:lnTo>
                  <a:lnTo>
                    <a:pt x="1728" y="90"/>
                  </a:lnTo>
                  <a:lnTo>
                    <a:pt x="1745" y="99"/>
                  </a:lnTo>
                  <a:lnTo>
                    <a:pt x="1760" y="111"/>
                  </a:lnTo>
                  <a:lnTo>
                    <a:pt x="1773" y="124"/>
                  </a:lnTo>
                  <a:lnTo>
                    <a:pt x="1785" y="137"/>
                  </a:lnTo>
                  <a:lnTo>
                    <a:pt x="1796" y="153"/>
                  </a:lnTo>
                  <a:lnTo>
                    <a:pt x="1803" y="168"/>
                  </a:lnTo>
                  <a:lnTo>
                    <a:pt x="1810" y="184"/>
                  </a:lnTo>
                  <a:lnTo>
                    <a:pt x="1815" y="202"/>
                  </a:lnTo>
                  <a:lnTo>
                    <a:pt x="1819" y="219"/>
                  </a:lnTo>
                  <a:lnTo>
                    <a:pt x="1822" y="238"/>
                  </a:lnTo>
                  <a:lnTo>
                    <a:pt x="1824" y="256"/>
                  </a:lnTo>
                  <a:lnTo>
                    <a:pt x="1826" y="275"/>
                  </a:lnTo>
                  <a:lnTo>
                    <a:pt x="1827" y="313"/>
                  </a:lnTo>
                  <a:lnTo>
                    <a:pt x="1827" y="350"/>
                  </a:lnTo>
                  <a:lnTo>
                    <a:pt x="1827" y="350"/>
                  </a:lnTo>
                  <a:lnTo>
                    <a:pt x="1828" y="355"/>
                  </a:lnTo>
                  <a:lnTo>
                    <a:pt x="1830" y="359"/>
                  </a:lnTo>
                  <a:lnTo>
                    <a:pt x="1831" y="363"/>
                  </a:lnTo>
                  <a:lnTo>
                    <a:pt x="1834" y="366"/>
                  </a:lnTo>
                  <a:lnTo>
                    <a:pt x="1837" y="370"/>
                  </a:lnTo>
                  <a:lnTo>
                    <a:pt x="1841" y="371"/>
                  </a:lnTo>
                  <a:lnTo>
                    <a:pt x="1845" y="372"/>
                  </a:lnTo>
                  <a:lnTo>
                    <a:pt x="1851" y="374"/>
                  </a:lnTo>
                  <a:lnTo>
                    <a:pt x="1858" y="374"/>
                  </a:lnTo>
                  <a:lnTo>
                    <a:pt x="1858" y="374"/>
                  </a:lnTo>
                  <a:lnTo>
                    <a:pt x="1866" y="372"/>
                  </a:lnTo>
                  <a:lnTo>
                    <a:pt x="1871" y="368"/>
                  </a:lnTo>
                  <a:lnTo>
                    <a:pt x="1877" y="363"/>
                  </a:lnTo>
                  <a:lnTo>
                    <a:pt x="1879" y="358"/>
                  </a:lnTo>
                  <a:lnTo>
                    <a:pt x="1879" y="351"/>
                  </a:lnTo>
                  <a:lnTo>
                    <a:pt x="1879" y="345"/>
                  </a:lnTo>
                  <a:lnTo>
                    <a:pt x="1877" y="338"/>
                  </a:lnTo>
                  <a:lnTo>
                    <a:pt x="1873" y="333"/>
                  </a:lnTo>
                  <a:lnTo>
                    <a:pt x="1873" y="33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2" name="Freeform 1248"/>
            <p:cNvSpPr/>
            <p:nvPr/>
          </p:nvSpPr>
          <p:spPr bwMode="auto">
            <a:xfrm>
              <a:off x="5240338" y="2549525"/>
              <a:ext cx="742950" cy="166688"/>
            </a:xfrm>
            <a:custGeom>
              <a:avLst/>
              <a:gdLst/>
              <a:ahLst/>
              <a:cxnLst>
                <a:cxn ang="0">
                  <a:pos x="1861" y="22"/>
                </a:cxn>
                <a:cxn ang="0">
                  <a:pos x="1860" y="17"/>
                </a:cxn>
                <a:cxn ang="0">
                  <a:pos x="1849" y="4"/>
                </a:cxn>
                <a:cxn ang="0">
                  <a:pos x="1826" y="4"/>
                </a:cxn>
                <a:cxn ang="0">
                  <a:pos x="1815" y="17"/>
                </a:cxn>
                <a:cxn ang="0">
                  <a:pos x="1817" y="35"/>
                </a:cxn>
                <a:cxn ang="0">
                  <a:pos x="1823" y="71"/>
                </a:cxn>
                <a:cxn ang="0">
                  <a:pos x="1812" y="156"/>
                </a:cxn>
                <a:cxn ang="0">
                  <a:pos x="1788" y="224"/>
                </a:cxn>
                <a:cxn ang="0">
                  <a:pos x="1743" y="288"/>
                </a:cxn>
                <a:cxn ang="0">
                  <a:pos x="1682" y="331"/>
                </a:cxn>
                <a:cxn ang="0">
                  <a:pos x="1607" y="354"/>
                </a:cxn>
                <a:cxn ang="0">
                  <a:pos x="1496" y="360"/>
                </a:cxn>
                <a:cxn ang="0">
                  <a:pos x="1161" y="373"/>
                </a:cxn>
                <a:cxn ang="0">
                  <a:pos x="1027" y="366"/>
                </a:cxn>
                <a:cxn ang="0">
                  <a:pos x="727" y="354"/>
                </a:cxn>
                <a:cxn ang="0">
                  <a:pos x="363" y="357"/>
                </a:cxn>
                <a:cxn ang="0">
                  <a:pos x="280" y="353"/>
                </a:cxn>
                <a:cxn ang="0">
                  <a:pos x="146" y="317"/>
                </a:cxn>
                <a:cxn ang="0">
                  <a:pos x="95" y="289"/>
                </a:cxn>
                <a:cxn ang="0">
                  <a:pos x="59" y="230"/>
                </a:cxn>
                <a:cxn ang="0">
                  <a:pos x="48" y="160"/>
                </a:cxn>
                <a:cxn ang="0">
                  <a:pos x="48" y="68"/>
                </a:cxn>
                <a:cxn ang="0">
                  <a:pos x="42" y="52"/>
                </a:cxn>
                <a:cxn ang="0">
                  <a:pos x="18" y="47"/>
                </a:cxn>
                <a:cxn ang="0">
                  <a:pos x="5" y="59"/>
                </a:cxn>
                <a:cxn ang="0">
                  <a:pos x="0" y="141"/>
                </a:cxn>
                <a:cxn ang="0">
                  <a:pos x="2" y="213"/>
                </a:cxn>
                <a:cxn ang="0">
                  <a:pos x="22" y="263"/>
                </a:cxn>
                <a:cxn ang="0">
                  <a:pos x="60" y="319"/>
                </a:cxn>
                <a:cxn ang="0">
                  <a:pos x="110" y="351"/>
                </a:cxn>
                <a:cxn ang="0">
                  <a:pos x="187" y="375"/>
                </a:cxn>
                <a:cxn ang="0">
                  <a:pos x="299" y="400"/>
                </a:cxn>
                <a:cxn ang="0">
                  <a:pos x="437" y="407"/>
                </a:cxn>
                <a:cxn ang="0">
                  <a:pos x="668" y="403"/>
                </a:cxn>
                <a:cxn ang="0">
                  <a:pos x="897" y="400"/>
                </a:cxn>
                <a:cxn ang="0">
                  <a:pos x="1033" y="413"/>
                </a:cxn>
                <a:cxn ang="0">
                  <a:pos x="1089" y="420"/>
                </a:cxn>
                <a:cxn ang="0">
                  <a:pos x="1274" y="417"/>
                </a:cxn>
                <a:cxn ang="0">
                  <a:pos x="1402" y="411"/>
                </a:cxn>
                <a:cxn ang="0">
                  <a:pos x="1587" y="403"/>
                </a:cxn>
                <a:cxn ang="0">
                  <a:pos x="1677" y="385"/>
                </a:cxn>
                <a:cxn ang="0">
                  <a:pos x="1737" y="356"/>
                </a:cxn>
                <a:cxn ang="0">
                  <a:pos x="1785" y="313"/>
                </a:cxn>
                <a:cxn ang="0">
                  <a:pos x="1822" y="259"/>
                </a:cxn>
                <a:cxn ang="0">
                  <a:pos x="1843" y="212"/>
                </a:cxn>
                <a:cxn ang="0">
                  <a:pos x="1869" y="82"/>
                </a:cxn>
                <a:cxn ang="0">
                  <a:pos x="1868" y="41"/>
                </a:cxn>
              </a:cxnLst>
              <a:rect l="0" t="0" r="r" b="b"/>
              <a:pathLst>
                <a:path w="1870" h="420">
                  <a:moveTo>
                    <a:pt x="1868" y="41"/>
                  </a:moveTo>
                  <a:lnTo>
                    <a:pt x="1868" y="41"/>
                  </a:lnTo>
                  <a:lnTo>
                    <a:pt x="1864" y="28"/>
                  </a:lnTo>
                  <a:lnTo>
                    <a:pt x="1861" y="22"/>
                  </a:lnTo>
                  <a:lnTo>
                    <a:pt x="1861" y="21"/>
                  </a:lnTo>
                  <a:lnTo>
                    <a:pt x="1860" y="22"/>
                  </a:lnTo>
                  <a:lnTo>
                    <a:pt x="1860" y="22"/>
                  </a:lnTo>
                  <a:lnTo>
                    <a:pt x="1860" y="17"/>
                  </a:lnTo>
                  <a:lnTo>
                    <a:pt x="1859" y="13"/>
                  </a:lnTo>
                  <a:lnTo>
                    <a:pt x="1856" y="9"/>
                  </a:lnTo>
                  <a:lnTo>
                    <a:pt x="1853" y="7"/>
                  </a:lnTo>
                  <a:lnTo>
                    <a:pt x="1849" y="4"/>
                  </a:lnTo>
                  <a:lnTo>
                    <a:pt x="1846" y="3"/>
                  </a:lnTo>
                  <a:lnTo>
                    <a:pt x="1838" y="0"/>
                  </a:lnTo>
                  <a:lnTo>
                    <a:pt x="1830" y="3"/>
                  </a:lnTo>
                  <a:lnTo>
                    <a:pt x="1826" y="4"/>
                  </a:lnTo>
                  <a:lnTo>
                    <a:pt x="1822" y="7"/>
                  </a:lnTo>
                  <a:lnTo>
                    <a:pt x="1819" y="9"/>
                  </a:lnTo>
                  <a:lnTo>
                    <a:pt x="1817" y="13"/>
                  </a:lnTo>
                  <a:lnTo>
                    <a:pt x="1815" y="17"/>
                  </a:lnTo>
                  <a:lnTo>
                    <a:pt x="1814" y="22"/>
                  </a:lnTo>
                  <a:lnTo>
                    <a:pt x="1814" y="22"/>
                  </a:lnTo>
                  <a:lnTo>
                    <a:pt x="1815" y="29"/>
                  </a:lnTo>
                  <a:lnTo>
                    <a:pt x="1817" y="35"/>
                  </a:lnTo>
                  <a:lnTo>
                    <a:pt x="1819" y="46"/>
                  </a:lnTo>
                  <a:lnTo>
                    <a:pt x="1823" y="58"/>
                  </a:lnTo>
                  <a:lnTo>
                    <a:pt x="1823" y="64"/>
                  </a:lnTo>
                  <a:lnTo>
                    <a:pt x="1823" y="71"/>
                  </a:lnTo>
                  <a:lnTo>
                    <a:pt x="1823" y="71"/>
                  </a:lnTo>
                  <a:lnTo>
                    <a:pt x="1822" y="99"/>
                  </a:lnTo>
                  <a:lnTo>
                    <a:pt x="1818" y="128"/>
                  </a:lnTo>
                  <a:lnTo>
                    <a:pt x="1812" y="156"/>
                  </a:lnTo>
                  <a:lnTo>
                    <a:pt x="1804" y="183"/>
                  </a:lnTo>
                  <a:lnTo>
                    <a:pt x="1804" y="183"/>
                  </a:lnTo>
                  <a:lnTo>
                    <a:pt x="1796" y="204"/>
                  </a:lnTo>
                  <a:lnTo>
                    <a:pt x="1788" y="224"/>
                  </a:lnTo>
                  <a:lnTo>
                    <a:pt x="1778" y="242"/>
                  </a:lnTo>
                  <a:lnTo>
                    <a:pt x="1767" y="259"/>
                  </a:lnTo>
                  <a:lnTo>
                    <a:pt x="1755" y="273"/>
                  </a:lnTo>
                  <a:lnTo>
                    <a:pt x="1743" y="288"/>
                  </a:lnTo>
                  <a:lnTo>
                    <a:pt x="1729" y="301"/>
                  </a:lnTo>
                  <a:lnTo>
                    <a:pt x="1715" y="313"/>
                  </a:lnTo>
                  <a:lnTo>
                    <a:pt x="1699" y="322"/>
                  </a:lnTo>
                  <a:lnTo>
                    <a:pt x="1682" y="331"/>
                  </a:lnTo>
                  <a:lnTo>
                    <a:pt x="1665" y="339"/>
                  </a:lnTo>
                  <a:lnTo>
                    <a:pt x="1647" y="345"/>
                  </a:lnTo>
                  <a:lnTo>
                    <a:pt x="1627" y="351"/>
                  </a:lnTo>
                  <a:lnTo>
                    <a:pt x="1607" y="354"/>
                  </a:lnTo>
                  <a:lnTo>
                    <a:pt x="1585" y="356"/>
                  </a:lnTo>
                  <a:lnTo>
                    <a:pt x="1563" y="357"/>
                  </a:lnTo>
                  <a:lnTo>
                    <a:pt x="1563" y="357"/>
                  </a:lnTo>
                  <a:lnTo>
                    <a:pt x="1496" y="360"/>
                  </a:lnTo>
                  <a:lnTo>
                    <a:pt x="1430" y="364"/>
                  </a:lnTo>
                  <a:lnTo>
                    <a:pt x="1295" y="370"/>
                  </a:lnTo>
                  <a:lnTo>
                    <a:pt x="1228" y="373"/>
                  </a:lnTo>
                  <a:lnTo>
                    <a:pt x="1161" y="373"/>
                  </a:lnTo>
                  <a:lnTo>
                    <a:pt x="1093" y="371"/>
                  </a:lnTo>
                  <a:lnTo>
                    <a:pt x="1061" y="369"/>
                  </a:lnTo>
                  <a:lnTo>
                    <a:pt x="1027" y="366"/>
                  </a:lnTo>
                  <a:lnTo>
                    <a:pt x="1027" y="366"/>
                  </a:lnTo>
                  <a:lnTo>
                    <a:pt x="952" y="360"/>
                  </a:lnTo>
                  <a:lnTo>
                    <a:pt x="878" y="357"/>
                  </a:lnTo>
                  <a:lnTo>
                    <a:pt x="803" y="354"/>
                  </a:lnTo>
                  <a:lnTo>
                    <a:pt x="727" y="354"/>
                  </a:lnTo>
                  <a:lnTo>
                    <a:pt x="577" y="356"/>
                  </a:lnTo>
                  <a:lnTo>
                    <a:pt x="428" y="357"/>
                  </a:lnTo>
                  <a:lnTo>
                    <a:pt x="428" y="357"/>
                  </a:lnTo>
                  <a:lnTo>
                    <a:pt x="363" y="357"/>
                  </a:lnTo>
                  <a:lnTo>
                    <a:pt x="331" y="357"/>
                  </a:lnTo>
                  <a:lnTo>
                    <a:pt x="299" y="354"/>
                  </a:lnTo>
                  <a:lnTo>
                    <a:pt x="299" y="354"/>
                  </a:lnTo>
                  <a:lnTo>
                    <a:pt x="280" y="353"/>
                  </a:lnTo>
                  <a:lnTo>
                    <a:pt x="260" y="349"/>
                  </a:lnTo>
                  <a:lnTo>
                    <a:pt x="241" y="344"/>
                  </a:lnTo>
                  <a:lnTo>
                    <a:pt x="222" y="339"/>
                  </a:lnTo>
                  <a:lnTo>
                    <a:pt x="146" y="317"/>
                  </a:lnTo>
                  <a:lnTo>
                    <a:pt x="146" y="317"/>
                  </a:lnTo>
                  <a:lnTo>
                    <a:pt x="127" y="309"/>
                  </a:lnTo>
                  <a:lnTo>
                    <a:pt x="110" y="300"/>
                  </a:lnTo>
                  <a:lnTo>
                    <a:pt x="95" y="289"/>
                  </a:lnTo>
                  <a:lnTo>
                    <a:pt x="84" y="276"/>
                  </a:lnTo>
                  <a:lnTo>
                    <a:pt x="73" y="262"/>
                  </a:lnTo>
                  <a:lnTo>
                    <a:pt x="65" y="247"/>
                  </a:lnTo>
                  <a:lnTo>
                    <a:pt x="59" y="230"/>
                  </a:lnTo>
                  <a:lnTo>
                    <a:pt x="55" y="213"/>
                  </a:lnTo>
                  <a:lnTo>
                    <a:pt x="51" y="196"/>
                  </a:lnTo>
                  <a:lnTo>
                    <a:pt x="50" y="178"/>
                  </a:lnTo>
                  <a:lnTo>
                    <a:pt x="48" y="160"/>
                  </a:lnTo>
                  <a:lnTo>
                    <a:pt x="47" y="140"/>
                  </a:lnTo>
                  <a:lnTo>
                    <a:pt x="48" y="103"/>
                  </a:lnTo>
                  <a:lnTo>
                    <a:pt x="48" y="68"/>
                  </a:lnTo>
                  <a:lnTo>
                    <a:pt x="48" y="68"/>
                  </a:lnTo>
                  <a:lnTo>
                    <a:pt x="48" y="63"/>
                  </a:lnTo>
                  <a:lnTo>
                    <a:pt x="47" y="59"/>
                  </a:lnTo>
                  <a:lnTo>
                    <a:pt x="44" y="55"/>
                  </a:lnTo>
                  <a:lnTo>
                    <a:pt x="42" y="52"/>
                  </a:lnTo>
                  <a:lnTo>
                    <a:pt x="39" y="50"/>
                  </a:lnTo>
                  <a:lnTo>
                    <a:pt x="35" y="47"/>
                  </a:lnTo>
                  <a:lnTo>
                    <a:pt x="26" y="46"/>
                  </a:lnTo>
                  <a:lnTo>
                    <a:pt x="18" y="47"/>
                  </a:lnTo>
                  <a:lnTo>
                    <a:pt x="14" y="50"/>
                  </a:lnTo>
                  <a:lnTo>
                    <a:pt x="10" y="52"/>
                  </a:lnTo>
                  <a:lnTo>
                    <a:pt x="8" y="55"/>
                  </a:lnTo>
                  <a:lnTo>
                    <a:pt x="5" y="59"/>
                  </a:lnTo>
                  <a:lnTo>
                    <a:pt x="4" y="63"/>
                  </a:lnTo>
                  <a:lnTo>
                    <a:pt x="2" y="68"/>
                  </a:lnTo>
                  <a:lnTo>
                    <a:pt x="2" y="68"/>
                  </a:lnTo>
                  <a:lnTo>
                    <a:pt x="0" y="141"/>
                  </a:lnTo>
                  <a:lnTo>
                    <a:pt x="0" y="177"/>
                  </a:lnTo>
                  <a:lnTo>
                    <a:pt x="1" y="195"/>
                  </a:lnTo>
                  <a:lnTo>
                    <a:pt x="2" y="213"/>
                  </a:lnTo>
                  <a:lnTo>
                    <a:pt x="2" y="213"/>
                  </a:lnTo>
                  <a:lnTo>
                    <a:pt x="6" y="226"/>
                  </a:lnTo>
                  <a:lnTo>
                    <a:pt x="10" y="239"/>
                  </a:lnTo>
                  <a:lnTo>
                    <a:pt x="16" y="251"/>
                  </a:lnTo>
                  <a:lnTo>
                    <a:pt x="22" y="263"/>
                  </a:lnTo>
                  <a:lnTo>
                    <a:pt x="38" y="285"/>
                  </a:lnTo>
                  <a:lnTo>
                    <a:pt x="52" y="309"/>
                  </a:lnTo>
                  <a:lnTo>
                    <a:pt x="52" y="309"/>
                  </a:lnTo>
                  <a:lnTo>
                    <a:pt x="60" y="319"/>
                  </a:lnTo>
                  <a:lnTo>
                    <a:pt x="69" y="328"/>
                  </a:lnTo>
                  <a:lnTo>
                    <a:pt x="82" y="337"/>
                  </a:lnTo>
                  <a:lnTo>
                    <a:pt x="95" y="344"/>
                  </a:lnTo>
                  <a:lnTo>
                    <a:pt x="110" y="351"/>
                  </a:lnTo>
                  <a:lnTo>
                    <a:pt x="123" y="356"/>
                  </a:lnTo>
                  <a:lnTo>
                    <a:pt x="149" y="365"/>
                  </a:lnTo>
                  <a:lnTo>
                    <a:pt x="149" y="365"/>
                  </a:lnTo>
                  <a:lnTo>
                    <a:pt x="187" y="375"/>
                  </a:lnTo>
                  <a:lnTo>
                    <a:pt x="224" y="386"/>
                  </a:lnTo>
                  <a:lnTo>
                    <a:pt x="261" y="395"/>
                  </a:lnTo>
                  <a:lnTo>
                    <a:pt x="280" y="398"/>
                  </a:lnTo>
                  <a:lnTo>
                    <a:pt x="299" y="400"/>
                  </a:lnTo>
                  <a:lnTo>
                    <a:pt x="299" y="400"/>
                  </a:lnTo>
                  <a:lnTo>
                    <a:pt x="345" y="404"/>
                  </a:lnTo>
                  <a:lnTo>
                    <a:pt x="391" y="407"/>
                  </a:lnTo>
                  <a:lnTo>
                    <a:pt x="437" y="407"/>
                  </a:lnTo>
                  <a:lnTo>
                    <a:pt x="484" y="407"/>
                  </a:lnTo>
                  <a:lnTo>
                    <a:pt x="575" y="404"/>
                  </a:lnTo>
                  <a:lnTo>
                    <a:pt x="668" y="403"/>
                  </a:lnTo>
                  <a:lnTo>
                    <a:pt x="668" y="403"/>
                  </a:lnTo>
                  <a:lnTo>
                    <a:pt x="713" y="403"/>
                  </a:lnTo>
                  <a:lnTo>
                    <a:pt x="759" y="402"/>
                  </a:lnTo>
                  <a:lnTo>
                    <a:pt x="851" y="399"/>
                  </a:lnTo>
                  <a:lnTo>
                    <a:pt x="897" y="400"/>
                  </a:lnTo>
                  <a:lnTo>
                    <a:pt x="944" y="402"/>
                  </a:lnTo>
                  <a:lnTo>
                    <a:pt x="989" y="407"/>
                  </a:lnTo>
                  <a:lnTo>
                    <a:pt x="1011" y="409"/>
                  </a:lnTo>
                  <a:lnTo>
                    <a:pt x="1033" y="413"/>
                  </a:lnTo>
                  <a:lnTo>
                    <a:pt x="1033" y="413"/>
                  </a:lnTo>
                  <a:lnTo>
                    <a:pt x="1052" y="417"/>
                  </a:lnTo>
                  <a:lnTo>
                    <a:pt x="1070" y="419"/>
                  </a:lnTo>
                  <a:lnTo>
                    <a:pt x="1089" y="420"/>
                  </a:lnTo>
                  <a:lnTo>
                    <a:pt x="1108" y="420"/>
                  </a:lnTo>
                  <a:lnTo>
                    <a:pt x="1182" y="419"/>
                  </a:lnTo>
                  <a:lnTo>
                    <a:pt x="1182" y="419"/>
                  </a:lnTo>
                  <a:lnTo>
                    <a:pt x="1274" y="417"/>
                  </a:lnTo>
                  <a:lnTo>
                    <a:pt x="1320" y="416"/>
                  </a:lnTo>
                  <a:lnTo>
                    <a:pt x="1364" y="412"/>
                  </a:lnTo>
                  <a:lnTo>
                    <a:pt x="1364" y="412"/>
                  </a:lnTo>
                  <a:lnTo>
                    <a:pt x="1402" y="411"/>
                  </a:lnTo>
                  <a:lnTo>
                    <a:pt x="1439" y="409"/>
                  </a:lnTo>
                  <a:lnTo>
                    <a:pt x="1513" y="408"/>
                  </a:lnTo>
                  <a:lnTo>
                    <a:pt x="1550" y="405"/>
                  </a:lnTo>
                  <a:lnTo>
                    <a:pt x="1587" y="403"/>
                  </a:lnTo>
                  <a:lnTo>
                    <a:pt x="1623" y="398"/>
                  </a:lnTo>
                  <a:lnTo>
                    <a:pt x="1660" y="390"/>
                  </a:lnTo>
                  <a:lnTo>
                    <a:pt x="1660" y="390"/>
                  </a:lnTo>
                  <a:lnTo>
                    <a:pt x="1677" y="385"/>
                  </a:lnTo>
                  <a:lnTo>
                    <a:pt x="1692" y="379"/>
                  </a:lnTo>
                  <a:lnTo>
                    <a:pt x="1708" y="373"/>
                  </a:lnTo>
                  <a:lnTo>
                    <a:pt x="1723" y="365"/>
                  </a:lnTo>
                  <a:lnTo>
                    <a:pt x="1737" y="356"/>
                  </a:lnTo>
                  <a:lnTo>
                    <a:pt x="1750" y="347"/>
                  </a:lnTo>
                  <a:lnTo>
                    <a:pt x="1763" y="336"/>
                  </a:lnTo>
                  <a:lnTo>
                    <a:pt x="1775" y="324"/>
                  </a:lnTo>
                  <a:lnTo>
                    <a:pt x="1785" y="313"/>
                  </a:lnTo>
                  <a:lnTo>
                    <a:pt x="1796" y="300"/>
                  </a:lnTo>
                  <a:lnTo>
                    <a:pt x="1806" y="286"/>
                  </a:lnTo>
                  <a:lnTo>
                    <a:pt x="1814" y="273"/>
                  </a:lnTo>
                  <a:lnTo>
                    <a:pt x="1822" y="259"/>
                  </a:lnTo>
                  <a:lnTo>
                    <a:pt x="1830" y="243"/>
                  </a:lnTo>
                  <a:lnTo>
                    <a:pt x="1836" y="228"/>
                  </a:lnTo>
                  <a:lnTo>
                    <a:pt x="1843" y="212"/>
                  </a:lnTo>
                  <a:lnTo>
                    <a:pt x="1843" y="212"/>
                  </a:lnTo>
                  <a:lnTo>
                    <a:pt x="1852" y="179"/>
                  </a:lnTo>
                  <a:lnTo>
                    <a:pt x="1860" y="148"/>
                  </a:lnTo>
                  <a:lnTo>
                    <a:pt x="1865" y="115"/>
                  </a:lnTo>
                  <a:lnTo>
                    <a:pt x="1869" y="82"/>
                  </a:lnTo>
                  <a:lnTo>
                    <a:pt x="1869" y="82"/>
                  </a:lnTo>
                  <a:lnTo>
                    <a:pt x="1870" y="62"/>
                  </a:lnTo>
                  <a:lnTo>
                    <a:pt x="1870" y="50"/>
                  </a:lnTo>
                  <a:lnTo>
                    <a:pt x="1868" y="41"/>
                  </a:lnTo>
                  <a:lnTo>
                    <a:pt x="1868" y="4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3" name="Freeform 1249"/>
            <p:cNvSpPr/>
            <p:nvPr/>
          </p:nvSpPr>
          <p:spPr bwMode="auto">
            <a:xfrm>
              <a:off x="5237163" y="2127250"/>
              <a:ext cx="23813" cy="455613"/>
            </a:xfrm>
            <a:custGeom>
              <a:avLst/>
              <a:gdLst/>
              <a:ahLst/>
              <a:cxnLst>
                <a:cxn ang="0">
                  <a:pos x="49" y="290"/>
                </a:cxn>
                <a:cxn ang="0">
                  <a:pos x="51" y="256"/>
                </a:cxn>
                <a:cxn ang="0">
                  <a:pos x="57" y="185"/>
                </a:cxn>
                <a:cxn ang="0">
                  <a:pos x="59" y="150"/>
                </a:cxn>
                <a:cxn ang="0">
                  <a:pos x="55" y="86"/>
                </a:cxn>
                <a:cxn ang="0">
                  <a:pos x="52" y="22"/>
                </a:cxn>
                <a:cxn ang="0">
                  <a:pos x="49" y="11"/>
                </a:cxn>
                <a:cxn ang="0">
                  <a:pos x="44" y="5"/>
                </a:cxn>
                <a:cxn ang="0">
                  <a:pos x="38" y="1"/>
                </a:cxn>
                <a:cxn ang="0">
                  <a:pos x="21" y="1"/>
                </a:cxn>
                <a:cxn ang="0">
                  <a:pos x="13" y="5"/>
                </a:cxn>
                <a:cxn ang="0">
                  <a:pos x="8" y="11"/>
                </a:cxn>
                <a:cxn ang="0">
                  <a:pos x="6" y="22"/>
                </a:cxn>
                <a:cxn ang="0">
                  <a:pos x="9" y="88"/>
                </a:cxn>
                <a:cxn ang="0">
                  <a:pos x="10" y="189"/>
                </a:cxn>
                <a:cxn ang="0">
                  <a:pos x="8" y="256"/>
                </a:cxn>
                <a:cxn ang="0">
                  <a:pos x="4" y="290"/>
                </a:cxn>
                <a:cxn ang="0">
                  <a:pos x="1" y="323"/>
                </a:cxn>
                <a:cxn ang="0">
                  <a:pos x="2" y="391"/>
                </a:cxn>
                <a:cxn ang="0">
                  <a:pos x="1" y="423"/>
                </a:cxn>
                <a:cxn ang="0">
                  <a:pos x="0" y="494"/>
                </a:cxn>
                <a:cxn ang="0">
                  <a:pos x="1" y="565"/>
                </a:cxn>
                <a:cxn ang="0">
                  <a:pos x="2" y="704"/>
                </a:cxn>
                <a:cxn ang="0">
                  <a:pos x="10" y="983"/>
                </a:cxn>
                <a:cxn ang="0">
                  <a:pos x="11" y="1123"/>
                </a:cxn>
                <a:cxn ang="0">
                  <a:pos x="13" y="1128"/>
                </a:cxn>
                <a:cxn ang="0">
                  <a:pos x="17" y="1136"/>
                </a:cxn>
                <a:cxn ang="0">
                  <a:pos x="23" y="1141"/>
                </a:cxn>
                <a:cxn ang="0">
                  <a:pos x="35" y="1145"/>
                </a:cxn>
                <a:cxn ang="0">
                  <a:pos x="47" y="1141"/>
                </a:cxn>
                <a:cxn ang="0">
                  <a:pos x="53" y="1136"/>
                </a:cxn>
                <a:cxn ang="0">
                  <a:pos x="57" y="1128"/>
                </a:cxn>
                <a:cxn ang="0">
                  <a:pos x="57" y="1123"/>
                </a:cxn>
                <a:cxn ang="0">
                  <a:pos x="56" y="983"/>
                </a:cxn>
                <a:cxn ang="0">
                  <a:pos x="48" y="704"/>
                </a:cxn>
                <a:cxn ang="0">
                  <a:pos x="47" y="565"/>
                </a:cxn>
                <a:cxn ang="0">
                  <a:pos x="47" y="495"/>
                </a:cxn>
                <a:cxn ang="0">
                  <a:pos x="49" y="359"/>
                </a:cxn>
                <a:cxn ang="0">
                  <a:pos x="49" y="290"/>
                </a:cxn>
              </a:cxnLst>
              <a:rect l="0" t="0" r="r" b="b"/>
              <a:pathLst>
                <a:path w="59" h="1145">
                  <a:moveTo>
                    <a:pt x="49" y="290"/>
                  </a:moveTo>
                  <a:lnTo>
                    <a:pt x="49" y="290"/>
                  </a:lnTo>
                  <a:lnTo>
                    <a:pt x="49" y="273"/>
                  </a:lnTo>
                  <a:lnTo>
                    <a:pt x="51" y="256"/>
                  </a:lnTo>
                  <a:lnTo>
                    <a:pt x="55" y="221"/>
                  </a:lnTo>
                  <a:lnTo>
                    <a:pt x="57" y="185"/>
                  </a:lnTo>
                  <a:lnTo>
                    <a:pt x="59" y="167"/>
                  </a:lnTo>
                  <a:lnTo>
                    <a:pt x="59" y="150"/>
                  </a:lnTo>
                  <a:lnTo>
                    <a:pt x="59" y="150"/>
                  </a:lnTo>
                  <a:lnTo>
                    <a:pt x="55" y="86"/>
                  </a:lnTo>
                  <a:lnTo>
                    <a:pt x="52" y="22"/>
                  </a:lnTo>
                  <a:lnTo>
                    <a:pt x="52" y="22"/>
                  </a:lnTo>
                  <a:lnTo>
                    <a:pt x="52" y="17"/>
                  </a:lnTo>
                  <a:lnTo>
                    <a:pt x="49" y="11"/>
                  </a:lnTo>
                  <a:lnTo>
                    <a:pt x="48" y="7"/>
                  </a:lnTo>
                  <a:lnTo>
                    <a:pt x="44" y="5"/>
                  </a:lnTo>
                  <a:lnTo>
                    <a:pt x="42" y="2"/>
                  </a:lnTo>
                  <a:lnTo>
                    <a:pt x="38" y="1"/>
                  </a:lnTo>
                  <a:lnTo>
                    <a:pt x="28" y="0"/>
                  </a:lnTo>
                  <a:lnTo>
                    <a:pt x="21" y="1"/>
                  </a:lnTo>
                  <a:lnTo>
                    <a:pt x="17" y="2"/>
                  </a:lnTo>
                  <a:lnTo>
                    <a:pt x="13" y="5"/>
                  </a:lnTo>
                  <a:lnTo>
                    <a:pt x="10" y="7"/>
                  </a:lnTo>
                  <a:lnTo>
                    <a:pt x="8" y="11"/>
                  </a:lnTo>
                  <a:lnTo>
                    <a:pt x="6" y="17"/>
                  </a:lnTo>
                  <a:lnTo>
                    <a:pt x="6" y="22"/>
                  </a:lnTo>
                  <a:lnTo>
                    <a:pt x="6" y="22"/>
                  </a:lnTo>
                  <a:lnTo>
                    <a:pt x="9" y="88"/>
                  </a:lnTo>
                  <a:lnTo>
                    <a:pt x="10" y="156"/>
                  </a:lnTo>
                  <a:lnTo>
                    <a:pt x="10" y="189"/>
                  </a:lnTo>
                  <a:lnTo>
                    <a:pt x="10" y="223"/>
                  </a:lnTo>
                  <a:lnTo>
                    <a:pt x="8" y="256"/>
                  </a:lnTo>
                  <a:lnTo>
                    <a:pt x="4" y="290"/>
                  </a:lnTo>
                  <a:lnTo>
                    <a:pt x="4" y="290"/>
                  </a:lnTo>
                  <a:lnTo>
                    <a:pt x="2" y="307"/>
                  </a:lnTo>
                  <a:lnTo>
                    <a:pt x="1" y="323"/>
                  </a:lnTo>
                  <a:lnTo>
                    <a:pt x="2" y="357"/>
                  </a:lnTo>
                  <a:lnTo>
                    <a:pt x="2" y="391"/>
                  </a:lnTo>
                  <a:lnTo>
                    <a:pt x="1" y="423"/>
                  </a:lnTo>
                  <a:lnTo>
                    <a:pt x="1" y="423"/>
                  </a:lnTo>
                  <a:lnTo>
                    <a:pt x="0" y="459"/>
                  </a:lnTo>
                  <a:lnTo>
                    <a:pt x="0" y="494"/>
                  </a:lnTo>
                  <a:lnTo>
                    <a:pt x="1" y="565"/>
                  </a:lnTo>
                  <a:lnTo>
                    <a:pt x="1" y="565"/>
                  </a:lnTo>
                  <a:lnTo>
                    <a:pt x="1" y="634"/>
                  </a:lnTo>
                  <a:lnTo>
                    <a:pt x="2" y="704"/>
                  </a:lnTo>
                  <a:lnTo>
                    <a:pt x="6" y="843"/>
                  </a:lnTo>
                  <a:lnTo>
                    <a:pt x="10" y="983"/>
                  </a:lnTo>
                  <a:lnTo>
                    <a:pt x="11" y="1054"/>
                  </a:lnTo>
                  <a:lnTo>
                    <a:pt x="11" y="1123"/>
                  </a:lnTo>
                  <a:lnTo>
                    <a:pt x="11" y="1123"/>
                  </a:lnTo>
                  <a:lnTo>
                    <a:pt x="13" y="1128"/>
                  </a:lnTo>
                  <a:lnTo>
                    <a:pt x="14" y="1132"/>
                  </a:lnTo>
                  <a:lnTo>
                    <a:pt x="17" y="1136"/>
                  </a:lnTo>
                  <a:lnTo>
                    <a:pt x="19" y="1140"/>
                  </a:lnTo>
                  <a:lnTo>
                    <a:pt x="23" y="1141"/>
                  </a:lnTo>
                  <a:lnTo>
                    <a:pt x="26" y="1144"/>
                  </a:lnTo>
                  <a:lnTo>
                    <a:pt x="35" y="1145"/>
                  </a:lnTo>
                  <a:lnTo>
                    <a:pt x="43" y="1144"/>
                  </a:lnTo>
                  <a:lnTo>
                    <a:pt x="47" y="1141"/>
                  </a:lnTo>
                  <a:lnTo>
                    <a:pt x="51" y="1140"/>
                  </a:lnTo>
                  <a:lnTo>
                    <a:pt x="53" y="1136"/>
                  </a:lnTo>
                  <a:lnTo>
                    <a:pt x="56" y="1132"/>
                  </a:lnTo>
                  <a:lnTo>
                    <a:pt x="57" y="1128"/>
                  </a:lnTo>
                  <a:lnTo>
                    <a:pt x="57" y="1123"/>
                  </a:lnTo>
                  <a:lnTo>
                    <a:pt x="57" y="1123"/>
                  </a:lnTo>
                  <a:lnTo>
                    <a:pt x="57" y="1054"/>
                  </a:lnTo>
                  <a:lnTo>
                    <a:pt x="56" y="983"/>
                  </a:lnTo>
                  <a:lnTo>
                    <a:pt x="52" y="843"/>
                  </a:lnTo>
                  <a:lnTo>
                    <a:pt x="48" y="704"/>
                  </a:lnTo>
                  <a:lnTo>
                    <a:pt x="47" y="634"/>
                  </a:lnTo>
                  <a:lnTo>
                    <a:pt x="47" y="565"/>
                  </a:lnTo>
                  <a:lnTo>
                    <a:pt x="47" y="565"/>
                  </a:lnTo>
                  <a:lnTo>
                    <a:pt x="47" y="495"/>
                  </a:lnTo>
                  <a:lnTo>
                    <a:pt x="48" y="427"/>
                  </a:lnTo>
                  <a:lnTo>
                    <a:pt x="49" y="359"/>
                  </a:lnTo>
                  <a:lnTo>
                    <a:pt x="49" y="290"/>
                  </a:lnTo>
                  <a:lnTo>
                    <a:pt x="49" y="29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4" name="Freeform 1250"/>
            <p:cNvSpPr/>
            <p:nvPr/>
          </p:nvSpPr>
          <p:spPr bwMode="auto">
            <a:xfrm>
              <a:off x="5959476" y="2141538"/>
              <a:ext cx="26988" cy="444500"/>
            </a:xfrm>
            <a:custGeom>
              <a:avLst/>
              <a:gdLst/>
              <a:ahLst/>
              <a:cxnLst>
                <a:cxn ang="0">
                  <a:pos x="51" y="457"/>
                </a:cxn>
                <a:cxn ang="0">
                  <a:pos x="53" y="422"/>
                </a:cxn>
                <a:cxn ang="0">
                  <a:pos x="57" y="387"/>
                </a:cxn>
                <a:cxn ang="0">
                  <a:pos x="57" y="343"/>
                </a:cxn>
                <a:cxn ang="0">
                  <a:pos x="60" y="312"/>
                </a:cxn>
                <a:cxn ang="0">
                  <a:pos x="61" y="302"/>
                </a:cxn>
                <a:cxn ang="0">
                  <a:pos x="67" y="273"/>
                </a:cxn>
                <a:cxn ang="0">
                  <a:pos x="67" y="241"/>
                </a:cxn>
                <a:cxn ang="0">
                  <a:pos x="63" y="181"/>
                </a:cxn>
                <a:cxn ang="0">
                  <a:pos x="63" y="141"/>
                </a:cxn>
                <a:cxn ang="0">
                  <a:pos x="57" y="22"/>
                </a:cxn>
                <a:cxn ang="0">
                  <a:pos x="56" y="17"/>
                </a:cxn>
                <a:cxn ang="0">
                  <a:pos x="52" y="9"/>
                </a:cxn>
                <a:cxn ang="0">
                  <a:pos x="46" y="2"/>
                </a:cxn>
                <a:cxn ang="0">
                  <a:pos x="33" y="0"/>
                </a:cxn>
                <a:cxn ang="0">
                  <a:pos x="21" y="2"/>
                </a:cxn>
                <a:cxn ang="0">
                  <a:pos x="14" y="9"/>
                </a:cxn>
                <a:cxn ang="0">
                  <a:pos x="12" y="17"/>
                </a:cxn>
                <a:cxn ang="0">
                  <a:pos x="12" y="22"/>
                </a:cxn>
                <a:cxn ang="0">
                  <a:pos x="17" y="115"/>
                </a:cxn>
                <a:cxn ang="0">
                  <a:pos x="17" y="145"/>
                </a:cxn>
                <a:cxn ang="0">
                  <a:pos x="21" y="218"/>
                </a:cxn>
                <a:cxn ang="0">
                  <a:pos x="22" y="255"/>
                </a:cxn>
                <a:cxn ang="0">
                  <a:pos x="18" y="290"/>
                </a:cxn>
                <a:cxn ang="0">
                  <a:pos x="14" y="306"/>
                </a:cxn>
                <a:cxn ang="0">
                  <a:pos x="10" y="355"/>
                </a:cxn>
                <a:cxn ang="0">
                  <a:pos x="8" y="421"/>
                </a:cxn>
                <a:cxn ang="0">
                  <a:pos x="5" y="459"/>
                </a:cxn>
                <a:cxn ang="0">
                  <a:pos x="5" y="570"/>
                </a:cxn>
                <a:cxn ang="0">
                  <a:pos x="6" y="601"/>
                </a:cxn>
                <a:cxn ang="0">
                  <a:pos x="9" y="664"/>
                </a:cxn>
                <a:cxn ang="0">
                  <a:pos x="14" y="694"/>
                </a:cxn>
                <a:cxn ang="0">
                  <a:pos x="18" y="735"/>
                </a:cxn>
                <a:cxn ang="0">
                  <a:pos x="19" y="774"/>
                </a:cxn>
                <a:cxn ang="0">
                  <a:pos x="17" y="854"/>
                </a:cxn>
                <a:cxn ang="0">
                  <a:pos x="17" y="869"/>
                </a:cxn>
                <a:cxn ang="0">
                  <a:pos x="12" y="918"/>
                </a:cxn>
                <a:cxn ang="0">
                  <a:pos x="6" y="965"/>
                </a:cxn>
                <a:cxn ang="0">
                  <a:pos x="5" y="980"/>
                </a:cxn>
                <a:cxn ang="0">
                  <a:pos x="9" y="1035"/>
                </a:cxn>
                <a:cxn ang="0">
                  <a:pos x="9" y="1064"/>
                </a:cxn>
                <a:cxn ang="0">
                  <a:pos x="2" y="1089"/>
                </a:cxn>
                <a:cxn ang="0">
                  <a:pos x="1" y="1094"/>
                </a:cxn>
                <a:cxn ang="0">
                  <a:pos x="1" y="1103"/>
                </a:cxn>
                <a:cxn ang="0">
                  <a:pos x="4" y="1111"/>
                </a:cxn>
                <a:cxn ang="0">
                  <a:pos x="13" y="1120"/>
                </a:cxn>
                <a:cxn ang="0">
                  <a:pos x="25" y="1123"/>
                </a:cxn>
                <a:cxn ang="0">
                  <a:pos x="33" y="1122"/>
                </a:cxn>
                <a:cxn ang="0">
                  <a:pos x="39" y="1116"/>
                </a:cxn>
                <a:cxn ang="0">
                  <a:pos x="43" y="1112"/>
                </a:cxn>
                <a:cxn ang="0">
                  <a:pos x="51" y="1090"/>
                </a:cxn>
                <a:cxn ang="0">
                  <a:pos x="53" y="1067"/>
                </a:cxn>
                <a:cxn ang="0">
                  <a:pos x="51" y="1021"/>
                </a:cxn>
                <a:cxn ang="0">
                  <a:pos x="51" y="990"/>
                </a:cxn>
                <a:cxn ang="0">
                  <a:pos x="55" y="925"/>
                </a:cxn>
                <a:cxn ang="0">
                  <a:pos x="59" y="895"/>
                </a:cxn>
                <a:cxn ang="0">
                  <a:pos x="63" y="861"/>
                </a:cxn>
                <a:cxn ang="0">
                  <a:pos x="64" y="795"/>
                </a:cxn>
                <a:cxn ang="0">
                  <a:pos x="64" y="762"/>
                </a:cxn>
                <a:cxn ang="0">
                  <a:pos x="64" y="723"/>
                </a:cxn>
                <a:cxn ang="0">
                  <a:pos x="53" y="647"/>
                </a:cxn>
                <a:cxn ang="0">
                  <a:pos x="51" y="609"/>
                </a:cxn>
              </a:cxnLst>
              <a:rect l="0" t="0" r="r" b="b"/>
              <a:pathLst>
                <a:path w="67" h="1123">
                  <a:moveTo>
                    <a:pt x="51" y="457"/>
                  </a:moveTo>
                  <a:lnTo>
                    <a:pt x="51" y="457"/>
                  </a:lnTo>
                  <a:lnTo>
                    <a:pt x="52" y="440"/>
                  </a:lnTo>
                  <a:lnTo>
                    <a:pt x="53" y="422"/>
                  </a:lnTo>
                  <a:lnTo>
                    <a:pt x="57" y="387"/>
                  </a:lnTo>
                  <a:lnTo>
                    <a:pt x="57" y="387"/>
                  </a:lnTo>
                  <a:lnTo>
                    <a:pt x="57" y="366"/>
                  </a:lnTo>
                  <a:lnTo>
                    <a:pt x="57" y="343"/>
                  </a:lnTo>
                  <a:lnTo>
                    <a:pt x="57" y="323"/>
                  </a:lnTo>
                  <a:lnTo>
                    <a:pt x="60" y="312"/>
                  </a:lnTo>
                  <a:lnTo>
                    <a:pt x="61" y="302"/>
                  </a:lnTo>
                  <a:lnTo>
                    <a:pt x="61" y="302"/>
                  </a:lnTo>
                  <a:lnTo>
                    <a:pt x="65" y="287"/>
                  </a:lnTo>
                  <a:lnTo>
                    <a:pt x="67" y="273"/>
                  </a:lnTo>
                  <a:lnTo>
                    <a:pt x="67" y="257"/>
                  </a:lnTo>
                  <a:lnTo>
                    <a:pt x="67" y="241"/>
                  </a:lnTo>
                  <a:lnTo>
                    <a:pt x="64" y="210"/>
                  </a:lnTo>
                  <a:lnTo>
                    <a:pt x="63" y="181"/>
                  </a:lnTo>
                  <a:lnTo>
                    <a:pt x="63" y="181"/>
                  </a:lnTo>
                  <a:lnTo>
                    <a:pt x="63" y="141"/>
                  </a:lnTo>
                  <a:lnTo>
                    <a:pt x="61" y="102"/>
                  </a:lnTo>
                  <a:lnTo>
                    <a:pt x="57" y="22"/>
                  </a:lnTo>
                  <a:lnTo>
                    <a:pt x="57" y="22"/>
                  </a:lnTo>
                  <a:lnTo>
                    <a:pt x="56" y="17"/>
                  </a:lnTo>
                  <a:lnTo>
                    <a:pt x="55" y="11"/>
                  </a:lnTo>
                  <a:lnTo>
                    <a:pt x="52" y="9"/>
                  </a:lnTo>
                  <a:lnTo>
                    <a:pt x="50" y="5"/>
                  </a:lnTo>
                  <a:lnTo>
                    <a:pt x="46" y="2"/>
                  </a:lnTo>
                  <a:lnTo>
                    <a:pt x="42" y="1"/>
                  </a:lnTo>
                  <a:lnTo>
                    <a:pt x="33" y="0"/>
                  </a:lnTo>
                  <a:lnTo>
                    <a:pt x="25" y="1"/>
                  </a:lnTo>
                  <a:lnTo>
                    <a:pt x="21" y="2"/>
                  </a:lnTo>
                  <a:lnTo>
                    <a:pt x="18" y="5"/>
                  </a:lnTo>
                  <a:lnTo>
                    <a:pt x="14" y="9"/>
                  </a:lnTo>
                  <a:lnTo>
                    <a:pt x="13" y="11"/>
                  </a:lnTo>
                  <a:lnTo>
                    <a:pt x="12" y="17"/>
                  </a:lnTo>
                  <a:lnTo>
                    <a:pt x="12" y="22"/>
                  </a:lnTo>
                  <a:lnTo>
                    <a:pt x="12" y="22"/>
                  </a:lnTo>
                  <a:lnTo>
                    <a:pt x="16" y="83"/>
                  </a:lnTo>
                  <a:lnTo>
                    <a:pt x="17" y="115"/>
                  </a:lnTo>
                  <a:lnTo>
                    <a:pt x="17" y="145"/>
                  </a:lnTo>
                  <a:lnTo>
                    <a:pt x="17" y="145"/>
                  </a:lnTo>
                  <a:lnTo>
                    <a:pt x="18" y="180"/>
                  </a:lnTo>
                  <a:lnTo>
                    <a:pt x="21" y="218"/>
                  </a:lnTo>
                  <a:lnTo>
                    <a:pt x="22" y="236"/>
                  </a:lnTo>
                  <a:lnTo>
                    <a:pt x="22" y="255"/>
                  </a:lnTo>
                  <a:lnTo>
                    <a:pt x="21" y="273"/>
                  </a:lnTo>
                  <a:lnTo>
                    <a:pt x="18" y="290"/>
                  </a:lnTo>
                  <a:lnTo>
                    <a:pt x="18" y="290"/>
                  </a:lnTo>
                  <a:lnTo>
                    <a:pt x="14" y="306"/>
                  </a:lnTo>
                  <a:lnTo>
                    <a:pt x="13" y="321"/>
                  </a:lnTo>
                  <a:lnTo>
                    <a:pt x="10" y="355"/>
                  </a:lnTo>
                  <a:lnTo>
                    <a:pt x="9" y="388"/>
                  </a:lnTo>
                  <a:lnTo>
                    <a:pt x="8" y="421"/>
                  </a:lnTo>
                  <a:lnTo>
                    <a:pt x="8" y="421"/>
                  </a:lnTo>
                  <a:lnTo>
                    <a:pt x="5" y="459"/>
                  </a:lnTo>
                  <a:lnTo>
                    <a:pt x="5" y="495"/>
                  </a:lnTo>
                  <a:lnTo>
                    <a:pt x="5" y="570"/>
                  </a:lnTo>
                  <a:lnTo>
                    <a:pt x="5" y="570"/>
                  </a:lnTo>
                  <a:lnTo>
                    <a:pt x="6" y="601"/>
                  </a:lnTo>
                  <a:lnTo>
                    <a:pt x="6" y="633"/>
                  </a:lnTo>
                  <a:lnTo>
                    <a:pt x="9" y="664"/>
                  </a:lnTo>
                  <a:lnTo>
                    <a:pt x="14" y="694"/>
                  </a:lnTo>
                  <a:lnTo>
                    <a:pt x="14" y="694"/>
                  </a:lnTo>
                  <a:lnTo>
                    <a:pt x="17" y="714"/>
                  </a:lnTo>
                  <a:lnTo>
                    <a:pt x="18" y="735"/>
                  </a:lnTo>
                  <a:lnTo>
                    <a:pt x="19" y="754"/>
                  </a:lnTo>
                  <a:lnTo>
                    <a:pt x="19" y="774"/>
                  </a:lnTo>
                  <a:lnTo>
                    <a:pt x="18" y="814"/>
                  </a:lnTo>
                  <a:lnTo>
                    <a:pt x="17" y="854"/>
                  </a:lnTo>
                  <a:lnTo>
                    <a:pt x="17" y="854"/>
                  </a:lnTo>
                  <a:lnTo>
                    <a:pt x="17" y="869"/>
                  </a:lnTo>
                  <a:lnTo>
                    <a:pt x="16" y="886"/>
                  </a:lnTo>
                  <a:lnTo>
                    <a:pt x="12" y="918"/>
                  </a:lnTo>
                  <a:lnTo>
                    <a:pt x="8" y="949"/>
                  </a:lnTo>
                  <a:lnTo>
                    <a:pt x="6" y="965"/>
                  </a:lnTo>
                  <a:lnTo>
                    <a:pt x="5" y="980"/>
                  </a:lnTo>
                  <a:lnTo>
                    <a:pt x="5" y="980"/>
                  </a:lnTo>
                  <a:lnTo>
                    <a:pt x="8" y="1007"/>
                  </a:lnTo>
                  <a:lnTo>
                    <a:pt x="9" y="1035"/>
                  </a:lnTo>
                  <a:lnTo>
                    <a:pt x="10" y="1051"/>
                  </a:lnTo>
                  <a:lnTo>
                    <a:pt x="9" y="1064"/>
                  </a:lnTo>
                  <a:lnTo>
                    <a:pt x="8" y="1077"/>
                  </a:lnTo>
                  <a:lnTo>
                    <a:pt x="2" y="1089"/>
                  </a:lnTo>
                  <a:lnTo>
                    <a:pt x="2" y="1089"/>
                  </a:lnTo>
                  <a:lnTo>
                    <a:pt x="1" y="1094"/>
                  </a:lnTo>
                  <a:lnTo>
                    <a:pt x="0" y="1098"/>
                  </a:lnTo>
                  <a:lnTo>
                    <a:pt x="1" y="1103"/>
                  </a:lnTo>
                  <a:lnTo>
                    <a:pt x="1" y="1107"/>
                  </a:lnTo>
                  <a:lnTo>
                    <a:pt x="4" y="1111"/>
                  </a:lnTo>
                  <a:lnTo>
                    <a:pt x="6" y="1115"/>
                  </a:lnTo>
                  <a:lnTo>
                    <a:pt x="13" y="1120"/>
                  </a:lnTo>
                  <a:lnTo>
                    <a:pt x="21" y="1123"/>
                  </a:lnTo>
                  <a:lnTo>
                    <a:pt x="25" y="1123"/>
                  </a:lnTo>
                  <a:lnTo>
                    <a:pt x="29" y="1123"/>
                  </a:lnTo>
                  <a:lnTo>
                    <a:pt x="33" y="1122"/>
                  </a:lnTo>
                  <a:lnTo>
                    <a:pt x="36" y="1119"/>
                  </a:lnTo>
                  <a:lnTo>
                    <a:pt x="39" y="1116"/>
                  </a:lnTo>
                  <a:lnTo>
                    <a:pt x="43" y="1112"/>
                  </a:lnTo>
                  <a:lnTo>
                    <a:pt x="43" y="1112"/>
                  </a:lnTo>
                  <a:lnTo>
                    <a:pt x="47" y="1101"/>
                  </a:lnTo>
                  <a:lnTo>
                    <a:pt x="51" y="1090"/>
                  </a:lnTo>
                  <a:lnTo>
                    <a:pt x="52" y="1078"/>
                  </a:lnTo>
                  <a:lnTo>
                    <a:pt x="53" y="1067"/>
                  </a:lnTo>
                  <a:lnTo>
                    <a:pt x="52" y="1044"/>
                  </a:lnTo>
                  <a:lnTo>
                    <a:pt x="51" y="1021"/>
                  </a:lnTo>
                  <a:lnTo>
                    <a:pt x="51" y="1021"/>
                  </a:lnTo>
                  <a:lnTo>
                    <a:pt x="51" y="990"/>
                  </a:lnTo>
                  <a:lnTo>
                    <a:pt x="52" y="958"/>
                  </a:lnTo>
                  <a:lnTo>
                    <a:pt x="55" y="925"/>
                  </a:lnTo>
                  <a:lnTo>
                    <a:pt x="59" y="895"/>
                  </a:lnTo>
                  <a:lnTo>
                    <a:pt x="59" y="895"/>
                  </a:lnTo>
                  <a:lnTo>
                    <a:pt x="61" y="878"/>
                  </a:lnTo>
                  <a:lnTo>
                    <a:pt x="63" y="861"/>
                  </a:lnTo>
                  <a:lnTo>
                    <a:pt x="64" y="829"/>
                  </a:lnTo>
                  <a:lnTo>
                    <a:pt x="64" y="795"/>
                  </a:lnTo>
                  <a:lnTo>
                    <a:pt x="64" y="762"/>
                  </a:lnTo>
                  <a:lnTo>
                    <a:pt x="64" y="762"/>
                  </a:lnTo>
                  <a:lnTo>
                    <a:pt x="65" y="742"/>
                  </a:lnTo>
                  <a:lnTo>
                    <a:pt x="64" y="723"/>
                  </a:lnTo>
                  <a:lnTo>
                    <a:pt x="59" y="685"/>
                  </a:lnTo>
                  <a:lnTo>
                    <a:pt x="53" y="647"/>
                  </a:lnTo>
                  <a:lnTo>
                    <a:pt x="52" y="627"/>
                  </a:lnTo>
                  <a:lnTo>
                    <a:pt x="51" y="609"/>
                  </a:lnTo>
                  <a:lnTo>
                    <a:pt x="51" y="45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5" name="Freeform 1251"/>
            <p:cNvSpPr>
              <a:spLocks noEditPoints="1"/>
            </p:cNvSpPr>
            <p:nvPr/>
          </p:nvSpPr>
          <p:spPr bwMode="auto">
            <a:xfrm>
              <a:off x="5338763" y="2098675"/>
              <a:ext cx="531813" cy="517525"/>
            </a:xfrm>
            <a:custGeom>
              <a:avLst/>
              <a:gdLst/>
              <a:ahLst/>
              <a:cxnLst>
                <a:cxn ang="0">
                  <a:pos x="1333" y="548"/>
                </a:cxn>
                <a:cxn ang="0">
                  <a:pos x="1328" y="423"/>
                </a:cxn>
                <a:cxn ang="0">
                  <a:pos x="1319" y="340"/>
                </a:cxn>
                <a:cxn ang="0">
                  <a:pos x="1323" y="206"/>
                </a:cxn>
                <a:cxn ang="0">
                  <a:pos x="1309" y="68"/>
                </a:cxn>
                <a:cxn ang="0">
                  <a:pos x="1303" y="32"/>
                </a:cxn>
                <a:cxn ang="0">
                  <a:pos x="1287" y="19"/>
                </a:cxn>
                <a:cxn ang="0">
                  <a:pos x="1227" y="19"/>
                </a:cxn>
                <a:cxn ang="0">
                  <a:pos x="833" y="19"/>
                </a:cxn>
                <a:cxn ang="0">
                  <a:pos x="348" y="11"/>
                </a:cxn>
                <a:cxn ang="0">
                  <a:pos x="209" y="0"/>
                </a:cxn>
                <a:cxn ang="0">
                  <a:pos x="30" y="7"/>
                </a:cxn>
                <a:cxn ang="0">
                  <a:pos x="14" y="14"/>
                </a:cxn>
                <a:cxn ang="0">
                  <a:pos x="7" y="111"/>
                </a:cxn>
                <a:cxn ang="0">
                  <a:pos x="3" y="514"/>
                </a:cxn>
                <a:cxn ang="0">
                  <a:pos x="17" y="673"/>
                </a:cxn>
                <a:cxn ang="0">
                  <a:pos x="28" y="933"/>
                </a:cxn>
                <a:cxn ang="0">
                  <a:pos x="20" y="1120"/>
                </a:cxn>
                <a:cxn ang="0">
                  <a:pos x="18" y="1204"/>
                </a:cxn>
                <a:cxn ang="0">
                  <a:pos x="39" y="1245"/>
                </a:cxn>
                <a:cxn ang="0">
                  <a:pos x="99" y="1264"/>
                </a:cxn>
                <a:cxn ang="0">
                  <a:pos x="135" y="1271"/>
                </a:cxn>
                <a:cxn ang="0">
                  <a:pos x="217" y="1273"/>
                </a:cxn>
                <a:cxn ang="0">
                  <a:pos x="437" y="1284"/>
                </a:cxn>
                <a:cxn ang="0">
                  <a:pos x="617" y="1277"/>
                </a:cxn>
                <a:cxn ang="0">
                  <a:pos x="861" y="1275"/>
                </a:cxn>
                <a:cxn ang="0">
                  <a:pos x="1266" y="1297"/>
                </a:cxn>
                <a:cxn ang="0">
                  <a:pos x="1282" y="1302"/>
                </a:cxn>
                <a:cxn ang="0">
                  <a:pos x="1306" y="1293"/>
                </a:cxn>
                <a:cxn ang="0">
                  <a:pos x="1324" y="1216"/>
                </a:cxn>
                <a:cxn ang="0">
                  <a:pos x="1326" y="844"/>
                </a:cxn>
                <a:cxn ang="0">
                  <a:pos x="1336" y="722"/>
                </a:cxn>
                <a:cxn ang="0">
                  <a:pos x="697" y="1229"/>
                </a:cxn>
                <a:cxn ang="0">
                  <a:pos x="381" y="1235"/>
                </a:cxn>
                <a:cxn ang="0">
                  <a:pos x="92" y="1218"/>
                </a:cxn>
                <a:cxn ang="0">
                  <a:pos x="69" y="1201"/>
                </a:cxn>
                <a:cxn ang="0">
                  <a:pos x="65" y="1124"/>
                </a:cxn>
                <a:cxn ang="0">
                  <a:pos x="72" y="978"/>
                </a:cxn>
                <a:cxn ang="0">
                  <a:pos x="68" y="765"/>
                </a:cxn>
                <a:cxn ang="0">
                  <a:pos x="58" y="631"/>
                </a:cxn>
                <a:cxn ang="0">
                  <a:pos x="50" y="544"/>
                </a:cxn>
                <a:cxn ang="0">
                  <a:pos x="46" y="413"/>
                </a:cxn>
                <a:cxn ang="0">
                  <a:pos x="52" y="52"/>
                </a:cxn>
                <a:cxn ang="0">
                  <a:pos x="276" y="49"/>
                </a:cxn>
                <a:cxn ang="0">
                  <a:pos x="424" y="61"/>
                </a:cxn>
                <a:cxn ang="0">
                  <a:pos x="700" y="65"/>
                </a:cxn>
                <a:cxn ang="0">
                  <a:pos x="1198" y="64"/>
                </a:cxn>
                <a:cxn ang="0">
                  <a:pos x="1232" y="65"/>
                </a:cxn>
                <a:cxn ang="0">
                  <a:pos x="1253" y="69"/>
                </a:cxn>
                <a:cxn ang="0">
                  <a:pos x="1272" y="125"/>
                </a:cxn>
                <a:cxn ang="0">
                  <a:pos x="1277" y="225"/>
                </a:cxn>
                <a:cxn ang="0">
                  <a:pos x="1277" y="417"/>
                </a:cxn>
                <a:cxn ang="0">
                  <a:pos x="1292" y="644"/>
                </a:cxn>
                <a:cxn ang="0">
                  <a:pos x="1281" y="790"/>
                </a:cxn>
                <a:cxn ang="0">
                  <a:pos x="1281" y="1127"/>
                </a:cxn>
                <a:cxn ang="0">
                  <a:pos x="1269" y="1251"/>
                </a:cxn>
                <a:cxn ang="0">
                  <a:pos x="769" y="1230"/>
                </a:cxn>
              </a:cxnLst>
              <a:rect l="0" t="0" r="r" b="b"/>
              <a:pathLst>
                <a:path w="1338" h="1302">
                  <a:moveTo>
                    <a:pt x="1337" y="681"/>
                  </a:moveTo>
                  <a:lnTo>
                    <a:pt x="1337" y="681"/>
                  </a:lnTo>
                  <a:lnTo>
                    <a:pt x="1338" y="614"/>
                  </a:lnTo>
                  <a:lnTo>
                    <a:pt x="1336" y="580"/>
                  </a:lnTo>
                  <a:lnTo>
                    <a:pt x="1333" y="548"/>
                  </a:lnTo>
                  <a:lnTo>
                    <a:pt x="1333" y="548"/>
                  </a:lnTo>
                  <a:lnTo>
                    <a:pt x="1330" y="527"/>
                  </a:lnTo>
                  <a:lnTo>
                    <a:pt x="1329" y="506"/>
                  </a:lnTo>
                  <a:lnTo>
                    <a:pt x="1329" y="464"/>
                  </a:lnTo>
                  <a:lnTo>
                    <a:pt x="1328" y="423"/>
                  </a:lnTo>
                  <a:lnTo>
                    <a:pt x="1326" y="402"/>
                  </a:lnTo>
                  <a:lnTo>
                    <a:pt x="1324" y="383"/>
                  </a:lnTo>
                  <a:lnTo>
                    <a:pt x="1324" y="383"/>
                  </a:lnTo>
                  <a:lnTo>
                    <a:pt x="1320" y="361"/>
                  </a:lnTo>
                  <a:lnTo>
                    <a:pt x="1319" y="340"/>
                  </a:lnTo>
                  <a:lnTo>
                    <a:pt x="1319" y="317"/>
                  </a:lnTo>
                  <a:lnTo>
                    <a:pt x="1319" y="295"/>
                  </a:lnTo>
                  <a:lnTo>
                    <a:pt x="1321" y="249"/>
                  </a:lnTo>
                  <a:lnTo>
                    <a:pt x="1323" y="206"/>
                  </a:lnTo>
                  <a:lnTo>
                    <a:pt x="1323" y="206"/>
                  </a:lnTo>
                  <a:lnTo>
                    <a:pt x="1323" y="185"/>
                  </a:lnTo>
                  <a:lnTo>
                    <a:pt x="1321" y="166"/>
                  </a:lnTo>
                  <a:lnTo>
                    <a:pt x="1316" y="126"/>
                  </a:lnTo>
                  <a:lnTo>
                    <a:pt x="1311" y="87"/>
                  </a:lnTo>
                  <a:lnTo>
                    <a:pt x="1309" y="68"/>
                  </a:lnTo>
                  <a:lnTo>
                    <a:pt x="1309" y="48"/>
                  </a:lnTo>
                  <a:lnTo>
                    <a:pt x="1309" y="48"/>
                  </a:lnTo>
                  <a:lnTo>
                    <a:pt x="1308" y="41"/>
                  </a:lnTo>
                  <a:lnTo>
                    <a:pt x="1306" y="36"/>
                  </a:lnTo>
                  <a:lnTo>
                    <a:pt x="1303" y="32"/>
                  </a:lnTo>
                  <a:lnTo>
                    <a:pt x="1299" y="30"/>
                  </a:lnTo>
                  <a:lnTo>
                    <a:pt x="1299" y="30"/>
                  </a:lnTo>
                  <a:lnTo>
                    <a:pt x="1296" y="24"/>
                  </a:lnTo>
                  <a:lnTo>
                    <a:pt x="1291" y="22"/>
                  </a:lnTo>
                  <a:lnTo>
                    <a:pt x="1287" y="19"/>
                  </a:lnTo>
                  <a:lnTo>
                    <a:pt x="1281" y="19"/>
                  </a:lnTo>
                  <a:lnTo>
                    <a:pt x="1230" y="19"/>
                  </a:lnTo>
                  <a:lnTo>
                    <a:pt x="1230" y="19"/>
                  </a:lnTo>
                  <a:lnTo>
                    <a:pt x="1227" y="19"/>
                  </a:lnTo>
                  <a:lnTo>
                    <a:pt x="1227" y="19"/>
                  </a:lnTo>
                  <a:lnTo>
                    <a:pt x="1202" y="19"/>
                  </a:lnTo>
                  <a:lnTo>
                    <a:pt x="1177" y="19"/>
                  </a:lnTo>
                  <a:lnTo>
                    <a:pt x="1006" y="19"/>
                  </a:lnTo>
                  <a:lnTo>
                    <a:pt x="1006" y="19"/>
                  </a:lnTo>
                  <a:lnTo>
                    <a:pt x="833" y="19"/>
                  </a:lnTo>
                  <a:lnTo>
                    <a:pt x="661" y="19"/>
                  </a:lnTo>
                  <a:lnTo>
                    <a:pt x="661" y="19"/>
                  </a:lnTo>
                  <a:lnTo>
                    <a:pt x="504" y="17"/>
                  </a:lnTo>
                  <a:lnTo>
                    <a:pt x="425" y="14"/>
                  </a:lnTo>
                  <a:lnTo>
                    <a:pt x="348" y="11"/>
                  </a:lnTo>
                  <a:lnTo>
                    <a:pt x="348" y="11"/>
                  </a:lnTo>
                  <a:lnTo>
                    <a:pt x="307" y="7"/>
                  </a:lnTo>
                  <a:lnTo>
                    <a:pt x="268" y="4"/>
                  </a:lnTo>
                  <a:lnTo>
                    <a:pt x="229" y="1"/>
                  </a:lnTo>
                  <a:lnTo>
                    <a:pt x="209" y="0"/>
                  </a:lnTo>
                  <a:lnTo>
                    <a:pt x="190" y="0"/>
                  </a:lnTo>
                  <a:lnTo>
                    <a:pt x="190" y="0"/>
                  </a:lnTo>
                  <a:lnTo>
                    <a:pt x="149" y="1"/>
                  </a:lnTo>
                  <a:lnTo>
                    <a:pt x="110" y="4"/>
                  </a:lnTo>
                  <a:lnTo>
                    <a:pt x="30" y="7"/>
                  </a:lnTo>
                  <a:lnTo>
                    <a:pt x="30" y="7"/>
                  </a:lnTo>
                  <a:lnTo>
                    <a:pt x="24" y="9"/>
                  </a:lnTo>
                  <a:lnTo>
                    <a:pt x="18" y="11"/>
                  </a:lnTo>
                  <a:lnTo>
                    <a:pt x="18" y="11"/>
                  </a:lnTo>
                  <a:lnTo>
                    <a:pt x="14" y="14"/>
                  </a:lnTo>
                  <a:lnTo>
                    <a:pt x="11" y="18"/>
                  </a:lnTo>
                  <a:lnTo>
                    <a:pt x="8" y="24"/>
                  </a:lnTo>
                  <a:lnTo>
                    <a:pt x="7" y="31"/>
                  </a:lnTo>
                  <a:lnTo>
                    <a:pt x="7" y="31"/>
                  </a:lnTo>
                  <a:lnTo>
                    <a:pt x="7" y="111"/>
                  </a:lnTo>
                  <a:lnTo>
                    <a:pt x="4" y="192"/>
                  </a:lnTo>
                  <a:lnTo>
                    <a:pt x="3" y="272"/>
                  </a:lnTo>
                  <a:lnTo>
                    <a:pt x="0" y="353"/>
                  </a:lnTo>
                  <a:lnTo>
                    <a:pt x="0" y="434"/>
                  </a:lnTo>
                  <a:lnTo>
                    <a:pt x="3" y="514"/>
                  </a:lnTo>
                  <a:lnTo>
                    <a:pt x="4" y="554"/>
                  </a:lnTo>
                  <a:lnTo>
                    <a:pt x="8" y="595"/>
                  </a:lnTo>
                  <a:lnTo>
                    <a:pt x="12" y="634"/>
                  </a:lnTo>
                  <a:lnTo>
                    <a:pt x="17" y="673"/>
                  </a:lnTo>
                  <a:lnTo>
                    <a:pt x="17" y="673"/>
                  </a:lnTo>
                  <a:lnTo>
                    <a:pt x="22" y="716"/>
                  </a:lnTo>
                  <a:lnTo>
                    <a:pt x="25" y="759"/>
                  </a:lnTo>
                  <a:lnTo>
                    <a:pt x="28" y="803"/>
                  </a:lnTo>
                  <a:lnTo>
                    <a:pt x="28" y="846"/>
                  </a:lnTo>
                  <a:lnTo>
                    <a:pt x="28" y="933"/>
                  </a:lnTo>
                  <a:lnTo>
                    <a:pt x="28" y="1020"/>
                  </a:lnTo>
                  <a:lnTo>
                    <a:pt x="28" y="1020"/>
                  </a:lnTo>
                  <a:lnTo>
                    <a:pt x="26" y="1054"/>
                  </a:lnTo>
                  <a:lnTo>
                    <a:pt x="22" y="1086"/>
                  </a:lnTo>
                  <a:lnTo>
                    <a:pt x="20" y="1120"/>
                  </a:lnTo>
                  <a:lnTo>
                    <a:pt x="18" y="1154"/>
                  </a:lnTo>
                  <a:lnTo>
                    <a:pt x="18" y="1154"/>
                  </a:lnTo>
                  <a:lnTo>
                    <a:pt x="17" y="1179"/>
                  </a:lnTo>
                  <a:lnTo>
                    <a:pt x="17" y="1192"/>
                  </a:lnTo>
                  <a:lnTo>
                    <a:pt x="18" y="1204"/>
                  </a:lnTo>
                  <a:lnTo>
                    <a:pt x="20" y="1215"/>
                  </a:lnTo>
                  <a:lnTo>
                    <a:pt x="24" y="1225"/>
                  </a:lnTo>
                  <a:lnTo>
                    <a:pt x="30" y="1235"/>
                  </a:lnTo>
                  <a:lnTo>
                    <a:pt x="39" y="1245"/>
                  </a:lnTo>
                  <a:lnTo>
                    <a:pt x="39" y="1245"/>
                  </a:lnTo>
                  <a:lnTo>
                    <a:pt x="48" y="1251"/>
                  </a:lnTo>
                  <a:lnTo>
                    <a:pt x="59" y="1256"/>
                  </a:lnTo>
                  <a:lnTo>
                    <a:pt x="68" y="1259"/>
                  </a:lnTo>
                  <a:lnTo>
                    <a:pt x="79" y="1260"/>
                  </a:lnTo>
                  <a:lnTo>
                    <a:pt x="99" y="1264"/>
                  </a:lnTo>
                  <a:lnTo>
                    <a:pt x="110" y="1266"/>
                  </a:lnTo>
                  <a:lnTo>
                    <a:pt x="122" y="1268"/>
                  </a:lnTo>
                  <a:lnTo>
                    <a:pt x="122" y="1268"/>
                  </a:lnTo>
                  <a:lnTo>
                    <a:pt x="127" y="1269"/>
                  </a:lnTo>
                  <a:lnTo>
                    <a:pt x="135" y="1271"/>
                  </a:lnTo>
                  <a:lnTo>
                    <a:pt x="149" y="1271"/>
                  </a:lnTo>
                  <a:lnTo>
                    <a:pt x="178" y="1269"/>
                  </a:lnTo>
                  <a:lnTo>
                    <a:pt x="178" y="1269"/>
                  </a:lnTo>
                  <a:lnTo>
                    <a:pt x="198" y="1271"/>
                  </a:lnTo>
                  <a:lnTo>
                    <a:pt x="217" y="1273"/>
                  </a:lnTo>
                  <a:lnTo>
                    <a:pt x="237" y="1277"/>
                  </a:lnTo>
                  <a:lnTo>
                    <a:pt x="255" y="1280"/>
                  </a:lnTo>
                  <a:lnTo>
                    <a:pt x="255" y="1280"/>
                  </a:lnTo>
                  <a:lnTo>
                    <a:pt x="345" y="1284"/>
                  </a:lnTo>
                  <a:lnTo>
                    <a:pt x="437" y="1284"/>
                  </a:lnTo>
                  <a:lnTo>
                    <a:pt x="481" y="1284"/>
                  </a:lnTo>
                  <a:lnTo>
                    <a:pt x="527" y="1283"/>
                  </a:lnTo>
                  <a:lnTo>
                    <a:pt x="573" y="1280"/>
                  </a:lnTo>
                  <a:lnTo>
                    <a:pt x="617" y="1277"/>
                  </a:lnTo>
                  <a:lnTo>
                    <a:pt x="617" y="1277"/>
                  </a:lnTo>
                  <a:lnTo>
                    <a:pt x="658" y="1275"/>
                  </a:lnTo>
                  <a:lnTo>
                    <a:pt x="699" y="1272"/>
                  </a:lnTo>
                  <a:lnTo>
                    <a:pt x="739" y="1272"/>
                  </a:lnTo>
                  <a:lnTo>
                    <a:pt x="780" y="1272"/>
                  </a:lnTo>
                  <a:lnTo>
                    <a:pt x="861" y="1275"/>
                  </a:lnTo>
                  <a:lnTo>
                    <a:pt x="942" y="1279"/>
                  </a:lnTo>
                  <a:lnTo>
                    <a:pt x="1104" y="1290"/>
                  </a:lnTo>
                  <a:lnTo>
                    <a:pt x="1185" y="1294"/>
                  </a:lnTo>
                  <a:lnTo>
                    <a:pt x="1266" y="1297"/>
                  </a:lnTo>
                  <a:lnTo>
                    <a:pt x="1266" y="1297"/>
                  </a:lnTo>
                  <a:lnTo>
                    <a:pt x="1269" y="1298"/>
                  </a:lnTo>
                  <a:lnTo>
                    <a:pt x="1272" y="1298"/>
                  </a:lnTo>
                  <a:lnTo>
                    <a:pt x="1272" y="1298"/>
                  </a:lnTo>
                  <a:lnTo>
                    <a:pt x="1277" y="1301"/>
                  </a:lnTo>
                  <a:lnTo>
                    <a:pt x="1282" y="1302"/>
                  </a:lnTo>
                  <a:lnTo>
                    <a:pt x="1287" y="1302"/>
                  </a:lnTo>
                  <a:lnTo>
                    <a:pt x="1292" y="1302"/>
                  </a:lnTo>
                  <a:lnTo>
                    <a:pt x="1298" y="1301"/>
                  </a:lnTo>
                  <a:lnTo>
                    <a:pt x="1302" y="1297"/>
                  </a:lnTo>
                  <a:lnTo>
                    <a:pt x="1306" y="1293"/>
                  </a:lnTo>
                  <a:lnTo>
                    <a:pt x="1308" y="1286"/>
                  </a:lnTo>
                  <a:lnTo>
                    <a:pt x="1308" y="1286"/>
                  </a:lnTo>
                  <a:lnTo>
                    <a:pt x="1315" y="1262"/>
                  </a:lnTo>
                  <a:lnTo>
                    <a:pt x="1320" y="1239"/>
                  </a:lnTo>
                  <a:lnTo>
                    <a:pt x="1324" y="1216"/>
                  </a:lnTo>
                  <a:lnTo>
                    <a:pt x="1325" y="1203"/>
                  </a:lnTo>
                  <a:lnTo>
                    <a:pt x="1326" y="1190"/>
                  </a:lnTo>
                  <a:lnTo>
                    <a:pt x="1326" y="1190"/>
                  </a:lnTo>
                  <a:lnTo>
                    <a:pt x="1326" y="1000"/>
                  </a:lnTo>
                  <a:lnTo>
                    <a:pt x="1326" y="844"/>
                  </a:lnTo>
                  <a:lnTo>
                    <a:pt x="1326" y="844"/>
                  </a:lnTo>
                  <a:lnTo>
                    <a:pt x="1326" y="824"/>
                  </a:lnTo>
                  <a:lnTo>
                    <a:pt x="1328" y="803"/>
                  </a:lnTo>
                  <a:lnTo>
                    <a:pt x="1332" y="762"/>
                  </a:lnTo>
                  <a:lnTo>
                    <a:pt x="1336" y="722"/>
                  </a:lnTo>
                  <a:lnTo>
                    <a:pt x="1337" y="702"/>
                  </a:lnTo>
                  <a:lnTo>
                    <a:pt x="1337" y="681"/>
                  </a:lnTo>
                  <a:lnTo>
                    <a:pt x="1337" y="681"/>
                  </a:lnTo>
                  <a:close/>
                  <a:moveTo>
                    <a:pt x="697" y="1229"/>
                  </a:moveTo>
                  <a:lnTo>
                    <a:pt x="697" y="1229"/>
                  </a:lnTo>
                  <a:lnTo>
                    <a:pt x="619" y="1230"/>
                  </a:lnTo>
                  <a:lnTo>
                    <a:pt x="539" y="1232"/>
                  </a:lnTo>
                  <a:lnTo>
                    <a:pt x="460" y="1234"/>
                  </a:lnTo>
                  <a:lnTo>
                    <a:pt x="381" y="1235"/>
                  </a:lnTo>
                  <a:lnTo>
                    <a:pt x="381" y="1235"/>
                  </a:lnTo>
                  <a:lnTo>
                    <a:pt x="345" y="1234"/>
                  </a:lnTo>
                  <a:lnTo>
                    <a:pt x="309" y="1233"/>
                  </a:lnTo>
                  <a:lnTo>
                    <a:pt x="237" y="1228"/>
                  </a:lnTo>
                  <a:lnTo>
                    <a:pt x="165" y="1222"/>
                  </a:lnTo>
                  <a:lnTo>
                    <a:pt x="92" y="1218"/>
                  </a:lnTo>
                  <a:lnTo>
                    <a:pt x="92" y="1218"/>
                  </a:lnTo>
                  <a:lnTo>
                    <a:pt x="84" y="1216"/>
                  </a:lnTo>
                  <a:lnTo>
                    <a:pt x="79" y="1213"/>
                  </a:lnTo>
                  <a:lnTo>
                    <a:pt x="73" y="1208"/>
                  </a:lnTo>
                  <a:lnTo>
                    <a:pt x="69" y="1201"/>
                  </a:lnTo>
                  <a:lnTo>
                    <a:pt x="67" y="1194"/>
                  </a:lnTo>
                  <a:lnTo>
                    <a:pt x="64" y="1184"/>
                  </a:lnTo>
                  <a:lnTo>
                    <a:pt x="63" y="1165"/>
                  </a:lnTo>
                  <a:lnTo>
                    <a:pt x="63" y="1144"/>
                  </a:lnTo>
                  <a:lnTo>
                    <a:pt x="65" y="1124"/>
                  </a:lnTo>
                  <a:lnTo>
                    <a:pt x="68" y="1097"/>
                  </a:lnTo>
                  <a:lnTo>
                    <a:pt x="68" y="1097"/>
                  </a:lnTo>
                  <a:lnTo>
                    <a:pt x="71" y="1058"/>
                  </a:lnTo>
                  <a:lnTo>
                    <a:pt x="72" y="1017"/>
                  </a:lnTo>
                  <a:lnTo>
                    <a:pt x="72" y="978"/>
                  </a:lnTo>
                  <a:lnTo>
                    <a:pt x="71" y="939"/>
                  </a:lnTo>
                  <a:lnTo>
                    <a:pt x="71" y="939"/>
                  </a:lnTo>
                  <a:lnTo>
                    <a:pt x="71" y="869"/>
                  </a:lnTo>
                  <a:lnTo>
                    <a:pt x="69" y="800"/>
                  </a:lnTo>
                  <a:lnTo>
                    <a:pt x="68" y="765"/>
                  </a:lnTo>
                  <a:lnTo>
                    <a:pt x="67" y="731"/>
                  </a:lnTo>
                  <a:lnTo>
                    <a:pt x="64" y="697"/>
                  </a:lnTo>
                  <a:lnTo>
                    <a:pt x="60" y="661"/>
                  </a:lnTo>
                  <a:lnTo>
                    <a:pt x="60" y="661"/>
                  </a:lnTo>
                  <a:lnTo>
                    <a:pt x="58" y="631"/>
                  </a:lnTo>
                  <a:lnTo>
                    <a:pt x="56" y="603"/>
                  </a:lnTo>
                  <a:lnTo>
                    <a:pt x="55" y="574"/>
                  </a:lnTo>
                  <a:lnTo>
                    <a:pt x="52" y="558"/>
                  </a:lnTo>
                  <a:lnTo>
                    <a:pt x="50" y="544"/>
                  </a:lnTo>
                  <a:lnTo>
                    <a:pt x="50" y="544"/>
                  </a:lnTo>
                  <a:lnTo>
                    <a:pt x="46" y="524"/>
                  </a:lnTo>
                  <a:lnTo>
                    <a:pt x="45" y="502"/>
                  </a:lnTo>
                  <a:lnTo>
                    <a:pt x="43" y="480"/>
                  </a:lnTo>
                  <a:lnTo>
                    <a:pt x="43" y="457"/>
                  </a:lnTo>
                  <a:lnTo>
                    <a:pt x="46" y="413"/>
                  </a:lnTo>
                  <a:lnTo>
                    <a:pt x="48" y="370"/>
                  </a:lnTo>
                  <a:lnTo>
                    <a:pt x="48" y="370"/>
                  </a:lnTo>
                  <a:lnTo>
                    <a:pt x="51" y="211"/>
                  </a:lnTo>
                  <a:lnTo>
                    <a:pt x="52" y="52"/>
                  </a:lnTo>
                  <a:lnTo>
                    <a:pt x="52" y="52"/>
                  </a:lnTo>
                  <a:lnTo>
                    <a:pt x="116" y="49"/>
                  </a:lnTo>
                  <a:lnTo>
                    <a:pt x="181" y="47"/>
                  </a:lnTo>
                  <a:lnTo>
                    <a:pt x="212" y="47"/>
                  </a:lnTo>
                  <a:lnTo>
                    <a:pt x="245" y="48"/>
                  </a:lnTo>
                  <a:lnTo>
                    <a:pt x="276" y="49"/>
                  </a:lnTo>
                  <a:lnTo>
                    <a:pt x="309" y="53"/>
                  </a:lnTo>
                  <a:lnTo>
                    <a:pt x="309" y="53"/>
                  </a:lnTo>
                  <a:lnTo>
                    <a:pt x="347" y="57"/>
                  </a:lnTo>
                  <a:lnTo>
                    <a:pt x="386" y="60"/>
                  </a:lnTo>
                  <a:lnTo>
                    <a:pt x="424" y="61"/>
                  </a:lnTo>
                  <a:lnTo>
                    <a:pt x="463" y="62"/>
                  </a:lnTo>
                  <a:lnTo>
                    <a:pt x="542" y="62"/>
                  </a:lnTo>
                  <a:lnTo>
                    <a:pt x="619" y="64"/>
                  </a:lnTo>
                  <a:lnTo>
                    <a:pt x="619" y="64"/>
                  </a:lnTo>
                  <a:lnTo>
                    <a:pt x="700" y="65"/>
                  </a:lnTo>
                  <a:lnTo>
                    <a:pt x="780" y="65"/>
                  </a:lnTo>
                  <a:lnTo>
                    <a:pt x="942" y="65"/>
                  </a:lnTo>
                  <a:lnTo>
                    <a:pt x="1177" y="65"/>
                  </a:lnTo>
                  <a:lnTo>
                    <a:pt x="1177" y="65"/>
                  </a:lnTo>
                  <a:lnTo>
                    <a:pt x="1198" y="64"/>
                  </a:lnTo>
                  <a:lnTo>
                    <a:pt x="1210" y="64"/>
                  </a:lnTo>
                  <a:lnTo>
                    <a:pt x="1220" y="64"/>
                  </a:lnTo>
                  <a:lnTo>
                    <a:pt x="1220" y="64"/>
                  </a:lnTo>
                  <a:lnTo>
                    <a:pt x="1230" y="65"/>
                  </a:lnTo>
                  <a:lnTo>
                    <a:pt x="1232" y="65"/>
                  </a:lnTo>
                  <a:lnTo>
                    <a:pt x="1232" y="65"/>
                  </a:lnTo>
                  <a:lnTo>
                    <a:pt x="1240" y="68"/>
                  </a:lnTo>
                  <a:lnTo>
                    <a:pt x="1240" y="68"/>
                  </a:lnTo>
                  <a:lnTo>
                    <a:pt x="1247" y="69"/>
                  </a:lnTo>
                  <a:lnTo>
                    <a:pt x="1253" y="69"/>
                  </a:lnTo>
                  <a:lnTo>
                    <a:pt x="1258" y="68"/>
                  </a:lnTo>
                  <a:lnTo>
                    <a:pt x="1264" y="65"/>
                  </a:lnTo>
                  <a:lnTo>
                    <a:pt x="1264" y="65"/>
                  </a:lnTo>
                  <a:lnTo>
                    <a:pt x="1268" y="95"/>
                  </a:lnTo>
                  <a:lnTo>
                    <a:pt x="1272" y="125"/>
                  </a:lnTo>
                  <a:lnTo>
                    <a:pt x="1275" y="155"/>
                  </a:lnTo>
                  <a:lnTo>
                    <a:pt x="1277" y="171"/>
                  </a:lnTo>
                  <a:lnTo>
                    <a:pt x="1277" y="187"/>
                  </a:lnTo>
                  <a:lnTo>
                    <a:pt x="1277" y="187"/>
                  </a:lnTo>
                  <a:lnTo>
                    <a:pt x="1277" y="225"/>
                  </a:lnTo>
                  <a:lnTo>
                    <a:pt x="1277" y="264"/>
                  </a:lnTo>
                  <a:lnTo>
                    <a:pt x="1274" y="341"/>
                  </a:lnTo>
                  <a:lnTo>
                    <a:pt x="1274" y="341"/>
                  </a:lnTo>
                  <a:lnTo>
                    <a:pt x="1275" y="379"/>
                  </a:lnTo>
                  <a:lnTo>
                    <a:pt x="1277" y="417"/>
                  </a:lnTo>
                  <a:lnTo>
                    <a:pt x="1283" y="493"/>
                  </a:lnTo>
                  <a:lnTo>
                    <a:pt x="1289" y="569"/>
                  </a:lnTo>
                  <a:lnTo>
                    <a:pt x="1291" y="606"/>
                  </a:lnTo>
                  <a:lnTo>
                    <a:pt x="1292" y="644"/>
                  </a:lnTo>
                  <a:lnTo>
                    <a:pt x="1292" y="644"/>
                  </a:lnTo>
                  <a:lnTo>
                    <a:pt x="1291" y="681"/>
                  </a:lnTo>
                  <a:lnTo>
                    <a:pt x="1287" y="718"/>
                  </a:lnTo>
                  <a:lnTo>
                    <a:pt x="1283" y="753"/>
                  </a:lnTo>
                  <a:lnTo>
                    <a:pt x="1281" y="790"/>
                  </a:lnTo>
                  <a:lnTo>
                    <a:pt x="1281" y="790"/>
                  </a:lnTo>
                  <a:lnTo>
                    <a:pt x="1279" y="831"/>
                  </a:lnTo>
                  <a:lnTo>
                    <a:pt x="1279" y="873"/>
                  </a:lnTo>
                  <a:lnTo>
                    <a:pt x="1281" y="958"/>
                  </a:lnTo>
                  <a:lnTo>
                    <a:pt x="1281" y="1127"/>
                  </a:lnTo>
                  <a:lnTo>
                    <a:pt x="1281" y="1127"/>
                  </a:lnTo>
                  <a:lnTo>
                    <a:pt x="1279" y="1160"/>
                  </a:lnTo>
                  <a:lnTo>
                    <a:pt x="1278" y="1191"/>
                  </a:lnTo>
                  <a:lnTo>
                    <a:pt x="1275" y="1221"/>
                  </a:lnTo>
                  <a:lnTo>
                    <a:pt x="1269" y="1251"/>
                  </a:lnTo>
                  <a:lnTo>
                    <a:pt x="1269" y="1251"/>
                  </a:lnTo>
                  <a:lnTo>
                    <a:pt x="1198" y="1250"/>
                  </a:lnTo>
                  <a:lnTo>
                    <a:pt x="1126" y="1247"/>
                  </a:lnTo>
                  <a:lnTo>
                    <a:pt x="984" y="1239"/>
                  </a:lnTo>
                  <a:lnTo>
                    <a:pt x="841" y="1233"/>
                  </a:lnTo>
                  <a:lnTo>
                    <a:pt x="769" y="1230"/>
                  </a:lnTo>
                  <a:lnTo>
                    <a:pt x="697" y="1229"/>
                  </a:lnTo>
                  <a:lnTo>
                    <a:pt x="697" y="12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6" name="Freeform 1252"/>
            <p:cNvSpPr/>
            <p:nvPr/>
          </p:nvSpPr>
          <p:spPr bwMode="auto">
            <a:xfrm>
              <a:off x="5348288" y="2224088"/>
              <a:ext cx="396875" cy="234950"/>
            </a:xfrm>
            <a:custGeom>
              <a:avLst/>
              <a:gdLst/>
              <a:ahLst/>
              <a:cxnLst>
                <a:cxn ang="0">
                  <a:pos x="929" y="38"/>
                </a:cxn>
                <a:cxn ang="0">
                  <a:pos x="840" y="137"/>
                </a:cxn>
                <a:cxn ang="0">
                  <a:pos x="777" y="200"/>
                </a:cxn>
                <a:cxn ang="0">
                  <a:pos x="748" y="222"/>
                </a:cxn>
                <a:cxn ang="0">
                  <a:pos x="722" y="213"/>
                </a:cxn>
                <a:cxn ang="0">
                  <a:pos x="659" y="173"/>
                </a:cxn>
                <a:cxn ang="0">
                  <a:pos x="609" y="156"/>
                </a:cxn>
                <a:cxn ang="0">
                  <a:pos x="583" y="166"/>
                </a:cxn>
                <a:cxn ang="0">
                  <a:pos x="568" y="188"/>
                </a:cxn>
                <a:cxn ang="0">
                  <a:pos x="540" y="215"/>
                </a:cxn>
                <a:cxn ang="0">
                  <a:pos x="489" y="285"/>
                </a:cxn>
                <a:cxn ang="0">
                  <a:pos x="432" y="353"/>
                </a:cxn>
                <a:cxn ang="0">
                  <a:pos x="395" y="408"/>
                </a:cxn>
                <a:cxn ang="0">
                  <a:pos x="369" y="426"/>
                </a:cxn>
                <a:cxn ang="0">
                  <a:pos x="344" y="421"/>
                </a:cxn>
                <a:cxn ang="0">
                  <a:pos x="279" y="369"/>
                </a:cxn>
                <a:cxn ang="0">
                  <a:pos x="235" y="335"/>
                </a:cxn>
                <a:cxn ang="0">
                  <a:pos x="211" y="332"/>
                </a:cxn>
                <a:cxn ang="0">
                  <a:pos x="171" y="360"/>
                </a:cxn>
                <a:cxn ang="0">
                  <a:pos x="119" y="424"/>
                </a:cxn>
                <a:cxn ang="0">
                  <a:pos x="47" y="497"/>
                </a:cxn>
                <a:cxn ang="0">
                  <a:pos x="9" y="547"/>
                </a:cxn>
                <a:cxn ang="0">
                  <a:pos x="0" y="565"/>
                </a:cxn>
                <a:cxn ang="0">
                  <a:pos x="1" y="579"/>
                </a:cxn>
                <a:cxn ang="0">
                  <a:pos x="18" y="593"/>
                </a:cxn>
                <a:cxn ang="0">
                  <a:pos x="44" y="577"/>
                </a:cxn>
                <a:cxn ang="0">
                  <a:pos x="69" y="543"/>
                </a:cxn>
                <a:cxn ang="0">
                  <a:pos x="137" y="471"/>
                </a:cxn>
                <a:cxn ang="0">
                  <a:pos x="218" y="379"/>
                </a:cxn>
                <a:cxn ang="0">
                  <a:pos x="264" y="417"/>
                </a:cxn>
                <a:cxn ang="0">
                  <a:pos x="335" y="471"/>
                </a:cxn>
                <a:cxn ang="0">
                  <a:pos x="378" y="476"/>
                </a:cxn>
                <a:cxn ang="0">
                  <a:pos x="422" y="442"/>
                </a:cxn>
                <a:cxn ang="0">
                  <a:pos x="504" y="341"/>
                </a:cxn>
                <a:cxn ang="0">
                  <a:pos x="560" y="270"/>
                </a:cxn>
                <a:cxn ang="0">
                  <a:pos x="594" y="229"/>
                </a:cxn>
                <a:cxn ang="0">
                  <a:pos x="607" y="217"/>
                </a:cxn>
                <a:cxn ang="0">
                  <a:pos x="616" y="207"/>
                </a:cxn>
                <a:cxn ang="0">
                  <a:pos x="657" y="229"/>
                </a:cxn>
                <a:cxn ang="0">
                  <a:pos x="734" y="275"/>
                </a:cxn>
                <a:cxn ang="0">
                  <a:pos x="757" y="275"/>
                </a:cxn>
                <a:cxn ang="0">
                  <a:pos x="800" y="247"/>
                </a:cxn>
                <a:cxn ang="0">
                  <a:pos x="861" y="182"/>
                </a:cxn>
                <a:cxn ang="0">
                  <a:pos x="974" y="56"/>
                </a:cxn>
                <a:cxn ang="0">
                  <a:pos x="998" y="30"/>
                </a:cxn>
                <a:cxn ang="0">
                  <a:pos x="997" y="14"/>
                </a:cxn>
                <a:cxn ang="0">
                  <a:pos x="977" y="0"/>
                </a:cxn>
                <a:cxn ang="0">
                  <a:pos x="960" y="7"/>
                </a:cxn>
              </a:cxnLst>
              <a:rect l="0" t="0" r="r" b="b"/>
              <a:pathLst>
                <a:path w="999" h="593">
                  <a:moveTo>
                    <a:pt x="960" y="7"/>
                  </a:moveTo>
                  <a:lnTo>
                    <a:pt x="960" y="7"/>
                  </a:lnTo>
                  <a:lnTo>
                    <a:pt x="943" y="22"/>
                  </a:lnTo>
                  <a:lnTo>
                    <a:pt x="929" y="38"/>
                  </a:lnTo>
                  <a:lnTo>
                    <a:pt x="899" y="72"/>
                  </a:lnTo>
                  <a:lnTo>
                    <a:pt x="870" y="105"/>
                  </a:lnTo>
                  <a:lnTo>
                    <a:pt x="840" y="137"/>
                  </a:lnTo>
                  <a:lnTo>
                    <a:pt x="840" y="137"/>
                  </a:lnTo>
                  <a:lnTo>
                    <a:pt x="807" y="169"/>
                  </a:lnTo>
                  <a:lnTo>
                    <a:pt x="791" y="184"/>
                  </a:lnTo>
                  <a:lnTo>
                    <a:pt x="777" y="200"/>
                  </a:lnTo>
                  <a:lnTo>
                    <a:pt x="777" y="200"/>
                  </a:lnTo>
                  <a:lnTo>
                    <a:pt x="766" y="212"/>
                  </a:lnTo>
                  <a:lnTo>
                    <a:pt x="757" y="220"/>
                  </a:lnTo>
                  <a:lnTo>
                    <a:pt x="752" y="221"/>
                  </a:lnTo>
                  <a:lnTo>
                    <a:pt x="748" y="222"/>
                  </a:lnTo>
                  <a:lnTo>
                    <a:pt x="744" y="222"/>
                  </a:lnTo>
                  <a:lnTo>
                    <a:pt x="739" y="222"/>
                  </a:lnTo>
                  <a:lnTo>
                    <a:pt x="731" y="218"/>
                  </a:lnTo>
                  <a:lnTo>
                    <a:pt x="722" y="213"/>
                  </a:lnTo>
                  <a:lnTo>
                    <a:pt x="700" y="198"/>
                  </a:lnTo>
                  <a:lnTo>
                    <a:pt x="700" y="198"/>
                  </a:lnTo>
                  <a:lnTo>
                    <a:pt x="675" y="182"/>
                  </a:lnTo>
                  <a:lnTo>
                    <a:pt x="659" y="173"/>
                  </a:lnTo>
                  <a:lnTo>
                    <a:pt x="643" y="165"/>
                  </a:lnTo>
                  <a:lnTo>
                    <a:pt x="626" y="158"/>
                  </a:lnTo>
                  <a:lnTo>
                    <a:pt x="619" y="157"/>
                  </a:lnTo>
                  <a:lnTo>
                    <a:pt x="609" y="156"/>
                  </a:lnTo>
                  <a:lnTo>
                    <a:pt x="603" y="157"/>
                  </a:lnTo>
                  <a:lnTo>
                    <a:pt x="595" y="158"/>
                  </a:lnTo>
                  <a:lnTo>
                    <a:pt x="589" y="161"/>
                  </a:lnTo>
                  <a:lnTo>
                    <a:pt x="583" y="166"/>
                  </a:lnTo>
                  <a:lnTo>
                    <a:pt x="583" y="166"/>
                  </a:lnTo>
                  <a:lnTo>
                    <a:pt x="577" y="174"/>
                  </a:lnTo>
                  <a:lnTo>
                    <a:pt x="572" y="181"/>
                  </a:lnTo>
                  <a:lnTo>
                    <a:pt x="568" y="188"/>
                  </a:lnTo>
                  <a:lnTo>
                    <a:pt x="560" y="195"/>
                  </a:lnTo>
                  <a:lnTo>
                    <a:pt x="560" y="195"/>
                  </a:lnTo>
                  <a:lnTo>
                    <a:pt x="549" y="204"/>
                  </a:lnTo>
                  <a:lnTo>
                    <a:pt x="540" y="215"/>
                  </a:lnTo>
                  <a:lnTo>
                    <a:pt x="523" y="238"/>
                  </a:lnTo>
                  <a:lnTo>
                    <a:pt x="506" y="263"/>
                  </a:lnTo>
                  <a:lnTo>
                    <a:pt x="497" y="275"/>
                  </a:lnTo>
                  <a:lnTo>
                    <a:pt x="489" y="285"/>
                  </a:lnTo>
                  <a:lnTo>
                    <a:pt x="489" y="285"/>
                  </a:lnTo>
                  <a:lnTo>
                    <a:pt x="459" y="318"/>
                  </a:lnTo>
                  <a:lnTo>
                    <a:pt x="445" y="335"/>
                  </a:lnTo>
                  <a:lnTo>
                    <a:pt x="432" y="353"/>
                  </a:lnTo>
                  <a:lnTo>
                    <a:pt x="432" y="353"/>
                  </a:lnTo>
                  <a:lnTo>
                    <a:pt x="416" y="378"/>
                  </a:lnTo>
                  <a:lnTo>
                    <a:pt x="405" y="394"/>
                  </a:lnTo>
                  <a:lnTo>
                    <a:pt x="395" y="408"/>
                  </a:lnTo>
                  <a:lnTo>
                    <a:pt x="388" y="415"/>
                  </a:lnTo>
                  <a:lnTo>
                    <a:pt x="382" y="420"/>
                  </a:lnTo>
                  <a:lnTo>
                    <a:pt x="375" y="424"/>
                  </a:lnTo>
                  <a:lnTo>
                    <a:pt x="369" y="426"/>
                  </a:lnTo>
                  <a:lnTo>
                    <a:pt x="364" y="429"/>
                  </a:lnTo>
                  <a:lnTo>
                    <a:pt x="357" y="428"/>
                  </a:lnTo>
                  <a:lnTo>
                    <a:pt x="350" y="426"/>
                  </a:lnTo>
                  <a:lnTo>
                    <a:pt x="344" y="421"/>
                  </a:lnTo>
                  <a:lnTo>
                    <a:pt x="344" y="421"/>
                  </a:lnTo>
                  <a:lnTo>
                    <a:pt x="322" y="404"/>
                  </a:lnTo>
                  <a:lnTo>
                    <a:pt x="301" y="387"/>
                  </a:lnTo>
                  <a:lnTo>
                    <a:pt x="279" y="369"/>
                  </a:lnTo>
                  <a:lnTo>
                    <a:pt x="258" y="351"/>
                  </a:lnTo>
                  <a:lnTo>
                    <a:pt x="258" y="351"/>
                  </a:lnTo>
                  <a:lnTo>
                    <a:pt x="248" y="343"/>
                  </a:lnTo>
                  <a:lnTo>
                    <a:pt x="235" y="335"/>
                  </a:lnTo>
                  <a:lnTo>
                    <a:pt x="229" y="332"/>
                  </a:lnTo>
                  <a:lnTo>
                    <a:pt x="222" y="331"/>
                  </a:lnTo>
                  <a:lnTo>
                    <a:pt x="216" y="331"/>
                  </a:lnTo>
                  <a:lnTo>
                    <a:pt x="211" y="332"/>
                  </a:lnTo>
                  <a:lnTo>
                    <a:pt x="211" y="332"/>
                  </a:lnTo>
                  <a:lnTo>
                    <a:pt x="196" y="339"/>
                  </a:lnTo>
                  <a:lnTo>
                    <a:pt x="183" y="348"/>
                  </a:lnTo>
                  <a:lnTo>
                    <a:pt x="171" y="360"/>
                  </a:lnTo>
                  <a:lnTo>
                    <a:pt x="161" y="373"/>
                  </a:lnTo>
                  <a:lnTo>
                    <a:pt x="139" y="400"/>
                  </a:lnTo>
                  <a:lnTo>
                    <a:pt x="129" y="412"/>
                  </a:lnTo>
                  <a:lnTo>
                    <a:pt x="119" y="424"/>
                  </a:lnTo>
                  <a:lnTo>
                    <a:pt x="119" y="424"/>
                  </a:lnTo>
                  <a:lnTo>
                    <a:pt x="91" y="453"/>
                  </a:lnTo>
                  <a:lnTo>
                    <a:pt x="61" y="483"/>
                  </a:lnTo>
                  <a:lnTo>
                    <a:pt x="47" y="497"/>
                  </a:lnTo>
                  <a:lnTo>
                    <a:pt x="33" y="514"/>
                  </a:lnTo>
                  <a:lnTo>
                    <a:pt x="20" y="530"/>
                  </a:lnTo>
                  <a:lnTo>
                    <a:pt x="9" y="547"/>
                  </a:lnTo>
                  <a:lnTo>
                    <a:pt x="9" y="547"/>
                  </a:lnTo>
                  <a:lnTo>
                    <a:pt x="5" y="549"/>
                  </a:lnTo>
                  <a:lnTo>
                    <a:pt x="3" y="553"/>
                  </a:lnTo>
                  <a:lnTo>
                    <a:pt x="0" y="559"/>
                  </a:lnTo>
                  <a:lnTo>
                    <a:pt x="0" y="565"/>
                  </a:lnTo>
                  <a:lnTo>
                    <a:pt x="0" y="570"/>
                  </a:lnTo>
                  <a:lnTo>
                    <a:pt x="0" y="570"/>
                  </a:lnTo>
                  <a:lnTo>
                    <a:pt x="0" y="576"/>
                  </a:lnTo>
                  <a:lnTo>
                    <a:pt x="1" y="579"/>
                  </a:lnTo>
                  <a:lnTo>
                    <a:pt x="3" y="583"/>
                  </a:lnTo>
                  <a:lnTo>
                    <a:pt x="5" y="586"/>
                  </a:lnTo>
                  <a:lnTo>
                    <a:pt x="12" y="591"/>
                  </a:lnTo>
                  <a:lnTo>
                    <a:pt x="18" y="593"/>
                  </a:lnTo>
                  <a:lnTo>
                    <a:pt x="26" y="593"/>
                  </a:lnTo>
                  <a:lnTo>
                    <a:pt x="33" y="589"/>
                  </a:lnTo>
                  <a:lnTo>
                    <a:pt x="39" y="585"/>
                  </a:lnTo>
                  <a:lnTo>
                    <a:pt x="44" y="577"/>
                  </a:lnTo>
                  <a:lnTo>
                    <a:pt x="44" y="577"/>
                  </a:lnTo>
                  <a:lnTo>
                    <a:pt x="48" y="568"/>
                  </a:lnTo>
                  <a:lnTo>
                    <a:pt x="55" y="560"/>
                  </a:lnTo>
                  <a:lnTo>
                    <a:pt x="69" y="543"/>
                  </a:lnTo>
                  <a:lnTo>
                    <a:pt x="85" y="527"/>
                  </a:lnTo>
                  <a:lnTo>
                    <a:pt x="99" y="513"/>
                  </a:lnTo>
                  <a:lnTo>
                    <a:pt x="99" y="513"/>
                  </a:lnTo>
                  <a:lnTo>
                    <a:pt x="137" y="471"/>
                  </a:lnTo>
                  <a:lnTo>
                    <a:pt x="176" y="429"/>
                  </a:lnTo>
                  <a:lnTo>
                    <a:pt x="176" y="429"/>
                  </a:lnTo>
                  <a:lnTo>
                    <a:pt x="197" y="404"/>
                  </a:lnTo>
                  <a:lnTo>
                    <a:pt x="218" y="379"/>
                  </a:lnTo>
                  <a:lnTo>
                    <a:pt x="218" y="379"/>
                  </a:lnTo>
                  <a:lnTo>
                    <a:pt x="221" y="383"/>
                  </a:lnTo>
                  <a:lnTo>
                    <a:pt x="231" y="391"/>
                  </a:lnTo>
                  <a:lnTo>
                    <a:pt x="264" y="417"/>
                  </a:lnTo>
                  <a:lnTo>
                    <a:pt x="311" y="454"/>
                  </a:lnTo>
                  <a:lnTo>
                    <a:pt x="311" y="454"/>
                  </a:lnTo>
                  <a:lnTo>
                    <a:pt x="324" y="463"/>
                  </a:lnTo>
                  <a:lnTo>
                    <a:pt x="335" y="471"/>
                  </a:lnTo>
                  <a:lnTo>
                    <a:pt x="345" y="476"/>
                  </a:lnTo>
                  <a:lnTo>
                    <a:pt x="357" y="479"/>
                  </a:lnTo>
                  <a:lnTo>
                    <a:pt x="367" y="479"/>
                  </a:lnTo>
                  <a:lnTo>
                    <a:pt x="378" y="476"/>
                  </a:lnTo>
                  <a:lnTo>
                    <a:pt x="391" y="470"/>
                  </a:lnTo>
                  <a:lnTo>
                    <a:pt x="404" y="459"/>
                  </a:lnTo>
                  <a:lnTo>
                    <a:pt x="404" y="459"/>
                  </a:lnTo>
                  <a:lnTo>
                    <a:pt x="422" y="442"/>
                  </a:lnTo>
                  <a:lnTo>
                    <a:pt x="439" y="424"/>
                  </a:lnTo>
                  <a:lnTo>
                    <a:pt x="456" y="403"/>
                  </a:lnTo>
                  <a:lnTo>
                    <a:pt x="472" y="383"/>
                  </a:lnTo>
                  <a:lnTo>
                    <a:pt x="504" y="341"/>
                  </a:lnTo>
                  <a:lnTo>
                    <a:pt x="519" y="321"/>
                  </a:lnTo>
                  <a:lnTo>
                    <a:pt x="535" y="301"/>
                  </a:lnTo>
                  <a:lnTo>
                    <a:pt x="535" y="301"/>
                  </a:lnTo>
                  <a:lnTo>
                    <a:pt x="560" y="270"/>
                  </a:lnTo>
                  <a:lnTo>
                    <a:pt x="585" y="238"/>
                  </a:lnTo>
                  <a:lnTo>
                    <a:pt x="585" y="238"/>
                  </a:lnTo>
                  <a:lnTo>
                    <a:pt x="590" y="232"/>
                  </a:lnTo>
                  <a:lnTo>
                    <a:pt x="594" y="229"/>
                  </a:lnTo>
                  <a:lnTo>
                    <a:pt x="599" y="226"/>
                  </a:lnTo>
                  <a:lnTo>
                    <a:pt x="603" y="221"/>
                  </a:lnTo>
                  <a:lnTo>
                    <a:pt x="603" y="221"/>
                  </a:lnTo>
                  <a:lnTo>
                    <a:pt x="607" y="217"/>
                  </a:lnTo>
                  <a:lnTo>
                    <a:pt x="609" y="213"/>
                  </a:lnTo>
                  <a:lnTo>
                    <a:pt x="612" y="208"/>
                  </a:lnTo>
                  <a:lnTo>
                    <a:pt x="613" y="207"/>
                  </a:lnTo>
                  <a:lnTo>
                    <a:pt x="616" y="207"/>
                  </a:lnTo>
                  <a:lnTo>
                    <a:pt x="628" y="211"/>
                  </a:lnTo>
                  <a:lnTo>
                    <a:pt x="628" y="211"/>
                  </a:lnTo>
                  <a:lnTo>
                    <a:pt x="641" y="218"/>
                  </a:lnTo>
                  <a:lnTo>
                    <a:pt x="657" y="229"/>
                  </a:lnTo>
                  <a:lnTo>
                    <a:pt x="691" y="253"/>
                  </a:lnTo>
                  <a:lnTo>
                    <a:pt x="708" y="264"/>
                  </a:lnTo>
                  <a:lnTo>
                    <a:pt x="726" y="272"/>
                  </a:lnTo>
                  <a:lnTo>
                    <a:pt x="734" y="275"/>
                  </a:lnTo>
                  <a:lnTo>
                    <a:pt x="743" y="276"/>
                  </a:lnTo>
                  <a:lnTo>
                    <a:pt x="751" y="276"/>
                  </a:lnTo>
                  <a:lnTo>
                    <a:pt x="757" y="275"/>
                  </a:lnTo>
                  <a:lnTo>
                    <a:pt x="757" y="275"/>
                  </a:lnTo>
                  <a:lnTo>
                    <a:pt x="765" y="272"/>
                  </a:lnTo>
                  <a:lnTo>
                    <a:pt x="772" y="270"/>
                  </a:lnTo>
                  <a:lnTo>
                    <a:pt x="786" y="259"/>
                  </a:lnTo>
                  <a:lnTo>
                    <a:pt x="800" y="247"/>
                  </a:lnTo>
                  <a:lnTo>
                    <a:pt x="814" y="234"/>
                  </a:lnTo>
                  <a:lnTo>
                    <a:pt x="838" y="207"/>
                  </a:lnTo>
                  <a:lnTo>
                    <a:pt x="861" y="182"/>
                  </a:lnTo>
                  <a:lnTo>
                    <a:pt x="861" y="182"/>
                  </a:lnTo>
                  <a:lnTo>
                    <a:pt x="893" y="147"/>
                  </a:lnTo>
                  <a:lnTo>
                    <a:pt x="926" y="110"/>
                  </a:lnTo>
                  <a:lnTo>
                    <a:pt x="957" y="73"/>
                  </a:lnTo>
                  <a:lnTo>
                    <a:pt x="974" y="56"/>
                  </a:lnTo>
                  <a:lnTo>
                    <a:pt x="991" y="39"/>
                  </a:lnTo>
                  <a:lnTo>
                    <a:pt x="991" y="39"/>
                  </a:lnTo>
                  <a:lnTo>
                    <a:pt x="995" y="35"/>
                  </a:lnTo>
                  <a:lnTo>
                    <a:pt x="998" y="30"/>
                  </a:lnTo>
                  <a:lnTo>
                    <a:pt x="998" y="26"/>
                  </a:lnTo>
                  <a:lnTo>
                    <a:pt x="999" y="22"/>
                  </a:lnTo>
                  <a:lnTo>
                    <a:pt x="998" y="18"/>
                  </a:lnTo>
                  <a:lnTo>
                    <a:pt x="997" y="14"/>
                  </a:lnTo>
                  <a:lnTo>
                    <a:pt x="991" y="8"/>
                  </a:lnTo>
                  <a:lnTo>
                    <a:pt x="985" y="3"/>
                  </a:lnTo>
                  <a:lnTo>
                    <a:pt x="981" y="1"/>
                  </a:lnTo>
                  <a:lnTo>
                    <a:pt x="977" y="0"/>
                  </a:lnTo>
                  <a:lnTo>
                    <a:pt x="972" y="0"/>
                  </a:lnTo>
                  <a:lnTo>
                    <a:pt x="968" y="1"/>
                  </a:lnTo>
                  <a:lnTo>
                    <a:pt x="964" y="3"/>
                  </a:lnTo>
                  <a:lnTo>
                    <a:pt x="960" y="7"/>
                  </a:lnTo>
                  <a:lnTo>
                    <a:pt x="960"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7" name="Freeform 1253"/>
            <p:cNvSpPr/>
            <p:nvPr/>
          </p:nvSpPr>
          <p:spPr bwMode="auto">
            <a:xfrm>
              <a:off x="5360988" y="2268538"/>
              <a:ext cx="438150" cy="261938"/>
            </a:xfrm>
            <a:custGeom>
              <a:avLst/>
              <a:gdLst/>
              <a:ahLst/>
              <a:cxnLst>
                <a:cxn ang="0">
                  <a:pos x="980" y="112"/>
                </a:cxn>
                <a:cxn ang="0">
                  <a:pos x="884" y="208"/>
                </a:cxn>
                <a:cxn ang="0">
                  <a:pos x="812" y="278"/>
                </a:cxn>
                <a:cxn ang="0">
                  <a:pos x="777" y="327"/>
                </a:cxn>
                <a:cxn ang="0">
                  <a:pos x="764" y="338"/>
                </a:cxn>
                <a:cxn ang="0">
                  <a:pos x="722" y="329"/>
                </a:cxn>
                <a:cxn ang="0">
                  <a:pos x="651" y="282"/>
                </a:cxn>
                <a:cxn ang="0">
                  <a:pos x="619" y="261"/>
                </a:cxn>
                <a:cxn ang="0">
                  <a:pos x="594" y="260"/>
                </a:cxn>
                <a:cxn ang="0">
                  <a:pos x="560" y="286"/>
                </a:cxn>
                <a:cxn ang="0">
                  <a:pos x="447" y="402"/>
                </a:cxn>
                <a:cxn ang="0">
                  <a:pos x="388" y="472"/>
                </a:cxn>
                <a:cxn ang="0">
                  <a:pos x="344" y="540"/>
                </a:cxn>
                <a:cxn ang="0">
                  <a:pos x="254" y="476"/>
                </a:cxn>
                <a:cxn ang="0">
                  <a:pos x="212" y="429"/>
                </a:cxn>
                <a:cxn ang="0">
                  <a:pos x="192" y="418"/>
                </a:cxn>
                <a:cxn ang="0">
                  <a:pos x="173" y="429"/>
                </a:cxn>
                <a:cxn ang="0">
                  <a:pos x="161" y="438"/>
                </a:cxn>
                <a:cxn ang="0">
                  <a:pos x="149" y="446"/>
                </a:cxn>
                <a:cxn ang="0">
                  <a:pos x="112" y="499"/>
                </a:cxn>
                <a:cxn ang="0">
                  <a:pos x="52" y="575"/>
                </a:cxn>
                <a:cxn ang="0">
                  <a:pos x="9" y="616"/>
                </a:cxn>
                <a:cxn ang="0">
                  <a:pos x="0" y="630"/>
                </a:cxn>
                <a:cxn ang="0">
                  <a:pos x="12" y="656"/>
                </a:cxn>
                <a:cxn ang="0">
                  <a:pos x="27" y="657"/>
                </a:cxn>
                <a:cxn ang="0">
                  <a:pos x="63" y="630"/>
                </a:cxn>
                <a:cxn ang="0">
                  <a:pos x="140" y="540"/>
                </a:cxn>
                <a:cxn ang="0">
                  <a:pos x="174" y="497"/>
                </a:cxn>
                <a:cxn ang="0">
                  <a:pos x="190" y="473"/>
                </a:cxn>
                <a:cxn ang="0">
                  <a:pos x="268" y="544"/>
                </a:cxn>
                <a:cxn ang="0">
                  <a:pos x="319" y="583"/>
                </a:cxn>
                <a:cxn ang="0">
                  <a:pos x="354" y="595"/>
                </a:cxn>
                <a:cxn ang="0">
                  <a:pos x="368" y="588"/>
                </a:cxn>
                <a:cxn ang="0">
                  <a:pos x="404" y="533"/>
                </a:cxn>
                <a:cxn ang="0">
                  <a:pos x="455" y="461"/>
                </a:cxn>
                <a:cxn ang="0">
                  <a:pos x="515" y="395"/>
                </a:cxn>
                <a:cxn ang="0">
                  <a:pos x="566" y="347"/>
                </a:cxn>
                <a:cxn ang="0">
                  <a:pos x="591" y="319"/>
                </a:cxn>
                <a:cxn ang="0">
                  <a:pos x="613" y="312"/>
                </a:cxn>
                <a:cxn ang="0">
                  <a:pos x="654" y="341"/>
                </a:cxn>
                <a:cxn ang="0">
                  <a:pos x="726" y="381"/>
                </a:cxn>
                <a:cxn ang="0">
                  <a:pos x="764" y="389"/>
                </a:cxn>
                <a:cxn ang="0">
                  <a:pos x="794" y="378"/>
                </a:cxn>
                <a:cxn ang="0">
                  <a:pos x="833" y="333"/>
                </a:cxn>
                <a:cxn ang="0">
                  <a:pos x="865" y="291"/>
                </a:cxn>
                <a:cxn ang="0">
                  <a:pos x="965" y="196"/>
                </a:cxn>
                <a:cxn ang="0">
                  <a:pos x="1011" y="147"/>
                </a:cxn>
                <a:cxn ang="0">
                  <a:pos x="1060" y="96"/>
                </a:cxn>
                <a:cxn ang="0">
                  <a:pos x="1099" y="40"/>
                </a:cxn>
                <a:cxn ang="0">
                  <a:pos x="1104" y="22"/>
                </a:cxn>
                <a:cxn ang="0">
                  <a:pos x="1086" y="1"/>
                </a:cxn>
                <a:cxn ang="0">
                  <a:pos x="1070" y="3"/>
                </a:cxn>
              </a:cxnLst>
              <a:rect l="0" t="0" r="r" b="b"/>
              <a:pathLst>
                <a:path w="1104" h="659">
                  <a:moveTo>
                    <a:pt x="1066" y="7"/>
                  </a:moveTo>
                  <a:lnTo>
                    <a:pt x="1066" y="7"/>
                  </a:lnTo>
                  <a:lnTo>
                    <a:pt x="1024" y="61"/>
                  </a:lnTo>
                  <a:lnTo>
                    <a:pt x="980" y="112"/>
                  </a:lnTo>
                  <a:lnTo>
                    <a:pt x="958" y="137"/>
                  </a:lnTo>
                  <a:lnTo>
                    <a:pt x="934" y="162"/>
                  </a:lnTo>
                  <a:lnTo>
                    <a:pt x="909" y="185"/>
                  </a:lnTo>
                  <a:lnTo>
                    <a:pt x="884" y="208"/>
                  </a:lnTo>
                  <a:lnTo>
                    <a:pt x="884" y="208"/>
                  </a:lnTo>
                  <a:lnTo>
                    <a:pt x="854" y="234"/>
                  </a:lnTo>
                  <a:lnTo>
                    <a:pt x="825" y="262"/>
                  </a:lnTo>
                  <a:lnTo>
                    <a:pt x="812" y="278"/>
                  </a:lnTo>
                  <a:lnTo>
                    <a:pt x="799" y="294"/>
                  </a:lnTo>
                  <a:lnTo>
                    <a:pt x="787" y="310"/>
                  </a:lnTo>
                  <a:lnTo>
                    <a:pt x="777" y="327"/>
                  </a:lnTo>
                  <a:lnTo>
                    <a:pt x="777" y="327"/>
                  </a:lnTo>
                  <a:lnTo>
                    <a:pt x="774" y="330"/>
                  </a:lnTo>
                  <a:lnTo>
                    <a:pt x="772" y="333"/>
                  </a:lnTo>
                  <a:lnTo>
                    <a:pt x="768" y="336"/>
                  </a:lnTo>
                  <a:lnTo>
                    <a:pt x="764" y="338"/>
                  </a:lnTo>
                  <a:lnTo>
                    <a:pt x="755" y="340"/>
                  </a:lnTo>
                  <a:lnTo>
                    <a:pt x="744" y="338"/>
                  </a:lnTo>
                  <a:lnTo>
                    <a:pt x="734" y="334"/>
                  </a:lnTo>
                  <a:lnTo>
                    <a:pt x="722" y="329"/>
                  </a:lnTo>
                  <a:lnTo>
                    <a:pt x="710" y="323"/>
                  </a:lnTo>
                  <a:lnTo>
                    <a:pt x="699" y="315"/>
                  </a:lnTo>
                  <a:lnTo>
                    <a:pt x="674" y="298"/>
                  </a:lnTo>
                  <a:lnTo>
                    <a:pt x="651" y="282"/>
                  </a:lnTo>
                  <a:lnTo>
                    <a:pt x="632" y="269"/>
                  </a:lnTo>
                  <a:lnTo>
                    <a:pt x="625" y="264"/>
                  </a:lnTo>
                  <a:lnTo>
                    <a:pt x="619" y="261"/>
                  </a:lnTo>
                  <a:lnTo>
                    <a:pt x="619" y="261"/>
                  </a:lnTo>
                  <a:lnTo>
                    <a:pt x="612" y="260"/>
                  </a:lnTo>
                  <a:lnTo>
                    <a:pt x="606" y="259"/>
                  </a:lnTo>
                  <a:lnTo>
                    <a:pt x="599" y="259"/>
                  </a:lnTo>
                  <a:lnTo>
                    <a:pt x="594" y="260"/>
                  </a:lnTo>
                  <a:lnTo>
                    <a:pt x="585" y="264"/>
                  </a:lnTo>
                  <a:lnTo>
                    <a:pt x="576" y="269"/>
                  </a:lnTo>
                  <a:lnTo>
                    <a:pt x="568" y="277"/>
                  </a:lnTo>
                  <a:lnTo>
                    <a:pt x="560" y="286"/>
                  </a:lnTo>
                  <a:lnTo>
                    <a:pt x="544" y="304"/>
                  </a:lnTo>
                  <a:lnTo>
                    <a:pt x="544" y="304"/>
                  </a:lnTo>
                  <a:lnTo>
                    <a:pt x="480" y="370"/>
                  </a:lnTo>
                  <a:lnTo>
                    <a:pt x="447" y="402"/>
                  </a:lnTo>
                  <a:lnTo>
                    <a:pt x="416" y="436"/>
                  </a:lnTo>
                  <a:lnTo>
                    <a:pt x="416" y="436"/>
                  </a:lnTo>
                  <a:lnTo>
                    <a:pt x="402" y="453"/>
                  </a:lnTo>
                  <a:lnTo>
                    <a:pt x="388" y="472"/>
                  </a:lnTo>
                  <a:lnTo>
                    <a:pt x="364" y="508"/>
                  </a:lnTo>
                  <a:lnTo>
                    <a:pt x="364" y="508"/>
                  </a:lnTo>
                  <a:lnTo>
                    <a:pt x="344" y="540"/>
                  </a:lnTo>
                  <a:lnTo>
                    <a:pt x="344" y="540"/>
                  </a:lnTo>
                  <a:lnTo>
                    <a:pt x="309" y="517"/>
                  </a:lnTo>
                  <a:lnTo>
                    <a:pt x="290" y="504"/>
                  </a:lnTo>
                  <a:lnTo>
                    <a:pt x="272" y="490"/>
                  </a:lnTo>
                  <a:lnTo>
                    <a:pt x="254" y="476"/>
                  </a:lnTo>
                  <a:lnTo>
                    <a:pt x="238" y="460"/>
                  </a:lnTo>
                  <a:lnTo>
                    <a:pt x="224" y="444"/>
                  </a:lnTo>
                  <a:lnTo>
                    <a:pt x="212" y="429"/>
                  </a:lnTo>
                  <a:lnTo>
                    <a:pt x="212" y="429"/>
                  </a:lnTo>
                  <a:lnTo>
                    <a:pt x="208" y="425"/>
                  </a:lnTo>
                  <a:lnTo>
                    <a:pt x="203" y="421"/>
                  </a:lnTo>
                  <a:lnTo>
                    <a:pt x="198" y="418"/>
                  </a:lnTo>
                  <a:lnTo>
                    <a:pt x="192" y="418"/>
                  </a:lnTo>
                  <a:lnTo>
                    <a:pt x="187" y="419"/>
                  </a:lnTo>
                  <a:lnTo>
                    <a:pt x="182" y="421"/>
                  </a:lnTo>
                  <a:lnTo>
                    <a:pt x="177" y="425"/>
                  </a:lnTo>
                  <a:lnTo>
                    <a:pt x="173" y="429"/>
                  </a:lnTo>
                  <a:lnTo>
                    <a:pt x="173" y="429"/>
                  </a:lnTo>
                  <a:lnTo>
                    <a:pt x="170" y="431"/>
                  </a:lnTo>
                  <a:lnTo>
                    <a:pt x="167" y="434"/>
                  </a:lnTo>
                  <a:lnTo>
                    <a:pt x="161" y="438"/>
                  </a:lnTo>
                  <a:lnTo>
                    <a:pt x="154" y="440"/>
                  </a:lnTo>
                  <a:lnTo>
                    <a:pt x="152" y="443"/>
                  </a:lnTo>
                  <a:lnTo>
                    <a:pt x="149" y="446"/>
                  </a:lnTo>
                  <a:lnTo>
                    <a:pt x="149" y="446"/>
                  </a:lnTo>
                  <a:lnTo>
                    <a:pt x="141" y="460"/>
                  </a:lnTo>
                  <a:lnTo>
                    <a:pt x="133" y="473"/>
                  </a:lnTo>
                  <a:lnTo>
                    <a:pt x="123" y="486"/>
                  </a:lnTo>
                  <a:lnTo>
                    <a:pt x="112" y="499"/>
                  </a:lnTo>
                  <a:lnTo>
                    <a:pt x="112" y="499"/>
                  </a:lnTo>
                  <a:lnTo>
                    <a:pt x="89" y="529"/>
                  </a:lnTo>
                  <a:lnTo>
                    <a:pt x="64" y="561"/>
                  </a:lnTo>
                  <a:lnTo>
                    <a:pt x="52" y="575"/>
                  </a:lnTo>
                  <a:lnTo>
                    <a:pt x="39" y="589"/>
                  </a:lnTo>
                  <a:lnTo>
                    <a:pt x="25" y="602"/>
                  </a:lnTo>
                  <a:lnTo>
                    <a:pt x="9" y="616"/>
                  </a:lnTo>
                  <a:lnTo>
                    <a:pt x="9" y="616"/>
                  </a:lnTo>
                  <a:lnTo>
                    <a:pt x="5" y="618"/>
                  </a:lnTo>
                  <a:lnTo>
                    <a:pt x="3" y="622"/>
                  </a:lnTo>
                  <a:lnTo>
                    <a:pt x="0" y="626"/>
                  </a:lnTo>
                  <a:lnTo>
                    <a:pt x="0" y="630"/>
                  </a:lnTo>
                  <a:lnTo>
                    <a:pt x="0" y="639"/>
                  </a:lnTo>
                  <a:lnTo>
                    <a:pt x="3" y="647"/>
                  </a:lnTo>
                  <a:lnTo>
                    <a:pt x="8" y="653"/>
                  </a:lnTo>
                  <a:lnTo>
                    <a:pt x="12" y="656"/>
                  </a:lnTo>
                  <a:lnTo>
                    <a:pt x="16" y="657"/>
                  </a:lnTo>
                  <a:lnTo>
                    <a:pt x="20" y="659"/>
                  </a:lnTo>
                  <a:lnTo>
                    <a:pt x="24" y="659"/>
                  </a:lnTo>
                  <a:lnTo>
                    <a:pt x="27" y="657"/>
                  </a:lnTo>
                  <a:lnTo>
                    <a:pt x="33" y="655"/>
                  </a:lnTo>
                  <a:lnTo>
                    <a:pt x="33" y="655"/>
                  </a:lnTo>
                  <a:lnTo>
                    <a:pt x="48" y="643"/>
                  </a:lnTo>
                  <a:lnTo>
                    <a:pt x="63" y="630"/>
                  </a:lnTo>
                  <a:lnTo>
                    <a:pt x="77" y="616"/>
                  </a:lnTo>
                  <a:lnTo>
                    <a:pt x="90" y="601"/>
                  </a:lnTo>
                  <a:lnTo>
                    <a:pt x="116" y="570"/>
                  </a:lnTo>
                  <a:lnTo>
                    <a:pt x="140" y="540"/>
                  </a:lnTo>
                  <a:lnTo>
                    <a:pt x="140" y="540"/>
                  </a:lnTo>
                  <a:lnTo>
                    <a:pt x="150" y="525"/>
                  </a:lnTo>
                  <a:lnTo>
                    <a:pt x="162" y="511"/>
                  </a:lnTo>
                  <a:lnTo>
                    <a:pt x="174" y="497"/>
                  </a:lnTo>
                  <a:lnTo>
                    <a:pt x="183" y="481"/>
                  </a:lnTo>
                  <a:lnTo>
                    <a:pt x="183" y="481"/>
                  </a:lnTo>
                  <a:lnTo>
                    <a:pt x="190" y="473"/>
                  </a:lnTo>
                  <a:lnTo>
                    <a:pt x="190" y="473"/>
                  </a:lnTo>
                  <a:lnTo>
                    <a:pt x="201" y="486"/>
                  </a:lnTo>
                  <a:lnTo>
                    <a:pt x="213" y="499"/>
                  </a:lnTo>
                  <a:lnTo>
                    <a:pt x="241" y="521"/>
                  </a:lnTo>
                  <a:lnTo>
                    <a:pt x="268" y="544"/>
                  </a:lnTo>
                  <a:lnTo>
                    <a:pt x="296" y="565"/>
                  </a:lnTo>
                  <a:lnTo>
                    <a:pt x="296" y="565"/>
                  </a:lnTo>
                  <a:lnTo>
                    <a:pt x="310" y="576"/>
                  </a:lnTo>
                  <a:lnTo>
                    <a:pt x="319" y="583"/>
                  </a:lnTo>
                  <a:lnTo>
                    <a:pt x="330" y="589"/>
                  </a:lnTo>
                  <a:lnTo>
                    <a:pt x="340" y="593"/>
                  </a:lnTo>
                  <a:lnTo>
                    <a:pt x="349" y="595"/>
                  </a:lnTo>
                  <a:lnTo>
                    <a:pt x="354" y="595"/>
                  </a:lnTo>
                  <a:lnTo>
                    <a:pt x="360" y="593"/>
                  </a:lnTo>
                  <a:lnTo>
                    <a:pt x="364" y="592"/>
                  </a:lnTo>
                  <a:lnTo>
                    <a:pt x="368" y="588"/>
                  </a:lnTo>
                  <a:lnTo>
                    <a:pt x="368" y="588"/>
                  </a:lnTo>
                  <a:lnTo>
                    <a:pt x="375" y="580"/>
                  </a:lnTo>
                  <a:lnTo>
                    <a:pt x="381" y="571"/>
                  </a:lnTo>
                  <a:lnTo>
                    <a:pt x="392" y="553"/>
                  </a:lnTo>
                  <a:lnTo>
                    <a:pt x="404" y="533"/>
                  </a:lnTo>
                  <a:lnTo>
                    <a:pt x="415" y="515"/>
                  </a:lnTo>
                  <a:lnTo>
                    <a:pt x="415" y="515"/>
                  </a:lnTo>
                  <a:lnTo>
                    <a:pt x="434" y="487"/>
                  </a:lnTo>
                  <a:lnTo>
                    <a:pt x="455" y="461"/>
                  </a:lnTo>
                  <a:lnTo>
                    <a:pt x="477" y="436"/>
                  </a:lnTo>
                  <a:lnTo>
                    <a:pt x="500" y="412"/>
                  </a:lnTo>
                  <a:lnTo>
                    <a:pt x="500" y="412"/>
                  </a:lnTo>
                  <a:lnTo>
                    <a:pt x="515" y="395"/>
                  </a:lnTo>
                  <a:lnTo>
                    <a:pt x="534" y="380"/>
                  </a:lnTo>
                  <a:lnTo>
                    <a:pt x="551" y="364"/>
                  </a:lnTo>
                  <a:lnTo>
                    <a:pt x="559" y="357"/>
                  </a:lnTo>
                  <a:lnTo>
                    <a:pt x="566" y="347"/>
                  </a:lnTo>
                  <a:lnTo>
                    <a:pt x="566" y="347"/>
                  </a:lnTo>
                  <a:lnTo>
                    <a:pt x="578" y="332"/>
                  </a:lnTo>
                  <a:lnTo>
                    <a:pt x="585" y="324"/>
                  </a:lnTo>
                  <a:lnTo>
                    <a:pt x="591" y="319"/>
                  </a:lnTo>
                  <a:lnTo>
                    <a:pt x="598" y="313"/>
                  </a:lnTo>
                  <a:lnTo>
                    <a:pt x="606" y="312"/>
                  </a:lnTo>
                  <a:lnTo>
                    <a:pt x="610" y="312"/>
                  </a:lnTo>
                  <a:lnTo>
                    <a:pt x="613" y="312"/>
                  </a:lnTo>
                  <a:lnTo>
                    <a:pt x="617" y="315"/>
                  </a:lnTo>
                  <a:lnTo>
                    <a:pt x="623" y="317"/>
                  </a:lnTo>
                  <a:lnTo>
                    <a:pt x="623" y="317"/>
                  </a:lnTo>
                  <a:lnTo>
                    <a:pt x="654" y="341"/>
                  </a:lnTo>
                  <a:lnTo>
                    <a:pt x="671" y="353"/>
                  </a:lnTo>
                  <a:lnTo>
                    <a:pt x="689" y="364"/>
                  </a:lnTo>
                  <a:lnTo>
                    <a:pt x="708" y="374"/>
                  </a:lnTo>
                  <a:lnTo>
                    <a:pt x="726" y="381"/>
                  </a:lnTo>
                  <a:lnTo>
                    <a:pt x="744" y="387"/>
                  </a:lnTo>
                  <a:lnTo>
                    <a:pt x="755" y="389"/>
                  </a:lnTo>
                  <a:lnTo>
                    <a:pt x="764" y="389"/>
                  </a:lnTo>
                  <a:lnTo>
                    <a:pt x="764" y="389"/>
                  </a:lnTo>
                  <a:lnTo>
                    <a:pt x="772" y="389"/>
                  </a:lnTo>
                  <a:lnTo>
                    <a:pt x="780" y="387"/>
                  </a:lnTo>
                  <a:lnTo>
                    <a:pt x="786" y="383"/>
                  </a:lnTo>
                  <a:lnTo>
                    <a:pt x="794" y="378"/>
                  </a:lnTo>
                  <a:lnTo>
                    <a:pt x="801" y="372"/>
                  </a:lnTo>
                  <a:lnTo>
                    <a:pt x="808" y="366"/>
                  </a:lnTo>
                  <a:lnTo>
                    <a:pt x="821" y="350"/>
                  </a:lnTo>
                  <a:lnTo>
                    <a:pt x="833" y="333"/>
                  </a:lnTo>
                  <a:lnTo>
                    <a:pt x="845" y="316"/>
                  </a:lnTo>
                  <a:lnTo>
                    <a:pt x="855" y="302"/>
                  </a:lnTo>
                  <a:lnTo>
                    <a:pt x="865" y="291"/>
                  </a:lnTo>
                  <a:lnTo>
                    <a:pt x="865" y="291"/>
                  </a:lnTo>
                  <a:lnTo>
                    <a:pt x="893" y="264"/>
                  </a:lnTo>
                  <a:lnTo>
                    <a:pt x="923" y="238"/>
                  </a:lnTo>
                  <a:lnTo>
                    <a:pt x="951" y="210"/>
                  </a:lnTo>
                  <a:lnTo>
                    <a:pt x="965" y="196"/>
                  </a:lnTo>
                  <a:lnTo>
                    <a:pt x="978" y="181"/>
                  </a:lnTo>
                  <a:lnTo>
                    <a:pt x="978" y="181"/>
                  </a:lnTo>
                  <a:lnTo>
                    <a:pt x="994" y="163"/>
                  </a:lnTo>
                  <a:lnTo>
                    <a:pt x="1011" y="147"/>
                  </a:lnTo>
                  <a:lnTo>
                    <a:pt x="1028" y="130"/>
                  </a:lnTo>
                  <a:lnTo>
                    <a:pt x="1045" y="113"/>
                  </a:lnTo>
                  <a:lnTo>
                    <a:pt x="1045" y="113"/>
                  </a:lnTo>
                  <a:lnTo>
                    <a:pt x="1060" y="96"/>
                  </a:lnTo>
                  <a:lnTo>
                    <a:pt x="1073" y="77"/>
                  </a:lnTo>
                  <a:lnTo>
                    <a:pt x="1086" y="58"/>
                  </a:lnTo>
                  <a:lnTo>
                    <a:pt x="1099" y="40"/>
                  </a:lnTo>
                  <a:lnTo>
                    <a:pt x="1099" y="40"/>
                  </a:lnTo>
                  <a:lnTo>
                    <a:pt x="1101" y="36"/>
                  </a:lnTo>
                  <a:lnTo>
                    <a:pt x="1103" y="31"/>
                  </a:lnTo>
                  <a:lnTo>
                    <a:pt x="1104" y="27"/>
                  </a:lnTo>
                  <a:lnTo>
                    <a:pt x="1104" y="22"/>
                  </a:lnTo>
                  <a:lnTo>
                    <a:pt x="1101" y="14"/>
                  </a:lnTo>
                  <a:lnTo>
                    <a:pt x="1096" y="6"/>
                  </a:lnTo>
                  <a:lnTo>
                    <a:pt x="1090" y="2"/>
                  </a:lnTo>
                  <a:lnTo>
                    <a:pt x="1086" y="1"/>
                  </a:lnTo>
                  <a:lnTo>
                    <a:pt x="1082" y="0"/>
                  </a:lnTo>
                  <a:lnTo>
                    <a:pt x="1078" y="0"/>
                  </a:lnTo>
                  <a:lnTo>
                    <a:pt x="1074" y="1"/>
                  </a:lnTo>
                  <a:lnTo>
                    <a:pt x="1070" y="3"/>
                  </a:lnTo>
                  <a:lnTo>
                    <a:pt x="1066" y="7"/>
                  </a:lnTo>
                  <a:lnTo>
                    <a:pt x="1066"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8" name="Freeform 1254"/>
            <p:cNvSpPr/>
            <p:nvPr/>
          </p:nvSpPr>
          <p:spPr bwMode="auto">
            <a:xfrm>
              <a:off x="5692776" y="2171700"/>
              <a:ext cx="147638" cy="136525"/>
            </a:xfrm>
            <a:custGeom>
              <a:avLst/>
              <a:gdLst/>
              <a:ahLst/>
              <a:cxnLst>
                <a:cxn ang="0">
                  <a:pos x="332" y="17"/>
                </a:cxn>
                <a:cxn ang="0">
                  <a:pos x="325" y="4"/>
                </a:cxn>
                <a:cxn ang="0">
                  <a:pos x="310" y="0"/>
                </a:cxn>
                <a:cxn ang="0">
                  <a:pos x="298" y="0"/>
                </a:cxn>
                <a:cxn ang="0">
                  <a:pos x="233" y="3"/>
                </a:cxn>
                <a:cxn ang="0">
                  <a:pos x="130" y="17"/>
                </a:cxn>
                <a:cxn ang="0">
                  <a:pos x="34" y="46"/>
                </a:cxn>
                <a:cxn ang="0">
                  <a:pos x="9" y="62"/>
                </a:cxn>
                <a:cxn ang="0">
                  <a:pos x="1" y="75"/>
                </a:cxn>
                <a:cxn ang="0">
                  <a:pos x="4" y="97"/>
                </a:cxn>
                <a:cxn ang="0">
                  <a:pos x="28" y="123"/>
                </a:cxn>
                <a:cxn ang="0">
                  <a:pos x="81" y="161"/>
                </a:cxn>
                <a:cxn ang="0">
                  <a:pos x="102" y="174"/>
                </a:cxn>
                <a:cxn ang="0">
                  <a:pos x="119" y="172"/>
                </a:cxn>
                <a:cxn ang="0">
                  <a:pos x="131" y="157"/>
                </a:cxn>
                <a:cxn ang="0">
                  <a:pos x="131" y="148"/>
                </a:cxn>
                <a:cxn ang="0">
                  <a:pos x="128" y="135"/>
                </a:cxn>
                <a:cxn ang="0">
                  <a:pos x="111" y="126"/>
                </a:cxn>
                <a:cxn ang="0">
                  <a:pos x="67" y="98"/>
                </a:cxn>
                <a:cxn ang="0">
                  <a:pos x="62" y="93"/>
                </a:cxn>
                <a:cxn ang="0">
                  <a:pos x="69" y="83"/>
                </a:cxn>
                <a:cxn ang="0">
                  <a:pos x="121" y="70"/>
                </a:cxn>
                <a:cxn ang="0">
                  <a:pos x="161" y="59"/>
                </a:cxn>
                <a:cxn ang="0">
                  <a:pos x="288" y="46"/>
                </a:cxn>
                <a:cxn ang="0">
                  <a:pos x="296" y="93"/>
                </a:cxn>
                <a:cxn ang="0">
                  <a:pos x="314" y="187"/>
                </a:cxn>
                <a:cxn ang="0">
                  <a:pos x="318" y="233"/>
                </a:cxn>
                <a:cxn ang="0">
                  <a:pos x="323" y="282"/>
                </a:cxn>
                <a:cxn ang="0">
                  <a:pos x="318" y="289"/>
                </a:cxn>
                <a:cxn ang="0">
                  <a:pos x="311" y="287"/>
                </a:cxn>
                <a:cxn ang="0">
                  <a:pos x="263" y="248"/>
                </a:cxn>
                <a:cxn ang="0">
                  <a:pos x="250" y="242"/>
                </a:cxn>
                <a:cxn ang="0">
                  <a:pos x="238" y="245"/>
                </a:cxn>
                <a:cxn ang="0">
                  <a:pos x="229" y="258"/>
                </a:cxn>
                <a:cxn ang="0">
                  <a:pos x="232" y="279"/>
                </a:cxn>
                <a:cxn ang="0">
                  <a:pos x="243" y="288"/>
                </a:cxn>
                <a:cxn ang="0">
                  <a:pos x="257" y="296"/>
                </a:cxn>
                <a:cxn ang="0">
                  <a:pos x="311" y="336"/>
                </a:cxn>
                <a:cxn ang="0">
                  <a:pos x="339" y="346"/>
                </a:cxn>
                <a:cxn ang="0">
                  <a:pos x="355" y="342"/>
                </a:cxn>
                <a:cxn ang="0">
                  <a:pos x="365" y="325"/>
                </a:cxn>
                <a:cxn ang="0">
                  <a:pos x="370" y="292"/>
                </a:cxn>
                <a:cxn ang="0">
                  <a:pos x="369" y="238"/>
                </a:cxn>
                <a:cxn ang="0">
                  <a:pos x="348" y="130"/>
                </a:cxn>
                <a:cxn ang="0">
                  <a:pos x="334" y="41"/>
                </a:cxn>
              </a:cxnLst>
              <a:rect l="0" t="0" r="r" b="b"/>
              <a:pathLst>
                <a:path w="370" h="346">
                  <a:moveTo>
                    <a:pt x="334" y="23"/>
                  </a:moveTo>
                  <a:lnTo>
                    <a:pt x="334" y="23"/>
                  </a:lnTo>
                  <a:lnTo>
                    <a:pt x="332" y="17"/>
                  </a:lnTo>
                  <a:lnTo>
                    <a:pt x="331" y="12"/>
                  </a:lnTo>
                  <a:lnTo>
                    <a:pt x="328" y="8"/>
                  </a:lnTo>
                  <a:lnTo>
                    <a:pt x="325" y="4"/>
                  </a:lnTo>
                  <a:lnTo>
                    <a:pt x="321" y="3"/>
                  </a:lnTo>
                  <a:lnTo>
                    <a:pt x="315" y="2"/>
                  </a:lnTo>
                  <a:lnTo>
                    <a:pt x="310" y="0"/>
                  </a:lnTo>
                  <a:lnTo>
                    <a:pt x="306" y="0"/>
                  </a:lnTo>
                  <a:lnTo>
                    <a:pt x="306" y="0"/>
                  </a:lnTo>
                  <a:lnTo>
                    <a:pt x="298" y="0"/>
                  </a:lnTo>
                  <a:lnTo>
                    <a:pt x="298" y="0"/>
                  </a:lnTo>
                  <a:lnTo>
                    <a:pt x="267" y="0"/>
                  </a:lnTo>
                  <a:lnTo>
                    <a:pt x="233" y="3"/>
                  </a:lnTo>
                  <a:lnTo>
                    <a:pt x="199" y="6"/>
                  </a:lnTo>
                  <a:lnTo>
                    <a:pt x="164" y="11"/>
                  </a:lnTo>
                  <a:lnTo>
                    <a:pt x="130" y="17"/>
                  </a:lnTo>
                  <a:lnTo>
                    <a:pt x="97" y="25"/>
                  </a:lnTo>
                  <a:lnTo>
                    <a:pt x="64" y="34"/>
                  </a:lnTo>
                  <a:lnTo>
                    <a:pt x="34" y="46"/>
                  </a:lnTo>
                  <a:lnTo>
                    <a:pt x="34" y="46"/>
                  </a:lnTo>
                  <a:lnTo>
                    <a:pt x="20" y="54"/>
                  </a:lnTo>
                  <a:lnTo>
                    <a:pt x="9" y="62"/>
                  </a:lnTo>
                  <a:lnTo>
                    <a:pt x="5" y="66"/>
                  </a:lnTo>
                  <a:lnTo>
                    <a:pt x="3" y="71"/>
                  </a:lnTo>
                  <a:lnTo>
                    <a:pt x="1" y="75"/>
                  </a:lnTo>
                  <a:lnTo>
                    <a:pt x="0" y="79"/>
                  </a:lnTo>
                  <a:lnTo>
                    <a:pt x="1" y="88"/>
                  </a:lnTo>
                  <a:lnTo>
                    <a:pt x="4" y="97"/>
                  </a:lnTo>
                  <a:lnTo>
                    <a:pt x="11" y="106"/>
                  </a:lnTo>
                  <a:lnTo>
                    <a:pt x="18" y="114"/>
                  </a:lnTo>
                  <a:lnTo>
                    <a:pt x="28" y="123"/>
                  </a:lnTo>
                  <a:lnTo>
                    <a:pt x="38" y="132"/>
                  </a:lnTo>
                  <a:lnTo>
                    <a:pt x="60" y="147"/>
                  </a:lnTo>
                  <a:lnTo>
                    <a:pt x="81" y="161"/>
                  </a:lnTo>
                  <a:lnTo>
                    <a:pt x="97" y="172"/>
                  </a:lnTo>
                  <a:lnTo>
                    <a:pt x="97" y="172"/>
                  </a:lnTo>
                  <a:lnTo>
                    <a:pt x="102" y="174"/>
                  </a:lnTo>
                  <a:lnTo>
                    <a:pt x="109" y="176"/>
                  </a:lnTo>
                  <a:lnTo>
                    <a:pt x="114" y="174"/>
                  </a:lnTo>
                  <a:lnTo>
                    <a:pt x="119" y="172"/>
                  </a:lnTo>
                  <a:lnTo>
                    <a:pt x="124" y="168"/>
                  </a:lnTo>
                  <a:lnTo>
                    <a:pt x="128" y="164"/>
                  </a:lnTo>
                  <a:lnTo>
                    <a:pt x="131" y="157"/>
                  </a:lnTo>
                  <a:lnTo>
                    <a:pt x="131" y="152"/>
                  </a:lnTo>
                  <a:lnTo>
                    <a:pt x="131" y="148"/>
                  </a:lnTo>
                  <a:lnTo>
                    <a:pt x="131" y="148"/>
                  </a:lnTo>
                  <a:lnTo>
                    <a:pt x="131" y="143"/>
                  </a:lnTo>
                  <a:lnTo>
                    <a:pt x="130" y="139"/>
                  </a:lnTo>
                  <a:lnTo>
                    <a:pt x="128" y="135"/>
                  </a:lnTo>
                  <a:lnTo>
                    <a:pt x="126" y="132"/>
                  </a:lnTo>
                  <a:lnTo>
                    <a:pt x="119" y="129"/>
                  </a:lnTo>
                  <a:lnTo>
                    <a:pt x="111" y="126"/>
                  </a:lnTo>
                  <a:lnTo>
                    <a:pt x="111" y="126"/>
                  </a:lnTo>
                  <a:lnTo>
                    <a:pt x="89" y="112"/>
                  </a:lnTo>
                  <a:lnTo>
                    <a:pt x="67" y="98"/>
                  </a:lnTo>
                  <a:lnTo>
                    <a:pt x="67" y="98"/>
                  </a:lnTo>
                  <a:lnTo>
                    <a:pt x="63" y="96"/>
                  </a:lnTo>
                  <a:lnTo>
                    <a:pt x="62" y="93"/>
                  </a:lnTo>
                  <a:lnTo>
                    <a:pt x="62" y="91"/>
                  </a:lnTo>
                  <a:lnTo>
                    <a:pt x="63" y="88"/>
                  </a:lnTo>
                  <a:lnTo>
                    <a:pt x="69" y="83"/>
                  </a:lnTo>
                  <a:lnTo>
                    <a:pt x="80" y="79"/>
                  </a:lnTo>
                  <a:lnTo>
                    <a:pt x="105" y="74"/>
                  </a:lnTo>
                  <a:lnTo>
                    <a:pt x="121" y="70"/>
                  </a:lnTo>
                  <a:lnTo>
                    <a:pt x="121" y="70"/>
                  </a:lnTo>
                  <a:lnTo>
                    <a:pt x="140" y="64"/>
                  </a:lnTo>
                  <a:lnTo>
                    <a:pt x="161" y="59"/>
                  </a:lnTo>
                  <a:lnTo>
                    <a:pt x="204" y="53"/>
                  </a:lnTo>
                  <a:lnTo>
                    <a:pt x="246" y="47"/>
                  </a:lnTo>
                  <a:lnTo>
                    <a:pt x="288" y="46"/>
                  </a:lnTo>
                  <a:lnTo>
                    <a:pt x="288" y="46"/>
                  </a:lnTo>
                  <a:lnTo>
                    <a:pt x="292" y="70"/>
                  </a:lnTo>
                  <a:lnTo>
                    <a:pt x="296" y="93"/>
                  </a:lnTo>
                  <a:lnTo>
                    <a:pt x="305" y="140"/>
                  </a:lnTo>
                  <a:lnTo>
                    <a:pt x="310" y="164"/>
                  </a:lnTo>
                  <a:lnTo>
                    <a:pt x="314" y="187"/>
                  </a:lnTo>
                  <a:lnTo>
                    <a:pt x="317" y="210"/>
                  </a:lnTo>
                  <a:lnTo>
                    <a:pt x="318" y="233"/>
                  </a:lnTo>
                  <a:lnTo>
                    <a:pt x="318" y="233"/>
                  </a:lnTo>
                  <a:lnTo>
                    <a:pt x="321" y="251"/>
                  </a:lnTo>
                  <a:lnTo>
                    <a:pt x="323" y="272"/>
                  </a:lnTo>
                  <a:lnTo>
                    <a:pt x="323" y="282"/>
                  </a:lnTo>
                  <a:lnTo>
                    <a:pt x="322" y="288"/>
                  </a:lnTo>
                  <a:lnTo>
                    <a:pt x="321" y="289"/>
                  </a:lnTo>
                  <a:lnTo>
                    <a:pt x="318" y="289"/>
                  </a:lnTo>
                  <a:lnTo>
                    <a:pt x="315" y="289"/>
                  </a:lnTo>
                  <a:lnTo>
                    <a:pt x="311" y="287"/>
                  </a:lnTo>
                  <a:lnTo>
                    <a:pt x="311" y="287"/>
                  </a:lnTo>
                  <a:lnTo>
                    <a:pt x="285" y="263"/>
                  </a:lnTo>
                  <a:lnTo>
                    <a:pt x="271" y="253"/>
                  </a:lnTo>
                  <a:lnTo>
                    <a:pt x="263" y="248"/>
                  </a:lnTo>
                  <a:lnTo>
                    <a:pt x="255" y="244"/>
                  </a:lnTo>
                  <a:lnTo>
                    <a:pt x="255" y="244"/>
                  </a:lnTo>
                  <a:lnTo>
                    <a:pt x="250" y="242"/>
                  </a:lnTo>
                  <a:lnTo>
                    <a:pt x="246" y="242"/>
                  </a:lnTo>
                  <a:lnTo>
                    <a:pt x="242" y="244"/>
                  </a:lnTo>
                  <a:lnTo>
                    <a:pt x="238" y="245"/>
                  </a:lnTo>
                  <a:lnTo>
                    <a:pt x="236" y="248"/>
                  </a:lnTo>
                  <a:lnTo>
                    <a:pt x="233" y="250"/>
                  </a:lnTo>
                  <a:lnTo>
                    <a:pt x="229" y="258"/>
                  </a:lnTo>
                  <a:lnTo>
                    <a:pt x="228" y="267"/>
                  </a:lnTo>
                  <a:lnTo>
                    <a:pt x="230" y="275"/>
                  </a:lnTo>
                  <a:lnTo>
                    <a:pt x="232" y="279"/>
                  </a:lnTo>
                  <a:lnTo>
                    <a:pt x="236" y="283"/>
                  </a:lnTo>
                  <a:lnTo>
                    <a:pt x="238" y="285"/>
                  </a:lnTo>
                  <a:lnTo>
                    <a:pt x="243" y="288"/>
                  </a:lnTo>
                  <a:lnTo>
                    <a:pt x="243" y="288"/>
                  </a:lnTo>
                  <a:lnTo>
                    <a:pt x="250" y="291"/>
                  </a:lnTo>
                  <a:lnTo>
                    <a:pt x="257" y="296"/>
                  </a:lnTo>
                  <a:lnTo>
                    <a:pt x="274" y="309"/>
                  </a:lnTo>
                  <a:lnTo>
                    <a:pt x="292" y="323"/>
                  </a:lnTo>
                  <a:lnTo>
                    <a:pt x="311" y="336"/>
                  </a:lnTo>
                  <a:lnTo>
                    <a:pt x="321" y="342"/>
                  </a:lnTo>
                  <a:lnTo>
                    <a:pt x="331" y="344"/>
                  </a:lnTo>
                  <a:lnTo>
                    <a:pt x="339" y="346"/>
                  </a:lnTo>
                  <a:lnTo>
                    <a:pt x="347" y="346"/>
                  </a:lnTo>
                  <a:lnTo>
                    <a:pt x="351" y="344"/>
                  </a:lnTo>
                  <a:lnTo>
                    <a:pt x="355" y="342"/>
                  </a:lnTo>
                  <a:lnTo>
                    <a:pt x="357" y="339"/>
                  </a:lnTo>
                  <a:lnTo>
                    <a:pt x="360" y="335"/>
                  </a:lnTo>
                  <a:lnTo>
                    <a:pt x="365" y="325"/>
                  </a:lnTo>
                  <a:lnTo>
                    <a:pt x="368" y="310"/>
                  </a:lnTo>
                  <a:lnTo>
                    <a:pt x="368" y="310"/>
                  </a:lnTo>
                  <a:lnTo>
                    <a:pt x="370" y="292"/>
                  </a:lnTo>
                  <a:lnTo>
                    <a:pt x="370" y="275"/>
                  </a:lnTo>
                  <a:lnTo>
                    <a:pt x="370" y="257"/>
                  </a:lnTo>
                  <a:lnTo>
                    <a:pt x="369" y="238"/>
                  </a:lnTo>
                  <a:lnTo>
                    <a:pt x="364" y="202"/>
                  </a:lnTo>
                  <a:lnTo>
                    <a:pt x="356" y="166"/>
                  </a:lnTo>
                  <a:lnTo>
                    <a:pt x="348" y="130"/>
                  </a:lnTo>
                  <a:lnTo>
                    <a:pt x="340" y="95"/>
                  </a:lnTo>
                  <a:lnTo>
                    <a:pt x="335" y="58"/>
                  </a:lnTo>
                  <a:lnTo>
                    <a:pt x="334" y="41"/>
                  </a:lnTo>
                  <a:lnTo>
                    <a:pt x="334" y="23"/>
                  </a:lnTo>
                  <a:lnTo>
                    <a:pt x="334" y="2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9" name="Freeform 1255"/>
            <p:cNvSpPr/>
            <p:nvPr/>
          </p:nvSpPr>
          <p:spPr bwMode="auto">
            <a:xfrm>
              <a:off x="5359401" y="2195513"/>
              <a:ext cx="342900" cy="25400"/>
            </a:xfrm>
            <a:custGeom>
              <a:avLst/>
              <a:gdLst/>
              <a:ahLst/>
              <a:cxnLst>
                <a:cxn ang="0">
                  <a:pos x="846" y="31"/>
                </a:cxn>
                <a:cxn ang="0">
                  <a:pos x="846" y="31"/>
                </a:cxn>
                <a:cxn ang="0">
                  <a:pos x="798" y="30"/>
                </a:cxn>
                <a:cxn ang="0">
                  <a:pos x="748" y="29"/>
                </a:cxn>
                <a:cxn ang="0">
                  <a:pos x="649" y="25"/>
                </a:cxn>
                <a:cxn ang="0">
                  <a:pos x="549" y="19"/>
                </a:cxn>
                <a:cxn ang="0">
                  <a:pos x="451" y="16"/>
                </a:cxn>
                <a:cxn ang="0">
                  <a:pos x="451" y="16"/>
                </a:cxn>
                <a:cxn ang="0">
                  <a:pos x="242" y="10"/>
                </a:cxn>
                <a:cxn ang="0">
                  <a:pos x="137" y="9"/>
                </a:cxn>
                <a:cxn ang="0">
                  <a:pos x="33" y="8"/>
                </a:cxn>
                <a:cxn ang="0">
                  <a:pos x="33" y="8"/>
                </a:cxn>
                <a:cxn ang="0">
                  <a:pos x="29" y="4"/>
                </a:cxn>
                <a:cxn ang="0">
                  <a:pos x="24" y="1"/>
                </a:cxn>
                <a:cxn ang="0">
                  <a:pos x="18" y="0"/>
                </a:cxn>
                <a:cxn ang="0">
                  <a:pos x="13" y="0"/>
                </a:cxn>
                <a:cxn ang="0">
                  <a:pos x="8" y="2"/>
                </a:cxn>
                <a:cxn ang="0">
                  <a:pos x="4" y="5"/>
                </a:cxn>
                <a:cxn ang="0">
                  <a:pos x="1" y="10"/>
                </a:cxn>
                <a:cxn ang="0">
                  <a:pos x="0" y="17"/>
                </a:cxn>
                <a:cxn ang="0">
                  <a:pos x="0" y="25"/>
                </a:cxn>
                <a:cxn ang="0">
                  <a:pos x="0" y="25"/>
                </a:cxn>
                <a:cxn ang="0">
                  <a:pos x="1" y="33"/>
                </a:cxn>
                <a:cxn ang="0">
                  <a:pos x="5" y="38"/>
                </a:cxn>
                <a:cxn ang="0">
                  <a:pos x="11" y="42"/>
                </a:cxn>
                <a:cxn ang="0">
                  <a:pos x="17" y="43"/>
                </a:cxn>
                <a:cxn ang="0">
                  <a:pos x="17" y="43"/>
                </a:cxn>
                <a:cxn ang="0">
                  <a:pos x="126" y="43"/>
                </a:cxn>
                <a:cxn ang="0">
                  <a:pos x="234" y="46"/>
                </a:cxn>
                <a:cxn ang="0">
                  <a:pos x="451" y="50"/>
                </a:cxn>
                <a:cxn ang="0">
                  <a:pos x="451" y="50"/>
                </a:cxn>
                <a:cxn ang="0">
                  <a:pos x="549" y="53"/>
                </a:cxn>
                <a:cxn ang="0">
                  <a:pos x="649" y="59"/>
                </a:cxn>
                <a:cxn ang="0">
                  <a:pos x="748" y="64"/>
                </a:cxn>
                <a:cxn ang="0">
                  <a:pos x="798" y="65"/>
                </a:cxn>
                <a:cxn ang="0">
                  <a:pos x="846" y="65"/>
                </a:cxn>
                <a:cxn ang="0">
                  <a:pos x="846" y="65"/>
                </a:cxn>
                <a:cxn ang="0">
                  <a:pos x="850" y="65"/>
                </a:cxn>
                <a:cxn ang="0">
                  <a:pos x="854" y="64"/>
                </a:cxn>
                <a:cxn ang="0">
                  <a:pos x="859" y="60"/>
                </a:cxn>
                <a:cxn ang="0">
                  <a:pos x="862" y="55"/>
                </a:cxn>
                <a:cxn ang="0">
                  <a:pos x="863" y="48"/>
                </a:cxn>
                <a:cxn ang="0">
                  <a:pos x="862" y="42"/>
                </a:cxn>
                <a:cxn ang="0">
                  <a:pos x="859" y="36"/>
                </a:cxn>
                <a:cxn ang="0">
                  <a:pos x="854" y="33"/>
                </a:cxn>
                <a:cxn ang="0">
                  <a:pos x="850" y="31"/>
                </a:cxn>
                <a:cxn ang="0">
                  <a:pos x="846" y="31"/>
                </a:cxn>
                <a:cxn ang="0">
                  <a:pos x="846" y="31"/>
                </a:cxn>
              </a:cxnLst>
              <a:rect l="0" t="0" r="r" b="b"/>
              <a:pathLst>
                <a:path w="863" h="65">
                  <a:moveTo>
                    <a:pt x="846" y="31"/>
                  </a:moveTo>
                  <a:lnTo>
                    <a:pt x="846" y="31"/>
                  </a:lnTo>
                  <a:lnTo>
                    <a:pt x="798" y="30"/>
                  </a:lnTo>
                  <a:lnTo>
                    <a:pt x="748" y="29"/>
                  </a:lnTo>
                  <a:lnTo>
                    <a:pt x="649" y="25"/>
                  </a:lnTo>
                  <a:lnTo>
                    <a:pt x="549" y="19"/>
                  </a:lnTo>
                  <a:lnTo>
                    <a:pt x="451" y="16"/>
                  </a:lnTo>
                  <a:lnTo>
                    <a:pt x="451" y="16"/>
                  </a:lnTo>
                  <a:lnTo>
                    <a:pt x="242" y="10"/>
                  </a:lnTo>
                  <a:lnTo>
                    <a:pt x="137" y="9"/>
                  </a:lnTo>
                  <a:lnTo>
                    <a:pt x="33" y="8"/>
                  </a:lnTo>
                  <a:lnTo>
                    <a:pt x="33" y="8"/>
                  </a:lnTo>
                  <a:lnTo>
                    <a:pt x="29" y="4"/>
                  </a:lnTo>
                  <a:lnTo>
                    <a:pt x="24" y="1"/>
                  </a:lnTo>
                  <a:lnTo>
                    <a:pt x="18" y="0"/>
                  </a:lnTo>
                  <a:lnTo>
                    <a:pt x="13" y="0"/>
                  </a:lnTo>
                  <a:lnTo>
                    <a:pt x="8" y="2"/>
                  </a:lnTo>
                  <a:lnTo>
                    <a:pt x="4" y="5"/>
                  </a:lnTo>
                  <a:lnTo>
                    <a:pt x="1" y="10"/>
                  </a:lnTo>
                  <a:lnTo>
                    <a:pt x="0" y="17"/>
                  </a:lnTo>
                  <a:lnTo>
                    <a:pt x="0" y="25"/>
                  </a:lnTo>
                  <a:lnTo>
                    <a:pt x="0" y="25"/>
                  </a:lnTo>
                  <a:lnTo>
                    <a:pt x="1" y="33"/>
                  </a:lnTo>
                  <a:lnTo>
                    <a:pt x="5" y="38"/>
                  </a:lnTo>
                  <a:lnTo>
                    <a:pt x="11" y="42"/>
                  </a:lnTo>
                  <a:lnTo>
                    <a:pt x="17" y="43"/>
                  </a:lnTo>
                  <a:lnTo>
                    <a:pt x="17" y="43"/>
                  </a:lnTo>
                  <a:lnTo>
                    <a:pt x="126" y="43"/>
                  </a:lnTo>
                  <a:lnTo>
                    <a:pt x="234" y="46"/>
                  </a:lnTo>
                  <a:lnTo>
                    <a:pt x="451" y="50"/>
                  </a:lnTo>
                  <a:lnTo>
                    <a:pt x="451" y="50"/>
                  </a:lnTo>
                  <a:lnTo>
                    <a:pt x="549" y="53"/>
                  </a:lnTo>
                  <a:lnTo>
                    <a:pt x="649" y="59"/>
                  </a:lnTo>
                  <a:lnTo>
                    <a:pt x="748" y="64"/>
                  </a:lnTo>
                  <a:lnTo>
                    <a:pt x="798" y="65"/>
                  </a:lnTo>
                  <a:lnTo>
                    <a:pt x="846" y="65"/>
                  </a:lnTo>
                  <a:lnTo>
                    <a:pt x="846" y="65"/>
                  </a:lnTo>
                  <a:lnTo>
                    <a:pt x="850" y="65"/>
                  </a:lnTo>
                  <a:lnTo>
                    <a:pt x="854" y="64"/>
                  </a:lnTo>
                  <a:lnTo>
                    <a:pt x="859" y="60"/>
                  </a:lnTo>
                  <a:lnTo>
                    <a:pt x="862" y="55"/>
                  </a:lnTo>
                  <a:lnTo>
                    <a:pt x="863" y="48"/>
                  </a:lnTo>
                  <a:lnTo>
                    <a:pt x="862" y="42"/>
                  </a:lnTo>
                  <a:lnTo>
                    <a:pt x="859" y="36"/>
                  </a:lnTo>
                  <a:lnTo>
                    <a:pt x="854" y="33"/>
                  </a:lnTo>
                  <a:lnTo>
                    <a:pt x="850" y="31"/>
                  </a:lnTo>
                  <a:lnTo>
                    <a:pt x="846" y="31"/>
                  </a:lnTo>
                  <a:lnTo>
                    <a:pt x="846" y="3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0" name="Freeform 1256"/>
            <p:cNvSpPr/>
            <p:nvPr/>
          </p:nvSpPr>
          <p:spPr bwMode="auto">
            <a:xfrm>
              <a:off x="5349876" y="2282825"/>
              <a:ext cx="327025" cy="17463"/>
            </a:xfrm>
            <a:custGeom>
              <a:avLst/>
              <a:gdLst/>
              <a:ahLst/>
              <a:cxnLst>
                <a:cxn ang="0">
                  <a:pos x="808" y="8"/>
                </a:cxn>
                <a:cxn ang="0">
                  <a:pos x="808" y="8"/>
                </a:cxn>
                <a:cxn ang="0">
                  <a:pos x="715" y="6"/>
                </a:cxn>
                <a:cxn ang="0">
                  <a:pos x="624" y="4"/>
                </a:cxn>
                <a:cxn ang="0">
                  <a:pos x="531" y="1"/>
                </a:cxn>
                <a:cxn ang="0">
                  <a:pos x="439" y="0"/>
                </a:cxn>
                <a:cxn ang="0">
                  <a:pos x="17" y="0"/>
                </a:cxn>
                <a:cxn ang="0">
                  <a:pos x="17" y="0"/>
                </a:cxn>
                <a:cxn ang="0">
                  <a:pos x="13" y="1"/>
                </a:cxn>
                <a:cxn ang="0">
                  <a:pos x="9" y="1"/>
                </a:cxn>
                <a:cxn ang="0">
                  <a:pos x="4" y="5"/>
                </a:cxn>
                <a:cxn ang="0">
                  <a:pos x="1" y="12"/>
                </a:cxn>
                <a:cxn ang="0">
                  <a:pos x="0" y="17"/>
                </a:cxn>
                <a:cxn ang="0">
                  <a:pos x="1" y="23"/>
                </a:cxn>
                <a:cxn ang="0">
                  <a:pos x="4" y="29"/>
                </a:cxn>
                <a:cxn ang="0">
                  <a:pos x="9" y="33"/>
                </a:cxn>
                <a:cxn ang="0">
                  <a:pos x="13" y="34"/>
                </a:cxn>
                <a:cxn ang="0">
                  <a:pos x="17" y="34"/>
                </a:cxn>
                <a:cxn ang="0">
                  <a:pos x="439" y="34"/>
                </a:cxn>
                <a:cxn ang="0">
                  <a:pos x="439" y="34"/>
                </a:cxn>
                <a:cxn ang="0">
                  <a:pos x="531" y="35"/>
                </a:cxn>
                <a:cxn ang="0">
                  <a:pos x="624" y="38"/>
                </a:cxn>
                <a:cxn ang="0">
                  <a:pos x="715" y="40"/>
                </a:cxn>
                <a:cxn ang="0">
                  <a:pos x="808" y="42"/>
                </a:cxn>
                <a:cxn ang="0">
                  <a:pos x="808" y="42"/>
                </a:cxn>
                <a:cxn ang="0">
                  <a:pos x="812" y="42"/>
                </a:cxn>
                <a:cxn ang="0">
                  <a:pos x="815" y="40"/>
                </a:cxn>
                <a:cxn ang="0">
                  <a:pos x="820" y="36"/>
                </a:cxn>
                <a:cxn ang="0">
                  <a:pos x="824" y="31"/>
                </a:cxn>
                <a:cxn ang="0">
                  <a:pos x="824" y="25"/>
                </a:cxn>
                <a:cxn ang="0">
                  <a:pos x="824" y="18"/>
                </a:cxn>
                <a:cxn ang="0">
                  <a:pos x="820" y="13"/>
                </a:cxn>
                <a:cxn ang="0">
                  <a:pos x="815" y="9"/>
                </a:cxn>
                <a:cxn ang="0">
                  <a:pos x="812" y="8"/>
                </a:cxn>
                <a:cxn ang="0">
                  <a:pos x="808" y="8"/>
                </a:cxn>
                <a:cxn ang="0">
                  <a:pos x="808" y="8"/>
                </a:cxn>
              </a:cxnLst>
              <a:rect l="0" t="0" r="r" b="b"/>
              <a:pathLst>
                <a:path w="824" h="42">
                  <a:moveTo>
                    <a:pt x="808" y="8"/>
                  </a:moveTo>
                  <a:lnTo>
                    <a:pt x="808" y="8"/>
                  </a:lnTo>
                  <a:lnTo>
                    <a:pt x="715" y="6"/>
                  </a:lnTo>
                  <a:lnTo>
                    <a:pt x="624" y="4"/>
                  </a:lnTo>
                  <a:lnTo>
                    <a:pt x="531" y="1"/>
                  </a:lnTo>
                  <a:lnTo>
                    <a:pt x="439" y="0"/>
                  </a:lnTo>
                  <a:lnTo>
                    <a:pt x="17" y="0"/>
                  </a:lnTo>
                  <a:lnTo>
                    <a:pt x="17" y="0"/>
                  </a:lnTo>
                  <a:lnTo>
                    <a:pt x="13" y="1"/>
                  </a:lnTo>
                  <a:lnTo>
                    <a:pt x="9" y="1"/>
                  </a:lnTo>
                  <a:lnTo>
                    <a:pt x="4" y="5"/>
                  </a:lnTo>
                  <a:lnTo>
                    <a:pt x="1" y="12"/>
                  </a:lnTo>
                  <a:lnTo>
                    <a:pt x="0" y="17"/>
                  </a:lnTo>
                  <a:lnTo>
                    <a:pt x="1" y="23"/>
                  </a:lnTo>
                  <a:lnTo>
                    <a:pt x="4" y="29"/>
                  </a:lnTo>
                  <a:lnTo>
                    <a:pt x="9" y="33"/>
                  </a:lnTo>
                  <a:lnTo>
                    <a:pt x="13" y="34"/>
                  </a:lnTo>
                  <a:lnTo>
                    <a:pt x="17" y="34"/>
                  </a:lnTo>
                  <a:lnTo>
                    <a:pt x="439" y="34"/>
                  </a:lnTo>
                  <a:lnTo>
                    <a:pt x="439" y="34"/>
                  </a:lnTo>
                  <a:lnTo>
                    <a:pt x="531" y="35"/>
                  </a:lnTo>
                  <a:lnTo>
                    <a:pt x="624" y="38"/>
                  </a:lnTo>
                  <a:lnTo>
                    <a:pt x="715" y="40"/>
                  </a:lnTo>
                  <a:lnTo>
                    <a:pt x="808" y="42"/>
                  </a:lnTo>
                  <a:lnTo>
                    <a:pt x="808" y="42"/>
                  </a:lnTo>
                  <a:lnTo>
                    <a:pt x="812" y="42"/>
                  </a:lnTo>
                  <a:lnTo>
                    <a:pt x="815" y="40"/>
                  </a:lnTo>
                  <a:lnTo>
                    <a:pt x="820" y="36"/>
                  </a:lnTo>
                  <a:lnTo>
                    <a:pt x="824" y="31"/>
                  </a:lnTo>
                  <a:lnTo>
                    <a:pt x="824" y="25"/>
                  </a:lnTo>
                  <a:lnTo>
                    <a:pt x="824" y="18"/>
                  </a:lnTo>
                  <a:lnTo>
                    <a:pt x="820" y="13"/>
                  </a:lnTo>
                  <a:lnTo>
                    <a:pt x="815" y="9"/>
                  </a:lnTo>
                  <a:lnTo>
                    <a:pt x="812" y="8"/>
                  </a:lnTo>
                  <a:lnTo>
                    <a:pt x="808" y="8"/>
                  </a:lnTo>
                  <a:lnTo>
                    <a:pt x="808" y="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1" name="Freeform 1257"/>
            <p:cNvSpPr/>
            <p:nvPr/>
          </p:nvSpPr>
          <p:spPr bwMode="auto">
            <a:xfrm>
              <a:off x="5343526" y="2359025"/>
              <a:ext cx="182563" cy="12700"/>
            </a:xfrm>
            <a:custGeom>
              <a:avLst/>
              <a:gdLst/>
              <a:ahLst/>
              <a:cxnLst>
                <a:cxn ang="0">
                  <a:pos x="444" y="0"/>
                </a:cxn>
                <a:cxn ang="0">
                  <a:pos x="17" y="0"/>
                </a:cxn>
                <a:cxn ang="0">
                  <a:pos x="17" y="0"/>
                </a:cxn>
                <a:cxn ang="0">
                  <a:pos x="13" y="0"/>
                </a:cxn>
                <a:cxn ang="0">
                  <a:pos x="9" y="1"/>
                </a:cxn>
                <a:cxn ang="0">
                  <a:pos x="4" y="5"/>
                </a:cxn>
                <a:cxn ang="0">
                  <a:pos x="1" y="10"/>
                </a:cxn>
                <a:cxn ang="0">
                  <a:pos x="0" y="17"/>
                </a:cxn>
                <a:cxn ang="0">
                  <a:pos x="1" y="23"/>
                </a:cxn>
                <a:cxn ang="0">
                  <a:pos x="4" y="29"/>
                </a:cxn>
                <a:cxn ang="0">
                  <a:pos x="9" y="33"/>
                </a:cxn>
                <a:cxn ang="0">
                  <a:pos x="13" y="34"/>
                </a:cxn>
                <a:cxn ang="0">
                  <a:pos x="17" y="34"/>
                </a:cxn>
                <a:cxn ang="0">
                  <a:pos x="444" y="34"/>
                </a:cxn>
                <a:cxn ang="0">
                  <a:pos x="444" y="34"/>
                </a:cxn>
                <a:cxn ang="0">
                  <a:pos x="447" y="34"/>
                </a:cxn>
                <a:cxn ang="0">
                  <a:pos x="450" y="33"/>
                </a:cxn>
                <a:cxn ang="0">
                  <a:pos x="455" y="29"/>
                </a:cxn>
                <a:cxn ang="0">
                  <a:pos x="459" y="23"/>
                </a:cxn>
                <a:cxn ang="0">
                  <a:pos x="461" y="17"/>
                </a:cxn>
                <a:cxn ang="0">
                  <a:pos x="459" y="10"/>
                </a:cxn>
                <a:cxn ang="0">
                  <a:pos x="455" y="5"/>
                </a:cxn>
                <a:cxn ang="0">
                  <a:pos x="450" y="1"/>
                </a:cxn>
                <a:cxn ang="0">
                  <a:pos x="447" y="0"/>
                </a:cxn>
                <a:cxn ang="0">
                  <a:pos x="444" y="0"/>
                </a:cxn>
                <a:cxn ang="0">
                  <a:pos x="444" y="0"/>
                </a:cxn>
              </a:cxnLst>
              <a:rect l="0" t="0" r="r" b="b"/>
              <a:pathLst>
                <a:path w="461" h="34">
                  <a:moveTo>
                    <a:pt x="444" y="0"/>
                  </a:moveTo>
                  <a:lnTo>
                    <a:pt x="17" y="0"/>
                  </a:lnTo>
                  <a:lnTo>
                    <a:pt x="17" y="0"/>
                  </a:lnTo>
                  <a:lnTo>
                    <a:pt x="13" y="0"/>
                  </a:lnTo>
                  <a:lnTo>
                    <a:pt x="9" y="1"/>
                  </a:lnTo>
                  <a:lnTo>
                    <a:pt x="4" y="5"/>
                  </a:lnTo>
                  <a:lnTo>
                    <a:pt x="1" y="10"/>
                  </a:lnTo>
                  <a:lnTo>
                    <a:pt x="0" y="17"/>
                  </a:lnTo>
                  <a:lnTo>
                    <a:pt x="1" y="23"/>
                  </a:lnTo>
                  <a:lnTo>
                    <a:pt x="4" y="29"/>
                  </a:lnTo>
                  <a:lnTo>
                    <a:pt x="9" y="33"/>
                  </a:lnTo>
                  <a:lnTo>
                    <a:pt x="13" y="34"/>
                  </a:lnTo>
                  <a:lnTo>
                    <a:pt x="17" y="34"/>
                  </a:lnTo>
                  <a:lnTo>
                    <a:pt x="444" y="34"/>
                  </a:lnTo>
                  <a:lnTo>
                    <a:pt x="444" y="34"/>
                  </a:lnTo>
                  <a:lnTo>
                    <a:pt x="447" y="34"/>
                  </a:lnTo>
                  <a:lnTo>
                    <a:pt x="450" y="33"/>
                  </a:lnTo>
                  <a:lnTo>
                    <a:pt x="455" y="29"/>
                  </a:lnTo>
                  <a:lnTo>
                    <a:pt x="459" y="23"/>
                  </a:lnTo>
                  <a:lnTo>
                    <a:pt x="461" y="17"/>
                  </a:lnTo>
                  <a:lnTo>
                    <a:pt x="459" y="10"/>
                  </a:lnTo>
                  <a:lnTo>
                    <a:pt x="455" y="5"/>
                  </a:lnTo>
                  <a:lnTo>
                    <a:pt x="450" y="1"/>
                  </a:lnTo>
                  <a:lnTo>
                    <a:pt x="447" y="0"/>
                  </a:lnTo>
                  <a:lnTo>
                    <a:pt x="444" y="0"/>
                  </a:lnTo>
                  <a:lnTo>
                    <a:pt x="44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2" name="Freeform 1258"/>
            <p:cNvSpPr/>
            <p:nvPr/>
          </p:nvSpPr>
          <p:spPr bwMode="auto">
            <a:xfrm>
              <a:off x="5703888" y="2362200"/>
              <a:ext cx="139700" cy="19050"/>
            </a:xfrm>
            <a:custGeom>
              <a:avLst/>
              <a:gdLst/>
              <a:ahLst/>
              <a:cxnLst>
                <a:cxn ang="0">
                  <a:pos x="338" y="0"/>
                </a:cxn>
                <a:cxn ang="0">
                  <a:pos x="338" y="0"/>
                </a:cxn>
                <a:cxn ang="0">
                  <a:pos x="299" y="1"/>
                </a:cxn>
                <a:cxn ang="0">
                  <a:pos x="261" y="4"/>
                </a:cxn>
                <a:cxn ang="0">
                  <a:pos x="223" y="6"/>
                </a:cxn>
                <a:cxn ang="0">
                  <a:pos x="183" y="6"/>
                </a:cxn>
                <a:cxn ang="0">
                  <a:pos x="183" y="6"/>
                </a:cxn>
                <a:cxn ang="0">
                  <a:pos x="143" y="6"/>
                </a:cxn>
                <a:cxn ang="0">
                  <a:pos x="101" y="5"/>
                </a:cxn>
                <a:cxn ang="0">
                  <a:pos x="59" y="4"/>
                </a:cxn>
                <a:cxn ang="0">
                  <a:pos x="38" y="5"/>
                </a:cxn>
                <a:cxn ang="0">
                  <a:pos x="17" y="6"/>
                </a:cxn>
                <a:cxn ang="0">
                  <a:pos x="17" y="6"/>
                </a:cxn>
                <a:cxn ang="0">
                  <a:pos x="11" y="9"/>
                </a:cxn>
                <a:cxn ang="0">
                  <a:pos x="6" y="11"/>
                </a:cxn>
                <a:cxn ang="0">
                  <a:pos x="2" y="17"/>
                </a:cxn>
                <a:cxn ang="0">
                  <a:pos x="0" y="25"/>
                </a:cxn>
                <a:cxn ang="0">
                  <a:pos x="0" y="31"/>
                </a:cxn>
                <a:cxn ang="0">
                  <a:pos x="0" y="31"/>
                </a:cxn>
                <a:cxn ang="0">
                  <a:pos x="2" y="38"/>
                </a:cxn>
                <a:cxn ang="0">
                  <a:pos x="4" y="43"/>
                </a:cxn>
                <a:cxn ang="0">
                  <a:pos x="9" y="45"/>
                </a:cxn>
                <a:cxn ang="0">
                  <a:pos x="15" y="48"/>
                </a:cxn>
                <a:cxn ang="0">
                  <a:pos x="20" y="48"/>
                </a:cxn>
                <a:cxn ang="0">
                  <a:pos x="25" y="47"/>
                </a:cxn>
                <a:cxn ang="0">
                  <a:pos x="29" y="44"/>
                </a:cxn>
                <a:cxn ang="0">
                  <a:pos x="33" y="40"/>
                </a:cxn>
                <a:cxn ang="0">
                  <a:pos x="33" y="40"/>
                </a:cxn>
                <a:cxn ang="0">
                  <a:pos x="71" y="38"/>
                </a:cxn>
                <a:cxn ang="0">
                  <a:pos x="109" y="39"/>
                </a:cxn>
                <a:cxn ang="0">
                  <a:pos x="147" y="40"/>
                </a:cxn>
                <a:cxn ang="0">
                  <a:pos x="183" y="42"/>
                </a:cxn>
                <a:cxn ang="0">
                  <a:pos x="183" y="42"/>
                </a:cxn>
                <a:cxn ang="0">
                  <a:pos x="223" y="40"/>
                </a:cxn>
                <a:cxn ang="0">
                  <a:pos x="261" y="38"/>
                </a:cxn>
                <a:cxn ang="0">
                  <a:pos x="299" y="35"/>
                </a:cxn>
                <a:cxn ang="0">
                  <a:pos x="338" y="34"/>
                </a:cxn>
                <a:cxn ang="0">
                  <a:pos x="338" y="34"/>
                </a:cxn>
                <a:cxn ang="0">
                  <a:pos x="342" y="32"/>
                </a:cxn>
                <a:cxn ang="0">
                  <a:pos x="344" y="31"/>
                </a:cxn>
                <a:cxn ang="0">
                  <a:pos x="350" y="27"/>
                </a:cxn>
                <a:cxn ang="0">
                  <a:pos x="354" y="22"/>
                </a:cxn>
                <a:cxn ang="0">
                  <a:pos x="355" y="15"/>
                </a:cxn>
                <a:cxn ang="0">
                  <a:pos x="354" y="9"/>
                </a:cxn>
                <a:cxn ang="0">
                  <a:pos x="350" y="4"/>
                </a:cxn>
                <a:cxn ang="0">
                  <a:pos x="344" y="1"/>
                </a:cxn>
                <a:cxn ang="0">
                  <a:pos x="342" y="0"/>
                </a:cxn>
                <a:cxn ang="0">
                  <a:pos x="338" y="0"/>
                </a:cxn>
                <a:cxn ang="0">
                  <a:pos x="338" y="0"/>
                </a:cxn>
              </a:cxnLst>
              <a:rect l="0" t="0" r="r" b="b"/>
              <a:pathLst>
                <a:path w="355" h="48">
                  <a:moveTo>
                    <a:pt x="338" y="0"/>
                  </a:moveTo>
                  <a:lnTo>
                    <a:pt x="338" y="0"/>
                  </a:lnTo>
                  <a:lnTo>
                    <a:pt x="299" y="1"/>
                  </a:lnTo>
                  <a:lnTo>
                    <a:pt x="261" y="4"/>
                  </a:lnTo>
                  <a:lnTo>
                    <a:pt x="223" y="6"/>
                  </a:lnTo>
                  <a:lnTo>
                    <a:pt x="183" y="6"/>
                  </a:lnTo>
                  <a:lnTo>
                    <a:pt x="183" y="6"/>
                  </a:lnTo>
                  <a:lnTo>
                    <a:pt x="143" y="6"/>
                  </a:lnTo>
                  <a:lnTo>
                    <a:pt x="101" y="5"/>
                  </a:lnTo>
                  <a:lnTo>
                    <a:pt x="59" y="4"/>
                  </a:lnTo>
                  <a:lnTo>
                    <a:pt x="38" y="5"/>
                  </a:lnTo>
                  <a:lnTo>
                    <a:pt x="17" y="6"/>
                  </a:lnTo>
                  <a:lnTo>
                    <a:pt x="17" y="6"/>
                  </a:lnTo>
                  <a:lnTo>
                    <a:pt x="11" y="9"/>
                  </a:lnTo>
                  <a:lnTo>
                    <a:pt x="6" y="11"/>
                  </a:lnTo>
                  <a:lnTo>
                    <a:pt x="2" y="17"/>
                  </a:lnTo>
                  <a:lnTo>
                    <a:pt x="0" y="25"/>
                  </a:lnTo>
                  <a:lnTo>
                    <a:pt x="0" y="31"/>
                  </a:lnTo>
                  <a:lnTo>
                    <a:pt x="0" y="31"/>
                  </a:lnTo>
                  <a:lnTo>
                    <a:pt x="2" y="38"/>
                  </a:lnTo>
                  <a:lnTo>
                    <a:pt x="4" y="43"/>
                  </a:lnTo>
                  <a:lnTo>
                    <a:pt x="9" y="45"/>
                  </a:lnTo>
                  <a:lnTo>
                    <a:pt x="15" y="48"/>
                  </a:lnTo>
                  <a:lnTo>
                    <a:pt x="20" y="48"/>
                  </a:lnTo>
                  <a:lnTo>
                    <a:pt x="25" y="47"/>
                  </a:lnTo>
                  <a:lnTo>
                    <a:pt x="29" y="44"/>
                  </a:lnTo>
                  <a:lnTo>
                    <a:pt x="33" y="40"/>
                  </a:lnTo>
                  <a:lnTo>
                    <a:pt x="33" y="40"/>
                  </a:lnTo>
                  <a:lnTo>
                    <a:pt x="71" y="38"/>
                  </a:lnTo>
                  <a:lnTo>
                    <a:pt x="109" y="39"/>
                  </a:lnTo>
                  <a:lnTo>
                    <a:pt x="147" y="40"/>
                  </a:lnTo>
                  <a:lnTo>
                    <a:pt x="183" y="42"/>
                  </a:lnTo>
                  <a:lnTo>
                    <a:pt x="183" y="42"/>
                  </a:lnTo>
                  <a:lnTo>
                    <a:pt x="223" y="40"/>
                  </a:lnTo>
                  <a:lnTo>
                    <a:pt x="261" y="38"/>
                  </a:lnTo>
                  <a:lnTo>
                    <a:pt x="299" y="35"/>
                  </a:lnTo>
                  <a:lnTo>
                    <a:pt x="338" y="34"/>
                  </a:lnTo>
                  <a:lnTo>
                    <a:pt x="338" y="34"/>
                  </a:lnTo>
                  <a:lnTo>
                    <a:pt x="342" y="32"/>
                  </a:lnTo>
                  <a:lnTo>
                    <a:pt x="344" y="31"/>
                  </a:lnTo>
                  <a:lnTo>
                    <a:pt x="350" y="27"/>
                  </a:lnTo>
                  <a:lnTo>
                    <a:pt x="354" y="22"/>
                  </a:lnTo>
                  <a:lnTo>
                    <a:pt x="355" y="15"/>
                  </a:lnTo>
                  <a:lnTo>
                    <a:pt x="354" y="9"/>
                  </a:lnTo>
                  <a:lnTo>
                    <a:pt x="350" y="4"/>
                  </a:lnTo>
                  <a:lnTo>
                    <a:pt x="344" y="1"/>
                  </a:lnTo>
                  <a:lnTo>
                    <a:pt x="342" y="0"/>
                  </a:lnTo>
                  <a:lnTo>
                    <a:pt x="338" y="0"/>
                  </a:lnTo>
                  <a:lnTo>
                    <a:pt x="3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3" name="Freeform 1259"/>
            <p:cNvSpPr/>
            <p:nvPr/>
          </p:nvSpPr>
          <p:spPr bwMode="auto">
            <a:xfrm>
              <a:off x="5527676" y="2443163"/>
              <a:ext cx="331788" cy="17463"/>
            </a:xfrm>
            <a:custGeom>
              <a:avLst/>
              <a:gdLst/>
              <a:ahLst/>
              <a:cxnLst>
                <a:cxn ang="0">
                  <a:pos x="815" y="0"/>
                </a:cxn>
                <a:cxn ang="0">
                  <a:pos x="729" y="0"/>
                </a:cxn>
                <a:cxn ang="0">
                  <a:pos x="729" y="0"/>
                </a:cxn>
                <a:cxn ang="0">
                  <a:pos x="703" y="1"/>
                </a:cxn>
                <a:cxn ang="0">
                  <a:pos x="677" y="4"/>
                </a:cxn>
                <a:cxn ang="0">
                  <a:pos x="652" y="7"/>
                </a:cxn>
                <a:cxn ang="0">
                  <a:pos x="624" y="9"/>
                </a:cxn>
                <a:cxn ang="0">
                  <a:pos x="624" y="9"/>
                </a:cxn>
                <a:cxn ang="0">
                  <a:pos x="579" y="10"/>
                </a:cxn>
                <a:cxn ang="0">
                  <a:pos x="533" y="9"/>
                </a:cxn>
                <a:cxn ang="0">
                  <a:pos x="487" y="8"/>
                </a:cxn>
                <a:cxn ang="0">
                  <a:pos x="441" y="8"/>
                </a:cxn>
                <a:cxn ang="0">
                  <a:pos x="19" y="8"/>
                </a:cxn>
                <a:cxn ang="0">
                  <a:pos x="19" y="8"/>
                </a:cxn>
                <a:cxn ang="0">
                  <a:pos x="15" y="8"/>
                </a:cxn>
                <a:cxn ang="0">
                  <a:pos x="11" y="9"/>
                </a:cxn>
                <a:cxn ang="0">
                  <a:pos x="6" y="13"/>
                </a:cxn>
                <a:cxn ang="0">
                  <a:pos x="2" y="18"/>
                </a:cxn>
                <a:cxn ang="0">
                  <a:pos x="0" y="25"/>
                </a:cxn>
                <a:cxn ang="0">
                  <a:pos x="2" y="30"/>
                </a:cxn>
                <a:cxn ang="0">
                  <a:pos x="6" y="37"/>
                </a:cxn>
                <a:cxn ang="0">
                  <a:pos x="11" y="41"/>
                </a:cxn>
                <a:cxn ang="0">
                  <a:pos x="15" y="41"/>
                </a:cxn>
                <a:cxn ang="0">
                  <a:pos x="19" y="42"/>
                </a:cxn>
                <a:cxn ang="0">
                  <a:pos x="441" y="42"/>
                </a:cxn>
                <a:cxn ang="0">
                  <a:pos x="441" y="42"/>
                </a:cxn>
                <a:cxn ang="0">
                  <a:pos x="533" y="42"/>
                </a:cxn>
                <a:cxn ang="0">
                  <a:pos x="624" y="43"/>
                </a:cxn>
                <a:cxn ang="0">
                  <a:pos x="624" y="43"/>
                </a:cxn>
                <a:cxn ang="0">
                  <a:pos x="645" y="42"/>
                </a:cxn>
                <a:cxn ang="0">
                  <a:pos x="666" y="39"/>
                </a:cxn>
                <a:cxn ang="0">
                  <a:pos x="687" y="35"/>
                </a:cxn>
                <a:cxn ang="0">
                  <a:pos x="708" y="34"/>
                </a:cxn>
                <a:cxn ang="0">
                  <a:pos x="815" y="34"/>
                </a:cxn>
                <a:cxn ang="0">
                  <a:pos x="815" y="34"/>
                </a:cxn>
                <a:cxn ang="0">
                  <a:pos x="819" y="34"/>
                </a:cxn>
                <a:cxn ang="0">
                  <a:pos x="823" y="33"/>
                </a:cxn>
                <a:cxn ang="0">
                  <a:pos x="829" y="29"/>
                </a:cxn>
                <a:cxn ang="0">
                  <a:pos x="832" y="24"/>
                </a:cxn>
                <a:cxn ang="0">
                  <a:pos x="834" y="17"/>
                </a:cxn>
                <a:cxn ang="0">
                  <a:pos x="832" y="10"/>
                </a:cxn>
                <a:cxn ang="0">
                  <a:pos x="829" y="5"/>
                </a:cxn>
                <a:cxn ang="0">
                  <a:pos x="823" y="1"/>
                </a:cxn>
                <a:cxn ang="0">
                  <a:pos x="819" y="0"/>
                </a:cxn>
                <a:cxn ang="0">
                  <a:pos x="815" y="0"/>
                </a:cxn>
                <a:cxn ang="0">
                  <a:pos x="815" y="0"/>
                </a:cxn>
              </a:cxnLst>
              <a:rect l="0" t="0" r="r" b="b"/>
              <a:pathLst>
                <a:path w="834" h="43">
                  <a:moveTo>
                    <a:pt x="815" y="0"/>
                  </a:moveTo>
                  <a:lnTo>
                    <a:pt x="729" y="0"/>
                  </a:lnTo>
                  <a:lnTo>
                    <a:pt x="729" y="0"/>
                  </a:lnTo>
                  <a:lnTo>
                    <a:pt x="703" y="1"/>
                  </a:lnTo>
                  <a:lnTo>
                    <a:pt x="677" y="4"/>
                  </a:lnTo>
                  <a:lnTo>
                    <a:pt x="652" y="7"/>
                  </a:lnTo>
                  <a:lnTo>
                    <a:pt x="624" y="9"/>
                  </a:lnTo>
                  <a:lnTo>
                    <a:pt x="624" y="9"/>
                  </a:lnTo>
                  <a:lnTo>
                    <a:pt x="579" y="10"/>
                  </a:lnTo>
                  <a:lnTo>
                    <a:pt x="533" y="9"/>
                  </a:lnTo>
                  <a:lnTo>
                    <a:pt x="487" y="8"/>
                  </a:lnTo>
                  <a:lnTo>
                    <a:pt x="441" y="8"/>
                  </a:lnTo>
                  <a:lnTo>
                    <a:pt x="19" y="8"/>
                  </a:lnTo>
                  <a:lnTo>
                    <a:pt x="19" y="8"/>
                  </a:lnTo>
                  <a:lnTo>
                    <a:pt x="15" y="8"/>
                  </a:lnTo>
                  <a:lnTo>
                    <a:pt x="11" y="9"/>
                  </a:lnTo>
                  <a:lnTo>
                    <a:pt x="6" y="13"/>
                  </a:lnTo>
                  <a:lnTo>
                    <a:pt x="2" y="18"/>
                  </a:lnTo>
                  <a:lnTo>
                    <a:pt x="0" y="25"/>
                  </a:lnTo>
                  <a:lnTo>
                    <a:pt x="2" y="30"/>
                  </a:lnTo>
                  <a:lnTo>
                    <a:pt x="6" y="37"/>
                  </a:lnTo>
                  <a:lnTo>
                    <a:pt x="11" y="41"/>
                  </a:lnTo>
                  <a:lnTo>
                    <a:pt x="15" y="41"/>
                  </a:lnTo>
                  <a:lnTo>
                    <a:pt x="19" y="42"/>
                  </a:lnTo>
                  <a:lnTo>
                    <a:pt x="441" y="42"/>
                  </a:lnTo>
                  <a:lnTo>
                    <a:pt x="441" y="42"/>
                  </a:lnTo>
                  <a:lnTo>
                    <a:pt x="533" y="42"/>
                  </a:lnTo>
                  <a:lnTo>
                    <a:pt x="624" y="43"/>
                  </a:lnTo>
                  <a:lnTo>
                    <a:pt x="624" y="43"/>
                  </a:lnTo>
                  <a:lnTo>
                    <a:pt x="645" y="42"/>
                  </a:lnTo>
                  <a:lnTo>
                    <a:pt x="666" y="39"/>
                  </a:lnTo>
                  <a:lnTo>
                    <a:pt x="687" y="35"/>
                  </a:lnTo>
                  <a:lnTo>
                    <a:pt x="708" y="34"/>
                  </a:lnTo>
                  <a:lnTo>
                    <a:pt x="815" y="34"/>
                  </a:lnTo>
                  <a:lnTo>
                    <a:pt x="815" y="34"/>
                  </a:lnTo>
                  <a:lnTo>
                    <a:pt x="819" y="34"/>
                  </a:lnTo>
                  <a:lnTo>
                    <a:pt x="823" y="33"/>
                  </a:lnTo>
                  <a:lnTo>
                    <a:pt x="829" y="29"/>
                  </a:lnTo>
                  <a:lnTo>
                    <a:pt x="832" y="24"/>
                  </a:lnTo>
                  <a:lnTo>
                    <a:pt x="834" y="17"/>
                  </a:lnTo>
                  <a:lnTo>
                    <a:pt x="832" y="10"/>
                  </a:lnTo>
                  <a:lnTo>
                    <a:pt x="829" y="5"/>
                  </a:lnTo>
                  <a:lnTo>
                    <a:pt x="823" y="1"/>
                  </a:lnTo>
                  <a:lnTo>
                    <a:pt x="819" y="0"/>
                  </a:lnTo>
                  <a:lnTo>
                    <a:pt x="815" y="0"/>
                  </a:lnTo>
                  <a:lnTo>
                    <a:pt x="81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4" name="Freeform 1260"/>
            <p:cNvSpPr/>
            <p:nvPr/>
          </p:nvSpPr>
          <p:spPr bwMode="auto">
            <a:xfrm>
              <a:off x="5362576" y="2519363"/>
              <a:ext cx="487363" cy="19050"/>
            </a:xfrm>
            <a:custGeom>
              <a:avLst/>
              <a:gdLst/>
              <a:ahLst/>
              <a:cxnLst>
                <a:cxn ang="0">
                  <a:pos x="1211" y="15"/>
                </a:cxn>
                <a:cxn ang="0">
                  <a:pos x="1211" y="15"/>
                </a:cxn>
                <a:cxn ang="0">
                  <a:pos x="1062" y="14"/>
                </a:cxn>
                <a:cxn ang="0">
                  <a:pos x="913" y="13"/>
                </a:cxn>
                <a:cxn ang="0">
                  <a:pos x="615" y="7"/>
                </a:cxn>
                <a:cxn ang="0">
                  <a:pos x="315" y="2"/>
                </a:cxn>
                <a:cxn ang="0">
                  <a:pos x="166" y="1"/>
                </a:cxn>
                <a:cxn ang="0">
                  <a:pos x="17" y="0"/>
                </a:cxn>
                <a:cxn ang="0">
                  <a:pos x="17" y="0"/>
                </a:cxn>
                <a:cxn ang="0">
                  <a:pos x="13" y="1"/>
                </a:cxn>
                <a:cxn ang="0">
                  <a:pos x="9" y="1"/>
                </a:cxn>
                <a:cxn ang="0">
                  <a:pos x="4" y="5"/>
                </a:cxn>
                <a:cxn ang="0">
                  <a:pos x="1" y="11"/>
                </a:cxn>
                <a:cxn ang="0">
                  <a:pos x="0" y="17"/>
                </a:cxn>
                <a:cxn ang="0">
                  <a:pos x="1" y="23"/>
                </a:cxn>
                <a:cxn ang="0">
                  <a:pos x="4" y="28"/>
                </a:cxn>
                <a:cxn ang="0">
                  <a:pos x="9" y="32"/>
                </a:cxn>
                <a:cxn ang="0">
                  <a:pos x="13" y="34"/>
                </a:cxn>
                <a:cxn ang="0">
                  <a:pos x="17" y="34"/>
                </a:cxn>
                <a:cxn ang="0">
                  <a:pos x="17" y="34"/>
                </a:cxn>
                <a:cxn ang="0">
                  <a:pos x="166" y="35"/>
                </a:cxn>
                <a:cxn ang="0">
                  <a:pos x="315" y="36"/>
                </a:cxn>
                <a:cxn ang="0">
                  <a:pos x="615" y="41"/>
                </a:cxn>
                <a:cxn ang="0">
                  <a:pos x="913" y="47"/>
                </a:cxn>
                <a:cxn ang="0">
                  <a:pos x="1062" y="49"/>
                </a:cxn>
                <a:cxn ang="0">
                  <a:pos x="1211" y="49"/>
                </a:cxn>
                <a:cxn ang="0">
                  <a:pos x="1211" y="49"/>
                </a:cxn>
                <a:cxn ang="0">
                  <a:pos x="1215" y="49"/>
                </a:cxn>
                <a:cxn ang="0">
                  <a:pos x="1219" y="48"/>
                </a:cxn>
                <a:cxn ang="0">
                  <a:pos x="1224" y="44"/>
                </a:cxn>
                <a:cxn ang="0">
                  <a:pos x="1227" y="39"/>
                </a:cxn>
                <a:cxn ang="0">
                  <a:pos x="1228" y="32"/>
                </a:cxn>
                <a:cxn ang="0">
                  <a:pos x="1227" y="26"/>
                </a:cxn>
                <a:cxn ang="0">
                  <a:pos x="1224" y="21"/>
                </a:cxn>
                <a:cxn ang="0">
                  <a:pos x="1219" y="17"/>
                </a:cxn>
                <a:cxn ang="0">
                  <a:pos x="1215" y="15"/>
                </a:cxn>
                <a:cxn ang="0">
                  <a:pos x="1211" y="15"/>
                </a:cxn>
                <a:cxn ang="0">
                  <a:pos x="1211" y="15"/>
                </a:cxn>
              </a:cxnLst>
              <a:rect l="0" t="0" r="r" b="b"/>
              <a:pathLst>
                <a:path w="1228" h="49">
                  <a:moveTo>
                    <a:pt x="1211" y="15"/>
                  </a:moveTo>
                  <a:lnTo>
                    <a:pt x="1211" y="15"/>
                  </a:lnTo>
                  <a:lnTo>
                    <a:pt x="1062" y="14"/>
                  </a:lnTo>
                  <a:lnTo>
                    <a:pt x="913" y="13"/>
                  </a:lnTo>
                  <a:lnTo>
                    <a:pt x="615" y="7"/>
                  </a:lnTo>
                  <a:lnTo>
                    <a:pt x="315" y="2"/>
                  </a:lnTo>
                  <a:lnTo>
                    <a:pt x="166" y="1"/>
                  </a:lnTo>
                  <a:lnTo>
                    <a:pt x="17" y="0"/>
                  </a:lnTo>
                  <a:lnTo>
                    <a:pt x="17" y="0"/>
                  </a:lnTo>
                  <a:lnTo>
                    <a:pt x="13" y="1"/>
                  </a:lnTo>
                  <a:lnTo>
                    <a:pt x="9" y="1"/>
                  </a:lnTo>
                  <a:lnTo>
                    <a:pt x="4" y="5"/>
                  </a:lnTo>
                  <a:lnTo>
                    <a:pt x="1" y="11"/>
                  </a:lnTo>
                  <a:lnTo>
                    <a:pt x="0" y="17"/>
                  </a:lnTo>
                  <a:lnTo>
                    <a:pt x="1" y="23"/>
                  </a:lnTo>
                  <a:lnTo>
                    <a:pt x="4" y="28"/>
                  </a:lnTo>
                  <a:lnTo>
                    <a:pt x="9" y="32"/>
                  </a:lnTo>
                  <a:lnTo>
                    <a:pt x="13" y="34"/>
                  </a:lnTo>
                  <a:lnTo>
                    <a:pt x="17" y="34"/>
                  </a:lnTo>
                  <a:lnTo>
                    <a:pt x="17" y="34"/>
                  </a:lnTo>
                  <a:lnTo>
                    <a:pt x="166" y="35"/>
                  </a:lnTo>
                  <a:lnTo>
                    <a:pt x="315" y="36"/>
                  </a:lnTo>
                  <a:lnTo>
                    <a:pt x="615" y="41"/>
                  </a:lnTo>
                  <a:lnTo>
                    <a:pt x="913" y="47"/>
                  </a:lnTo>
                  <a:lnTo>
                    <a:pt x="1062" y="49"/>
                  </a:lnTo>
                  <a:lnTo>
                    <a:pt x="1211" y="49"/>
                  </a:lnTo>
                  <a:lnTo>
                    <a:pt x="1211" y="49"/>
                  </a:lnTo>
                  <a:lnTo>
                    <a:pt x="1215" y="49"/>
                  </a:lnTo>
                  <a:lnTo>
                    <a:pt x="1219" y="48"/>
                  </a:lnTo>
                  <a:lnTo>
                    <a:pt x="1224" y="44"/>
                  </a:lnTo>
                  <a:lnTo>
                    <a:pt x="1227" y="39"/>
                  </a:lnTo>
                  <a:lnTo>
                    <a:pt x="1228" y="32"/>
                  </a:lnTo>
                  <a:lnTo>
                    <a:pt x="1227" y="26"/>
                  </a:lnTo>
                  <a:lnTo>
                    <a:pt x="1224" y="21"/>
                  </a:lnTo>
                  <a:lnTo>
                    <a:pt x="1219" y="17"/>
                  </a:lnTo>
                  <a:lnTo>
                    <a:pt x="1215" y="15"/>
                  </a:lnTo>
                  <a:lnTo>
                    <a:pt x="1211" y="15"/>
                  </a:lnTo>
                  <a:lnTo>
                    <a:pt x="1211" y="1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5" name="Freeform 1261"/>
            <p:cNvSpPr/>
            <p:nvPr/>
          </p:nvSpPr>
          <p:spPr bwMode="auto">
            <a:xfrm>
              <a:off x="5429251" y="2111375"/>
              <a:ext cx="22225" cy="257175"/>
            </a:xfrm>
            <a:custGeom>
              <a:avLst/>
              <a:gdLst/>
              <a:ahLst/>
              <a:cxnLst>
                <a:cxn ang="0">
                  <a:pos x="52" y="524"/>
                </a:cxn>
                <a:cxn ang="0">
                  <a:pos x="52" y="341"/>
                </a:cxn>
                <a:cxn ang="0">
                  <a:pos x="50" y="298"/>
                </a:cxn>
                <a:cxn ang="0">
                  <a:pos x="38" y="211"/>
                </a:cxn>
                <a:cxn ang="0">
                  <a:pos x="35" y="167"/>
                </a:cxn>
                <a:cxn ang="0">
                  <a:pos x="33" y="135"/>
                </a:cxn>
                <a:cxn ang="0">
                  <a:pos x="30" y="75"/>
                </a:cxn>
                <a:cxn ang="0">
                  <a:pos x="34" y="39"/>
                </a:cxn>
                <a:cxn ang="0">
                  <a:pos x="38" y="25"/>
                </a:cxn>
                <a:cxn ang="0">
                  <a:pos x="41" y="22"/>
                </a:cxn>
                <a:cxn ang="0">
                  <a:pos x="39" y="12"/>
                </a:cxn>
                <a:cxn ang="0">
                  <a:pos x="31" y="3"/>
                </a:cxn>
                <a:cxn ang="0">
                  <a:pos x="20" y="0"/>
                </a:cxn>
                <a:cxn ang="0">
                  <a:pos x="12" y="5"/>
                </a:cxn>
                <a:cxn ang="0">
                  <a:pos x="9" y="8"/>
                </a:cxn>
                <a:cxn ang="0">
                  <a:pos x="1" y="29"/>
                </a:cxn>
                <a:cxn ang="0">
                  <a:pos x="0" y="50"/>
                </a:cxn>
                <a:cxn ang="0">
                  <a:pos x="1" y="93"/>
                </a:cxn>
                <a:cxn ang="0">
                  <a:pos x="1" y="132"/>
                </a:cxn>
                <a:cxn ang="0">
                  <a:pos x="4" y="212"/>
                </a:cxn>
                <a:cxn ang="0">
                  <a:pos x="9" y="252"/>
                </a:cxn>
                <a:cxn ang="0">
                  <a:pos x="13" y="276"/>
                </a:cxn>
                <a:cxn ang="0">
                  <a:pos x="17" y="323"/>
                </a:cxn>
                <a:cxn ang="0">
                  <a:pos x="18" y="394"/>
                </a:cxn>
                <a:cxn ang="0">
                  <a:pos x="18" y="524"/>
                </a:cxn>
                <a:cxn ang="0">
                  <a:pos x="20" y="548"/>
                </a:cxn>
                <a:cxn ang="0">
                  <a:pos x="21" y="589"/>
                </a:cxn>
                <a:cxn ang="0">
                  <a:pos x="18" y="613"/>
                </a:cxn>
                <a:cxn ang="0">
                  <a:pos x="14" y="624"/>
                </a:cxn>
                <a:cxn ang="0">
                  <a:pos x="13" y="632"/>
                </a:cxn>
                <a:cxn ang="0">
                  <a:pos x="17" y="643"/>
                </a:cxn>
                <a:cxn ang="0">
                  <a:pos x="27" y="650"/>
                </a:cxn>
                <a:cxn ang="0">
                  <a:pos x="39" y="647"/>
                </a:cxn>
                <a:cxn ang="0">
                  <a:pos x="44" y="642"/>
                </a:cxn>
                <a:cxn ang="0">
                  <a:pos x="50" y="628"/>
                </a:cxn>
                <a:cxn ang="0">
                  <a:pos x="55" y="599"/>
                </a:cxn>
                <a:cxn ang="0">
                  <a:pos x="54" y="555"/>
                </a:cxn>
                <a:cxn ang="0">
                  <a:pos x="52" y="524"/>
                </a:cxn>
              </a:cxnLst>
              <a:rect l="0" t="0" r="r" b="b"/>
              <a:pathLst>
                <a:path w="55" h="650">
                  <a:moveTo>
                    <a:pt x="52" y="524"/>
                  </a:moveTo>
                  <a:lnTo>
                    <a:pt x="52" y="524"/>
                  </a:lnTo>
                  <a:lnTo>
                    <a:pt x="52" y="341"/>
                  </a:lnTo>
                  <a:lnTo>
                    <a:pt x="52" y="341"/>
                  </a:lnTo>
                  <a:lnTo>
                    <a:pt x="51" y="319"/>
                  </a:lnTo>
                  <a:lnTo>
                    <a:pt x="50" y="298"/>
                  </a:lnTo>
                  <a:lnTo>
                    <a:pt x="43" y="254"/>
                  </a:lnTo>
                  <a:lnTo>
                    <a:pt x="38" y="211"/>
                  </a:lnTo>
                  <a:lnTo>
                    <a:pt x="35" y="190"/>
                  </a:lnTo>
                  <a:lnTo>
                    <a:pt x="35" y="167"/>
                  </a:lnTo>
                  <a:lnTo>
                    <a:pt x="35" y="167"/>
                  </a:lnTo>
                  <a:lnTo>
                    <a:pt x="33" y="135"/>
                  </a:lnTo>
                  <a:lnTo>
                    <a:pt x="30" y="95"/>
                  </a:lnTo>
                  <a:lnTo>
                    <a:pt x="30" y="75"/>
                  </a:lnTo>
                  <a:lnTo>
                    <a:pt x="30" y="56"/>
                  </a:lnTo>
                  <a:lnTo>
                    <a:pt x="34" y="39"/>
                  </a:lnTo>
                  <a:lnTo>
                    <a:pt x="35" y="31"/>
                  </a:lnTo>
                  <a:lnTo>
                    <a:pt x="38" y="25"/>
                  </a:lnTo>
                  <a:lnTo>
                    <a:pt x="38" y="25"/>
                  </a:lnTo>
                  <a:lnTo>
                    <a:pt x="41" y="22"/>
                  </a:lnTo>
                  <a:lnTo>
                    <a:pt x="41" y="18"/>
                  </a:lnTo>
                  <a:lnTo>
                    <a:pt x="39" y="12"/>
                  </a:lnTo>
                  <a:lnTo>
                    <a:pt x="37" y="7"/>
                  </a:lnTo>
                  <a:lnTo>
                    <a:pt x="31" y="3"/>
                  </a:lnTo>
                  <a:lnTo>
                    <a:pt x="26" y="0"/>
                  </a:lnTo>
                  <a:lnTo>
                    <a:pt x="20" y="0"/>
                  </a:lnTo>
                  <a:lnTo>
                    <a:pt x="13" y="3"/>
                  </a:lnTo>
                  <a:lnTo>
                    <a:pt x="12" y="5"/>
                  </a:lnTo>
                  <a:lnTo>
                    <a:pt x="9" y="8"/>
                  </a:lnTo>
                  <a:lnTo>
                    <a:pt x="9" y="8"/>
                  </a:lnTo>
                  <a:lnTo>
                    <a:pt x="4" y="18"/>
                  </a:lnTo>
                  <a:lnTo>
                    <a:pt x="1" y="29"/>
                  </a:lnTo>
                  <a:lnTo>
                    <a:pt x="0" y="38"/>
                  </a:lnTo>
                  <a:lnTo>
                    <a:pt x="0" y="50"/>
                  </a:lnTo>
                  <a:lnTo>
                    <a:pt x="0" y="71"/>
                  </a:lnTo>
                  <a:lnTo>
                    <a:pt x="1" y="93"/>
                  </a:lnTo>
                  <a:lnTo>
                    <a:pt x="1" y="93"/>
                  </a:lnTo>
                  <a:lnTo>
                    <a:pt x="1" y="132"/>
                  </a:lnTo>
                  <a:lnTo>
                    <a:pt x="1" y="173"/>
                  </a:lnTo>
                  <a:lnTo>
                    <a:pt x="4" y="212"/>
                  </a:lnTo>
                  <a:lnTo>
                    <a:pt x="5" y="231"/>
                  </a:lnTo>
                  <a:lnTo>
                    <a:pt x="9" y="252"/>
                  </a:lnTo>
                  <a:lnTo>
                    <a:pt x="9" y="252"/>
                  </a:lnTo>
                  <a:lnTo>
                    <a:pt x="13" y="276"/>
                  </a:lnTo>
                  <a:lnTo>
                    <a:pt x="16" y="299"/>
                  </a:lnTo>
                  <a:lnTo>
                    <a:pt x="17" y="323"/>
                  </a:lnTo>
                  <a:lnTo>
                    <a:pt x="18" y="347"/>
                  </a:lnTo>
                  <a:lnTo>
                    <a:pt x="18" y="394"/>
                  </a:lnTo>
                  <a:lnTo>
                    <a:pt x="18" y="442"/>
                  </a:lnTo>
                  <a:lnTo>
                    <a:pt x="18" y="524"/>
                  </a:lnTo>
                  <a:lnTo>
                    <a:pt x="18" y="524"/>
                  </a:lnTo>
                  <a:lnTo>
                    <a:pt x="20" y="548"/>
                  </a:lnTo>
                  <a:lnTo>
                    <a:pt x="21" y="575"/>
                  </a:lnTo>
                  <a:lnTo>
                    <a:pt x="21" y="589"/>
                  </a:lnTo>
                  <a:lnTo>
                    <a:pt x="21" y="602"/>
                  </a:lnTo>
                  <a:lnTo>
                    <a:pt x="18" y="613"/>
                  </a:lnTo>
                  <a:lnTo>
                    <a:pt x="14" y="624"/>
                  </a:lnTo>
                  <a:lnTo>
                    <a:pt x="14" y="624"/>
                  </a:lnTo>
                  <a:lnTo>
                    <a:pt x="13" y="628"/>
                  </a:lnTo>
                  <a:lnTo>
                    <a:pt x="13" y="632"/>
                  </a:lnTo>
                  <a:lnTo>
                    <a:pt x="13" y="638"/>
                  </a:lnTo>
                  <a:lnTo>
                    <a:pt x="17" y="643"/>
                  </a:lnTo>
                  <a:lnTo>
                    <a:pt x="22" y="647"/>
                  </a:lnTo>
                  <a:lnTo>
                    <a:pt x="27" y="650"/>
                  </a:lnTo>
                  <a:lnTo>
                    <a:pt x="34" y="650"/>
                  </a:lnTo>
                  <a:lnTo>
                    <a:pt x="39" y="647"/>
                  </a:lnTo>
                  <a:lnTo>
                    <a:pt x="42" y="645"/>
                  </a:lnTo>
                  <a:lnTo>
                    <a:pt x="44" y="642"/>
                  </a:lnTo>
                  <a:lnTo>
                    <a:pt x="44" y="642"/>
                  </a:lnTo>
                  <a:lnTo>
                    <a:pt x="50" y="628"/>
                  </a:lnTo>
                  <a:lnTo>
                    <a:pt x="52" y="615"/>
                  </a:lnTo>
                  <a:lnTo>
                    <a:pt x="55" y="599"/>
                  </a:lnTo>
                  <a:lnTo>
                    <a:pt x="55" y="585"/>
                  </a:lnTo>
                  <a:lnTo>
                    <a:pt x="54" y="555"/>
                  </a:lnTo>
                  <a:lnTo>
                    <a:pt x="52" y="524"/>
                  </a:lnTo>
                  <a:lnTo>
                    <a:pt x="52" y="52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6" name="Freeform 1262"/>
            <p:cNvSpPr/>
            <p:nvPr/>
          </p:nvSpPr>
          <p:spPr bwMode="auto">
            <a:xfrm>
              <a:off x="5519738" y="2112963"/>
              <a:ext cx="17463" cy="258763"/>
            </a:xfrm>
            <a:custGeom>
              <a:avLst/>
              <a:gdLst/>
              <a:ahLst/>
              <a:cxnLst>
                <a:cxn ang="0">
                  <a:pos x="42" y="629"/>
                </a:cxn>
                <a:cxn ang="0">
                  <a:pos x="42" y="629"/>
                </a:cxn>
                <a:cxn ang="0">
                  <a:pos x="38" y="594"/>
                </a:cxn>
                <a:cxn ang="0">
                  <a:pos x="36" y="557"/>
                </a:cxn>
                <a:cxn ang="0">
                  <a:pos x="34" y="521"/>
                </a:cxn>
                <a:cxn ang="0">
                  <a:pos x="34" y="484"/>
                </a:cxn>
                <a:cxn ang="0">
                  <a:pos x="36" y="410"/>
                </a:cxn>
                <a:cxn ang="0">
                  <a:pos x="37" y="336"/>
                </a:cxn>
                <a:cxn ang="0">
                  <a:pos x="37" y="17"/>
                </a:cxn>
                <a:cxn ang="0">
                  <a:pos x="37" y="17"/>
                </a:cxn>
                <a:cxn ang="0">
                  <a:pos x="37" y="13"/>
                </a:cxn>
                <a:cxn ang="0">
                  <a:pos x="36" y="11"/>
                </a:cxn>
                <a:cxn ang="0">
                  <a:pos x="32" y="5"/>
                </a:cxn>
                <a:cxn ang="0">
                  <a:pos x="26" y="2"/>
                </a:cxn>
                <a:cxn ang="0">
                  <a:pos x="20" y="0"/>
                </a:cxn>
                <a:cxn ang="0">
                  <a:pos x="15" y="2"/>
                </a:cxn>
                <a:cxn ang="0">
                  <a:pos x="8" y="5"/>
                </a:cxn>
                <a:cxn ang="0">
                  <a:pos x="4" y="11"/>
                </a:cxn>
                <a:cxn ang="0">
                  <a:pos x="4" y="13"/>
                </a:cxn>
                <a:cxn ang="0">
                  <a:pos x="3" y="17"/>
                </a:cxn>
                <a:cxn ang="0">
                  <a:pos x="3" y="336"/>
                </a:cxn>
                <a:cxn ang="0">
                  <a:pos x="3" y="336"/>
                </a:cxn>
                <a:cxn ang="0">
                  <a:pos x="2" y="412"/>
                </a:cxn>
                <a:cxn ang="0">
                  <a:pos x="0" y="488"/>
                </a:cxn>
                <a:cxn ang="0">
                  <a:pos x="0" y="526"/>
                </a:cxn>
                <a:cxn ang="0">
                  <a:pos x="2" y="564"/>
                </a:cxn>
                <a:cxn ang="0">
                  <a:pos x="4" y="602"/>
                </a:cxn>
                <a:cxn ang="0">
                  <a:pos x="9" y="638"/>
                </a:cxn>
                <a:cxn ang="0">
                  <a:pos x="9" y="638"/>
                </a:cxn>
                <a:cxn ang="0">
                  <a:pos x="11" y="642"/>
                </a:cxn>
                <a:cxn ang="0">
                  <a:pos x="12" y="645"/>
                </a:cxn>
                <a:cxn ang="0">
                  <a:pos x="17" y="649"/>
                </a:cxn>
                <a:cxn ang="0">
                  <a:pos x="22" y="650"/>
                </a:cxn>
                <a:cxn ang="0">
                  <a:pos x="29" y="650"/>
                </a:cxn>
                <a:cxn ang="0">
                  <a:pos x="34" y="648"/>
                </a:cxn>
                <a:cxn ang="0">
                  <a:pos x="40" y="642"/>
                </a:cxn>
                <a:cxn ang="0">
                  <a:pos x="42" y="637"/>
                </a:cxn>
                <a:cxn ang="0">
                  <a:pos x="43" y="633"/>
                </a:cxn>
                <a:cxn ang="0">
                  <a:pos x="42" y="629"/>
                </a:cxn>
                <a:cxn ang="0">
                  <a:pos x="42" y="629"/>
                </a:cxn>
              </a:cxnLst>
              <a:rect l="0" t="0" r="r" b="b"/>
              <a:pathLst>
                <a:path w="43" h="650">
                  <a:moveTo>
                    <a:pt x="42" y="629"/>
                  </a:moveTo>
                  <a:lnTo>
                    <a:pt x="42" y="629"/>
                  </a:lnTo>
                  <a:lnTo>
                    <a:pt x="38" y="594"/>
                  </a:lnTo>
                  <a:lnTo>
                    <a:pt x="36" y="557"/>
                  </a:lnTo>
                  <a:lnTo>
                    <a:pt x="34" y="521"/>
                  </a:lnTo>
                  <a:lnTo>
                    <a:pt x="34" y="484"/>
                  </a:lnTo>
                  <a:lnTo>
                    <a:pt x="36" y="410"/>
                  </a:lnTo>
                  <a:lnTo>
                    <a:pt x="37" y="336"/>
                  </a:lnTo>
                  <a:lnTo>
                    <a:pt x="37" y="17"/>
                  </a:lnTo>
                  <a:lnTo>
                    <a:pt x="37" y="17"/>
                  </a:lnTo>
                  <a:lnTo>
                    <a:pt x="37" y="13"/>
                  </a:lnTo>
                  <a:lnTo>
                    <a:pt x="36" y="11"/>
                  </a:lnTo>
                  <a:lnTo>
                    <a:pt x="32" y="5"/>
                  </a:lnTo>
                  <a:lnTo>
                    <a:pt x="26" y="2"/>
                  </a:lnTo>
                  <a:lnTo>
                    <a:pt x="20" y="0"/>
                  </a:lnTo>
                  <a:lnTo>
                    <a:pt x="15" y="2"/>
                  </a:lnTo>
                  <a:lnTo>
                    <a:pt x="8" y="5"/>
                  </a:lnTo>
                  <a:lnTo>
                    <a:pt x="4" y="11"/>
                  </a:lnTo>
                  <a:lnTo>
                    <a:pt x="4" y="13"/>
                  </a:lnTo>
                  <a:lnTo>
                    <a:pt x="3" y="17"/>
                  </a:lnTo>
                  <a:lnTo>
                    <a:pt x="3" y="336"/>
                  </a:lnTo>
                  <a:lnTo>
                    <a:pt x="3" y="336"/>
                  </a:lnTo>
                  <a:lnTo>
                    <a:pt x="2" y="412"/>
                  </a:lnTo>
                  <a:lnTo>
                    <a:pt x="0" y="488"/>
                  </a:lnTo>
                  <a:lnTo>
                    <a:pt x="0" y="526"/>
                  </a:lnTo>
                  <a:lnTo>
                    <a:pt x="2" y="564"/>
                  </a:lnTo>
                  <a:lnTo>
                    <a:pt x="4" y="602"/>
                  </a:lnTo>
                  <a:lnTo>
                    <a:pt x="9" y="638"/>
                  </a:lnTo>
                  <a:lnTo>
                    <a:pt x="9" y="638"/>
                  </a:lnTo>
                  <a:lnTo>
                    <a:pt x="11" y="642"/>
                  </a:lnTo>
                  <a:lnTo>
                    <a:pt x="12" y="645"/>
                  </a:lnTo>
                  <a:lnTo>
                    <a:pt x="17" y="649"/>
                  </a:lnTo>
                  <a:lnTo>
                    <a:pt x="22" y="650"/>
                  </a:lnTo>
                  <a:lnTo>
                    <a:pt x="29" y="650"/>
                  </a:lnTo>
                  <a:lnTo>
                    <a:pt x="34" y="648"/>
                  </a:lnTo>
                  <a:lnTo>
                    <a:pt x="40" y="642"/>
                  </a:lnTo>
                  <a:lnTo>
                    <a:pt x="42" y="637"/>
                  </a:lnTo>
                  <a:lnTo>
                    <a:pt x="43" y="633"/>
                  </a:lnTo>
                  <a:lnTo>
                    <a:pt x="42" y="629"/>
                  </a:lnTo>
                  <a:lnTo>
                    <a:pt x="42" y="6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7" name="Freeform 1263"/>
            <p:cNvSpPr/>
            <p:nvPr/>
          </p:nvSpPr>
          <p:spPr bwMode="auto">
            <a:xfrm>
              <a:off x="5602288" y="2112963"/>
              <a:ext cx="22225" cy="193675"/>
            </a:xfrm>
            <a:custGeom>
              <a:avLst/>
              <a:gdLst/>
              <a:ahLst/>
              <a:cxnLst>
                <a:cxn ang="0">
                  <a:pos x="56" y="17"/>
                </a:cxn>
                <a:cxn ang="0">
                  <a:pos x="56" y="17"/>
                </a:cxn>
                <a:cxn ang="0">
                  <a:pos x="56" y="13"/>
                </a:cxn>
                <a:cxn ang="0">
                  <a:pos x="54" y="11"/>
                </a:cxn>
                <a:cxn ang="0">
                  <a:pos x="51" y="5"/>
                </a:cxn>
                <a:cxn ang="0">
                  <a:pos x="45" y="2"/>
                </a:cxn>
                <a:cxn ang="0">
                  <a:pos x="39" y="0"/>
                </a:cxn>
                <a:cxn ang="0">
                  <a:pos x="32" y="2"/>
                </a:cxn>
                <a:cxn ang="0">
                  <a:pos x="27" y="5"/>
                </a:cxn>
                <a:cxn ang="0">
                  <a:pos x="23" y="11"/>
                </a:cxn>
                <a:cxn ang="0">
                  <a:pos x="22" y="13"/>
                </a:cxn>
                <a:cxn ang="0">
                  <a:pos x="22" y="17"/>
                </a:cxn>
                <a:cxn ang="0">
                  <a:pos x="22" y="17"/>
                </a:cxn>
                <a:cxn ang="0">
                  <a:pos x="22" y="128"/>
                </a:cxn>
                <a:cxn ang="0">
                  <a:pos x="22" y="185"/>
                </a:cxn>
                <a:cxn ang="0">
                  <a:pos x="20" y="241"/>
                </a:cxn>
                <a:cxn ang="0">
                  <a:pos x="19" y="298"/>
                </a:cxn>
                <a:cxn ang="0">
                  <a:pos x="15" y="355"/>
                </a:cxn>
                <a:cxn ang="0">
                  <a:pos x="9" y="410"/>
                </a:cxn>
                <a:cxn ang="0">
                  <a:pos x="5" y="437"/>
                </a:cxn>
                <a:cxn ang="0">
                  <a:pos x="0" y="463"/>
                </a:cxn>
                <a:cxn ang="0">
                  <a:pos x="0" y="463"/>
                </a:cxn>
                <a:cxn ang="0">
                  <a:pos x="0" y="467"/>
                </a:cxn>
                <a:cxn ang="0">
                  <a:pos x="0" y="471"/>
                </a:cxn>
                <a:cxn ang="0">
                  <a:pos x="2" y="478"/>
                </a:cxn>
                <a:cxn ang="0">
                  <a:pos x="7" y="481"/>
                </a:cxn>
                <a:cxn ang="0">
                  <a:pos x="13" y="484"/>
                </a:cxn>
                <a:cxn ang="0">
                  <a:pos x="19" y="485"/>
                </a:cxn>
                <a:cxn ang="0">
                  <a:pos x="24" y="484"/>
                </a:cxn>
                <a:cxn ang="0">
                  <a:pos x="30" y="479"/>
                </a:cxn>
                <a:cxn ang="0">
                  <a:pos x="31" y="476"/>
                </a:cxn>
                <a:cxn ang="0">
                  <a:pos x="32" y="472"/>
                </a:cxn>
                <a:cxn ang="0">
                  <a:pos x="32" y="472"/>
                </a:cxn>
                <a:cxn ang="0">
                  <a:pos x="37" y="445"/>
                </a:cxn>
                <a:cxn ang="0">
                  <a:pos x="41" y="417"/>
                </a:cxn>
                <a:cxn ang="0">
                  <a:pos x="48" y="361"/>
                </a:cxn>
                <a:cxn ang="0">
                  <a:pos x="52" y="304"/>
                </a:cxn>
                <a:cxn ang="0">
                  <a:pos x="54" y="246"/>
                </a:cxn>
                <a:cxn ang="0">
                  <a:pos x="56" y="189"/>
                </a:cxn>
                <a:cxn ang="0">
                  <a:pos x="56" y="131"/>
                </a:cxn>
                <a:cxn ang="0">
                  <a:pos x="56" y="17"/>
                </a:cxn>
                <a:cxn ang="0">
                  <a:pos x="56" y="17"/>
                </a:cxn>
              </a:cxnLst>
              <a:rect l="0" t="0" r="r" b="b"/>
              <a:pathLst>
                <a:path w="56" h="485">
                  <a:moveTo>
                    <a:pt x="56" y="17"/>
                  </a:moveTo>
                  <a:lnTo>
                    <a:pt x="56" y="17"/>
                  </a:lnTo>
                  <a:lnTo>
                    <a:pt x="56" y="13"/>
                  </a:lnTo>
                  <a:lnTo>
                    <a:pt x="54" y="11"/>
                  </a:lnTo>
                  <a:lnTo>
                    <a:pt x="51" y="5"/>
                  </a:lnTo>
                  <a:lnTo>
                    <a:pt x="45" y="2"/>
                  </a:lnTo>
                  <a:lnTo>
                    <a:pt x="39" y="0"/>
                  </a:lnTo>
                  <a:lnTo>
                    <a:pt x="32" y="2"/>
                  </a:lnTo>
                  <a:lnTo>
                    <a:pt x="27" y="5"/>
                  </a:lnTo>
                  <a:lnTo>
                    <a:pt x="23" y="11"/>
                  </a:lnTo>
                  <a:lnTo>
                    <a:pt x="22" y="13"/>
                  </a:lnTo>
                  <a:lnTo>
                    <a:pt x="22" y="17"/>
                  </a:lnTo>
                  <a:lnTo>
                    <a:pt x="22" y="17"/>
                  </a:lnTo>
                  <a:lnTo>
                    <a:pt x="22" y="128"/>
                  </a:lnTo>
                  <a:lnTo>
                    <a:pt x="22" y="185"/>
                  </a:lnTo>
                  <a:lnTo>
                    <a:pt x="20" y="241"/>
                  </a:lnTo>
                  <a:lnTo>
                    <a:pt x="19" y="298"/>
                  </a:lnTo>
                  <a:lnTo>
                    <a:pt x="15" y="355"/>
                  </a:lnTo>
                  <a:lnTo>
                    <a:pt x="9" y="410"/>
                  </a:lnTo>
                  <a:lnTo>
                    <a:pt x="5" y="437"/>
                  </a:lnTo>
                  <a:lnTo>
                    <a:pt x="0" y="463"/>
                  </a:lnTo>
                  <a:lnTo>
                    <a:pt x="0" y="463"/>
                  </a:lnTo>
                  <a:lnTo>
                    <a:pt x="0" y="467"/>
                  </a:lnTo>
                  <a:lnTo>
                    <a:pt x="0" y="471"/>
                  </a:lnTo>
                  <a:lnTo>
                    <a:pt x="2" y="478"/>
                  </a:lnTo>
                  <a:lnTo>
                    <a:pt x="7" y="481"/>
                  </a:lnTo>
                  <a:lnTo>
                    <a:pt x="13" y="484"/>
                  </a:lnTo>
                  <a:lnTo>
                    <a:pt x="19" y="485"/>
                  </a:lnTo>
                  <a:lnTo>
                    <a:pt x="24" y="484"/>
                  </a:lnTo>
                  <a:lnTo>
                    <a:pt x="30" y="479"/>
                  </a:lnTo>
                  <a:lnTo>
                    <a:pt x="31" y="476"/>
                  </a:lnTo>
                  <a:lnTo>
                    <a:pt x="32" y="472"/>
                  </a:lnTo>
                  <a:lnTo>
                    <a:pt x="32" y="472"/>
                  </a:lnTo>
                  <a:lnTo>
                    <a:pt x="37" y="445"/>
                  </a:lnTo>
                  <a:lnTo>
                    <a:pt x="41" y="417"/>
                  </a:lnTo>
                  <a:lnTo>
                    <a:pt x="48" y="361"/>
                  </a:lnTo>
                  <a:lnTo>
                    <a:pt x="52" y="304"/>
                  </a:lnTo>
                  <a:lnTo>
                    <a:pt x="54" y="246"/>
                  </a:lnTo>
                  <a:lnTo>
                    <a:pt x="56" y="189"/>
                  </a:lnTo>
                  <a:lnTo>
                    <a:pt x="56" y="131"/>
                  </a:lnTo>
                  <a:lnTo>
                    <a:pt x="56" y="17"/>
                  </a:lnTo>
                  <a:lnTo>
                    <a:pt x="56"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8" name="Freeform 1264"/>
            <p:cNvSpPr/>
            <p:nvPr/>
          </p:nvSpPr>
          <p:spPr bwMode="auto">
            <a:xfrm>
              <a:off x="5707063" y="2112963"/>
              <a:ext cx="12700" cy="93663"/>
            </a:xfrm>
            <a:custGeom>
              <a:avLst/>
              <a:gdLst/>
              <a:ahLst/>
              <a:cxnLst>
                <a:cxn ang="0">
                  <a:pos x="0" y="17"/>
                </a:cxn>
                <a:cxn ang="0">
                  <a:pos x="0" y="217"/>
                </a:cxn>
                <a:cxn ang="0">
                  <a:pos x="0" y="217"/>
                </a:cxn>
                <a:cxn ang="0">
                  <a:pos x="0" y="221"/>
                </a:cxn>
                <a:cxn ang="0">
                  <a:pos x="1" y="224"/>
                </a:cxn>
                <a:cxn ang="0">
                  <a:pos x="5" y="229"/>
                </a:cxn>
                <a:cxn ang="0">
                  <a:pos x="11" y="233"/>
                </a:cxn>
                <a:cxn ang="0">
                  <a:pos x="17" y="233"/>
                </a:cxn>
                <a:cxn ang="0">
                  <a:pos x="24" y="233"/>
                </a:cxn>
                <a:cxn ang="0">
                  <a:pos x="29" y="229"/>
                </a:cxn>
                <a:cxn ang="0">
                  <a:pos x="33" y="224"/>
                </a:cxn>
                <a:cxn ang="0">
                  <a:pos x="34" y="221"/>
                </a:cxn>
                <a:cxn ang="0">
                  <a:pos x="34" y="217"/>
                </a:cxn>
                <a:cxn ang="0">
                  <a:pos x="34" y="17"/>
                </a:cxn>
                <a:cxn ang="0">
                  <a:pos x="34" y="17"/>
                </a:cxn>
                <a:cxn ang="0">
                  <a:pos x="34" y="13"/>
                </a:cxn>
                <a:cxn ang="0">
                  <a:pos x="33" y="11"/>
                </a:cxn>
                <a:cxn ang="0">
                  <a:pos x="29" y="5"/>
                </a:cxn>
                <a:cxn ang="0">
                  <a:pos x="24" y="2"/>
                </a:cxn>
                <a:cxn ang="0">
                  <a:pos x="17" y="0"/>
                </a:cxn>
                <a:cxn ang="0">
                  <a:pos x="11" y="2"/>
                </a:cxn>
                <a:cxn ang="0">
                  <a:pos x="5" y="5"/>
                </a:cxn>
                <a:cxn ang="0">
                  <a:pos x="1" y="11"/>
                </a:cxn>
                <a:cxn ang="0">
                  <a:pos x="0" y="13"/>
                </a:cxn>
                <a:cxn ang="0">
                  <a:pos x="0" y="17"/>
                </a:cxn>
                <a:cxn ang="0">
                  <a:pos x="0" y="17"/>
                </a:cxn>
              </a:cxnLst>
              <a:rect l="0" t="0" r="r" b="b"/>
              <a:pathLst>
                <a:path w="34" h="233">
                  <a:moveTo>
                    <a:pt x="0" y="17"/>
                  </a:moveTo>
                  <a:lnTo>
                    <a:pt x="0" y="217"/>
                  </a:lnTo>
                  <a:lnTo>
                    <a:pt x="0" y="217"/>
                  </a:lnTo>
                  <a:lnTo>
                    <a:pt x="0" y="221"/>
                  </a:lnTo>
                  <a:lnTo>
                    <a:pt x="1" y="224"/>
                  </a:lnTo>
                  <a:lnTo>
                    <a:pt x="5" y="229"/>
                  </a:lnTo>
                  <a:lnTo>
                    <a:pt x="11" y="233"/>
                  </a:lnTo>
                  <a:lnTo>
                    <a:pt x="17" y="233"/>
                  </a:lnTo>
                  <a:lnTo>
                    <a:pt x="24" y="233"/>
                  </a:lnTo>
                  <a:lnTo>
                    <a:pt x="29" y="229"/>
                  </a:lnTo>
                  <a:lnTo>
                    <a:pt x="33" y="224"/>
                  </a:lnTo>
                  <a:lnTo>
                    <a:pt x="34" y="221"/>
                  </a:lnTo>
                  <a:lnTo>
                    <a:pt x="34" y="217"/>
                  </a:lnTo>
                  <a:lnTo>
                    <a:pt x="34" y="17"/>
                  </a:lnTo>
                  <a:lnTo>
                    <a:pt x="34" y="17"/>
                  </a:lnTo>
                  <a:lnTo>
                    <a:pt x="34" y="13"/>
                  </a:lnTo>
                  <a:lnTo>
                    <a:pt x="33" y="11"/>
                  </a:lnTo>
                  <a:lnTo>
                    <a:pt x="29" y="5"/>
                  </a:lnTo>
                  <a:lnTo>
                    <a:pt x="24" y="2"/>
                  </a:lnTo>
                  <a:lnTo>
                    <a:pt x="17" y="0"/>
                  </a:lnTo>
                  <a:lnTo>
                    <a:pt x="11" y="2"/>
                  </a:lnTo>
                  <a:lnTo>
                    <a:pt x="5" y="5"/>
                  </a:lnTo>
                  <a:lnTo>
                    <a:pt x="1" y="11"/>
                  </a:lnTo>
                  <a:lnTo>
                    <a:pt x="0" y="13"/>
                  </a:lnTo>
                  <a:lnTo>
                    <a:pt x="0" y="17"/>
                  </a:lnTo>
                  <a:lnTo>
                    <a:pt x="0"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9" name="Freeform 1265"/>
            <p:cNvSpPr/>
            <p:nvPr/>
          </p:nvSpPr>
          <p:spPr bwMode="auto">
            <a:xfrm>
              <a:off x="5776913" y="2111375"/>
              <a:ext cx="14288" cy="68263"/>
            </a:xfrm>
            <a:custGeom>
              <a:avLst/>
              <a:gdLst/>
              <a:ahLst/>
              <a:cxnLst>
                <a:cxn ang="0">
                  <a:pos x="0" y="17"/>
                </a:cxn>
                <a:cxn ang="0">
                  <a:pos x="0" y="153"/>
                </a:cxn>
                <a:cxn ang="0">
                  <a:pos x="0" y="153"/>
                </a:cxn>
                <a:cxn ang="0">
                  <a:pos x="1" y="157"/>
                </a:cxn>
                <a:cxn ang="0">
                  <a:pos x="2" y="161"/>
                </a:cxn>
                <a:cxn ang="0">
                  <a:pos x="6" y="166"/>
                </a:cxn>
                <a:cxn ang="0">
                  <a:pos x="12" y="169"/>
                </a:cxn>
                <a:cxn ang="0">
                  <a:pos x="18" y="170"/>
                </a:cxn>
                <a:cxn ang="0">
                  <a:pos x="23" y="169"/>
                </a:cxn>
                <a:cxn ang="0">
                  <a:pos x="30" y="166"/>
                </a:cxn>
                <a:cxn ang="0">
                  <a:pos x="34" y="161"/>
                </a:cxn>
                <a:cxn ang="0">
                  <a:pos x="34" y="157"/>
                </a:cxn>
                <a:cxn ang="0">
                  <a:pos x="35" y="153"/>
                </a:cxn>
                <a:cxn ang="0">
                  <a:pos x="35" y="17"/>
                </a:cxn>
                <a:cxn ang="0">
                  <a:pos x="35" y="17"/>
                </a:cxn>
                <a:cxn ang="0">
                  <a:pos x="34" y="13"/>
                </a:cxn>
                <a:cxn ang="0">
                  <a:pos x="34" y="9"/>
                </a:cxn>
                <a:cxn ang="0">
                  <a:pos x="30" y="4"/>
                </a:cxn>
                <a:cxn ang="0">
                  <a:pos x="23" y="1"/>
                </a:cxn>
                <a:cxn ang="0">
                  <a:pos x="18" y="0"/>
                </a:cxn>
                <a:cxn ang="0">
                  <a:pos x="12" y="1"/>
                </a:cxn>
                <a:cxn ang="0">
                  <a:pos x="6" y="4"/>
                </a:cxn>
                <a:cxn ang="0">
                  <a:pos x="2" y="9"/>
                </a:cxn>
                <a:cxn ang="0">
                  <a:pos x="1" y="13"/>
                </a:cxn>
                <a:cxn ang="0">
                  <a:pos x="0" y="17"/>
                </a:cxn>
                <a:cxn ang="0">
                  <a:pos x="0" y="17"/>
                </a:cxn>
              </a:cxnLst>
              <a:rect l="0" t="0" r="r" b="b"/>
              <a:pathLst>
                <a:path w="35" h="170">
                  <a:moveTo>
                    <a:pt x="0" y="17"/>
                  </a:moveTo>
                  <a:lnTo>
                    <a:pt x="0" y="153"/>
                  </a:lnTo>
                  <a:lnTo>
                    <a:pt x="0" y="153"/>
                  </a:lnTo>
                  <a:lnTo>
                    <a:pt x="1" y="157"/>
                  </a:lnTo>
                  <a:lnTo>
                    <a:pt x="2" y="161"/>
                  </a:lnTo>
                  <a:lnTo>
                    <a:pt x="6" y="166"/>
                  </a:lnTo>
                  <a:lnTo>
                    <a:pt x="12" y="169"/>
                  </a:lnTo>
                  <a:lnTo>
                    <a:pt x="18" y="170"/>
                  </a:lnTo>
                  <a:lnTo>
                    <a:pt x="23" y="169"/>
                  </a:lnTo>
                  <a:lnTo>
                    <a:pt x="30" y="166"/>
                  </a:lnTo>
                  <a:lnTo>
                    <a:pt x="34" y="161"/>
                  </a:lnTo>
                  <a:lnTo>
                    <a:pt x="34" y="157"/>
                  </a:lnTo>
                  <a:lnTo>
                    <a:pt x="35" y="153"/>
                  </a:lnTo>
                  <a:lnTo>
                    <a:pt x="35" y="17"/>
                  </a:lnTo>
                  <a:lnTo>
                    <a:pt x="35" y="17"/>
                  </a:lnTo>
                  <a:lnTo>
                    <a:pt x="34" y="13"/>
                  </a:lnTo>
                  <a:lnTo>
                    <a:pt x="34" y="9"/>
                  </a:lnTo>
                  <a:lnTo>
                    <a:pt x="30" y="4"/>
                  </a:lnTo>
                  <a:lnTo>
                    <a:pt x="23" y="1"/>
                  </a:lnTo>
                  <a:lnTo>
                    <a:pt x="18" y="0"/>
                  </a:lnTo>
                  <a:lnTo>
                    <a:pt x="12" y="1"/>
                  </a:lnTo>
                  <a:lnTo>
                    <a:pt x="6" y="4"/>
                  </a:lnTo>
                  <a:lnTo>
                    <a:pt x="2" y="9"/>
                  </a:lnTo>
                  <a:lnTo>
                    <a:pt x="1" y="13"/>
                  </a:lnTo>
                  <a:lnTo>
                    <a:pt x="0" y="17"/>
                  </a:lnTo>
                  <a:lnTo>
                    <a:pt x="0"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0" name="Freeform 1266"/>
            <p:cNvSpPr/>
            <p:nvPr/>
          </p:nvSpPr>
          <p:spPr bwMode="auto">
            <a:xfrm>
              <a:off x="5427663" y="2451100"/>
              <a:ext cx="20638" cy="149225"/>
            </a:xfrm>
            <a:custGeom>
              <a:avLst/>
              <a:gdLst/>
              <a:ahLst/>
              <a:cxnLst>
                <a:cxn ang="0">
                  <a:pos x="54" y="15"/>
                </a:cxn>
                <a:cxn ang="0">
                  <a:pos x="54" y="15"/>
                </a:cxn>
                <a:cxn ang="0">
                  <a:pos x="54" y="11"/>
                </a:cxn>
                <a:cxn ang="0">
                  <a:pos x="53" y="9"/>
                </a:cxn>
                <a:cxn ang="0">
                  <a:pos x="49" y="4"/>
                </a:cxn>
                <a:cxn ang="0">
                  <a:pos x="44" y="1"/>
                </a:cxn>
                <a:cxn ang="0">
                  <a:pos x="37" y="0"/>
                </a:cxn>
                <a:cxn ang="0">
                  <a:pos x="31" y="1"/>
                </a:cxn>
                <a:cxn ang="0">
                  <a:pos x="25" y="4"/>
                </a:cxn>
                <a:cxn ang="0">
                  <a:pos x="21" y="9"/>
                </a:cxn>
                <a:cxn ang="0">
                  <a:pos x="20" y="11"/>
                </a:cxn>
                <a:cxn ang="0">
                  <a:pos x="19" y="15"/>
                </a:cxn>
                <a:cxn ang="0">
                  <a:pos x="19" y="15"/>
                </a:cxn>
                <a:cxn ang="0">
                  <a:pos x="16" y="56"/>
                </a:cxn>
                <a:cxn ang="0">
                  <a:pos x="11" y="96"/>
                </a:cxn>
                <a:cxn ang="0">
                  <a:pos x="6" y="136"/>
                </a:cxn>
                <a:cxn ang="0">
                  <a:pos x="2" y="176"/>
                </a:cxn>
                <a:cxn ang="0">
                  <a:pos x="2" y="176"/>
                </a:cxn>
                <a:cxn ang="0">
                  <a:pos x="0" y="222"/>
                </a:cxn>
                <a:cxn ang="0">
                  <a:pos x="0" y="266"/>
                </a:cxn>
                <a:cxn ang="0">
                  <a:pos x="2" y="358"/>
                </a:cxn>
                <a:cxn ang="0">
                  <a:pos x="2" y="358"/>
                </a:cxn>
                <a:cxn ang="0">
                  <a:pos x="3" y="362"/>
                </a:cxn>
                <a:cxn ang="0">
                  <a:pos x="4" y="366"/>
                </a:cxn>
                <a:cxn ang="0">
                  <a:pos x="8" y="371"/>
                </a:cxn>
                <a:cxn ang="0">
                  <a:pos x="14" y="374"/>
                </a:cxn>
                <a:cxn ang="0">
                  <a:pos x="20" y="375"/>
                </a:cxn>
                <a:cxn ang="0">
                  <a:pos x="25" y="374"/>
                </a:cxn>
                <a:cxn ang="0">
                  <a:pos x="32" y="371"/>
                </a:cxn>
                <a:cxn ang="0">
                  <a:pos x="34" y="366"/>
                </a:cxn>
                <a:cxn ang="0">
                  <a:pos x="36" y="362"/>
                </a:cxn>
                <a:cxn ang="0">
                  <a:pos x="37" y="358"/>
                </a:cxn>
                <a:cxn ang="0">
                  <a:pos x="37" y="358"/>
                </a:cxn>
                <a:cxn ang="0">
                  <a:pos x="34" y="308"/>
                </a:cxn>
                <a:cxn ang="0">
                  <a:pos x="33" y="259"/>
                </a:cxn>
                <a:cxn ang="0">
                  <a:pos x="33" y="234"/>
                </a:cxn>
                <a:cxn ang="0">
                  <a:pos x="34" y="209"/>
                </a:cxn>
                <a:cxn ang="0">
                  <a:pos x="36" y="184"/>
                </a:cxn>
                <a:cxn ang="0">
                  <a:pos x="40" y="159"/>
                </a:cxn>
                <a:cxn ang="0">
                  <a:pos x="40" y="159"/>
                </a:cxn>
                <a:cxn ang="0">
                  <a:pos x="45" y="124"/>
                </a:cxn>
                <a:cxn ang="0">
                  <a:pos x="49" y="89"/>
                </a:cxn>
                <a:cxn ang="0">
                  <a:pos x="54" y="15"/>
                </a:cxn>
                <a:cxn ang="0">
                  <a:pos x="54" y="15"/>
                </a:cxn>
              </a:cxnLst>
              <a:rect l="0" t="0" r="r" b="b"/>
              <a:pathLst>
                <a:path w="54" h="375">
                  <a:moveTo>
                    <a:pt x="54" y="15"/>
                  </a:moveTo>
                  <a:lnTo>
                    <a:pt x="54" y="15"/>
                  </a:lnTo>
                  <a:lnTo>
                    <a:pt x="54" y="11"/>
                  </a:lnTo>
                  <a:lnTo>
                    <a:pt x="53" y="9"/>
                  </a:lnTo>
                  <a:lnTo>
                    <a:pt x="49" y="4"/>
                  </a:lnTo>
                  <a:lnTo>
                    <a:pt x="44" y="1"/>
                  </a:lnTo>
                  <a:lnTo>
                    <a:pt x="37" y="0"/>
                  </a:lnTo>
                  <a:lnTo>
                    <a:pt x="31" y="1"/>
                  </a:lnTo>
                  <a:lnTo>
                    <a:pt x="25" y="4"/>
                  </a:lnTo>
                  <a:lnTo>
                    <a:pt x="21" y="9"/>
                  </a:lnTo>
                  <a:lnTo>
                    <a:pt x="20" y="11"/>
                  </a:lnTo>
                  <a:lnTo>
                    <a:pt x="19" y="15"/>
                  </a:lnTo>
                  <a:lnTo>
                    <a:pt x="19" y="15"/>
                  </a:lnTo>
                  <a:lnTo>
                    <a:pt x="16" y="56"/>
                  </a:lnTo>
                  <a:lnTo>
                    <a:pt x="11" y="96"/>
                  </a:lnTo>
                  <a:lnTo>
                    <a:pt x="6" y="136"/>
                  </a:lnTo>
                  <a:lnTo>
                    <a:pt x="2" y="176"/>
                  </a:lnTo>
                  <a:lnTo>
                    <a:pt x="2" y="176"/>
                  </a:lnTo>
                  <a:lnTo>
                    <a:pt x="0" y="222"/>
                  </a:lnTo>
                  <a:lnTo>
                    <a:pt x="0" y="266"/>
                  </a:lnTo>
                  <a:lnTo>
                    <a:pt x="2" y="358"/>
                  </a:lnTo>
                  <a:lnTo>
                    <a:pt x="2" y="358"/>
                  </a:lnTo>
                  <a:lnTo>
                    <a:pt x="3" y="362"/>
                  </a:lnTo>
                  <a:lnTo>
                    <a:pt x="4" y="366"/>
                  </a:lnTo>
                  <a:lnTo>
                    <a:pt x="8" y="371"/>
                  </a:lnTo>
                  <a:lnTo>
                    <a:pt x="14" y="374"/>
                  </a:lnTo>
                  <a:lnTo>
                    <a:pt x="20" y="375"/>
                  </a:lnTo>
                  <a:lnTo>
                    <a:pt x="25" y="374"/>
                  </a:lnTo>
                  <a:lnTo>
                    <a:pt x="32" y="371"/>
                  </a:lnTo>
                  <a:lnTo>
                    <a:pt x="34" y="366"/>
                  </a:lnTo>
                  <a:lnTo>
                    <a:pt x="36" y="362"/>
                  </a:lnTo>
                  <a:lnTo>
                    <a:pt x="37" y="358"/>
                  </a:lnTo>
                  <a:lnTo>
                    <a:pt x="37" y="358"/>
                  </a:lnTo>
                  <a:lnTo>
                    <a:pt x="34" y="308"/>
                  </a:lnTo>
                  <a:lnTo>
                    <a:pt x="33" y="259"/>
                  </a:lnTo>
                  <a:lnTo>
                    <a:pt x="33" y="234"/>
                  </a:lnTo>
                  <a:lnTo>
                    <a:pt x="34" y="209"/>
                  </a:lnTo>
                  <a:lnTo>
                    <a:pt x="36" y="184"/>
                  </a:lnTo>
                  <a:lnTo>
                    <a:pt x="40" y="159"/>
                  </a:lnTo>
                  <a:lnTo>
                    <a:pt x="40" y="159"/>
                  </a:lnTo>
                  <a:lnTo>
                    <a:pt x="45" y="124"/>
                  </a:lnTo>
                  <a:lnTo>
                    <a:pt x="49" y="89"/>
                  </a:lnTo>
                  <a:lnTo>
                    <a:pt x="54" y="15"/>
                  </a:lnTo>
                  <a:lnTo>
                    <a:pt x="54" y="1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1" name="Freeform 1267"/>
            <p:cNvSpPr/>
            <p:nvPr/>
          </p:nvSpPr>
          <p:spPr bwMode="auto">
            <a:xfrm>
              <a:off x="5519738" y="2439988"/>
              <a:ext cx="23813" cy="161925"/>
            </a:xfrm>
            <a:custGeom>
              <a:avLst/>
              <a:gdLst/>
              <a:ahLst/>
              <a:cxnLst>
                <a:cxn ang="0">
                  <a:pos x="23" y="12"/>
                </a:cxn>
                <a:cxn ang="0">
                  <a:pos x="23" y="12"/>
                </a:cxn>
                <a:cxn ang="0">
                  <a:pos x="19" y="27"/>
                </a:cxn>
                <a:cxn ang="0">
                  <a:pos x="17" y="42"/>
                </a:cxn>
                <a:cxn ang="0">
                  <a:pos x="17" y="57"/>
                </a:cxn>
                <a:cxn ang="0">
                  <a:pos x="17" y="73"/>
                </a:cxn>
                <a:cxn ang="0">
                  <a:pos x="17" y="73"/>
                </a:cxn>
                <a:cxn ang="0">
                  <a:pos x="17" y="103"/>
                </a:cxn>
                <a:cxn ang="0">
                  <a:pos x="16" y="133"/>
                </a:cxn>
                <a:cxn ang="0">
                  <a:pos x="13" y="163"/>
                </a:cxn>
                <a:cxn ang="0">
                  <a:pos x="9" y="193"/>
                </a:cxn>
                <a:cxn ang="0">
                  <a:pos x="9" y="193"/>
                </a:cxn>
                <a:cxn ang="0">
                  <a:pos x="4" y="243"/>
                </a:cxn>
                <a:cxn ang="0">
                  <a:pos x="1" y="293"/>
                </a:cxn>
                <a:cxn ang="0">
                  <a:pos x="0" y="344"/>
                </a:cxn>
                <a:cxn ang="0">
                  <a:pos x="0" y="393"/>
                </a:cxn>
                <a:cxn ang="0">
                  <a:pos x="0" y="393"/>
                </a:cxn>
                <a:cxn ang="0">
                  <a:pos x="1" y="397"/>
                </a:cxn>
                <a:cxn ang="0">
                  <a:pos x="1" y="400"/>
                </a:cxn>
                <a:cxn ang="0">
                  <a:pos x="5" y="405"/>
                </a:cxn>
                <a:cxn ang="0">
                  <a:pos x="12" y="409"/>
                </a:cxn>
                <a:cxn ang="0">
                  <a:pos x="17" y="409"/>
                </a:cxn>
                <a:cxn ang="0">
                  <a:pos x="23" y="409"/>
                </a:cxn>
                <a:cxn ang="0">
                  <a:pos x="29" y="405"/>
                </a:cxn>
                <a:cxn ang="0">
                  <a:pos x="33" y="400"/>
                </a:cxn>
                <a:cxn ang="0">
                  <a:pos x="34" y="397"/>
                </a:cxn>
                <a:cxn ang="0">
                  <a:pos x="34" y="393"/>
                </a:cxn>
                <a:cxn ang="0">
                  <a:pos x="34" y="393"/>
                </a:cxn>
                <a:cxn ang="0">
                  <a:pos x="35" y="348"/>
                </a:cxn>
                <a:cxn ang="0">
                  <a:pos x="37" y="303"/>
                </a:cxn>
                <a:cxn ang="0">
                  <a:pos x="42" y="213"/>
                </a:cxn>
                <a:cxn ang="0">
                  <a:pos x="42" y="213"/>
                </a:cxn>
                <a:cxn ang="0">
                  <a:pos x="43" y="186"/>
                </a:cxn>
                <a:cxn ang="0">
                  <a:pos x="47" y="161"/>
                </a:cxn>
                <a:cxn ang="0">
                  <a:pos x="51" y="135"/>
                </a:cxn>
                <a:cxn ang="0">
                  <a:pos x="52" y="107"/>
                </a:cxn>
                <a:cxn ang="0">
                  <a:pos x="52" y="107"/>
                </a:cxn>
                <a:cxn ang="0">
                  <a:pos x="50" y="64"/>
                </a:cxn>
                <a:cxn ang="0">
                  <a:pos x="51" y="52"/>
                </a:cxn>
                <a:cxn ang="0">
                  <a:pos x="51" y="42"/>
                </a:cxn>
                <a:cxn ang="0">
                  <a:pos x="54" y="31"/>
                </a:cxn>
                <a:cxn ang="0">
                  <a:pos x="56" y="21"/>
                </a:cxn>
                <a:cxn ang="0">
                  <a:pos x="56" y="21"/>
                </a:cxn>
                <a:cxn ang="0">
                  <a:pos x="57" y="17"/>
                </a:cxn>
                <a:cxn ang="0">
                  <a:pos x="57" y="14"/>
                </a:cxn>
                <a:cxn ang="0">
                  <a:pos x="56" y="8"/>
                </a:cxn>
                <a:cxn ang="0">
                  <a:pos x="52" y="4"/>
                </a:cxn>
                <a:cxn ang="0">
                  <a:pos x="47" y="1"/>
                </a:cxn>
                <a:cxn ang="0">
                  <a:pos x="40" y="0"/>
                </a:cxn>
                <a:cxn ang="0">
                  <a:pos x="34" y="1"/>
                </a:cxn>
                <a:cxn ang="0">
                  <a:pos x="27" y="5"/>
                </a:cxn>
                <a:cxn ang="0">
                  <a:pos x="26" y="8"/>
                </a:cxn>
                <a:cxn ang="0">
                  <a:pos x="23" y="12"/>
                </a:cxn>
                <a:cxn ang="0">
                  <a:pos x="23" y="12"/>
                </a:cxn>
              </a:cxnLst>
              <a:rect l="0" t="0" r="r" b="b"/>
              <a:pathLst>
                <a:path w="57" h="409">
                  <a:moveTo>
                    <a:pt x="23" y="12"/>
                  </a:moveTo>
                  <a:lnTo>
                    <a:pt x="23" y="12"/>
                  </a:lnTo>
                  <a:lnTo>
                    <a:pt x="19" y="27"/>
                  </a:lnTo>
                  <a:lnTo>
                    <a:pt x="17" y="42"/>
                  </a:lnTo>
                  <a:lnTo>
                    <a:pt x="17" y="57"/>
                  </a:lnTo>
                  <a:lnTo>
                    <a:pt x="17" y="73"/>
                  </a:lnTo>
                  <a:lnTo>
                    <a:pt x="17" y="73"/>
                  </a:lnTo>
                  <a:lnTo>
                    <a:pt x="17" y="103"/>
                  </a:lnTo>
                  <a:lnTo>
                    <a:pt x="16" y="133"/>
                  </a:lnTo>
                  <a:lnTo>
                    <a:pt x="13" y="163"/>
                  </a:lnTo>
                  <a:lnTo>
                    <a:pt x="9" y="193"/>
                  </a:lnTo>
                  <a:lnTo>
                    <a:pt x="9" y="193"/>
                  </a:lnTo>
                  <a:lnTo>
                    <a:pt x="4" y="243"/>
                  </a:lnTo>
                  <a:lnTo>
                    <a:pt x="1" y="293"/>
                  </a:lnTo>
                  <a:lnTo>
                    <a:pt x="0" y="344"/>
                  </a:lnTo>
                  <a:lnTo>
                    <a:pt x="0" y="393"/>
                  </a:lnTo>
                  <a:lnTo>
                    <a:pt x="0" y="393"/>
                  </a:lnTo>
                  <a:lnTo>
                    <a:pt x="1" y="397"/>
                  </a:lnTo>
                  <a:lnTo>
                    <a:pt x="1" y="400"/>
                  </a:lnTo>
                  <a:lnTo>
                    <a:pt x="5" y="405"/>
                  </a:lnTo>
                  <a:lnTo>
                    <a:pt x="12" y="409"/>
                  </a:lnTo>
                  <a:lnTo>
                    <a:pt x="17" y="409"/>
                  </a:lnTo>
                  <a:lnTo>
                    <a:pt x="23" y="409"/>
                  </a:lnTo>
                  <a:lnTo>
                    <a:pt x="29" y="405"/>
                  </a:lnTo>
                  <a:lnTo>
                    <a:pt x="33" y="400"/>
                  </a:lnTo>
                  <a:lnTo>
                    <a:pt x="34" y="397"/>
                  </a:lnTo>
                  <a:lnTo>
                    <a:pt x="34" y="393"/>
                  </a:lnTo>
                  <a:lnTo>
                    <a:pt x="34" y="393"/>
                  </a:lnTo>
                  <a:lnTo>
                    <a:pt x="35" y="348"/>
                  </a:lnTo>
                  <a:lnTo>
                    <a:pt x="37" y="303"/>
                  </a:lnTo>
                  <a:lnTo>
                    <a:pt x="42" y="213"/>
                  </a:lnTo>
                  <a:lnTo>
                    <a:pt x="42" y="213"/>
                  </a:lnTo>
                  <a:lnTo>
                    <a:pt x="43" y="186"/>
                  </a:lnTo>
                  <a:lnTo>
                    <a:pt x="47" y="161"/>
                  </a:lnTo>
                  <a:lnTo>
                    <a:pt x="51" y="135"/>
                  </a:lnTo>
                  <a:lnTo>
                    <a:pt x="52" y="107"/>
                  </a:lnTo>
                  <a:lnTo>
                    <a:pt x="52" y="107"/>
                  </a:lnTo>
                  <a:lnTo>
                    <a:pt x="50" y="64"/>
                  </a:lnTo>
                  <a:lnTo>
                    <a:pt x="51" y="52"/>
                  </a:lnTo>
                  <a:lnTo>
                    <a:pt x="51" y="42"/>
                  </a:lnTo>
                  <a:lnTo>
                    <a:pt x="54" y="31"/>
                  </a:lnTo>
                  <a:lnTo>
                    <a:pt x="56" y="21"/>
                  </a:lnTo>
                  <a:lnTo>
                    <a:pt x="56" y="21"/>
                  </a:lnTo>
                  <a:lnTo>
                    <a:pt x="57" y="17"/>
                  </a:lnTo>
                  <a:lnTo>
                    <a:pt x="57" y="14"/>
                  </a:lnTo>
                  <a:lnTo>
                    <a:pt x="56" y="8"/>
                  </a:lnTo>
                  <a:lnTo>
                    <a:pt x="52" y="4"/>
                  </a:lnTo>
                  <a:lnTo>
                    <a:pt x="47" y="1"/>
                  </a:lnTo>
                  <a:lnTo>
                    <a:pt x="40" y="0"/>
                  </a:lnTo>
                  <a:lnTo>
                    <a:pt x="34" y="1"/>
                  </a:lnTo>
                  <a:lnTo>
                    <a:pt x="27" y="5"/>
                  </a:lnTo>
                  <a:lnTo>
                    <a:pt x="26" y="8"/>
                  </a:lnTo>
                  <a:lnTo>
                    <a:pt x="23" y="12"/>
                  </a:lnTo>
                  <a:lnTo>
                    <a:pt x="23" y="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2" name="Freeform 1268"/>
            <p:cNvSpPr/>
            <p:nvPr/>
          </p:nvSpPr>
          <p:spPr bwMode="auto">
            <a:xfrm>
              <a:off x="5592763" y="2381250"/>
              <a:ext cx="25400" cy="212725"/>
            </a:xfrm>
            <a:custGeom>
              <a:avLst/>
              <a:gdLst/>
              <a:ahLst/>
              <a:cxnLst>
                <a:cxn ang="0">
                  <a:pos x="52" y="250"/>
                </a:cxn>
                <a:cxn ang="0">
                  <a:pos x="52" y="250"/>
                </a:cxn>
                <a:cxn ang="0">
                  <a:pos x="51" y="219"/>
                </a:cxn>
                <a:cxn ang="0">
                  <a:pos x="50" y="189"/>
                </a:cxn>
                <a:cxn ang="0">
                  <a:pos x="48" y="131"/>
                </a:cxn>
                <a:cxn ang="0">
                  <a:pos x="46" y="100"/>
                </a:cxn>
                <a:cxn ang="0">
                  <a:pos x="43" y="70"/>
                </a:cxn>
                <a:cxn ang="0">
                  <a:pos x="39" y="42"/>
                </a:cxn>
                <a:cxn ang="0">
                  <a:pos x="34" y="13"/>
                </a:cxn>
                <a:cxn ang="0">
                  <a:pos x="34" y="13"/>
                </a:cxn>
                <a:cxn ang="0">
                  <a:pos x="33" y="9"/>
                </a:cxn>
                <a:cxn ang="0">
                  <a:pos x="30" y="6"/>
                </a:cxn>
                <a:cxn ang="0">
                  <a:pos x="25" y="1"/>
                </a:cxn>
                <a:cxn ang="0">
                  <a:pos x="20" y="0"/>
                </a:cxn>
                <a:cxn ang="0">
                  <a:pos x="13" y="1"/>
                </a:cxn>
                <a:cxn ang="0">
                  <a:pos x="8" y="4"/>
                </a:cxn>
                <a:cxn ang="0">
                  <a:pos x="3" y="8"/>
                </a:cxn>
                <a:cxn ang="0">
                  <a:pos x="0" y="14"/>
                </a:cxn>
                <a:cxn ang="0">
                  <a:pos x="0" y="18"/>
                </a:cxn>
                <a:cxn ang="0">
                  <a:pos x="0" y="22"/>
                </a:cxn>
                <a:cxn ang="0">
                  <a:pos x="0" y="22"/>
                </a:cxn>
                <a:cxn ang="0">
                  <a:pos x="7" y="49"/>
                </a:cxn>
                <a:cxn ang="0">
                  <a:pos x="10" y="77"/>
                </a:cxn>
                <a:cxn ang="0">
                  <a:pos x="13" y="106"/>
                </a:cxn>
                <a:cxn ang="0">
                  <a:pos x="16" y="134"/>
                </a:cxn>
                <a:cxn ang="0">
                  <a:pos x="17" y="192"/>
                </a:cxn>
                <a:cxn ang="0">
                  <a:pos x="18" y="250"/>
                </a:cxn>
                <a:cxn ang="0">
                  <a:pos x="18" y="250"/>
                </a:cxn>
                <a:cxn ang="0">
                  <a:pos x="25" y="384"/>
                </a:cxn>
                <a:cxn ang="0">
                  <a:pos x="27" y="452"/>
                </a:cxn>
                <a:cxn ang="0">
                  <a:pos x="29" y="519"/>
                </a:cxn>
                <a:cxn ang="0">
                  <a:pos x="29" y="519"/>
                </a:cxn>
                <a:cxn ang="0">
                  <a:pos x="29" y="523"/>
                </a:cxn>
                <a:cxn ang="0">
                  <a:pos x="30" y="527"/>
                </a:cxn>
                <a:cxn ang="0">
                  <a:pos x="34" y="532"/>
                </a:cxn>
                <a:cxn ang="0">
                  <a:pos x="39" y="535"/>
                </a:cxn>
                <a:cxn ang="0">
                  <a:pos x="46" y="536"/>
                </a:cxn>
                <a:cxn ang="0">
                  <a:pos x="52" y="535"/>
                </a:cxn>
                <a:cxn ang="0">
                  <a:pos x="58" y="532"/>
                </a:cxn>
                <a:cxn ang="0">
                  <a:pos x="61" y="527"/>
                </a:cxn>
                <a:cxn ang="0">
                  <a:pos x="63" y="523"/>
                </a:cxn>
                <a:cxn ang="0">
                  <a:pos x="63" y="519"/>
                </a:cxn>
                <a:cxn ang="0">
                  <a:pos x="63" y="519"/>
                </a:cxn>
                <a:cxn ang="0">
                  <a:pos x="63" y="452"/>
                </a:cxn>
                <a:cxn ang="0">
                  <a:pos x="60" y="384"/>
                </a:cxn>
                <a:cxn ang="0">
                  <a:pos x="58" y="318"/>
                </a:cxn>
                <a:cxn ang="0">
                  <a:pos x="52" y="250"/>
                </a:cxn>
                <a:cxn ang="0">
                  <a:pos x="52" y="250"/>
                </a:cxn>
              </a:cxnLst>
              <a:rect l="0" t="0" r="r" b="b"/>
              <a:pathLst>
                <a:path w="63" h="536">
                  <a:moveTo>
                    <a:pt x="52" y="250"/>
                  </a:moveTo>
                  <a:lnTo>
                    <a:pt x="52" y="250"/>
                  </a:lnTo>
                  <a:lnTo>
                    <a:pt x="51" y="219"/>
                  </a:lnTo>
                  <a:lnTo>
                    <a:pt x="50" y="189"/>
                  </a:lnTo>
                  <a:lnTo>
                    <a:pt x="48" y="131"/>
                  </a:lnTo>
                  <a:lnTo>
                    <a:pt x="46" y="100"/>
                  </a:lnTo>
                  <a:lnTo>
                    <a:pt x="43" y="70"/>
                  </a:lnTo>
                  <a:lnTo>
                    <a:pt x="39" y="42"/>
                  </a:lnTo>
                  <a:lnTo>
                    <a:pt x="34" y="13"/>
                  </a:lnTo>
                  <a:lnTo>
                    <a:pt x="34" y="13"/>
                  </a:lnTo>
                  <a:lnTo>
                    <a:pt x="33" y="9"/>
                  </a:lnTo>
                  <a:lnTo>
                    <a:pt x="30" y="6"/>
                  </a:lnTo>
                  <a:lnTo>
                    <a:pt x="25" y="1"/>
                  </a:lnTo>
                  <a:lnTo>
                    <a:pt x="20" y="0"/>
                  </a:lnTo>
                  <a:lnTo>
                    <a:pt x="13" y="1"/>
                  </a:lnTo>
                  <a:lnTo>
                    <a:pt x="8" y="4"/>
                  </a:lnTo>
                  <a:lnTo>
                    <a:pt x="3" y="8"/>
                  </a:lnTo>
                  <a:lnTo>
                    <a:pt x="0" y="14"/>
                  </a:lnTo>
                  <a:lnTo>
                    <a:pt x="0" y="18"/>
                  </a:lnTo>
                  <a:lnTo>
                    <a:pt x="0" y="22"/>
                  </a:lnTo>
                  <a:lnTo>
                    <a:pt x="0" y="22"/>
                  </a:lnTo>
                  <a:lnTo>
                    <a:pt x="7" y="49"/>
                  </a:lnTo>
                  <a:lnTo>
                    <a:pt x="10" y="77"/>
                  </a:lnTo>
                  <a:lnTo>
                    <a:pt x="13" y="106"/>
                  </a:lnTo>
                  <a:lnTo>
                    <a:pt x="16" y="134"/>
                  </a:lnTo>
                  <a:lnTo>
                    <a:pt x="17" y="192"/>
                  </a:lnTo>
                  <a:lnTo>
                    <a:pt x="18" y="250"/>
                  </a:lnTo>
                  <a:lnTo>
                    <a:pt x="18" y="250"/>
                  </a:lnTo>
                  <a:lnTo>
                    <a:pt x="25" y="384"/>
                  </a:lnTo>
                  <a:lnTo>
                    <a:pt x="27" y="452"/>
                  </a:lnTo>
                  <a:lnTo>
                    <a:pt x="29" y="519"/>
                  </a:lnTo>
                  <a:lnTo>
                    <a:pt x="29" y="519"/>
                  </a:lnTo>
                  <a:lnTo>
                    <a:pt x="29" y="523"/>
                  </a:lnTo>
                  <a:lnTo>
                    <a:pt x="30" y="527"/>
                  </a:lnTo>
                  <a:lnTo>
                    <a:pt x="34" y="532"/>
                  </a:lnTo>
                  <a:lnTo>
                    <a:pt x="39" y="535"/>
                  </a:lnTo>
                  <a:lnTo>
                    <a:pt x="46" y="536"/>
                  </a:lnTo>
                  <a:lnTo>
                    <a:pt x="52" y="535"/>
                  </a:lnTo>
                  <a:lnTo>
                    <a:pt x="58" y="532"/>
                  </a:lnTo>
                  <a:lnTo>
                    <a:pt x="61" y="527"/>
                  </a:lnTo>
                  <a:lnTo>
                    <a:pt x="63" y="523"/>
                  </a:lnTo>
                  <a:lnTo>
                    <a:pt x="63" y="519"/>
                  </a:lnTo>
                  <a:lnTo>
                    <a:pt x="63" y="519"/>
                  </a:lnTo>
                  <a:lnTo>
                    <a:pt x="63" y="452"/>
                  </a:lnTo>
                  <a:lnTo>
                    <a:pt x="60" y="384"/>
                  </a:lnTo>
                  <a:lnTo>
                    <a:pt x="58" y="318"/>
                  </a:lnTo>
                  <a:lnTo>
                    <a:pt x="52" y="250"/>
                  </a:lnTo>
                  <a:lnTo>
                    <a:pt x="52" y="25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3" name="Freeform 1269"/>
            <p:cNvSpPr/>
            <p:nvPr/>
          </p:nvSpPr>
          <p:spPr bwMode="auto">
            <a:xfrm>
              <a:off x="5700713" y="2366963"/>
              <a:ext cx="17463" cy="228600"/>
            </a:xfrm>
            <a:custGeom>
              <a:avLst/>
              <a:gdLst/>
              <a:ahLst/>
              <a:cxnLst>
                <a:cxn ang="0">
                  <a:pos x="42" y="17"/>
                </a:cxn>
                <a:cxn ang="0">
                  <a:pos x="42" y="17"/>
                </a:cxn>
                <a:cxn ang="0">
                  <a:pos x="42" y="13"/>
                </a:cxn>
                <a:cxn ang="0">
                  <a:pos x="41" y="9"/>
                </a:cxn>
                <a:cxn ang="0">
                  <a:pos x="37" y="4"/>
                </a:cxn>
                <a:cxn ang="0">
                  <a:pos x="31" y="1"/>
                </a:cxn>
                <a:cxn ang="0">
                  <a:pos x="25" y="0"/>
                </a:cxn>
                <a:cxn ang="0">
                  <a:pos x="18" y="1"/>
                </a:cxn>
                <a:cxn ang="0">
                  <a:pos x="13" y="4"/>
                </a:cxn>
                <a:cxn ang="0">
                  <a:pos x="9" y="9"/>
                </a:cxn>
                <a:cxn ang="0">
                  <a:pos x="8" y="13"/>
                </a:cxn>
                <a:cxn ang="0">
                  <a:pos x="8" y="17"/>
                </a:cxn>
                <a:cxn ang="0">
                  <a:pos x="8" y="17"/>
                </a:cxn>
                <a:cxn ang="0">
                  <a:pos x="7" y="85"/>
                </a:cxn>
                <a:cxn ang="0">
                  <a:pos x="5" y="153"/>
                </a:cxn>
                <a:cxn ang="0">
                  <a:pos x="1" y="287"/>
                </a:cxn>
                <a:cxn ang="0">
                  <a:pos x="0" y="355"/>
                </a:cxn>
                <a:cxn ang="0">
                  <a:pos x="0" y="423"/>
                </a:cxn>
                <a:cxn ang="0">
                  <a:pos x="0" y="490"/>
                </a:cxn>
                <a:cxn ang="0">
                  <a:pos x="1" y="559"/>
                </a:cxn>
                <a:cxn ang="0">
                  <a:pos x="1" y="559"/>
                </a:cxn>
                <a:cxn ang="0">
                  <a:pos x="3" y="562"/>
                </a:cxn>
                <a:cxn ang="0">
                  <a:pos x="4" y="566"/>
                </a:cxn>
                <a:cxn ang="0">
                  <a:pos x="8" y="571"/>
                </a:cxn>
                <a:cxn ang="0">
                  <a:pos x="13" y="574"/>
                </a:cxn>
                <a:cxn ang="0">
                  <a:pos x="20" y="575"/>
                </a:cxn>
                <a:cxn ang="0">
                  <a:pos x="26" y="574"/>
                </a:cxn>
                <a:cxn ang="0">
                  <a:pos x="31" y="571"/>
                </a:cxn>
                <a:cxn ang="0">
                  <a:pos x="35" y="566"/>
                </a:cxn>
                <a:cxn ang="0">
                  <a:pos x="35" y="562"/>
                </a:cxn>
                <a:cxn ang="0">
                  <a:pos x="37" y="559"/>
                </a:cxn>
                <a:cxn ang="0">
                  <a:pos x="37" y="559"/>
                </a:cxn>
                <a:cxn ang="0">
                  <a:pos x="34" y="490"/>
                </a:cxn>
                <a:cxn ang="0">
                  <a:pos x="34" y="423"/>
                </a:cxn>
                <a:cxn ang="0">
                  <a:pos x="34" y="355"/>
                </a:cxn>
                <a:cxn ang="0">
                  <a:pos x="37" y="287"/>
                </a:cxn>
                <a:cxn ang="0">
                  <a:pos x="39" y="153"/>
                </a:cxn>
                <a:cxn ang="0">
                  <a:pos x="42" y="85"/>
                </a:cxn>
                <a:cxn ang="0">
                  <a:pos x="42" y="17"/>
                </a:cxn>
                <a:cxn ang="0">
                  <a:pos x="42" y="17"/>
                </a:cxn>
              </a:cxnLst>
              <a:rect l="0" t="0" r="r" b="b"/>
              <a:pathLst>
                <a:path w="42" h="575">
                  <a:moveTo>
                    <a:pt x="42" y="17"/>
                  </a:moveTo>
                  <a:lnTo>
                    <a:pt x="42" y="17"/>
                  </a:lnTo>
                  <a:lnTo>
                    <a:pt x="42" y="13"/>
                  </a:lnTo>
                  <a:lnTo>
                    <a:pt x="41" y="9"/>
                  </a:lnTo>
                  <a:lnTo>
                    <a:pt x="37" y="4"/>
                  </a:lnTo>
                  <a:lnTo>
                    <a:pt x="31" y="1"/>
                  </a:lnTo>
                  <a:lnTo>
                    <a:pt x="25" y="0"/>
                  </a:lnTo>
                  <a:lnTo>
                    <a:pt x="18" y="1"/>
                  </a:lnTo>
                  <a:lnTo>
                    <a:pt x="13" y="4"/>
                  </a:lnTo>
                  <a:lnTo>
                    <a:pt x="9" y="9"/>
                  </a:lnTo>
                  <a:lnTo>
                    <a:pt x="8" y="13"/>
                  </a:lnTo>
                  <a:lnTo>
                    <a:pt x="8" y="17"/>
                  </a:lnTo>
                  <a:lnTo>
                    <a:pt x="8" y="17"/>
                  </a:lnTo>
                  <a:lnTo>
                    <a:pt x="7" y="85"/>
                  </a:lnTo>
                  <a:lnTo>
                    <a:pt x="5" y="153"/>
                  </a:lnTo>
                  <a:lnTo>
                    <a:pt x="1" y="287"/>
                  </a:lnTo>
                  <a:lnTo>
                    <a:pt x="0" y="355"/>
                  </a:lnTo>
                  <a:lnTo>
                    <a:pt x="0" y="423"/>
                  </a:lnTo>
                  <a:lnTo>
                    <a:pt x="0" y="490"/>
                  </a:lnTo>
                  <a:lnTo>
                    <a:pt x="1" y="559"/>
                  </a:lnTo>
                  <a:lnTo>
                    <a:pt x="1" y="559"/>
                  </a:lnTo>
                  <a:lnTo>
                    <a:pt x="3" y="562"/>
                  </a:lnTo>
                  <a:lnTo>
                    <a:pt x="4" y="566"/>
                  </a:lnTo>
                  <a:lnTo>
                    <a:pt x="8" y="571"/>
                  </a:lnTo>
                  <a:lnTo>
                    <a:pt x="13" y="574"/>
                  </a:lnTo>
                  <a:lnTo>
                    <a:pt x="20" y="575"/>
                  </a:lnTo>
                  <a:lnTo>
                    <a:pt x="26" y="574"/>
                  </a:lnTo>
                  <a:lnTo>
                    <a:pt x="31" y="571"/>
                  </a:lnTo>
                  <a:lnTo>
                    <a:pt x="35" y="566"/>
                  </a:lnTo>
                  <a:lnTo>
                    <a:pt x="35" y="562"/>
                  </a:lnTo>
                  <a:lnTo>
                    <a:pt x="37" y="559"/>
                  </a:lnTo>
                  <a:lnTo>
                    <a:pt x="37" y="559"/>
                  </a:lnTo>
                  <a:lnTo>
                    <a:pt x="34" y="490"/>
                  </a:lnTo>
                  <a:lnTo>
                    <a:pt x="34" y="423"/>
                  </a:lnTo>
                  <a:lnTo>
                    <a:pt x="34" y="355"/>
                  </a:lnTo>
                  <a:lnTo>
                    <a:pt x="37" y="287"/>
                  </a:lnTo>
                  <a:lnTo>
                    <a:pt x="39" y="153"/>
                  </a:lnTo>
                  <a:lnTo>
                    <a:pt x="42" y="85"/>
                  </a:lnTo>
                  <a:lnTo>
                    <a:pt x="42" y="17"/>
                  </a:lnTo>
                  <a:lnTo>
                    <a:pt x="42"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4" name="Freeform 1270"/>
            <p:cNvSpPr/>
            <p:nvPr/>
          </p:nvSpPr>
          <p:spPr bwMode="auto">
            <a:xfrm>
              <a:off x="5765801" y="2274888"/>
              <a:ext cx="33338" cy="330200"/>
            </a:xfrm>
            <a:custGeom>
              <a:avLst/>
              <a:gdLst/>
              <a:ahLst/>
              <a:cxnLst>
                <a:cxn ang="0">
                  <a:pos x="51" y="17"/>
                </a:cxn>
                <a:cxn ang="0">
                  <a:pos x="45" y="117"/>
                </a:cxn>
                <a:cxn ang="0">
                  <a:pos x="37" y="268"/>
                </a:cxn>
                <a:cxn ang="0">
                  <a:pos x="26" y="368"/>
                </a:cxn>
                <a:cxn ang="0">
                  <a:pos x="19" y="418"/>
                </a:cxn>
                <a:cxn ang="0">
                  <a:pos x="13" y="465"/>
                </a:cxn>
                <a:cxn ang="0">
                  <a:pos x="13" y="514"/>
                </a:cxn>
                <a:cxn ang="0">
                  <a:pos x="17" y="610"/>
                </a:cxn>
                <a:cxn ang="0">
                  <a:pos x="17" y="712"/>
                </a:cxn>
                <a:cxn ang="0">
                  <a:pos x="15" y="740"/>
                </a:cxn>
                <a:cxn ang="0">
                  <a:pos x="3" y="790"/>
                </a:cxn>
                <a:cxn ang="0">
                  <a:pos x="0" y="816"/>
                </a:cxn>
                <a:cxn ang="0">
                  <a:pos x="0" y="820"/>
                </a:cxn>
                <a:cxn ang="0">
                  <a:pos x="6" y="827"/>
                </a:cxn>
                <a:cxn ang="0">
                  <a:pos x="17" y="833"/>
                </a:cxn>
                <a:cxn ang="0">
                  <a:pos x="29" y="827"/>
                </a:cxn>
                <a:cxn ang="0">
                  <a:pos x="34" y="820"/>
                </a:cxn>
                <a:cxn ang="0">
                  <a:pos x="34" y="816"/>
                </a:cxn>
                <a:cxn ang="0">
                  <a:pos x="37" y="793"/>
                </a:cxn>
                <a:cxn ang="0">
                  <a:pos x="49" y="752"/>
                </a:cxn>
                <a:cxn ang="0">
                  <a:pos x="51" y="731"/>
                </a:cxn>
                <a:cxn ang="0">
                  <a:pos x="51" y="631"/>
                </a:cxn>
                <a:cxn ang="0">
                  <a:pos x="49" y="514"/>
                </a:cxn>
                <a:cxn ang="0">
                  <a:pos x="50" y="455"/>
                </a:cxn>
                <a:cxn ang="0">
                  <a:pos x="58" y="397"/>
                </a:cxn>
                <a:cxn ang="0">
                  <a:pos x="62" y="375"/>
                </a:cxn>
                <a:cxn ang="0">
                  <a:pos x="67" y="331"/>
                </a:cxn>
                <a:cxn ang="0">
                  <a:pos x="68" y="264"/>
                </a:cxn>
                <a:cxn ang="0">
                  <a:pos x="70" y="219"/>
                </a:cxn>
                <a:cxn ang="0">
                  <a:pos x="76" y="117"/>
                </a:cxn>
                <a:cxn ang="0">
                  <a:pos x="85" y="17"/>
                </a:cxn>
                <a:cxn ang="0">
                  <a:pos x="85" y="9"/>
                </a:cxn>
                <a:cxn ang="0">
                  <a:pos x="76" y="1"/>
                </a:cxn>
                <a:cxn ang="0">
                  <a:pos x="63" y="1"/>
                </a:cxn>
                <a:cxn ang="0">
                  <a:pos x="54" y="9"/>
                </a:cxn>
                <a:cxn ang="0">
                  <a:pos x="51" y="17"/>
                </a:cxn>
              </a:cxnLst>
              <a:rect l="0" t="0" r="r" b="b"/>
              <a:pathLst>
                <a:path w="85" h="833">
                  <a:moveTo>
                    <a:pt x="51" y="17"/>
                  </a:moveTo>
                  <a:lnTo>
                    <a:pt x="51" y="17"/>
                  </a:lnTo>
                  <a:lnTo>
                    <a:pt x="47" y="66"/>
                  </a:lnTo>
                  <a:lnTo>
                    <a:pt x="45" y="117"/>
                  </a:lnTo>
                  <a:lnTo>
                    <a:pt x="40" y="218"/>
                  </a:lnTo>
                  <a:lnTo>
                    <a:pt x="37" y="268"/>
                  </a:lnTo>
                  <a:lnTo>
                    <a:pt x="32" y="319"/>
                  </a:lnTo>
                  <a:lnTo>
                    <a:pt x="26" y="368"/>
                  </a:lnTo>
                  <a:lnTo>
                    <a:pt x="19" y="418"/>
                  </a:lnTo>
                  <a:lnTo>
                    <a:pt x="19" y="418"/>
                  </a:lnTo>
                  <a:lnTo>
                    <a:pt x="16" y="442"/>
                  </a:lnTo>
                  <a:lnTo>
                    <a:pt x="13" y="465"/>
                  </a:lnTo>
                  <a:lnTo>
                    <a:pt x="13" y="489"/>
                  </a:lnTo>
                  <a:lnTo>
                    <a:pt x="13" y="514"/>
                  </a:lnTo>
                  <a:lnTo>
                    <a:pt x="16" y="563"/>
                  </a:lnTo>
                  <a:lnTo>
                    <a:pt x="17" y="610"/>
                  </a:lnTo>
                  <a:lnTo>
                    <a:pt x="17" y="712"/>
                  </a:lnTo>
                  <a:lnTo>
                    <a:pt x="17" y="712"/>
                  </a:lnTo>
                  <a:lnTo>
                    <a:pt x="16" y="727"/>
                  </a:lnTo>
                  <a:lnTo>
                    <a:pt x="15" y="740"/>
                  </a:lnTo>
                  <a:lnTo>
                    <a:pt x="8" y="765"/>
                  </a:lnTo>
                  <a:lnTo>
                    <a:pt x="3" y="790"/>
                  </a:lnTo>
                  <a:lnTo>
                    <a:pt x="0" y="803"/>
                  </a:lnTo>
                  <a:lnTo>
                    <a:pt x="0" y="816"/>
                  </a:lnTo>
                  <a:lnTo>
                    <a:pt x="0" y="816"/>
                  </a:lnTo>
                  <a:lnTo>
                    <a:pt x="0" y="820"/>
                  </a:lnTo>
                  <a:lnTo>
                    <a:pt x="2" y="824"/>
                  </a:lnTo>
                  <a:lnTo>
                    <a:pt x="6" y="827"/>
                  </a:lnTo>
                  <a:lnTo>
                    <a:pt x="11" y="831"/>
                  </a:lnTo>
                  <a:lnTo>
                    <a:pt x="17" y="833"/>
                  </a:lnTo>
                  <a:lnTo>
                    <a:pt x="24" y="831"/>
                  </a:lnTo>
                  <a:lnTo>
                    <a:pt x="29" y="827"/>
                  </a:lnTo>
                  <a:lnTo>
                    <a:pt x="33" y="824"/>
                  </a:lnTo>
                  <a:lnTo>
                    <a:pt x="34" y="820"/>
                  </a:lnTo>
                  <a:lnTo>
                    <a:pt x="34" y="816"/>
                  </a:lnTo>
                  <a:lnTo>
                    <a:pt x="34" y="816"/>
                  </a:lnTo>
                  <a:lnTo>
                    <a:pt x="34" y="804"/>
                  </a:lnTo>
                  <a:lnTo>
                    <a:pt x="37" y="793"/>
                  </a:lnTo>
                  <a:lnTo>
                    <a:pt x="42" y="773"/>
                  </a:lnTo>
                  <a:lnTo>
                    <a:pt x="49" y="752"/>
                  </a:lnTo>
                  <a:lnTo>
                    <a:pt x="50" y="741"/>
                  </a:lnTo>
                  <a:lnTo>
                    <a:pt x="51" y="731"/>
                  </a:lnTo>
                  <a:lnTo>
                    <a:pt x="51" y="631"/>
                  </a:lnTo>
                  <a:lnTo>
                    <a:pt x="51" y="631"/>
                  </a:lnTo>
                  <a:lnTo>
                    <a:pt x="50" y="574"/>
                  </a:lnTo>
                  <a:lnTo>
                    <a:pt x="49" y="514"/>
                  </a:lnTo>
                  <a:lnTo>
                    <a:pt x="49" y="484"/>
                  </a:lnTo>
                  <a:lnTo>
                    <a:pt x="50" y="455"/>
                  </a:lnTo>
                  <a:lnTo>
                    <a:pt x="53" y="425"/>
                  </a:lnTo>
                  <a:lnTo>
                    <a:pt x="58" y="397"/>
                  </a:lnTo>
                  <a:lnTo>
                    <a:pt x="58" y="397"/>
                  </a:lnTo>
                  <a:lnTo>
                    <a:pt x="62" y="375"/>
                  </a:lnTo>
                  <a:lnTo>
                    <a:pt x="66" y="353"/>
                  </a:lnTo>
                  <a:lnTo>
                    <a:pt x="67" y="331"/>
                  </a:lnTo>
                  <a:lnTo>
                    <a:pt x="68" y="308"/>
                  </a:lnTo>
                  <a:lnTo>
                    <a:pt x="68" y="264"/>
                  </a:lnTo>
                  <a:lnTo>
                    <a:pt x="70" y="219"/>
                  </a:lnTo>
                  <a:lnTo>
                    <a:pt x="70" y="219"/>
                  </a:lnTo>
                  <a:lnTo>
                    <a:pt x="71" y="168"/>
                  </a:lnTo>
                  <a:lnTo>
                    <a:pt x="76" y="117"/>
                  </a:lnTo>
                  <a:lnTo>
                    <a:pt x="85" y="17"/>
                  </a:lnTo>
                  <a:lnTo>
                    <a:pt x="85" y="17"/>
                  </a:lnTo>
                  <a:lnTo>
                    <a:pt x="85" y="13"/>
                  </a:lnTo>
                  <a:lnTo>
                    <a:pt x="85" y="9"/>
                  </a:lnTo>
                  <a:lnTo>
                    <a:pt x="81" y="5"/>
                  </a:lnTo>
                  <a:lnTo>
                    <a:pt x="76" y="1"/>
                  </a:lnTo>
                  <a:lnTo>
                    <a:pt x="70" y="0"/>
                  </a:lnTo>
                  <a:lnTo>
                    <a:pt x="63" y="1"/>
                  </a:lnTo>
                  <a:lnTo>
                    <a:pt x="58" y="5"/>
                  </a:lnTo>
                  <a:lnTo>
                    <a:pt x="54" y="9"/>
                  </a:lnTo>
                  <a:lnTo>
                    <a:pt x="53" y="13"/>
                  </a:lnTo>
                  <a:lnTo>
                    <a:pt x="51" y="17"/>
                  </a:lnTo>
                  <a:lnTo>
                    <a:pt x="51"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5" name="Freeform 1271"/>
            <p:cNvSpPr/>
            <p:nvPr/>
          </p:nvSpPr>
          <p:spPr bwMode="auto">
            <a:xfrm>
              <a:off x="5819776" y="2200275"/>
              <a:ext cx="38100" cy="12700"/>
            </a:xfrm>
            <a:custGeom>
              <a:avLst/>
              <a:gdLst/>
              <a:ahLst/>
              <a:cxnLst>
                <a:cxn ang="0">
                  <a:pos x="79" y="0"/>
                </a:cxn>
                <a:cxn ang="0">
                  <a:pos x="17" y="0"/>
                </a:cxn>
                <a:cxn ang="0">
                  <a:pos x="17" y="0"/>
                </a:cxn>
                <a:cxn ang="0">
                  <a:pos x="13" y="0"/>
                </a:cxn>
                <a:cxn ang="0">
                  <a:pos x="9" y="2"/>
                </a:cxn>
                <a:cxn ang="0">
                  <a:pos x="4" y="6"/>
                </a:cxn>
                <a:cxn ang="0">
                  <a:pos x="1" y="11"/>
                </a:cxn>
                <a:cxn ang="0">
                  <a:pos x="0" y="17"/>
                </a:cxn>
                <a:cxn ang="0">
                  <a:pos x="1" y="24"/>
                </a:cxn>
                <a:cxn ang="0">
                  <a:pos x="4" y="29"/>
                </a:cxn>
                <a:cxn ang="0">
                  <a:pos x="9" y="33"/>
                </a:cxn>
                <a:cxn ang="0">
                  <a:pos x="13" y="34"/>
                </a:cxn>
                <a:cxn ang="0">
                  <a:pos x="17" y="34"/>
                </a:cxn>
                <a:cxn ang="0">
                  <a:pos x="79" y="34"/>
                </a:cxn>
                <a:cxn ang="0">
                  <a:pos x="79" y="34"/>
                </a:cxn>
                <a:cxn ang="0">
                  <a:pos x="82" y="34"/>
                </a:cxn>
                <a:cxn ang="0">
                  <a:pos x="86" y="33"/>
                </a:cxn>
                <a:cxn ang="0">
                  <a:pos x="91" y="29"/>
                </a:cxn>
                <a:cxn ang="0">
                  <a:pos x="94" y="24"/>
                </a:cxn>
                <a:cxn ang="0">
                  <a:pos x="95" y="17"/>
                </a:cxn>
                <a:cxn ang="0">
                  <a:pos x="94" y="11"/>
                </a:cxn>
                <a:cxn ang="0">
                  <a:pos x="91" y="6"/>
                </a:cxn>
                <a:cxn ang="0">
                  <a:pos x="86" y="2"/>
                </a:cxn>
                <a:cxn ang="0">
                  <a:pos x="82" y="0"/>
                </a:cxn>
                <a:cxn ang="0">
                  <a:pos x="79" y="0"/>
                </a:cxn>
                <a:cxn ang="0">
                  <a:pos x="79" y="0"/>
                </a:cxn>
              </a:cxnLst>
              <a:rect l="0" t="0" r="r" b="b"/>
              <a:pathLst>
                <a:path w="95" h="34">
                  <a:moveTo>
                    <a:pt x="79" y="0"/>
                  </a:moveTo>
                  <a:lnTo>
                    <a:pt x="17" y="0"/>
                  </a:lnTo>
                  <a:lnTo>
                    <a:pt x="17" y="0"/>
                  </a:lnTo>
                  <a:lnTo>
                    <a:pt x="13" y="0"/>
                  </a:lnTo>
                  <a:lnTo>
                    <a:pt x="9" y="2"/>
                  </a:lnTo>
                  <a:lnTo>
                    <a:pt x="4" y="6"/>
                  </a:lnTo>
                  <a:lnTo>
                    <a:pt x="1" y="11"/>
                  </a:lnTo>
                  <a:lnTo>
                    <a:pt x="0" y="17"/>
                  </a:lnTo>
                  <a:lnTo>
                    <a:pt x="1" y="24"/>
                  </a:lnTo>
                  <a:lnTo>
                    <a:pt x="4" y="29"/>
                  </a:lnTo>
                  <a:lnTo>
                    <a:pt x="9" y="33"/>
                  </a:lnTo>
                  <a:lnTo>
                    <a:pt x="13" y="34"/>
                  </a:lnTo>
                  <a:lnTo>
                    <a:pt x="17" y="34"/>
                  </a:lnTo>
                  <a:lnTo>
                    <a:pt x="79" y="34"/>
                  </a:lnTo>
                  <a:lnTo>
                    <a:pt x="79" y="34"/>
                  </a:lnTo>
                  <a:lnTo>
                    <a:pt x="82" y="34"/>
                  </a:lnTo>
                  <a:lnTo>
                    <a:pt x="86" y="33"/>
                  </a:lnTo>
                  <a:lnTo>
                    <a:pt x="91" y="29"/>
                  </a:lnTo>
                  <a:lnTo>
                    <a:pt x="94" y="24"/>
                  </a:lnTo>
                  <a:lnTo>
                    <a:pt x="95" y="17"/>
                  </a:lnTo>
                  <a:lnTo>
                    <a:pt x="94" y="11"/>
                  </a:lnTo>
                  <a:lnTo>
                    <a:pt x="91" y="6"/>
                  </a:lnTo>
                  <a:lnTo>
                    <a:pt x="86" y="2"/>
                  </a:lnTo>
                  <a:lnTo>
                    <a:pt x="82" y="0"/>
                  </a:lnTo>
                  <a:lnTo>
                    <a:pt x="79" y="0"/>
                  </a:lnTo>
                  <a:lnTo>
                    <a:pt x="79" y="0"/>
                  </a:ln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106" name="组合 1274"/>
          <p:cNvGrpSpPr/>
          <p:nvPr/>
        </p:nvGrpSpPr>
        <p:grpSpPr>
          <a:xfrm>
            <a:off x="5585769" y="5221551"/>
            <a:ext cx="678022" cy="524061"/>
            <a:chOff x="5248276" y="1095375"/>
            <a:chExt cx="727075" cy="561976"/>
          </a:xfrm>
          <a:solidFill>
            <a:srgbClr val="C37C86"/>
          </a:solidFill>
        </p:grpSpPr>
        <p:sp>
          <p:nvSpPr>
            <p:cNvPr id="107" name="Freeform 378"/>
            <p:cNvSpPr/>
            <p:nvPr/>
          </p:nvSpPr>
          <p:spPr bwMode="auto">
            <a:xfrm>
              <a:off x="5367339" y="1268413"/>
              <a:ext cx="39688" cy="144463"/>
            </a:xfrm>
            <a:custGeom>
              <a:avLst/>
              <a:gdLst/>
              <a:ahLst/>
              <a:cxnLst>
                <a:cxn ang="0">
                  <a:pos x="90" y="5"/>
                </a:cxn>
                <a:cxn ang="0">
                  <a:pos x="90" y="5"/>
                </a:cxn>
                <a:cxn ang="0">
                  <a:pos x="89" y="17"/>
                </a:cxn>
                <a:cxn ang="0">
                  <a:pos x="87" y="28"/>
                </a:cxn>
                <a:cxn ang="0">
                  <a:pos x="81" y="49"/>
                </a:cxn>
                <a:cxn ang="0">
                  <a:pos x="64" y="89"/>
                </a:cxn>
                <a:cxn ang="0">
                  <a:pos x="64" y="89"/>
                </a:cxn>
                <a:cxn ang="0">
                  <a:pos x="56" y="113"/>
                </a:cxn>
                <a:cxn ang="0">
                  <a:pos x="49" y="136"/>
                </a:cxn>
                <a:cxn ang="0">
                  <a:pos x="36" y="185"/>
                </a:cxn>
                <a:cxn ang="0">
                  <a:pos x="36" y="185"/>
                </a:cxn>
                <a:cxn ang="0">
                  <a:pos x="31" y="207"/>
                </a:cxn>
                <a:cxn ang="0">
                  <a:pos x="26" y="230"/>
                </a:cxn>
                <a:cxn ang="0">
                  <a:pos x="18" y="277"/>
                </a:cxn>
                <a:cxn ang="0">
                  <a:pos x="18" y="277"/>
                </a:cxn>
                <a:cxn ang="0">
                  <a:pos x="13" y="298"/>
                </a:cxn>
                <a:cxn ang="0">
                  <a:pos x="8" y="318"/>
                </a:cxn>
                <a:cxn ang="0">
                  <a:pos x="2" y="339"/>
                </a:cxn>
                <a:cxn ang="0">
                  <a:pos x="1" y="349"/>
                </a:cxn>
                <a:cxn ang="0">
                  <a:pos x="0" y="360"/>
                </a:cxn>
                <a:cxn ang="0">
                  <a:pos x="0" y="360"/>
                </a:cxn>
                <a:cxn ang="0">
                  <a:pos x="0" y="362"/>
                </a:cxn>
                <a:cxn ang="0">
                  <a:pos x="1" y="364"/>
                </a:cxn>
                <a:cxn ang="0">
                  <a:pos x="2" y="365"/>
                </a:cxn>
                <a:cxn ang="0">
                  <a:pos x="5" y="365"/>
                </a:cxn>
                <a:cxn ang="0">
                  <a:pos x="9" y="364"/>
                </a:cxn>
                <a:cxn ang="0">
                  <a:pos x="10" y="362"/>
                </a:cxn>
                <a:cxn ang="0">
                  <a:pos x="10" y="360"/>
                </a:cxn>
                <a:cxn ang="0">
                  <a:pos x="10" y="360"/>
                </a:cxn>
                <a:cxn ang="0">
                  <a:pos x="13" y="349"/>
                </a:cxn>
                <a:cxn ang="0">
                  <a:pos x="15" y="340"/>
                </a:cxn>
                <a:cxn ang="0">
                  <a:pos x="19" y="331"/>
                </a:cxn>
                <a:cxn ang="0">
                  <a:pos x="22" y="322"/>
                </a:cxn>
                <a:cxn ang="0">
                  <a:pos x="31" y="270"/>
                </a:cxn>
                <a:cxn ang="0">
                  <a:pos x="31" y="270"/>
                </a:cxn>
                <a:cxn ang="0">
                  <a:pos x="39" y="223"/>
                </a:cxn>
                <a:cxn ang="0">
                  <a:pos x="49" y="177"/>
                </a:cxn>
                <a:cxn ang="0">
                  <a:pos x="49" y="177"/>
                </a:cxn>
                <a:cxn ang="0">
                  <a:pos x="64" y="128"/>
                </a:cxn>
                <a:cxn ang="0">
                  <a:pos x="79" y="81"/>
                </a:cxn>
                <a:cxn ang="0">
                  <a:pos x="79" y="81"/>
                </a:cxn>
                <a:cxn ang="0">
                  <a:pos x="93" y="45"/>
                </a:cxn>
                <a:cxn ang="0">
                  <a:pos x="99" y="25"/>
                </a:cxn>
                <a:cxn ang="0">
                  <a:pos x="100" y="16"/>
                </a:cxn>
                <a:cxn ang="0">
                  <a:pos x="102" y="5"/>
                </a:cxn>
                <a:cxn ang="0">
                  <a:pos x="102" y="5"/>
                </a:cxn>
                <a:cxn ang="0">
                  <a:pos x="102" y="4"/>
                </a:cxn>
                <a:cxn ang="0">
                  <a:pos x="100" y="1"/>
                </a:cxn>
                <a:cxn ang="0">
                  <a:pos x="99" y="1"/>
                </a:cxn>
                <a:cxn ang="0">
                  <a:pos x="96" y="0"/>
                </a:cxn>
                <a:cxn ang="0">
                  <a:pos x="93" y="1"/>
                </a:cxn>
                <a:cxn ang="0">
                  <a:pos x="91" y="4"/>
                </a:cxn>
                <a:cxn ang="0">
                  <a:pos x="90" y="5"/>
                </a:cxn>
                <a:cxn ang="0">
                  <a:pos x="90" y="5"/>
                </a:cxn>
              </a:cxnLst>
              <a:rect l="0" t="0" r="r" b="b"/>
              <a:pathLst>
                <a:path w="102" h="365">
                  <a:moveTo>
                    <a:pt x="90" y="5"/>
                  </a:moveTo>
                  <a:lnTo>
                    <a:pt x="90" y="5"/>
                  </a:lnTo>
                  <a:lnTo>
                    <a:pt x="89" y="17"/>
                  </a:lnTo>
                  <a:lnTo>
                    <a:pt x="87" y="28"/>
                  </a:lnTo>
                  <a:lnTo>
                    <a:pt x="81" y="49"/>
                  </a:lnTo>
                  <a:lnTo>
                    <a:pt x="64" y="89"/>
                  </a:lnTo>
                  <a:lnTo>
                    <a:pt x="64" y="89"/>
                  </a:lnTo>
                  <a:lnTo>
                    <a:pt x="56" y="113"/>
                  </a:lnTo>
                  <a:lnTo>
                    <a:pt x="49" y="136"/>
                  </a:lnTo>
                  <a:lnTo>
                    <a:pt x="36" y="185"/>
                  </a:lnTo>
                  <a:lnTo>
                    <a:pt x="36" y="185"/>
                  </a:lnTo>
                  <a:lnTo>
                    <a:pt x="31" y="207"/>
                  </a:lnTo>
                  <a:lnTo>
                    <a:pt x="26" y="230"/>
                  </a:lnTo>
                  <a:lnTo>
                    <a:pt x="18" y="277"/>
                  </a:lnTo>
                  <a:lnTo>
                    <a:pt x="18" y="277"/>
                  </a:lnTo>
                  <a:lnTo>
                    <a:pt x="13" y="298"/>
                  </a:lnTo>
                  <a:lnTo>
                    <a:pt x="8" y="318"/>
                  </a:lnTo>
                  <a:lnTo>
                    <a:pt x="2" y="339"/>
                  </a:lnTo>
                  <a:lnTo>
                    <a:pt x="1" y="349"/>
                  </a:lnTo>
                  <a:lnTo>
                    <a:pt x="0" y="360"/>
                  </a:lnTo>
                  <a:lnTo>
                    <a:pt x="0" y="360"/>
                  </a:lnTo>
                  <a:lnTo>
                    <a:pt x="0" y="362"/>
                  </a:lnTo>
                  <a:lnTo>
                    <a:pt x="1" y="364"/>
                  </a:lnTo>
                  <a:lnTo>
                    <a:pt x="2" y="365"/>
                  </a:lnTo>
                  <a:lnTo>
                    <a:pt x="5" y="365"/>
                  </a:lnTo>
                  <a:lnTo>
                    <a:pt x="9" y="364"/>
                  </a:lnTo>
                  <a:lnTo>
                    <a:pt x="10" y="362"/>
                  </a:lnTo>
                  <a:lnTo>
                    <a:pt x="10" y="360"/>
                  </a:lnTo>
                  <a:lnTo>
                    <a:pt x="10" y="360"/>
                  </a:lnTo>
                  <a:lnTo>
                    <a:pt x="13" y="349"/>
                  </a:lnTo>
                  <a:lnTo>
                    <a:pt x="15" y="340"/>
                  </a:lnTo>
                  <a:lnTo>
                    <a:pt x="19" y="331"/>
                  </a:lnTo>
                  <a:lnTo>
                    <a:pt x="22" y="322"/>
                  </a:lnTo>
                  <a:lnTo>
                    <a:pt x="31" y="270"/>
                  </a:lnTo>
                  <a:lnTo>
                    <a:pt x="31" y="270"/>
                  </a:lnTo>
                  <a:lnTo>
                    <a:pt x="39" y="223"/>
                  </a:lnTo>
                  <a:lnTo>
                    <a:pt x="49" y="177"/>
                  </a:lnTo>
                  <a:lnTo>
                    <a:pt x="49" y="177"/>
                  </a:lnTo>
                  <a:lnTo>
                    <a:pt x="64" y="128"/>
                  </a:lnTo>
                  <a:lnTo>
                    <a:pt x="79" y="81"/>
                  </a:lnTo>
                  <a:lnTo>
                    <a:pt x="79" y="81"/>
                  </a:lnTo>
                  <a:lnTo>
                    <a:pt x="93" y="45"/>
                  </a:lnTo>
                  <a:lnTo>
                    <a:pt x="99" y="25"/>
                  </a:lnTo>
                  <a:lnTo>
                    <a:pt x="100" y="16"/>
                  </a:lnTo>
                  <a:lnTo>
                    <a:pt x="102" y="5"/>
                  </a:lnTo>
                  <a:lnTo>
                    <a:pt x="102" y="5"/>
                  </a:lnTo>
                  <a:lnTo>
                    <a:pt x="102" y="4"/>
                  </a:lnTo>
                  <a:lnTo>
                    <a:pt x="100" y="1"/>
                  </a:lnTo>
                  <a:lnTo>
                    <a:pt x="99" y="1"/>
                  </a:lnTo>
                  <a:lnTo>
                    <a:pt x="96" y="0"/>
                  </a:lnTo>
                  <a:lnTo>
                    <a:pt x="93" y="1"/>
                  </a:lnTo>
                  <a:lnTo>
                    <a:pt x="91" y="4"/>
                  </a:lnTo>
                  <a:lnTo>
                    <a:pt x="90" y="5"/>
                  </a:lnTo>
                  <a:lnTo>
                    <a:pt x="90"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8" name="Freeform 379"/>
            <p:cNvSpPr/>
            <p:nvPr/>
          </p:nvSpPr>
          <p:spPr bwMode="auto">
            <a:xfrm>
              <a:off x="5426076" y="1354138"/>
              <a:ext cx="33338" cy="128588"/>
            </a:xfrm>
            <a:custGeom>
              <a:avLst/>
              <a:gdLst/>
              <a:ahLst/>
              <a:cxnLst>
                <a:cxn ang="0">
                  <a:pos x="75" y="3"/>
                </a:cxn>
                <a:cxn ang="0">
                  <a:pos x="75" y="3"/>
                </a:cxn>
                <a:cxn ang="0">
                  <a:pos x="71" y="11"/>
                </a:cxn>
                <a:cxn ang="0">
                  <a:pos x="69" y="20"/>
                </a:cxn>
                <a:cxn ang="0">
                  <a:pos x="63" y="37"/>
                </a:cxn>
                <a:cxn ang="0">
                  <a:pos x="55" y="71"/>
                </a:cxn>
                <a:cxn ang="0">
                  <a:pos x="55" y="71"/>
                </a:cxn>
                <a:cxn ang="0">
                  <a:pos x="49" y="91"/>
                </a:cxn>
                <a:cxn ang="0">
                  <a:pos x="42" y="110"/>
                </a:cxn>
                <a:cxn ang="0">
                  <a:pos x="36" y="130"/>
                </a:cxn>
                <a:cxn ang="0">
                  <a:pos x="32" y="149"/>
                </a:cxn>
                <a:cxn ang="0">
                  <a:pos x="32" y="149"/>
                </a:cxn>
                <a:cxn ang="0">
                  <a:pos x="27" y="196"/>
                </a:cxn>
                <a:cxn ang="0">
                  <a:pos x="23" y="220"/>
                </a:cxn>
                <a:cxn ang="0">
                  <a:pos x="19" y="244"/>
                </a:cxn>
                <a:cxn ang="0">
                  <a:pos x="19" y="244"/>
                </a:cxn>
                <a:cxn ang="0">
                  <a:pos x="15" y="261"/>
                </a:cxn>
                <a:cxn ang="0">
                  <a:pos x="11" y="279"/>
                </a:cxn>
                <a:cxn ang="0">
                  <a:pos x="11" y="279"/>
                </a:cxn>
                <a:cxn ang="0">
                  <a:pos x="8" y="288"/>
                </a:cxn>
                <a:cxn ang="0">
                  <a:pos x="7" y="298"/>
                </a:cxn>
                <a:cxn ang="0">
                  <a:pos x="6" y="309"/>
                </a:cxn>
                <a:cxn ang="0">
                  <a:pos x="3" y="313"/>
                </a:cxn>
                <a:cxn ang="0">
                  <a:pos x="2" y="317"/>
                </a:cxn>
                <a:cxn ang="0">
                  <a:pos x="2" y="317"/>
                </a:cxn>
                <a:cxn ang="0">
                  <a:pos x="0" y="319"/>
                </a:cxn>
                <a:cxn ang="0">
                  <a:pos x="0" y="321"/>
                </a:cxn>
                <a:cxn ang="0">
                  <a:pos x="2" y="323"/>
                </a:cxn>
                <a:cxn ang="0">
                  <a:pos x="3" y="325"/>
                </a:cxn>
                <a:cxn ang="0">
                  <a:pos x="7" y="325"/>
                </a:cxn>
                <a:cxn ang="0">
                  <a:pos x="10" y="325"/>
                </a:cxn>
                <a:cxn ang="0">
                  <a:pos x="11" y="323"/>
                </a:cxn>
                <a:cxn ang="0">
                  <a:pos x="11" y="323"/>
                </a:cxn>
                <a:cxn ang="0">
                  <a:pos x="15" y="317"/>
                </a:cxn>
                <a:cxn ang="0">
                  <a:pos x="18" y="310"/>
                </a:cxn>
                <a:cxn ang="0">
                  <a:pos x="21" y="295"/>
                </a:cxn>
                <a:cxn ang="0">
                  <a:pos x="24" y="279"/>
                </a:cxn>
                <a:cxn ang="0">
                  <a:pos x="27" y="264"/>
                </a:cxn>
                <a:cxn ang="0">
                  <a:pos x="27" y="264"/>
                </a:cxn>
                <a:cxn ang="0">
                  <a:pos x="31" y="245"/>
                </a:cxn>
                <a:cxn ang="0">
                  <a:pos x="33" y="227"/>
                </a:cxn>
                <a:cxn ang="0">
                  <a:pos x="38" y="187"/>
                </a:cxn>
                <a:cxn ang="0">
                  <a:pos x="38" y="187"/>
                </a:cxn>
                <a:cxn ang="0">
                  <a:pos x="42" y="164"/>
                </a:cxn>
                <a:cxn ang="0">
                  <a:pos x="46" y="140"/>
                </a:cxn>
                <a:cxn ang="0">
                  <a:pos x="52" y="117"/>
                </a:cxn>
                <a:cxn ang="0">
                  <a:pos x="59" y="94"/>
                </a:cxn>
                <a:cxn ang="0">
                  <a:pos x="59" y="94"/>
                </a:cxn>
                <a:cxn ang="0">
                  <a:pos x="66" y="72"/>
                </a:cxn>
                <a:cxn ang="0">
                  <a:pos x="71" y="51"/>
                </a:cxn>
                <a:cxn ang="0">
                  <a:pos x="76" y="29"/>
                </a:cxn>
                <a:cxn ang="0">
                  <a:pos x="80" y="19"/>
                </a:cxn>
                <a:cxn ang="0">
                  <a:pos x="86" y="9"/>
                </a:cxn>
                <a:cxn ang="0">
                  <a:pos x="86" y="9"/>
                </a:cxn>
                <a:cxn ang="0">
                  <a:pos x="87" y="7"/>
                </a:cxn>
                <a:cxn ang="0">
                  <a:pos x="86" y="4"/>
                </a:cxn>
                <a:cxn ang="0">
                  <a:pos x="83" y="2"/>
                </a:cxn>
                <a:cxn ang="0">
                  <a:pos x="79" y="0"/>
                </a:cxn>
                <a:cxn ang="0">
                  <a:pos x="78" y="2"/>
                </a:cxn>
                <a:cxn ang="0">
                  <a:pos x="75" y="3"/>
                </a:cxn>
                <a:cxn ang="0">
                  <a:pos x="75" y="3"/>
                </a:cxn>
              </a:cxnLst>
              <a:rect l="0" t="0" r="r" b="b"/>
              <a:pathLst>
                <a:path w="87" h="325">
                  <a:moveTo>
                    <a:pt x="75" y="3"/>
                  </a:moveTo>
                  <a:lnTo>
                    <a:pt x="75" y="3"/>
                  </a:lnTo>
                  <a:lnTo>
                    <a:pt x="71" y="11"/>
                  </a:lnTo>
                  <a:lnTo>
                    <a:pt x="69" y="20"/>
                  </a:lnTo>
                  <a:lnTo>
                    <a:pt x="63" y="37"/>
                  </a:lnTo>
                  <a:lnTo>
                    <a:pt x="55" y="71"/>
                  </a:lnTo>
                  <a:lnTo>
                    <a:pt x="55" y="71"/>
                  </a:lnTo>
                  <a:lnTo>
                    <a:pt x="49" y="91"/>
                  </a:lnTo>
                  <a:lnTo>
                    <a:pt x="42" y="110"/>
                  </a:lnTo>
                  <a:lnTo>
                    <a:pt x="36" y="130"/>
                  </a:lnTo>
                  <a:lnTo>
                    <a:pt x="32" y="149"/>
                  </a:lnTo>
                  <a:lnTo>
                    <a:pt x="32" y="149"/>
                  </a:lnTo>
                  <a:lnTo>
                    <a:pt x="27" y="196"/>
                  </a:lnTo>
                  <a:lnTo>
                    <a:pt x="23" y="220"/>
                  </a:lnTo>
                  <a:lnTo>
                    <a:pt x="19" y="244"/>
                  </a:lnTo>
                  <a:lnTo>
                    <a:pt x="19" y="244"/>
                  </a:lnTo>
                  <a:lnTo>
                    <a:pt x="15" y="261"/>
                  </a:lnTo>
                  <a:lnTo>
                    <a:pt x="11" y="279"/>
                  </a:lnTo>
                  <a:lnTo>
                    <a:pt x="11" y="279"/>
                  </a:lnTo>
                  <a:lnTo>
                    <a:pt x="8" y="288"/>
                  </a:lnTo>
                  <a:lnTo>
                    <a:pt x="7" y="298"/>
                  </a:lnTo>
                  <a:lnTo>
                    <a:pt x="6" y="309"/>
                  </a:lnTo>
                  <a:lnTo>
                    <a:pt x="3" y="313"/>
                  </a:lnTo>
                  <a:lnTo>
                    <a:pt x="2" y="317"/>
                  </a:lnTo>
                  <a:lnTo>
                    <a:pt x="2" y="317"/>
                  </a:lnTo>
                  <a:lnTo>
                    <a:pt x="0" y="319"/>
                  </a:lnTo>
                  <a:lnTo>
                    <a:pt x="0" y="321"/>
                  </a:lnTo>
                  <a:lnTo>
                    <a:pt x="2" y="323"/>
                  </a:lnTo>
                  <a:lnTo>
                    <a:pt x="3" y="325"/>
                  </a:lnTo>
                  <a:lnTo>
                    <a:pt x="7" y="325"/>
                  </a:lnTo>
                  <a:lnTo>
                    <a:pt x="10" y="325"/>
                  </a:lnTo>
                  <a:lnTo>
                    <a:pt x="11" y="323"/>
                  </a:lnTo>
                  <a:lnTo>
                    <a:pt x="11" y="323"/>
                  </a:lnTo>
                  <a:lnTo>
                    <a:pt x="15" y="317"/>
                  </a:lnTo>
                  <a:lnTo>
                    <a:pt x="18" y="310"/>
                  </a:lnTo>
                  <a:lnTo>
                    <a:pt x="21" y="295"/>
                  </a:lnTo>
                  <a:lnTo>
                    <a:pt x="24" y="279"/>
                  </a:lnTo>
                  <a:lnTo>
                    <a:pt x="27" y="264"/>
                  </a:lnTo>
                  <a:lnTo>
                    <a:pt x="27" y="264"/>
                  </a:lnTo>
                  <a:lnTo>
                    <a:pt x="31" y="245"/>
                  </a:lnTo>
                  <a:lnTo>
                    <a:pt x="33" y="227"/>
                  </a:lnTo>
                  <a:lnTo>
                    <a:pt x="38" y="187"/>
                  </a:lnTo>
                  <a:lnTo>
                    <a:pt x="38" y="187"/>
                  </a:lnTo>
                  <a:lnTo>
                    <a:pt x="42" y="164"/>
                  </a:lnTo>
                  <a:lnTo>
                    <a:pt x="46" y="140"/>
                  </a:lnTo>
                  <a:lnTo>
                    <a:pt x="52" y="117"/>
                  </a:lnTo>
                  <a:lnTo>
                    <a:pt x="59" y="94"/>
                  </a:lnTo>
                  <a:lnTo>
                    <a:pt x="59" y="94"/>
                  </a:lnTo>
                  <a:lnTo>
                    <a:pt x="66" y="72"/>
                  </a:lnTo>
                  <a:lnTo>
                    <a:pt x="71" y="51"/>
                  </a:lnTo>
                  <a:lnTo>
                    <a:pt x="76" y="29"/>
                  </a:lnTo>
                  <a:lnTo>
                    <a:pt x="80" y="19"/>
                  </a:lnTo>
                  <a:lnTo>
                    <a:pt x="86" y="9"/>
                  </a:lnTo>
                  <a:lnTo>
                    <a:pt x="86" y="9"/>
                  </a:lnTo>
                  <a:lnTo>
                    <a:pt x="87" y="7"/>
                  </a:lnTo>
                  <a:lnTo>
                    <a:pt x="86" y="4"/>
                  </a:lnTo>
                  <a:lnTo>
                    <a:pt x="83" y="2"/>
                  </a:lnTo>
                  <a:lnTo>
                    <a:pt x="79" y="0"/>
                  </a:lnTo>
                  <a:lnTo>
                    <a:pt x="78" y="2"/>
                  </a:lnTo>
                  <a:lnTo>
                    <a:pt x="75" y="3"/>
                  </a:lnTo>
                  <a:lnTo>
                    <a:pt x="75"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9" name="Freeform 380"/>
            <p:cNvSpPr/>
            <p:nvPr/>
          </p:nvSpPr>
          <p:spPr bwMode="auto">
            <a:xfrm>
              <a:off x="5492751" y="1465263"/>
              <a:ext cx="25400" cy="90488"/>
            </a:xfrm>
            <a:custGeom>
              <a:avLst/>
              <a:gdLst/>
              <a:ahLst/>
              <a:cxnLst>
                <a:cxn ang="0">
                  <a:pos x="52" y="3"/>
                </a:cxn>
                <a:cxn ang="0">
                  <a:pos x="52" y="3"/>
                </a:cxn>
                <a:cxn ang="0">
                  <a:pos x="46" y="13"/>
                </a:cxn>
                <a:cxn ang="0">
                  <a:pos x="42" y="24"/>
                </a:cxn>
                <a:cxn ang="0">
                  <a:pos x="34" y="45"/>
                </a:cxn>
                <a:cxn ang="0">
                  <a:pos x="29" y="67"/>
                </a:cxn>
                <a:cxn ang="0">
                  <a:pos x="23" y="90"/>
                </a:cxn>
                <a:cxn ang="0">
                  <a:pos x="23" y="90"/>
                </a:cxn>
                <a:cxn ang="0">
                  <a:pos x="16" y="122"/>
                </a:cxn>
                <a:cxn ang="0">
                  <a:pos x="10" y="154"/>
                </a:cxn>
                <a:cxn ang="0">
                  <a:pos x="0" y="221"/>
                </a:cxn>
                <a:cxn ang="0">
                  <a:pos x="0" y="221"/>
                </a:cxn>
                <a:cxn ang="0">
                  <a:pos x="0" y="224"/>
                </a:cxn>
                <a:cxn ang="0">
                  <a:pos x="1" y="225"/>
                </a:cxn>
                <a:cxn ang="0">
                  <a:pos x="5" y="228"/>
                </a:cxn>
                <a:cxn ang="0">
                  <a:pos x="6" y="228"/>
                </a:cxn>
                <a:cxn ang="0">
                  <a:pos x="9" y="228"/>
                </a:cxn>
                <a:cxn ang="0">
                  <a:pos x="10" y="226"/>
                </a:cxn>
                <a:cxn ang="0">
                  <a:pos x="12" y="224"/>
                </a:cxn>
                <a:cxn ang="0">
                  <a:pos x="12" y="224"/>
                </a:cxn>
                <a:cxn ang="0">
                  <a:pos x="16" y="194"/>
                </a:cxn>
                <a:cxn ang="0">
                  <a:pos x="22" y="164"/>
                </a:cxn>
                <a:cxn ang="0">
                  <a:pos x="27" y="134"/>
                </a:cxn>
                <a:cxn ang="0">
                  <a:pos x="33" y="103"/>
                </a:cxn>
                <a:cxn ang="0">
                  <a:pos x="33" y="103"/>
                </a:cxn>
                <a:cxn ang="0">
                  <a:pos x="36" y="79"/>
                </a:cxn>
                <a:cxn ang="0">
                  <a:pos x="42" y="54"/>
                </a:cxn>
                <a:cxn ang="0">
                  <a:pos x="46" y="42"/>
                </a:cxn>
                <a:cxn ang="0">
                  <a:pos x="51" y="30"/>
                </a:cxn>
                <a:cxn ang="0">
                  <a:pos x="56" y="18"/>
                </a:cxn>
                <a:cxn ang="0">
                  <a:pos x="61" y="8"/>
                </a:cxn>
                <a:cxn ang="0">
                  <a:pos x="61" y="8"/>
                </a:cxn>
                <a:cxn ang="0">
                  <a:pos x="63" y="7"/>
                </a:cxn>
                <a:cxn ang="0">
                  <a:pos x="63" y="4"/>
                </a:cxn>
                <a:cxn ang="0">
                  <a:pos x="61" y="3"/>
                </a:cxn>
                <a:cxn ang="0">
                  <a:pos x="60" y="1"/>
                </a:cxn>
                <a:cxn ang="0">
                  <a:pos x="56" y="0"/>
                </a:cxn>
                <a:cxn ang="0">
                  <a:pos x="53" y="1"/>
                </a:cxn>
                <a:cxn ang="0">
                  <a:pos x="52" y="3"/>
                </a:cxn>
                <a:cxn ang="0">
                  <a:pos x="52" y="3"/>
                </a:cxn>
              </a:cxnLst>
              <a:rect l="0" t="0" r="r" b="b"/>
              <a:pathLst>
                <a:path w="63" h="228">
                  <a:moveTo>
                    <a:pt x="52" y="3"/>
                  </a:moveTo>
                  <a:lnTo>
                    <a:pt x="52" y="3"/>
                  </a:lnTo>
                  <a:lnTo>
                    <a:pt x="46" y="13"/>
                  </a:lnTo>
                  <a:lnTo>
                    <a:pt x="42" y="24"/>
                  </a:lnTo>
                  <a:lnTo>
                    <a:pt x="34" y="45"/>
                  </a:lnTo>
                  <a:lnTo>
                    <a:pt x="29" y="67"/>
                  </a:lnTo>
                  <a:lnTo>
                    <a:pt x="23" y="90"/>
                  </a:lnTo>
                  <a:lnTo>
                    <a:pt x="23" y="90"/>
                  </a:lnTo>
                  <a:lnTo>
                    <a:pt x="16" y="122"/>
                  </a:lnTo>
                  <a:lnTo>
                    <a:pt x="10" y="154"/>
                  </a:lnTo>
                  <a:lnTo>
                    <a:pt x="0" y="221"/>
                  </a:lnTo>
                  <a:lnTo>
                    <a:pt x="0" y="221"/>
                  </a:lnTo>
                  <a:lnTo>
                    <a:pt x="0" y="224"/>
                  </a:lnTo>
                  <a:lnTo>
                    <a:pt x="1" y="225"/>
                  </a:lnTo>
                  <a:lnTo>
                    <a:pt x="5" y="228"/>
                  </a:lnTo>
                  <a:lnTo>
                    <a:pt x="6" y="228"/>
                  </a:lnTo>
                  <a:lnTo>
                    <a:pt x="9" y="228"/>
                  </a:lnTo>
                  <a:lnTo>
                    <a:pt x="10" y="226"/>
                  </a:lnTo>
                  <a:lnTo>
                    <a:pt x="12" y="224"/>
                  </a:lnTo>
                  <a:lnTo>
                    <a:pt x="12" y="224"/>
                  </a:lnTo>
                  <a:lnTo>
                    <a:pt x="16" y="194"/>
                  </a:lnTo>
                  <a:lnTo>
                    <a:pt x="22" y="164"/>
                  </a:lnTo>
                  <a:lnTo>
                    <a:pt x="27" y="134"/>
                  </a:lnTo>
                  <a:lnTo>
                    <a:pt x="33" y="103"/>
                  </a:lnTo>
                  <a:lnTo>
                    <a:pt x="33" y="103"/>
                  </a:lnTo>
                  <a:lnTo>
                    <a:pt x="36" y="79"/>
                  </a:lnTo>
                  <a:lnTo>
                    <a:pt x="42" y="54"/>
                  </a:lnTo>
                  <a:lnTo>
                    <a:pt x="46" y="42"/>
                  </a:lnTo>
                  <a:lnTo>
                    <a:pt x="51" y="30"/>
                  </a:lnTo>
                  <a:lnTo>
                    <a:pt x="56" y="18"/>
                  </a:lnTo>
                  <a:lnTo>
                    <a:pt x="61" y="8"/>
                  </a:lnTo>
                  <a:lnTo>
                    <a:pt x="61" y="8"/>
                  </a:lnTo>
                  <a:lnTo>
                    <a:pt x="63" y="7"/>
                  </a:lnTo>
                  <a:lnTo>
                    <a:pt x="63" y="4"/>
                  </a:lnTo>
                  <a:lnTo>
                    <a:pt x="61" y="3"/>
                  </a:lnTo>
                  <a:lnTo>
                    <a:pt x="60" y="1"/>
                  </a:lnTo>
                  <a:lnTo>
                    <a:pt x="56" y="0"/>
                  </a:lnTo>
                  <a:lnTo>
                    <a:pt x="53" y="1"/>
                  </a:lnTo>
                  <a:lnTo>
                    <a:pt x="52" y="3"/>
                  </a:lnTo>
                  <a:lnTo>
                    <a:pt x="52"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0" name="Freeform 381"/>
            <p:cNvSpPr/>
            <p:nvPr/>
          </p:nvSpPr>
          <p:spPr bwMode="auto">
            <a:xfrm>
              <a:off x="5516564" y="1489076"/>
              <a:ext cx="17463" cy="76200"/>
            </a:xfrm>
            <a:custGeom>
              <a:avLst/>
              <a:gdLst/>
              <a:ahLst/>
              <a:cxnLst>
                <a:cxn ang="0">
                  <a:pos x="34" y="4"/>
                </a:cxn>
                <a:cxn ang="0">
                  <a:pos x="34" y="4"/>
                </a:cxn>
                <a:cxn ang="0">
                  <a:pos x="21" y="48"/>
                </a:cxn>
                <a:cxn ang="0">
                  <a:pos x="11" y="94"/>
                </a:cxn>
                <a:cxn ang="0">
                  <a:pos x="7" y="117"/>
                </a:cxn>
                <a:cxn ang="0">
                  <a:pos x="3" y="141"/>
                </a:cxn>
                <a:cxn ang="0">
                  <a:pos x="0" y="163"/>
                </a:cxn>
                <a:cxn ang="0">
                  <a:pos x="0" y="188"/>
                </a:cxn>
                <a:cxn ang="0">
                  <a:pos x="0" y="188"/>
                </a:cxn>
                <a:cxn ang="0">
                  <a:pos x="0" y="189"/>
                </a:cxn>
                <a:cxn ang="0">
                  <a:pos x="2" y="192"/>
                </a:cxn>
                <a:cxn ang="0">
                  <a:pos x="6" y="193"/>
                </a:cxn>
                <a:cxn ang="0">
                  <a:pos x="10" y="192"/>
                </a:cxn>
                <a:cxn ang="0">
                  <a:pos x="11" y="189"/>
                </a:cxn>
                <a:cxn ang="0">
                  <a:pos x="11" y="188"/>
                </a:cxn>
                <a:cxn ang="0">
                  <a:pos x="11" y="188"/>
                </a:cxn>
                <a:cxn ang="0">
                  <a:pos x="12" y="164"/>
                </a:cxn>
                <a:cxn ang="0">
                  <a:pos x="15" y="141"/>
                </a:cxn>
                <a:cxn ang="0">
                  <a:pos x="17" y="119"/>
                </a:cxn>
                <a:cxn ang="0">
                  <a:pos x="23" y="95"/>
                </a:cxn>
                <a:cxn ang="0">
                  <a:pos x="33" y="51"/>
                </a:cxn>
                <a:cxn ang="0">
                  <a:pos x="45" y="6"/>
                </a:cxn>
                <a:cxn ang="0">
                  <a:pos x="45" y="6"/>
                </a:cxn>
                <a:cxn ang="0">
                  <a:pos x="46" y="4"/>
                </a:cxn>
                <a:cxn ang="0">
                  <a:pos x="45" y="2"/>
                </a:cxn>
                <a:cxn ang="0">
                  <a:pos x="41" y="0"/>
                </a:cxn>
                <a:cxn ang="0">
                  <a:pos x="37" y="0"/>
                </a:cxn>
                <a:cxn ang="0">
                  <a:pos x="36" y="1"/>
                </a:cxn>
                <a:cxn ang="0">
                  <a:pos x="34" y="4"/>
                </a:cxn>
                <a:cxn ang="0">
                  <a:pos x="34" y="4"/>
                </a:cxn>
              </a:cxnLst>
              <a:rect l="0" t="0" r="r" b="b"/>
              <a:pathLst>
                <a:path w="46" h="193">
                  <a:moveTo>
                    <a:pt x="34" y="4"/>
                  </a:moveTo>
                  <a:lnTo>
                    <a:pt x="34" y="4"/>
                  </a:lnTo>
                  <a:lnTo>
                    <a:pt x="21" y="48"/>
                  </a:lnTo>
                  <a:lnTo>
                    <a:pt x="11" y="94"/>
                  </a:lnTo>
                  <a:lnTo>
                    <a:pt x="7" y="117"/>
                  </a:lnTo>
                  <a:lnTo>
                    <a:pt x="3" y="141"/>
                  </a:lnTo>
                  <a:lnTo>
                    <a:pt x="0" y="163"/>
                  </a:lnTo>
                  <a:lnTo>
                    <a:pt x="0" y="188"/>
                  </a:lnTo>
                  <a:lnTo>
                    <a:pt x="0" y="188"/>
                  </a:lnTo>
                  <a:lnTo>
                    <a:pt x="0" y="189"/>
                  </a:lnTo>
                  <a:lnTo>
                    <a:pt x="2" y="192"/>
                  </a:lnTo>
                  <a:lnTo>
                    <a:pt x="6" y="193"/>
                  </a:lnTo>
                  <a:lnTo>
                    <a:pt x="10" y="192"/>
                  </a:lnTo>
                  <a:lnTo>
                    <a:pt x="11" y="189"/>
                  </a:lnTo>
                  <a:lnTo>
                    <a:pt x="11" y="188"/>
                  </a:lnTo>
                  <a:lnTo>
                    <a:pt x="11" y="188"/>
                  </a:lnTo>
                  <a:lnTo>
                    <a:pt x="12" y="164"/>
                  </a:lnTo>
                  <a:lnTo>
                    <a:pt x="15" y="141"/>
                  </a:lnTo>
                  <a:lnTo>
                    <a:pt x="17" y="119"/>
                  </a:lnTo>
                  <a:lnTo>
                    <a:pt x="23" y="95"/>
                  </a:lnTo>
                  <a:lnTo>
                    <a:pt x="33" y="51"/>
                  </a:lnTo>
                  <a:lnTo>
                    <a:pt x="45" y="6"/>
                  </a:lnTo>
                  <a:lnTo>
                    <a:pt x="45" y="6"/>
                  </a:lnTo>
                  <a:lnTo>
                    <a:pt x="46" y="4"/>
                  </a:lnTo>
                  <a:lnTo>
                    <a:pt x="45" y="2"/>
                  </a:lnTo>
                  <a:lnTo>
                    <a:pt x="41" y="0"/>
                  </a:lnTo>
                  <a:lnTo>
                    <a:pt x="37" y="0"/>
                  </a:lnTo>
                  <a:lnTo>
                    <a:pt x="36" y="1"/>
                  </a:lnTo>
                  <a:lnTo>
                    <a:pt x="34" y="4"/>
                  </a:lnTo>
                  <a:lnTo>
                    <a:pt x="34"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382"/>
            <p:cNvSpPr/>
            <p:nvPr/>
          </p:nvSpPr>
          <p:spPr bwMode="auto">
            <a:xfrm>
              <a:off x="5478464" y="1268413"/>
              <a:ext cx="228600" cy="104775"/>
            </a:xfrm>
            <a:custGeom>
              <a:avLst/>
              <a:gdLst/>
              <a:ahLst/>
              <a:cxnLst>
                <a:cxn ang="0">
                  <a:pos x="569" y="0"/>
                </a:cxn>
                <a:cxn ang="0">
                  <a:pos x="540" y="9"/>
                </a:cxn>
                <a:cxn ang="0">
                  <a:pos x="512" y="22"/>
                </a:cxn>
                <a:cxn ang="0">
                  <a:pos x="460" y="51"/>
                </a:cxn>
                <a:cxn ang="0">
                  <a:pos x="418" y="72"/>
                </a:cxn>
                <a:cxn ang="0">
                  <a:pos x="333" y="107"/>
                </a:cxn>
                <a:cxn ang="0">
                  <a:pos x="290" y="123"/>
                </a:cxn>
                <a:cxn ang="0">
                  <a:pos x="217" y="151"/>
                </a:cxn>
                <a:cxn ang="0">
                  <a:pos x="145" y="183"/>
                </a:cxn>
                <a:cxn ang="0">
                  <a:pos x="109" y="200"/>
                </a:cxn>
                <a:cxn ang="0">
                  <a:pos x="74" y="217"/>
                </a:cxn>
                <a:cxn ang="0">
                  <a:pos x="22" y="246"/>
                </a:cxn>
                <a:cxn ang="0">
                  <a:pos x="4" y="251"/>
                </a:cxn>
                <a:cxn ang="0">
                  <a:pos x="1" y="253"/>
                </a:cxn>
                <a:cxn ang="0">
                  <a:pos x="0" y="258"/>
                </a:cxn>
                <a:cxn ang="0">
                  <a:pos x="4" y="263"/>
                </a:cxn>
                <a:cxn ang="0">
                  <a:pos x="6" y="263"/>
                </a:cxn>
                <a:cxn ang="0">
                  <a:pos x="36" y="253"/>
                </a:cxn>
                <a:cxn ang="0">
                  <a:pos x="64" y="237"/>
                </a:cxn>
                <a:cxn ang="0">
                  <a:pos x="81" y="228"/>
                </a:cxn>
                <a:cxn ang="0">
                  <a:pos x="132" y="202"/>
                </a:cxn>
                <a:cxn ang="0">
                  <a:pos x="171" y="183"/>
                </a:cxn>
                <a:cxn ang="0">
                  <a:pos x="252" y="149"/>
                </a:cxn>
                <a:cxn ang="0">
                  <a:pos x="294" y="135"/>
                </a:cxn>
                <a:cxn ang="0">
                  <a:pos x="370" y="105"/>
                </a:cxn>
                <a:cxn ang="0">
                  <a:pos x="446" y="71"/>
                </a:cxn>
                <a:cxn ang="0">
                  <a:pos x="482" y="54"/>
                </a:cxn>
                <a:cxn ang="0">
                  <a:pos x="519" y="34"/>
                </a:cxn>
                <a:cxn ang="0">
                  <a:pos x="532" y="28"/>
                </a:cxn>
                <a:cxn ang="0">
                  <a:pos x="558" y="16"/>
                </a:cxn>
                <a:cxn ang="0">
                  <a:pos x="571" y="12"/>
                </a:cxn>
                <a:cxn ang="0">
                  <a:pos x="575" y="9"/>
                </a:cxn>
                <a:cxn ang="0">
                  <a:pos x="573" y="1"/>
                </a:cxn>
                <a:cxn ang="0">
                  <a:pos x="569" y="0"/>
                </a:cxn>
              </a:cxnLst>
              <a:rect l="0" t="0" r="r" b="b"/>
              <a:pathLst>
                <a:path w="575" h="263">
                  <a:moveTo>
                    <a:pt x="569" y="0"/>
                  </a:moveTo>
                  <a:lnTo>
                    <a:pt x="569" y="0"/>
                  </a:lnTo>
                  <a:lnTo>
                    <a:pt x="554" y="4"/>
                  </a:lnTo>
                  <a:lnTo>
                    <a:pt x="540" y="9"/>
                  </a:lnTo>
                  <a:lnTo>
                    <a:pt x="527" y="16"/>
                  </a:lnTo>
                  <a:lnTo>
                    <a:pt x="512" y="22"/>
                  </a:lnTo>
                  <a:lnTo>
                    <a:pt x="486" y="38"/>
                  </a:lnTo>
                  <a:lnTo>
                    <a:pt x="460" y="51"/>
                  </a:lnTo>
                  <a:lnTo>
                    <a:pt x="460" y="51"/>
                  </a:lnTo>
                  <a:lnTo>
                    <a:pt x="418" y="72"/>
                  </a:lnTo>
                  <a:lnTo>
                    <a:pt x="376" y="90"/>
                  </a:lnTo>
                  <a:lnTo>
                    <a:pt x="333" y="107"/>
                  </a:lnTo>
                  <a:lnTo>
                    <a:pt x="290" y="123"/>
                  </a:lnTo>
                  <a:lnTo>
                    <a:pt x="290" y="123"/>
                  </a:lnTo>
                  <a:lnTo>
                    <a:pt x="253" y="138"/>
                  </a:lnTo>
                  <a:lnTo>
                    <a:pt x="217" y="151"/>
                  </a:lnTo>
                  <a:lnTo>
                    <a:pt x="180" y="166"/>
                  </a:lnTo>
                  <a:lnTo>
                    <a:pt x="145" y="183"/>
                  </a:lnTo>
                  <a:lnTo>
                    <a:pt x="145" y="183"/>
                  </a:lnTo>
                  <a:lnTo>
                    <a:pt x="109" y="200"/>
                  </a:lnTo>
                  <a:lnTo>
                    <a:pt x="74" y="217"/>
                  </a:lnTo>
                  <a:lnTo>
                    <a:pt x="74" y="217"/>
                  </a:lnTo>
                  <a:lnTo>
                    <a:pt x="40" y="237"/>
                  </a:lnTo>
                  <a:lnTo>
                    <a:pt x="22" y="246"/>
                  </a:lnTo>
                  <a:lnTo>
                    <a:pt x="13" y="249"/>
                  </a:lnTo>
                  <a:lnTo>
                    <a:pt x="4" y="251"/>
                  </a:lnTo>
                  <a:lnTo>
                    <a:pt x="4" y="251"/>
                  </a:lnTo>
                  <a:lnTo>
                    <a:pt x="1" y="253"/>
                  </a:lnTo>
                  <a:lnTo>
                    <a:pt x="0" y="254"/>
                  </a:lnTo>
                  <a:lnTo>
                    <a:pt x="0" y="258"/>
                  </a:lnTo>
                  <a:lnTo>
                    <a:pt x="2" y="262"/>
                  </a:lnTo>
                  <a:lnTo>
                    <a:pt x="4" y="263"/>
                  </a:lnTo>
                  <a:lnTo>
                    <a:pt x="6" y="263"/>
                  </a:lnTo>
                  <a:lnTo>
                    <a:pt x="6" y="263"/>
                  </a:lnTo>
                  <a:lnTo>
                    <a:pt x="22" y="258"/>
                  </a:lnTo>
                  <a:lnTo>
                    <a:pt x="36" y="253"/>
                  </a:lnTo>
                  <a:lnTo>
                    <a:pt x="51" y="245"/>
                  </a:lnTo>
                  <a:lnTo>
                    <a:pt x="64" y="237"/>
                  </a:lnTo>
                  <a:lnTo>
                    <a:pt x="64" y="237"/>
                  </a:lnTo>
                  <a:lnTo>
                    <a:pt x="81" y="228"/>
                  </a:lnTo>
                  <a:lnTo>
                    <a:pt x="98" y="219"/>
                  </a:lnTo>
                  <a:lnTo>
                    <a:pt x="132" y="202"/>
                  </a:lnTo>
                  <a:lnTo>
                    <a:pt x="132" y="202"/>
                  </a:lnTo>
                  <a:lnTo>
                    <a:pt x="171" y="183"/>
                  </a:lnTo>
                  <a:lnTo>
                    <a:pt x="212" y="165"/>
                  </a:lnTo>
                  <a:lnTo>
                    <a:pt x="252" y="149"/>
                  </a:lnTo>
                  <a:lnTo>
                    <a:pt x="294" y="135"/>
                  </a:lnTo>
                  <a:lnTo>
                    <a:pt x="294" y="135"/>
                  </a:lnTo>
                  <a:lnTo>
                    <a:pt x="332" y="121"/>
                  </a:lnTo>
                  <a:lnTo>
                    <a:pt x="370" y="105"/>
                  </a:lnTo>
                  <a:lnTo>
                    <a:pt x="408" y="88"/>
                  </a:lnTo>
                  <a:lnTo>
                    <a:pt x="446" y="71"/>
                  </a:lnTo>
                  <a:lnTo>
                    <a:pt x="446" y="71"/>
                  </a:lnTo>
                  <a:lnTo>
                    <a:pt x="482" y="54"/>
                  </a:lnTo>
                  <a:lnTo>
                    <a:pt x="501" y="45"/>
                  </a:lnTo>
                  <a:lnTo>
                    <a:pt x="519" y="34"/>
                  </a:lnTo>
                  <a:lnTo>
                    <a:pt x="519" y="34"/>
                  </a:lnTo>
                  <a:lnTo>
                    <a:pt x="532" y="28"/>
                  </a:lnTo>
                  <a:lnTo>
                    <a:pt x="544" y="21"/>
                  </a:lnTo>
                  <a:lnTo>
                    <a:pt x="558" y="16"/>
                  </a:lnTo>
                  <a:lnTo>
                    <a:pt x="571" y="12"/>
                  </a:lnTo>
                  <a:lnTo>
                    <a:pt x="571" y="12"/>
                  </a:lnTo>
                  <a:lnTo>
                    <a:pt x="574" y="11"/>
                  </a:lnTo>
                  <a:lnTo>
                    <a:pt x="575" y="9"/>
                  </a:lnTo>
                  <a:lnTo>
                    <a:pt x="575" y="5"/>
                  </a:lnTo>
                  <a:lnTo>
                    <a:pt x="573" y="1"/>
                  </a:lnTo>
                  <a:lnTo>
                    <a:pt x="571" y="0"/>
                  </a:lnTo>
                  <a:lnTo>
                    <a:pt x="569" y="0"/>
                  </a:lnTo>
                  <a:lnTo>
                    <a:pt x="569"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2" name="Freeform 383"/>
            <p:cNvSpPr/>
            <p:nvPr/>
          </p:nvSpPr>
          <p:spPr bwMode="auto">
            <a:xfrm>
              <a:off x="5513389" y="1352551"/>
              <a:ext cx="195263" cy="92075"/>
            </a:xfrm>
            <a:custGeom>
              <a:avLst/>
              <a:gdLst/>
              <a:ahLst/>
              <a:cxnLst>
                <a:cxn ang="0">
                  <a:pos x="484" y="0"/>
                </a:cxn>
                <a:cxn ang="0">
                  <a:pos x="484" y="0"/>
                </a:cxn>
                <a:cxn ang="0">
                  <a:pos x="452" y="11"/>
                </a:cxn>
                <a:cxn ang="0">
                  <a:pos x="422" y="24"/>
                </a:cxn>
                <a:cxn ang="0">
                  <a:pos x="392" y="38"/>
                </a:cxn>
                <a:cxn ang="0">
                  <a:pos x="361" y="51"/>
                </a:cxn>
                <a:cxn ang="0">
                  <a:pos x="361" y="51"/>
                </a:cxn>
                <a:cxn ang="0">
                  <a:pos x="299" y="77"/>
                </a:cxn>
                <a:cxn ang="0">
                  <a:pos x="239" y="103"/>
                </a:cxn>
                <a:cxn ang="0">
                  <a:pos x="239" y="103"/>
                </a:cxn>
                <a:cxn ang="0">
                  <a:pos x="179" y="130"/>
                </a:cxn>
                <a:cxn ang="0">
                  <a:pos x="119" y="157"/>
                </a:cxn>
                <a:cxn ang="0">
                  <a:pos x="119" y="157"/>
                </a:cxn>
                <a:cxn ang="0">
                  <a:pos x="90" y="171"/>
                </a:cxn>
                <a:cxn ang="0">
                  <a:pos x="61" y="190"/>
                </a:cxn>
                <a:cxn ang="0">
                  <a:pos x="33" y="207"/>
                </a:cxn>
                <a:cxn ang="0">
                  <a:pos x="4" y="222"/>
                </a:cxn>
                <a:cxn ang="0">
                  <a:pos x="4" y="222"/>
                </a:cxn>
                <a:cxn ang="0">
                  <a:pos x="1" y="225"/>
                </a:cxn>
                <a:cxn ang="0">
                  <a:pos x="0" y="226"/>
                </a:cxn>
                <a:cxn ang="0">
                  <a:pos x="1" y="230"/>
                </a:cxn>
                <a:cxn ang="0">
                  <a:pos x="4" y="233"/>
                </a:cxn>
                <a:cxn ang="0">
                  <a:pos x="6" y="233"/>
                </a:cxn>
                <a:cxn ang="0">
                  <a:pos x="9" y="233"/>
                </a:cxn>
                <a:cxn ang="0">
                  <a:pos x="9" y="233"/>
                </a:cxn>
                <a:cxn ang="0">
                  <a:pos x="36" y="218"/>
                </a:cxn>
                <a:cxn ang="0">
                  <a:pos x="64" y="203"/>
                </a:cxn>
                <a:cxn ang="0">
                  <a:pos x="91" y="187"/>
                </a:cxn>
                <a:cxn ang="0">
                  <a:pos x="118" y="170"/>
                </a:cxn>
                <a:cxn ang="0">
                  <a:pos x="118" y="170"/>
                </a:cxn>
                <a:cxn ang="0">
                  <a:pos x="131" y="162"/>
                </a:cxn>
                <a:cxn ang="0">
                  <a:pos x="146" y="157"/>
                </a:cxn>
                <a:cxn ang="0">
                  <a:pos x="161" y="152"/>
                </a:cxn>
                <a:cxn ang="0">
                  <a:pos x="175" y="145"/>
                </a:cxn>
                <a:cxn ang="0">
                  <a:pos x="175" y="145"/>
                </a:cxn>
                <a:cxn ang="0">
                  <a:pos x="235" y="118"/>
                </a:cxn>
                <a:cxn ang="0">
                  <a:pos x="235" y="118"/>
                </a:cxn>
                <a:cxn ang="0">
                  <a:pos x="299" y="89"/>
                </a:cxn>
                <a:cxn ang="0">
                  <a:pos x="365" y="62"/>
                </a:cxn>
                <a:cxn ang="0">
                  <a:pos x="365" y="62"/>
                </a:cxn>
                <a:cxn ang="0">
                  <a:pos x="396" y="48"/>
                </a:cxn>
                <a:cxn ang="0">
                  <a:pos x="412" y="42"/>
                </a:cxn>
                <a:cxn ang="0">
                  <a:pos x="428" y="37"/>
                </a:cxn>
                <a:cxn ang="0">
                  <a:pos x="428" y="37"/>
                </a:cxn>
                <a:cxn ang="0">
                  <a:pos x="442" y="31"/>
                </a:cxn>
                <a:cxn ang="0">
                  <a:pos x="458" y="24"/>
                </a:cxn>
                <a:cxn ang="0">
                  <a:pos x="472" y="17"/>
                </a:cxn>
                <a:cxn ang="0">
                  <a:pos x="488" y="11"/>
                </a:cxn>
                <a:cxn ang="0">
                  <a:pos x="488" y="11"/>
                </a:cxn>
                <a:cxn ang="0">
                  <a:pos x="489" y="9"/>
                </a:cxn>
                <a:cxn ang="0">
                  <a:pos x="490" y="8"/>
                </a:cxn>
                <a:cxn ang="0">
                  <a:pos x="490" y="4"/>
                </a:cxn>
                <a:cxn ang="0">
                  <a:pos x="489" y="0"/>
                </a:cxn>
                <a:cxn ang="0">
                  <a:pos x="486" y="0"/>
                </a:cxn>
                <a:cxn ang="0">
                  <a:pos x="484" y="0"/>
                </a:cxn>
                <a:cxn ang="0">
                  <a:pos x="484" y="0"/>
                </a:cxn>
              </a:cxnLst>
              <a:rect l="0" t="0" r="r" b="b"/>
              <a:pathLst>
                <a:path w="490" h="233">
                  <a:moveTo>
                    <a:pt x="484" y="0"/>
                  </a:moveTo>
                  <a:lnTo>
                    <a:pt x="484" y="0"/>
                  </a:lnTo>
                  <a:lnTo>
                    <a:pt x="452" y="11"/>
                  </a:lnTo>
                  <a:lnTo>
                    <a:pt x="422" y="24"/>
                  </a:lnTo>
                  <a:lnTo>
                    <a:pt x="392" y="38"/>
                  </a:lnTo>
                  <a:lnTo>
                    <a:pt x="361" y="51"/>
                  </a:lnTo>
                  <a:lnTo>
                    <a:pt x="361" y="51"/>
                  </a:lnTo>
                  <a:lnTo>
                    <a:pt x="299" y="77"/>
                  </a:lnTo>
                  <a:lnTo>
                    <a:pt x="239" y="103"/>
                  </a:lnTo>
                  <a:lnTo>
                    <a:pt x="239" y="103"/>
                  </a:lnTo>
                  <a:lnTo>
                    <a:pt x="179" y="130"/>
                  </a:lnTo>
                  <a:lnTo>
                    <a:pt x="119" y="157"/>
                  </a:lnTo>
                  <a:lnTo>
                    <a:pt x="119" y="157"/>
                  </a:lnTo>
                  <a:lnTo>
                    <a:pt x="90" y="171"/>
                  </a:lnTo>
                  <a:lnTo>
                    <a:pt x="61" y="190"/>
                  </a:lnTo>
                  <a:lnTo>
                    <a:pt x="33" y="207"/>
                  </a:lnTo>
                  <a:lnTo>
                    <a:pt x="4" y="222"/>
                  </a:lnTo>
                  <a:lnTo>
                    <a:pt x="4" y="222"/>
                  </a:lnTo>
                  <a:lnTo>
                    <a:pt x="1" y="225"/>
                  </a:lnTo>
                  <a:lnTo>
                    <a:pt x="0" y="226"/>
                  </a:lnTo>
                  <a:lnTo>
                    <a:pt x="1" y="230"/>
                  </a:lnTo>
                  <a:lnTo>
                    <a:pt x="4" y="233"/>
                  </a:lnTo>
                  <a:lnTo>
                    <a:pt x="6" y="233"/>
                  </a:lnTo>
                  <a:lnTo>
                    <a:pt x="9" y="233"/>
                  </a:lnTo>
                  <a:lnTo>
                    <a:pt x="9" y="233"/>
                  </a:lnTo>
                  <a:lnTo>
                    <a:pt x="36" y="218"/>
                  </a:lnTo>
                  <a:lnTo>
                    <a:pt x="64" y="203"/>
                  </a:lnTo>
                  <a:lnTo>
                    <a:pt x="91" y="187"/>
                  </a:lnTo>
                  <a:lnTo>
                    <a:pt x="118" y="170"/>
                  </a:lnTo>
                  <a:lnTo>
                    <a:pt x="118" y="170"/>
                  </a:lnTo>
                  <a:lnTo>
                    <a:pt x="131" y="162"/>
                  </a:lnTo>
                  <a:lnTo>
                    <a:pt x="146" y="157"/>
                  </a:lnTo>
                  <a:lnTo>
                    <a:pt x="161" y="152"/>
                  </a:lnTo>
                  <a:lnTo>
                    <a:pt x="175" y="145"/>
                  </a:lnTo>
                  <a:lnTo>
                    <a:pt x="175" y="145"/>
                  </a:lnTo>
                  <a:lnTo>
                    <a:pt x="235" y="118"/>
                  </a:lnTo>
                  <a:lnTo>
                    <a:pt x="235" y="118"/>
                  </a:lnTo>
                  <a:lnTo>
                    <a:pt x="299" y="89"/>
                  </a:lnTo>
                  <a:lnTo>
                    <a:pt x="365" y="62"/>
                  </a:lnTo>
                  <a:lnTo>
                    <a:pt x="365" y="62"/>
                  </a:lnTo>
                  <a:lnTo>
                    <a:pt x="396" y="48"/>
                  </a:lnTo>
                  <a:lnTo>
                    <a:pt x="412" y="42"/>
                  </a:lnTo>
                  <a:lnTo>
                    <a:pt x="428" y="37"/>
                  </a:lnTo>
                  <a:lnTo>
                    <a:pt x="428" y="37"/>
                  </a:lnTo>
                  <a:lnTo>
                    <a:pt x="442" y="31"/>
                  </a:lnTo>
                  <a:lnTo>
                    <a:pt x="458" y="24"/>
                  </a:lnTo>
                  <a:lnTo>
                    <a:pt x="472" y="17"/>
                  </a:lnTo>
                  <a:lnTo>
                    <a:pt x="488" y="11"/>
                  </a:lnTo>
                  <a:lnTo>
                    <a:pt x="488" y="11"/>
                  </a:lnTo>
                  <a:lnTo>
                    <a:pt x="489" y="9"/>
                  </a:lnTo>
                  <a:lnTo>
                    <a:pt x="490" y="8"/>
                  </a:lnTo>
                  <a:lnTo>
                    <a:pt x="490" y="4"/>
                  </a:lnTo>
                  <a:lnTo>
                    <a:pt x="489" y="0"/>
                  </a:lnTo>
                  <a:lnTo>
                    <a:pt x="486" y="0"/>
                  </a:lnTo>
                  <a:lnTo>
                    <a:pt x="484" y="0"/>
                  </a:lnTo>
                  <a:lnTo>
                    <a:pt x="48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3" name="Freeform 384"/>
            <p:cNvSpPr/>
            <p:nvPr/>
          </p:nvSpPr>
          <p:spPr bwMode="auto">
            <a:xfrm>
              <a:off x="5568951" y="1484313"/>
              <a:ext cx="117475" cy="55563"/>
            </a:xfrm>
            <a:custGeom>
              <a:avLst/>
              <a:gdLst/>
              <a:ahLst/>
              <a:cxnLst>
                <a:cxn ang="0">
                  <a:pos x="291" y="0"/>
                </a:cxn>
                <a:cxn ang="0">
                  <a:pos x="291" y="0"/>
                </a:cxn>
                <a:cxn ang="0">
                  <a:pos x="283" y="1"/>
                </a:cxn>
                <a:cxn ang="0">
                  <a:pos x="276" y="4"/>
                </a:cxn>
                <a:cxn ang="0">
                  <a:pos x="263" y="12"/>
                </a:cxn>
                <a:cxn ang="0">
                  <a:pos x="238" y="27"/>
                </a:cxn>
                <a:cxn ang="0">
                  <a:pos x="238" y="27"/>
                </a:cxn>
                <a:cxn ang="0">
                  <a:pos x="217" y="38"/>
                </a:cxn>
                <a:cxn ang="0">
                  <a:pos x="195" y="47"/>
                </a:cxn>
                <a:cxn ang="0">
                  <a:pos x="151" y="64"/>
                </a:cxn>
                <a:cxn ang="0">
                  <a:pos x="151" y="64"/>
                </a:cxn>
                <a:cxn ang="0">
                  <a:pos x="119" y="78"/>
                </a:cxn>
                <a:cxn ang="0">
                  <a:pos x="87" y="93"/>
                </a:cxn>
                <a:cxn ang="0">
                  <a:pos x="87" y="93"/>
                </a:cxn>
                <a:cxn ang="0">
                  <a:pos x="68" y="103"/>
                </a:cxn>
                <a:cxn ang="0">
                  <a:pos x="47" y="115"/>
                </a:cxn>
                <a:cxn ang="0">
                  <a:pos x="37" y="120"/>
                </a:cxn>
                <a:cxn ang="0">
                  <a:pos x="26" y="125"/>
                </a:cxn>
                <a:cxn ang="0">
                  <a:pos x="16" y="129"/>
                </a:cxn>
                <a:cxn ang="0">
                  <a:pos x="5" y="131"/>
                </a:cxn>
                <a:cxn ang="0">
                  <a:pos x="5" y="131"/>
                </a:cxn>
                <a:cxn ang="0">
                  <a:pos x="4" y="132"/>
                </a:cxn>
                <a:cxn ang="0">
                  <a:pos x="2" y="133"/>
                </a:cxn>
                <a:cxn ang="0">
                  <a:pos x="0" y="137"/>
                </a:cxn>
                <a:cxn ang="0">
                  <a:pos x="2" y="140"/>
                </a:cxn>
                <a:cxn ang="0">
                  <a:pos x="2" y="141"/>
                </a:cxn>
                <a:cxn ang="0">
                  <a:pos x="4" y="142"/>
                </a:cxn>
                <a:cxn ang="0">
                  <a:pos x="5" y="142"/>
                </a:cxn>
                <a:cxn ang="0">
                  <a:pos x="5" y="142"/>
                </a:cxn>
                <a:cxn ang="0">
                  <a:pos x="13" y="141"/>
                </a:cxn>
                <a:cxn ang="0">
                  <a:pos x="20" y="139"/>
                </a:cxn>
                <a:cxn ang="0">
                  <a:pos x="33" y="133"/>
                </a:cxn>
                <a:cxn ang="0">
                  <a:pos x="58" y="120"/>
                </a:cxn>
                <a:cxn ang="0">
                  <a:pos x="58" y="120"/>
                </a:cxn>
                <a:cxn ang="0">
                  <a:pos x="101" y="98"/>
                </a:cxn>
                <a:cxn ang="0">
                  <a:pos x="122" y="89"/>
                </a:cxn>
                <a:cxn ang="0">
                  <a:pos x="144" y="80"/>
                </a:cxn>
                <a:cxn ang="0">
                  <a:pos x="144" y="80"/>
                </a:cxn>
                <a:cxn ang="0">
                  <a:pos x="182" y="65"/>
                </a:cxn>
                <a:cxn ang="0">
                  <a:pos x="219" y="50"/>
                </a:cxn>
                <a:cxn ang="0">
                  <a:pos x="219" y="50"/>
                </a:cxn>
                <a:cxn ang="0">
                  <a:pos x="228" y="46"/>
                </a:cxn>
                <a:cxn ang="0">
                  <a:pos x="237" y="40"/>
                </a:cxn>
                <a:cxn ang="0">
                  <a:pos x="255" y="29"/>
                </a:cxn>
                <a:cxn ang="0">
                  <a:pos x="274" y="17"/>
                </a:cxn>
                <a:cxn ang="0">
                  <a:pos x="283" y="13"/>
                </a:cxn>
                <a:cxn ang="0">
                  <a:pos x="293" y="10"/>
                </a:cxn>
                <a:cxn ang="0">
                  <a:pos x="293" y="10"/>
                </a:cxn>
                <a:cxn ang="0">
                  <a:pos x="296" y="10"/>
                </a:cxn>
                <a:cxn ang="0">
                  <a:pos x="297" y="8"/>
                </a:cxn>
                <a:cxn ang="0">
                  <a:pos x="297" y="6"/>
                </a:cxn>
                <a:cxn ang="0">
                  <a:pos x="297" y="4"/>
                </a:cxn>
                <a:cxn ang="0">
                  <a:pos x="295" y="1"/>
                </a:cxn>
                <a:cxn ang="0">
                  <a:pos x="292" y="0"/>
                </a:cxn>
                <a:cxn ang="0">
                  <a:pos x="291" y="0"/>
                </a:cxn>
                <a:cxn ang="0">
                  <a:pos x="291" y="0"/>
                </a:cxn>
              </a:cxnLst>
              <a:rect l="0" t="0" r="r" b="b"/>
              <a:pathLst>
                <a:path w="297" h="142">
                  <a:moveTo>
                    <a:pt x="291" y="0"/>
                  </a:moveTo>
                  <a:lnTo>
                    <a:pt x="291" y="0"/>
                  </a:lnTo>
                  <a:lnTo>
                    <a:pt x="283" y="1"/>
                  </a:lnTo>
                  <a:lnTo>
                    <a:pt x="276" y="4"/>
                  </a:lnTo>
                  <a:lnTo>
                    <a:pt x="263" y="12"/>
                  </a:lnTo>
                  <a:lnTo>
                    <a:pt x="238" y="27"/>
                  </a:lnTo>
                  <a:lnTo>
                    <a:pt x="238" y="27"/>
                  </a:lnTo>
                  <a:lnTo>
                    <a:pt x="217" y="38"/>
                  </a:lnTo>
                  <a:lnTo>
                    <a:pt x="195" y="47"/>
                  </a:lnTo>
                  <a:lnTo>
                    <a:pt x="151" y="64"/>
                  </a:lnTo>
                  <a:lnTo>
                    <a:pt x="151" y="64"/>
                  </a:lnTo>
                  <a:lnTo>
                    <a:pt x="119" y="78"/>
                  </a:lnTo>
                  <a:lnTo>
                    <a:pt x="87" y="93"/>
                  </a:lnTo>
                  <a:lnTo>
                    <a:pt x="87" y="93"/>
                  </a:lnTo>
                  <a:lnTo>
                    <a:pt x="68" y="103"/>
                  </a:lnTo>
                  <a:lnTo>
                    <a:pt x="47" y="115"/>
                  </a:lnTo>
                  <a:lnTo>
                    <a:pt x="37" y="120"/>
                  </a:lnTo>
                  <a:lnTo>
                    <a:pt x="26" y="125"/>
                  </a:lnTo>
                  <a:lnTo>
                    <a:pt x="16" y="129"/>
                  </a:lnTo>
                  <a:lnTo>
                    <a:pt x="5" y="131"/>
                  </a:lnTo>
                  <a:lnTo>
                    <a:pt x="5" y="131"/>
                  </a:lnTo>
                  <a:lnTo>
                    <a:pt x="4" y="132"/>
                  </a:lnTo>
                  <a:lnTo>
                    <a:pt x="2" y="133"/>
                  </a:lnTo>
                  <a:lnTo>
                    <a:pt x="0" y="137"/>
                  </a:lnTo>
                  <a:lnTo>
                    <a:pt x="2" y="140"/>
                  </a:lnTo>
                  <a:lnTo>
                    <a:pt x="2" y="141"/>
                  </a:lnTo>
                  <a:lnTo>
                    <a:pt x="4" y="142"/>
                  </a:lnTo>
                  <a:lnTo>
                    <a:pt x="5" y="142"/>
                  </a:lnTo>
                  <a:lnTo>
                    <a:pt x="5" y="142"/>
                  </a:lnTo>
                  <a:lnTo>
                    <a:pt x="13" y="141"/>
                  </a:lnTo>
                  <a:lnTo>
                    <a:pt x="20" y="139"/>
                  </a:lnTo>
                  <a:lnTo>
                    <a:pt x="33" y="133"/>
                  </a:lnTo>
                  <a:lnTo>
                    <a:pt x="58" y="120"/>
                  </a:lnTo>
                  <a:lnTo>
                    <a:pt x="58" y="120"/>
                  </a:lnTo>
                  <a:lnTo>
                    <a:pt x="101" y="98"/>
                  </a:lnTo>
                  <a:lnTo>
                    <a:pt x="122" y="89"/>
                  </a:lnTo>
                  <a:lnTo>
                    <a:pt x="144" y="80"/>
                  </a:lnTo>
                  <a:lnTo>
                    <a:pt x="144" y="80"/>
                  </a:lnTo>
                  <a:lnTo>
                    <a:pt x="182" y="65"/>
                  </a:lnTo>
                  <a:lnTo>
                    <a:pt x="219" y="50"/>
                  </a:lnTo>
                  <a:lnTo>
                    <a:pt x="219" y="50"/>
                  </a:lnTo>
                  <a:lnTo>
                    <a:pt x="228" y="46"/>
                  </a:lnTo>
                  <a:lnTo>
                    <a:pt x="237" y="40"/>
                  </a:lnTo>
                  <a:lnTo>
                    <a:pt x="255" y="29"/>
                  </a:lnTo>
                  <a:lnTo>
                    <a:pt x="274" y="17"/>
                  </a:lnTo>
                  <a:lnTo>
                    <a:pt x="283" y="13"/>
                  </a:lnTo>
                  <a:lnTo>
                    <a:pt x="293" y="10"/>
                  </a:lnTo>
                  <a:lnTo>
                    <a:pt x="293" y="10"/>
                  </a:lnTo>
                  <a:lnTo>
                    <a:pt x="296" y="10"/>
                  </a:lnTo>
                  <a:lnTo>
                    <a:pt x="297" y="8"/>
                  </a:lnTo>
                  <a:lnTo>
                    <a:pt x="297" y="6"/>
                  </a:lnTo>
                  <a:lnTo>
                    <a:pt x="297" y="4"/>
                  </a:lnTo>
                  <a:lnTo>
                    <a:pt x="295" y="1"/>
                  </a:lnTo>
                  <a:lnTo>
                    <a:pt x="292" y="0"/>
                  </a:lnTo>
                  <a:lnTo>
                    <a:pt x="291" y="0"/>
                  </a:lnTo>
                  <a:lnTo>
                    <a:pt x="291"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4" name="Freeform 385"/>
            <p:cNvSpPr/>
            <p:nvPr/>
          </p:nvSpPr>
          <p:spPr bwMode="auto">
            <a:xfrm>
              <a:off x="5468939" y="1271588"/>
              <a:ext cx="187325" cy="80963"/>
            </a:xfrm>
            <a:custGeom>
              <a:avLst/>
              <a:gdLst/>
              <a:ahLst/>
              <a:cxnLst>
                <a:cxn ang="0">
                  <a:pos x="467" y="0"/>
                </a:cxn>
                <a:cxn ang="0">
                  <a:pos x="467" y="0"/>
                </a:cxn>
                <a:cxn ang="0">
                  <a:pos x="458" y="1"/>
                </a:cxn>
                <a:cxn ang="0">
                  <a:pos x="449" y="4"/>
                </a:cxn>
                <a:cxn ang="0">
                  <a:pos x="432" y="11"/>
                </a:cxn>
                <a:cxn ang="0">
                  <a:pos x="432" y="11"/>
                </a:cxn>
                <a:cxn ang="0">
                  <a:pos x="417" y="17"/>
                </a:cxn>
                <a:cxn ang="0">
                  <a:pos x="404" y="21"/>
                </a:cxn>
                <a:cxn ang="0">
                  <a:pos x="391" y="26"/>
                </a:cxn>
                <a:cxn ang="0">
                  <a:pos x="378" y="32"/>
                </a:cxn>
                <a:cxn ang="0">
                  <a:pos x="378" y="32"/>
                </a:cxn>
                <a:cxn ang="0">
                  <a:pos x="324" y="57"/>
                </a:cxn>
                <a:cxn ang="0">
                  <a:pos x="271" y="82"/>
                </a:cxn>
                <a:cxn ang="0">
                  <a:pos x="271" y="82"/>
                </a:cxn>
                <a:cxn ang="0">
                  <a:pos x="237" y="97"/>
                </a:cxn>
                <a:cxn ang="0">
                  <a:pos x="204" y="111"/>
                </a:cxn>
                <a:cxn ang="0">
                  <a:pos x="136" y="137"/>
                </a:cxn>
                <a:cxn ang="0">
                  <a:pos x="69" y="165"/>
                </a:cxn>
                <a:cxn ang="0">
                  <a:pos x="35" y="179"/>
                </a:cxn>
                <a:cxn ang="0">
                  <a:pos x="3" y="193"/>
                </a:cxn>
                <a:cxn ang="0">
                  <a:pos x="3" y="193"/>
                </a:cxn>
                <a:cxn ang="0">
                  <a:pos x="1" y="196"/>
                </a:cxn>
                <a:cxn ang="0">
                  <a:pos x="0" y="197"/>
                </a:cxn>
                <a:cxn ang="0">
                  <a:pos x="0" y="200"/>
                </a:cxn>
                <a:cxn ang="0">
                  <a:pos x="1" y="201"/>
                </a:cxn>
                <a:cxn ang="0">
                  <a:pos x="4" y="204"/>
                </a:cxn>
                <a:cxn ang="0">
                  <a:pos x="7" y="205"/>
                </a:cxn>
                <a:cxn ang="0">
                  <a:pos x="9" y="204"/>
                </a:cxn>
                <a:cxn ang="0">
                  <a:pos x="9" y="204"/>
                </a:cxn>
                <a:cxn ang="0">
                  <a:pos x="39" y="189"/>
                </a:cxn>
                <a:cxn ang="0">
                  <a:pos x="69" y="176"/>
                </a:cxn>
                <a:cxn ang="0">
                  <a:pos x="132" y="150"/>
                </a:cxn>
                <a:cxn ang="0">
                  <a:pos x="195" y="127"/>
                </a:cxn>
                <a:cxn ang="0">
                  <a:pos x="256" y="100"/>
                </a:cxn>
                <a:cxn ang="0">
                  <a:pos x="256" y="100"/>
                </a:cxn>
                <a:cxn ang="0">
                  <a:pos x="289" y="86"/>
                </a:cxn>
                <a:cxn ang="0">
                  <a:pos x="323" y="73"/>
                </a:cxn>
                <a:cxn ang="0">
                  <a:pos x="323" y="73"/>
                </a:cxn>
                <a:cxn ang="0">
                  <a:pos x="344" y="65"/>
                </a:cxn>
                <a:cxn ang="0">
                  <a:pos x="356" y="60"/>
                </a:cxn>
                <a:cxn ang="0">
                  <a:pos x="364" y="55"/>
                </a:cxn>
                <a:cxn ang="0">
                  <a:pos x="364" y="55"/>
                </a:cxn>
                <a:cxn ang="0">
                  <a:pos x="377" y="46"/>
                </a:cxn>
                <a:cxn ang="0">
                  <a:pos x="391" y="39"/>
                </a:cxn>
                <a:cxn ang="0">
                  <a:pos x="407" y="32"/>
                </a:cxn>
                <a:cxn ang="0">
                  <a:pos x="421" y="27"/>
                </a:cxn>
                <a:cxn ang="0">
                  <a:pos x="421" y="27"/>
                </a:cxn>
                <a:cxn ang="0">
                  <a:pos x="445" y="18"/>
                </a:cxn>
                <a:cxn ang="0">
                  <a:pos x="458" y="13"/>
                </a:cxn>
                <a:cxn ang="0">
                  <a:pos x="470" y="10"/>
                </a:cxn>
                <a:cxn ang="0">
                  <a:pos x="470" y="10"/>
                </a:cxn>
                <a:cxn ang="0">
                  <a:pos x="472" y="9"/>
                </a:cxn>
                <a:cxn ang="0">
                  <a:pos x="474" y="8"/>
                </a:cxn>
                <a:cxn ang="0">
                  <a:pos x="474" y="6"/>
                </a:cxn>
                <a:cxn ang="0">
                  <a:pos x="474" y="4"/>
                </a:cxn>
                <a:cxn ang="0">
                  <a:pos x="471" y="0"/>
                </a:cxn>
                <a:cxn ang="0">
                  <a:pos x="470" y="0"/>
                </a:cxn>
                <a:cxn ang="0">
                  <a:pos x="467" y="0"/>
                </a:cxn>
                <a:cxn ang="0">
                  <a:pos x="467" y="0"/>
                </a:cxn>
              </a:cxnLst>
              <a:rect l="0" t="0" r="r" b="b"/>
              <a:pathLst>
                <a:path w="474" h="205">
                  <a:moveTo>
                    <a:pt x="467" y="0"/>
                  </a:moveTo>
                  <a:lnTo>
                    <a:pt x="467" y="0"/>
                  </a:lnTo>
                  <a:lnTo>
                    <a:pt x="458" y="1"/>
                  </a:lnTo>
                  <a:lnTo>
                    <a:pt x="449" y="4"/>
                  </a:lnTo>
                  <a:lnTo>
                    <a:pt x="432" y="11"/>
                  </a:lnTo>
                  <a:lnTo>
                    <a:pt x="432" y="11"/>
                  </a:lnTo>
                  <a:lnTo>
                    <a:pt x="417" y="17"/>
                  </a:lnTo>
                  <a:lnTo>
                    <a:pt x="404" y="21"/>
                  </a:lnTo>
                  <a:lnTo>
                    <a:pt x="391" y="26"/>
                  </a:lnTo>
                  <a:lnTo>
                    <a:pt x="378" y="32"/>
                  </a:lnTo>
                  <a:lnTo>
                    <a:pt x="378" y="32"/>
                  </a:lnTo>
                  <a:lnTo>
                    <a:pt x="324" y="57"/>
                  </a:lnTo>
                  <a:lnTo>
                    <a:pt x="271" y="82"/>
                  </a:lnTo>
                  <a:lnTo>
                    <a:pt x="271" y="82"/>
                  </a:lnTo>
                  <a:lnTo>
                    <a:pt x="237" y="97"/>
                  </a:lnTo>
                  <a:lnTo>
                    <a:pt x="204" y="111"/>
                  </a:lnTo>
                  <a:lnTo>
                    <a:pt x="136" y="137"/>
                  </a:lnTo>
                  <a:lnTo>
                    <a:pt x="69" y="165"/>
                  </a:lnTo>
                  <a:lnTo>
                    <a:pt x="35" y="179"/>
                  </a:lnTo>
                  <a:lnTo>
                    <a:pt x="3" y="193"/>
                  </a:lnTo>
                  <a:lnTo>
                    <a:pt x="3" y="193"/>
                  </a:lnTo>
                  <a:lnTo>
                    <a:pt x="1" y="196"/>
                  </a:lnTo>
                  <a:lnTo>
                    <a:pt x="0" y="197"/>
                  </a:lnTo>
                  <a:lnTo>
                    <a:pt x="0" y="200"/>
                  </a:lnTo>
                  <a:lnTo>
                    <a:pt x="1" y="201"/>
                  </a:lnTo>
                  <a:lnTo>
                    <a:pt x="4" y="204"/>
                  </a:lnTo>
                  <a:lnTo>
                    <a:pt x="7" y="205"/>
                  </a:lnTo>
                  <a:lnTo>
                    <a:pt x="9" y="204"/>
                  </a:lnTo>
                  <a:lnTo>
                    <a:pt x="9" y="204"/>
                  </a:lnTo>
                  <a:lnTo>
                    <a:pt x="39" y="189"/>
                  </a:lnTo>
                  <a:lnTo>
                    <a:pt x="69" y="176"/>
                  </a:lnTo>
                  <a:lnTo>
                    <a:pt x="132" y="150"/>
                  </a:lnTo>
                  <a:lnTo>
                    <a:pt x="195" y="127"/>
                  </a:lnTo>
                  <a:lnTo>
                    <a:pt x="256" y="100"/>
                  </a:lnTo>
                  <a:lnTo>
                    <a:pt x="256" y="100"/>
                  </a:lnTo>
                  <a:lnTo>
                    <a:pt x="289" y="86"/>
                  </a:lnTo>
                  <a:lnTo>
                    <a:pt x="323" y="73"/>
                  </a:lnTo>
                  <a:lnTo>
                    <a:pt x="323" y="73"/>
                  </a:lnTo>
                  <a:lnTo>
                    <a:pt x="344" y="65"/>
                  </a:lnTo>
                  <a:lnTo>
                    <a:pt x="356" y="60"/>
                  </a:lnTo>
                  <a:lnTo>
                    <a:pt x="364" y="55"/>
                  </a:lnTo>
                  <a:lnTo>
                    <a:pt x="364" y="55"/>
                  </a:lnTo>
                  <a:lnTo>
                    <a:pt x="377" y="46"/>
                  </a:lnTo>
                  <a:lnTo>
                    <a:pt x="391" y="39"/>
                  </a:lnTo>
                  <a:lnTo>
                    <a:pt x="407" y="32"/>
                  </a:lnTo>
                  <a:lnTo>
                    <a:pt x="421" y="27"/>
                  </a:lnTo>
                  <a:lnTo>
                    <a:pt x="421" y="27"/>
                  </a:lnTo>
                  <a:lnTo>
                    <a:pt x="445" y="18"/>
                  </a:lnTo>
                  <a:lnTo>
                    <a:pt x="458" y="13"/>
                  </a:lnTo>
                  <a:lnTo>
                    <a:pt x="470" y="10"/>
                  </a:lnTo>
                  <a:lnTo>
                    <a:pt x="470" y="10"/>
                  </a:lnTo>
                  <a:lnTo>
                    <a:pt x="472" y="9"/>
                  </a:lnTo>
                  <a:lnTo>
                    <a:pt x="474" y="8"/>
                  </a:lnTo>
                  <a:lnTo>
                    <a:pt x="474" y="6"/>
                  </a:lnTo>
                  <a:lnTo>
                    <a:pt x="474" y="4"/>
                  </a:lnTo>
                  <a:lnTo>
                    <a:pt x="471" y="0"/>
                  </a:lnTo>
                  <a:lnTo>
                    <a:pt x="470" y="0"/>
                  </a:lnTo>
                  <a:lnTo>
                    <a:pt x="467" y="0"/>
                  </a:lnTo>
                  <a:lnTo>
                    <a:pt x="46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5" name="Freeform 386"/>
            <p:cNvSpPr/>
            <p:nvPr/>
          </p:nvSpPr>
          <p:spPr bwMode="auto">
            <a:xfrm>
              <a:off x="5697539" y="1277938"/>
              <a:ext cx="190500" cy="130175"/>
            </a:xfrm>
            <a:custGeom>
              <a:avLst/>
              <a:gdLst/>
              <a:ahLst/>
              <a:cxnLst>
                <a:cxn ang="0">
                  <a:pos x="470" y="1"/>
                </a:cxn>
                <a:cxn ang="0">
                  <a:pos x="470" y="1"/>
                </a:cxn>
                <a:cxn ang="0">
                  <a:pos x="439" y="23"/>
                </a:cxn>
                <a:cxn ang="0">
                  <a:pos x="408" y="46"/>
                </a:cxn>
                <a:cxn ang="0">
                  <a:pos x="344" y="89"/>
                </a:cxn>
                <a:cxn ang="0">
                  <a:pos x="280" y="131"/>
                </a:cxn>
                <a:cxn ang="0">
                  <a:pos x="248" y="153"/>
                </a:cxn>
                <a:cxn ang="0">
                  <a:pos x="218" y="176"/>
                </a:cxn>
                <a:cxn ang="0">
                  <a:pos x="218" y="176"/>
                </a:cxn>
                <a:cxn ang="0">
                  <a:pos x="184" y="204"/>
                </a:cxn>
                <a:cxn ang="0">
                  <a:pos x="148" y="229"/>
                </a:cxn>
                <a:cxn ang="0">
                  <a:pos x="111" y="252"/>
                </a:cxn>
                <a:cxn ang="0">
                  <a:pos x="73" y="273"/>
                </a:cxn>
                <a:cxn ang="0">
                  <a:pos x="73" y="273"/>
                </a:cxn>
                <a:cxn ang="0">
                  <a:pos x="59" y="281"/>
                </a:cxn>
                <a:cxn ang="0">
                  <a:pos x="46" y="290"/>
                </a:cxn>
                <a:cxn ang="0">
                  <a:pos x="33" y="299"/>
                </a:cxn>
                <a:cxn ang="0">
                  <a:pos x="18" y="306"/>
                </a:cxn>
                <a:cxn ang="0">
                  <a:pos x="18" y="306"/>
                </a:cxn>
                <a:cxn ang="0">
                  <a:pos x="12" y="310"/>
                </a:cxn>
                <a:cxn ang="0">
                  <a:pos x="6" y="312"/>
                </a:cxn>
                <a:cxn ang="0">
                  <a:pos x="3" y="316"/>
                </a:cxn>
                <a:cxn ang="0">
                  <a:pos x="0" y="323"/>
                </a:cxn>
                <a:cxn ang="0">
                  <a:pos x="0" y="323"/>
                </a:cxn>
                <a:cxn ang="0">
                  <a:pos x="0" y="325"/>
                </a:cxn>
                <a:cxn ang="0">
                  <a:pos x="1" y="328"/>
                </a:cxn>
                <a:cxn ang="0">
                  <a:pos x="4" y="329"/>
                </a:cxn>
                <a:cxn ang="0">
                  <a:pos x="8" y="329"/>
                </a:cxn>
                <a:cxn ang="0">
                  <a:pos x="10" y="328"/>
                </a:cxn>
                <a:cxn ang="0">
                  <a:pos x="10" y="327"/>
                </a:cxn>
                <a:cxn ang="0">
                  <a:pos x="10" y="327"/>
                </a:cxn>
                <a:cxn ang="0">
                  <a:pos x="13" y="323"/>
                </a:cxn>
                <a:cxn ang="0">
                  <a:pos x="18" y="319"/>
                </a:cxn>
                <a:cxn ang="0">
                  <a:pos x="31" y="311"/>
                </a:cxn>
                <a:cxn ang="0">
                  <a:pos x="54" y="298"/>
                </a:cxn>
                <a:cxn ang="0">
                  <a:pos x="54" y="298"/>
                </a:cxn>
                <a:cxn ang="0">
                  <a:pos x="85" y="280"/>
                </a:cxn>
                <a:cxn ang="0">
                  <a:pos x="116" y="261"/>
                </a:cxn>
                <a:cxn ang="0">
                  <a:pos x="116" y="261"/>
                </a:cxn>
                <a:cxn ang="0">
                  <a:pos x="148" y="242"/>
                </a:cxn>
                <a:cxn ang="0">
                  <a:pos x="178" y="222"/>
                </a:cxn>
                <a:cxn ang="0">
                  <a:pos x="207" y="200"/>
                </a:cxn>
                <a:cxn ang="0">
                  <a:pos x="235" y="178"/>
                </a:cxn>
                <a:cxn ang="0">
                  <a:pos x="235" y="178"/>
                </a:cxn>
                <a:cxn ang="0">
                  <a:pos x="264" y="155"/>
                </a:cxn>
                <a:cxn ang="0">
                  <a:pos x="294" y="134"/>
                </a:cxn>
                <a:cxn ang="0">
                  <a:pos x="356" y="93"/>
                </a:cxn>
                <a:cxn ang="0">
                  <a:pos x="417" y="52"/>
                </a:cxn>
                <a:cxn ang="0">
                  <a:pos x="449" y="31"/>
                </a:cxn>
                <a:cxn ang="0">
                  <a:pos x="477" y="9"/>
                </a:cxn>
                <a:cxn ang="0">
                  <a:pos x="477" y="9"/>
                </a:cxn>
                <a:cxn ang="0">
                  <a:pos x="479" y="8"/>
                </a:cxn>
                <a:cxn ang="0">
                  <a:pos x="480" y="5"/>
                </a:cxn>
                <a:cxn ang="0">
                  <a:pos x="479" y="4"/>
                </a:cxn>
                <a:cxn ang="0">
                  <a:pos x="477" y="1"/>
                </a:cxn>
                <a:cxn ang="0">
                  <a:pos x="475" y="0"/>
                </a:cxn>
                <a:cxn ang="0">
                  <a:pos x="472" y="0"/>
                </a:cxn>
                <a:cxn ang="0">
                  <a:pos x="470" y="1"/>
                </a:cxn>
                <a:cxn ang="0">
                  <a:pos x="470" y="1"/>
                </a:cxn>
              </a:cxnLst>
              <a:rect l="0" t="0" r="r" b="b"/>
              <a:pathLst>
                <a:path w="480" h="329">
                  <a:moveTo>
                    <a:pt x="470" y="1"/>
                  </a:moveTo>
                  <a:lnTo>
                    <a:pt x="470" y="1"/>
                  </a:lnTo>
                  <a:lnTo>
                    <a:pt x="439" y="23"/>
                  </a:lnTo>
                  <a:lnTo>
                    <a:pt x="408" y="46"/>
                  </a:lnTo>
                  <a:lnTo>
                    <a:pt x="344" y="89"/>
                  </a:lnTo>
                  <a:lnTo>
                    <a:pt x="280" y="131"/>
                  </a:lnTo>
                  <a:lnTo>
                    <a:pt x="248" y="153"/>
                  </a:lnTo>
                  <a:lnTo>
                    <a:pt x="218" y="176"/>
                  </a:lnTo>
                  <a:lnTo>
                    <a:pt x="218" y="176"/>
                  </a:lnTo>
                  <a:lnTo>
                    <a:pt x="184" y="204"/>
                  </a:lnTo>
                  <a:lnTo>
                    <a:pt x="148" y="229"/>
                  </a:lnTo>
                  <a:lnTo>
                    <a:pt x="111" y="252"/>
                  </a:lnTo>
                  <a:lnTo>
                    <a:pt x="73" y="273"/>
                  </a:lnTo>
                  <a:lnTo>
                    <a:pt x="73" y="273"/>
                  </a:lnTo>
                  <a:lnTo>
                    <a:pt x="59" y="281"/>
                  </a:lnTo>
                  <a:lnTo>
                    <a:pt x="46" y="290"/>
                  </a:lnTo>
                  <a:lnTo>
                    <a:pt x="33" y="299"/>
                  </a:lnTo>
                  <a:lnTo>
                    <a:pt x="18" y="306"/>
                  </a:lnTo>
                  <a:lnTo>
                    <a:pt x="18" y="306"/>
                  </a:lnTo>
                  <a:lnTo>
                    <a:pt x="12" y="310"/>
                  </a:lnTo>
                  <a:lnTo>
                    <a:pt x="6" y="312"/>
                  </a:lnTo>
                  <a:lnTo>
                    <a:pt x="3" y="316"/>
                  </a:lnTo>
                  <a:lnTo>
                    <a:pt x="0" y="323"/>
                  </a:lnTo>
                  <a:lnTo>
                    <a:pt x="0" y="323"/>
                  </a:lnTo>
                  <a:lnTo>
                    <a:pt x="0" y="325"/>
                  </a:lnTo>
                  <a:lnTo>
                    <a:pt x="1" y="328"/>
                  </a:lnTo>
                  <a:lnTo>
                    <a:pt x="4" y="329"/>
                  </a:lnTo>
                  <a:lnTo>
                    <a:pt x="8" y="329"/>
                  </a:lnTo>
                  <a:lnTo>
                    <a:pt x="10" y="328"/>
                  </a:lnTo>
                  <a:lnTo>
                    <a:pt x="10" y="327"/>
                  </a:lnTo>
                  <a:lnTo>
                    <a:pt x="10" y="327"/>
                  </a:lnTo>
                  <a:lnTo>
                    <a:pt x="13" y="323"/>
                  </a:lnTo>
                  <a:lnTo>
                    <a:pt x="18" y="319"/>
                  </a:lnTo>
                  <a:lnTo>
                    <a:pt x="31" y="311"/>
                  </a:lnTo>
                  <a:lnTo>
                    <a:pt x="54" y="298"/>
                  </a:lnTo>
                  <a:lnTo>
                    <a:pt x="54" y="298"/>
                  </a:lnTo>
                  <a:lnTo>
                    <a:pt x="85" y="280"/>
                  </a:lnTo>
                  <a:lnTo>
                    <a:pt x="116" y="261"/>
                  </a:lnTo>
                  <a:lnTo>
                    <a:pt x="116" y="261"/>
                  </a:lnTo>
                  <a:lnTo>
                    <a:pt x="148" y="242"/>
                  </a:lnTo>
                  <a:lnTo>
                    <a:pt x="178" y="222"/>
                  </a:lnTo>
                  <a:lnTo>
                    <a:pt x="207" y="200"/>
                  </a:lnTo>
                  <a:lnTo>
                    <a:pt x="235" y="178"/>
                  </a:lnTo>
                  <a:lnTo>
                    <a:pt x="235" y="178"/>
                  </a:lnTo>
                  <a:lnTo>
                    <a:pt x="264" y="155"/>
                  </a:lnTo>
                  <a:lnTo>
                    <a:pt x="294" y="134"/>
                  </a:lnTo>
                  <a:lnTo>
                    <a:pt x="356" y="93"/>
                  </a:lnTo>
                  <a:lnTo>
                    <a:pt x="417" y="52"/>
                  </a:lnTo>
                  <a:lnTo>
                    <a:pt x="449" y="31"/>
                  </a:lnTo>
                  <a:lnTo>
                    <a:pt x="477" y="9"/>
                  </a:lnTo>
                  <a:lnTo>
                    <a:pt x="477" y="9"/>
                  </a:lnTo>
                  <a:lnTo>
                    <a:pt x="479" y="8"/>
                  </a:lnTo>
                  <a:lnTo>
                    <a:pt x="480" y="5"/>
                  </a:lnTo>
                  <a:lnTo>
                    <a:pt x="479" y="4"/>
                  </a:lnTo>
                  <a:lnTo>
                    <a:pt x="477" y="1"/>
                  </a:lnTo>
                  <a:lnTo>
                    <a:pt x="475" y="0"/>
                  </a:lnTo>
                  <a:lnTo>
                    <a:pt x="472" y="0"/>
                  </a:lnTo>
                  <a:lnTo>
                    <a:pt x="470" y="1"/>
                  </a:lnTo>
                  <a:lnTo>
                    <a:pt x="470"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6" name="Freeform 387"/>
            <p:cNvSpPr/>
            <p:nvPr/>
          </p:nvSpPr>
          <p:spPr bwMode="auto">
            <a:xfrm>
              <a:off x="5686426" y="1303338"/>
              <a:ext cx="265113" cy="166688"/>
            </a:xfrm>
            <a:custGeom>
              <a:avLst/>
              <a:gdLst/>
              <a:ahLst/>
              <a:cxnLst>
                <a:cxn ang="0">
                  <a:pos x="657" y="6"/>
                </a:cxn>
                <a:cxn ang="0">
                  <a:pos x="650" y="9"/>
                </a:cxn>
                <a:cxn ang="0">
                  <a:pos x="631" y="19"/>
                </a:cxn>
                <a:cxn ang="0">
                  <a:pos x="604" y="34"/>
                </a:cxn>
                <a:cxn ang="0">
                  <a:pos x="595" y="37"/>
                </a:cxn>
                <a:cxn ang="0">
                  <a:pos x="581" y="51"/>
                </a:cxn>
                <a:cxn ang="0">
                  <a:pos x="573" y="57"/>
                </a:cxn>
                <a:cxn ang="0">
                  <a:pos x="526" y="90"/>
                </a:cxn>
                <a:cxn ang="0">
                  <a:pos x="437" y="146"/>
                </a:cxn>
                <a:cxn ang="0">
                  <a:pos x="345" y="200"/>
                </a:cxn>
                <a:cxn ang="0">
                  <a:pos x="243" y="260"/>
                </a:cxn>
                <a:cxn ang="0">
                  <a:pos x="140" y="320"/>
                </a:cxn>
                <a:cxn ang="0">
                  <a:pos x="97" y="347"/>
                </a:cxn>
                <a:cxn ang="0">
                  <a:pos x="86" y="354"/>
                </a:cxn>
                <a:cxn ang="0">
                  <a:pos x="51" y="371"/>
                </a:cxn>
                <a:cxn ang="0">
                  <a:pos x="37" y="379"/>
                </a:cxn>
                <a:cxn ang="0">
                  <a:pos x="11" y="400"/>
                </a:cxn>
                <a:cxn ang="0">
                  <a:pos x="1" y="413"/>
                </a:cxn>
                <a:cxn ang="0">
                  <a:pos x="0" y="415"/>
                </a:cxn>
                <a:cxn ang="0">
                  <a:pos x="3" y="421"/>
                </a:cxn>
                <a:cxn ang="0">
                  <a:pos x="9" y="421"/>
                </a:cxn>
                <a:cxn ang="0">
                  <a:pos x="11" y="418"/>
                </a:cxn>
                <a:cxn ang="0">
                  <a:pos x="24" y="404"/>
                </a:cxn>
                <a:cxn ang="0">
                  <a:pos x="39" y="392"/>
                </a:cxn>
                <a:cxn ang="0">
                  <a:pos x="73" y="372"/>
                </a:cxn>
                <a:cxn ang="0">
                  <a:pos x="94" y="362"/>
                </a:cxn>
                <a:cxn ang="0">
                  <a:pos x="135" y="336"/>
                </a:cxn>
                <a:cxn ang="0">
                  <a:pos x="156" y="324"/>
                </a:cxn>
                <a:cxn ang="0">
                  <a:pos x="352" y="209"/>
                </a:cxn>
                <a:cxn ang="0">
                  <a:pos x="517" y="109"/>
                </a:cxn>
                <a:cxn ang="0">
                  <a:pos x="536" y="96"/>
                </a:cxn>
                <a:cxn ang="0">
                  <a:pos x="594" y="56"/>
                </a:cxn>
                <a:cxn ang="0">
                  <a:pos x="610" y="44"/>
                </a:cxn>
                <a:cxn ang="0">
                  <a:pos x="636" y="27"/>
                </a:cxn>
                <a:cxn ang="0">
                  <a:pos x="654" y="18"/>
                </a:cxn>
                <a:cxn ang="0">
                  <a:pos x="662" y="17"/>
                </a:cxn>
                <a:cxn ang="0">
                  <a:pos x="667" y="13"/>
                </a:cxn>
                <a:cxn ang="0">
                  <a:pos x="669" y="5"/>
                </a:cxn>
                <a:cxn ang="0">
                  <a:pos x="667" y="2"/>
                </a:cxn>
                <a:cxn ang="0">
                  <a:pos x="662" y="0"/>
                </a:cxn>
                <a:cxn ang="0">
                  <a:pos x="657" y="2"/>
                </a:cxn>
                <a:cxn ang="0">
                  <a:pos x="657" y="5"/>
                </a:cxn>
              </a:cxnLst>
              <a:rect l="0" t="0" r="r" b="b"/>
              <a:pathLst>
                <a:path w="669" h="421">
                  <a:moveTo>
                    <a:pt x="657" y="5"/>
                  </a:moveTo>
                  <a:lnTo>
                    <a:pt x="657" y="6"/>
                  </a:lnTo>
                  <a:lnTo>
                    <a:pt x="657" y="6"/>
                  </a:lnTo>
                  <a:lnTo>
                    <a:pt x="650" y="9"/>
                  </a:lnTo>
                  <a:lnTo>
                    <a:pt x="642" y="11"/>
                  </a:lnTo>
                  <a:lnTo>
                    <a:pt x="631" y="19"/>
                  </a:lnTo>
                  <a:lnTo>
                    <a:pt x="618" y="27"/>
                  </a:lnTo>
                  <a:lnTo>
                    <a:pt x="604" y="34"/>
                  </a:lnTo>
                  <a:lnTo>
                    <a:pt x="604" y="34"/>
                  </a:lnTo>
                  <a:lnTo>
                    <a:pt x="595" y="37"/>
                  </a:lnTo>
                  <a:lnTo>
                    <a:pt x="589" y="44"/>
                  </a:lnTo>
                  <a:lnTo>
                    <a:pt x="581" y="51"/>
                  </a:lnTo>
                  <a:lnTo>
                    <a:pt x="573" y="57"/>
                  </a:lnTo>
                  <a:lnTo>
                    <a:pt x="573" y="57"/>
                  </a:lnTo>
                  <a:lnTo>
                    <a:pt x="526" y="90"/>
                  </a:lnTo>
                  <a:lnTo>
                    <a:pt x="526" y="90"/>
                  </a:lnTo>
                  <a:lnTo>
                    <a:pt x="482" y="119"/>
                  </a:lnTo>
                  <a:lnTo>
                    <a:pt x="437" y="146"/>
                  </a:lnTo>
                  <a:lnTo>
                    <a:pt x="391" y="172"/>
                  </a:lnTo>
                  <a:lnTo>
                    <a:pt x="345" y="200"/>
                  </a:lnTo>
                  <a:lnTo>
                    <a:pt x="345" y="200"/>
                  </a:lnTo>
                  <a:lnTo>
                    <a:pt x="243" y="260"/>
                  </a:lnTo>
                  <a:lnTo>
                    <a:pt x="140" y="320"/>
                  </a:lnTo>
                  <a:lnTo>
                    <a:pt x="140" y="320"/>
                  </a:lnTo>
                  <a:lnTo>
                    <a:pt x="118" y="333"/>
                  </a:lnTo>
                  <a:lnTo>
                    <a:pt x="97" y="347"/>
                  </a:lnTo>
                  <a:lnTo>
                    <a:pt x="97" y="347"/>
                  </a:lnTo>
                  <a:lnTo>
                    <a:pt x="86" y="354"/>
                  </a:lnTo>
                  <a:lnTo>
                    <a:pt x="75" y="360"/>
                  </a:lnTo>
                  <a:lnTo>
                    <a:pt x="51" y="371"/>
                  </a:lnTo>
                  <a:lnTo>
                    <a:pt x="51" y="371"/>
                  </a:lnTo>
                  <a:lnTo>
                    <a:pt x="37" y="379"/>
                  </a:lnTo>
                  <a:lnTo>
                    <a:pt x="24" y="389"/>
                  </a:lnTo>
                  <a:lnTo>
                    <a:pt x="11" y="400"/>
                  </a:lnTo>
                  <a:lnTo>
                    <a:pt x="5" y="406"/>
                  </a:lnTo>
                  <a:lnTo>
                    <a:pt x="1" y="413"/>
                  </a:lnTo>
                  <a:lnTo>
                    <a:pt x="1" y="413"/>
                  </a:lnTo>
                  <a:lnTo>
                    <a:pt x="0" y="415"/>
                  </a:lnTo>
                  <a:lnTo>
                    <a:pt x="0" y="417"/>
                  </a:lnTo>
                  <a:lnTo>
                    <a:pt x="3" y="421"/>
                  </a:lnTo>
                  <a:lnTo>
                    <a:pt x="7" y="421"/>
                  </a:lnTo>
                  <a:lnTo>
                    <a:pt x="9" y="421"/>
                  </a:lnTo>
                  <a:lnTo>
                    <a:pt x="11" y="418"/>
                  </a:lnTo>
                  <a:lnTo>
                    <a:pt x="11" y="418"/>
                  </a:lnTo>
                  <a:lnTo>
                    <a:pt x="17" y="410"/>
                  </a:lnTo>
                  <a:lnTo>
                    <a:pt x="24" y="404"/>
                  </a:lnTo>
                  <a:lnTo>
                    <a:pt x="32" y="397"/>
                  </a:lnTo>
                  <a:lnTo>
                    <a:pt x="39" y="392"/>
                  </a:lnTo>
                  <a:lnTo>
                    <a:pt x="56" y="381"/>
                  </a:lnTo>
                  <a:lnTo>
                    <a:pt x="73" y="372"/>
                  </a:lnTo>
                  <a:lnTo>
                    <a:pt x="73" y="372"/>
                  </a:lnTo>
                  <a:lnTo>
                    <a:pt x="94" y="362"/>
                  </a:lnTo>
                  <a:lnTo>
                    <a:pt x="115" y="349"/>
                  </a:lnTo>
                  <a:lnTo>
                    <a:pt x="135" y="336"/>
                  </a:lnTo>
                  <a:lnTo>
                    <a:pt x="156" y="324"/>
                  </a:lnTo>
                  <a:lnTo>
                    <a:pt x="156" y="324"/>
                  </a:lnTo>
                  <a:lnTo>
                    <a:pt x="352" y="209"/>
                  </a:lnTo>
                  <a:lnTo>
                    <a:pt x="352" y="209"/>
                  </a:lnTo>
                  <a:lnTo>
                    <a:pt x="434" y="159"/>
                  </a:lnTo>
                  <a:lnTo>
                    <a:pt x="517" y="109"/>
                  </a:lnTo>
                  <a:lnTo>
                    <a:pt x="517" y="109"/>
                  </a:lnTo>
                  <a:lnTo>
                    <a:pt x="536" y="96"/>
                  </a:lnTo>
                  <a:lnTo>
                    <a:pt x="556" y="83"/>
                  </a:lnTo>
                  <a:lnTo>
                    <a:pt x="594" y="56"/>
                  </a:lnTo>
                  <a:lnTo>
                    <a:pt x="594" y="56"/>
                  </a:lnTo>
                  <a:lnTo>
                    <a:pt x="610" y="44"/>
                  </a:lnTo>
                  <a:lnTo>
                    <a:pt x="627" y="32"/>
                  </a:lnTo>
                  <a:lnTo>
                    <a:pt x="636" y="27"/>
                  </a:lnTo>
                  <a:lnTo>
                    <a:pt x="645" y="22"/>
                  </a:lnTo>
                  <a:lnTo>
                    <a:pt x="654" y="18"/>
                  </a:lnTo>
                  <a:lnTo>
                    <a:pt x="662" y="17"/>
                  </a:lnTo>
                  <a:lnTo>
                    <a:pt x="662" y="17"/>
                  </a:lnTo>
                  <a:lnTo>
                    <a:pt x="666" y="14"/>
                  </a:lnTo>
                  <a:lnTo>
                    <a:pt x="667" y="13"/>
                  </a:lnTo>
                  <a:lnTo>
                    <a:pt x="669" y="10"/>
                  </a:lnTo>
                  <a:lnTo>
                    <a:pt x="669" y="5"/>
                  </a:lnTo>
                  <a:lnTo>
                    <a:pt x="669" y="5"/>
                  </a:lnTo>
                  <a:lnTo>
                    <a:pt x="667" y="2"/>
                  </a:lnTo>
                  <a:lnTo>
                    <a:pt x="666" y="1"/>
                  </a:lnTo>
                  <a:lnTo>
                    <a:pt x="662" y="0"/>
                  </a:lnTo>
                  <a:lnTo>
                    <a:pt x="658" y="1"/>
                  </a:lnTo>
                  <a:lnTo>
                    <a:pt x="657" y="2"/>
                  </a:lnTo>
                  <a:lnTo>
                    <a:pt x="657" y="5"/>
                  </a:lnTo>
                  <a:lnTo>
                    <a:pt x="657"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7" name="Freeform 388"/>
            <p:cNvSpPr/>
            <p:nvPr/>
          </p:nvSpPr>
          <p:spPr bwMode="auto">
            <a:xfrm>
              <a:off x="5648326" y="1501776"/>
              <a:ext cx="149225" cy="60325"/>
            </a:xfrm>
            <a:custGeom>
              <a:avLst/>
              <a:gdLst/>
              <a:ahLst/>
              <a:cxnLst>
                <a:cxn ang="0">
                  <a:pos x="372" y="0"/>
                </a:cxn>
                <a:cxn ang="0">
                  <a:pos x="372" y="0"/>
                </a:cxn>
                <a:cxn ang="0">
                  <a:pos x="361" y="1"/>
                </a:cxn>
                <a:cxn ang="0">
                  <a:pos x="352" y="4"/>
                </a:cxn>
                <a:cxn ang="0">
                  <a:pos x="334" y="10"/>
                </a:cxn>
                <a:cxn ang="0">
                  <a:pos x="297" y="26"/>
                </a:cxn>
                <a:cxn ang="0">
                  <a:pos x="297" y="26"/>
                </a:cxn>
                <a:cxn ang="0">
                  <a:pos x="271" y="36"/>
                </a:cxn>
                <a:cxn ang="0">
                  <a:pos x="244" y="45"/>
                </a:cxn>
                <a:cxn ang="0">
                  <a:pos x="218" y="55"/>
                </a:cxn>
                <a:cxn ang="0">
                  <a:pos x="191" y="64"/>
                </a:cxn>
                <a:cxn ang="0">
                  <a:pos x="191" y="64"/>
                </a:cxn>
                <a:cxn ang="0">
                  <a:pos x="102" y="99"/>
                </a:cxn>
                <a:cxn ang="0">
                  <a:pos x="58" y="117"/>
                </a:cxn>
                <a:cxn ang="0">
                  <a:pos x="15" y="137"/>
                </a:cxn>
                <a:cxn ang="0">
                  <a:pos x="15" y="137"/>
                </a:cxn>
                <a:cxn ang="0">
                  <a:pos x="11" y="136"/>
                </a:cxn>
                <a:cxn ang="0">
                  <a:pos x="10" y="137"/>
                </a:cxn>
                <a:cxn ang="0">
                  <a:pos x="8" y="138"/>
                </a:cxn>
                <a:cxn ang="0">
                  <a:pos x="2" y="144"/>
                </a:cxn>
                <a:cxn ang="0">
                  <a:pos x="2" y="144"/>
                </a:cxn>
                <a:cxn ang="0">
                  <a:pos x="0" y="145"/>
                </a:cxn>
                <a:cxn ang="0">
                  <a:pos x="0" y="147"/>
                </a:cxn>
                <a:cxn ang="0">
                  <a:pos x="2" y="151"/>
                </a:cxn>
                <a:cxn ang="0">
                  <a:pos x="4" y="153"/>
                </a:cxn>
                <a:cxn ang="0">
                  <a:pos x="7" y="153"/>
                </a:cxn>
                <a:cxn ang="0">
                  <a:pos x="8" y="153"/>
                </a:cxn>
                <a:cxn ang="0">
                  <a:pos x="8" y="153"/>
                </a:cxn>
                <a:cxn ang="0">
                  <a:pos x="54" y="132"/>
                </a:cxn>
                <a:cxn ang="0">
                  <a:pos x="101" y="112"/>
                </a:cxn>
                <a:cxn ang="0">
                  <a:pos x="194" y="76"/>
                </a:cxn>
                <a:cxn ang="0">
                  <a:pos x="194" y="76"/>
                </a:cxn>
                <a:cxn ang="0">
                  <a:pos x="215" y="66"/>
                </a:cxn>
                <a:cxn ang="0">
                  <a:pos x="237" y="59"/>
                </a:cxn>
                <a:cxn ang="0">
                  <a:pos x="282" y="44"/>
                </a:cxn>
                <a:cxn ang="0">
                  <a:pos x="282" y="44"/>
                </a:cxn>
                <a:cxn ang="0">
                  <a:pos x="304" y="35"/>
                </a:cxn>
                <a:cxn ang="0">
                  <a:pos x="326" y="25"/>
                </a:cxn>
                <a:cxn ang="0">
                  <a:pos x="348" y="15"/>
                </a:cxn>
                <a:cxn ang="0">
                  <a:pos x="360" y="13"/>
                </a:cxn>
                <a:cxn ang="0">
                  <a:pos x="372" y="10"/>
                </a:cxn>
                <a:cxn ang="0">
                  <a:pos x="372" y="10"/>
                </a:cxn>
                <a:cxn ang="0">
                  <a:pos x="373" y="10"/>
                </a:cxn>
                <a:cxn ang="0">
                  <a:pos x="376" y="9"/>
                </a:cxn>
                <a:cxn ang="0">
                  <a:pos x="377" y="5"/>
                </a:cxn>
                <a:cxn ang="0">
                  <a:pos x="377" y="2"/>
                </a:cxn>
                <a:cxn ang="0">
                  <a:pos x="376" y="1"/>
                </a:cxn>
                <a:cxn ang="0">
                  <a:pos x="373" y="0"/>
                </a:cxn>
                <a:cxn ang="0">
                  <a:pos x="372" y="0"/>
                </a:cxn>
                <a:cxn ang="0">
                  <a:pos x="372" y="0"/>
                </a:cxn>
              </a:cxnLst>
              <a:rect l="0" t="0" r="r" b="b"/>
              <a:pathLst>
                <a:path w="377" h="153">
                  <a:moveTo>
                    <a:pt x="372" y="0"/>
                  </a:moveTo>
                  <a:lnTo>
                    <a:pt x="372" y="0"/>
                  </a:lnTo>
                  <a:lnTo>
                    <a:pt x="361" y="1"/>
                  </a:lnTo>
                  <a:lnTo>
                    <a:pt x="352" y="4"/>
                  </a:lnTo>
                  <a:lnTo>
                    <a:pt x="334" y="10"/>
                  </a:lnTo>
                  <a:lnTo>
                    <a:pt x="297" y="26"/>
                  </a:lnTo>
                  <a:lnTo>
                    <a:pt x="297" y="26"/>
                  </a:lnTo>
                  <a:lnTo>
                    <a:pt x="271" y="36"/>
                  </a:lnTo>
                  <a:lnTo>
                    <a:pt x="244" y="45"/>
                  </a:lnTo>
                  <a:lnTo>
                    <a:pt x="218" y="55"/>
                  </a:lnTo>
                  <a:lnTo>
                    <a:pt x="191" y="64"/>
                  </a:lnTo>
                  <a:lnTo>
                    <a:pt x="191" y="64"/>
                  </a:lnTo>
                  <a:lnTo>
                    <a:pt x="102" y="99"/>
                  </a:lnTo>
                  <a:lnTo>
                    <a:pt x="58" y="117"/>
                  </a:lnTo>
                  <a:lnTo>
                    <a:pt x="15" y="137"/>
                  </a:lnTo>
                  <a:lnTo>
                    <a:pt x="15" y="137"/>
                  </a:lnTo>
                  <a:lnTo>
                    <a:pt x="11" y="136"/>
                  </a:lnTo>
                  <a:lnTo>
                    <a:pt x="10" y="137"/>
                  </a:lnTo>
                  <a:lnTo>
                    <a:pt x="8" y="138"/>
                  </a:lnTo>
                  <a:lnTo>
                    <a:pt x="2" y="144"/>
                  </a:lnTo>
                  <a:lnTo>
                    <a:pt x="2" y="144"/>
                  </a:lnTo>
                  <a:lnTo>
                    <a:pt x="0" y="145"/>
                  </a:lnTo>
                  <a:lnTo>
                    <a:pt x="0" y="147"/>
                  </a:lnTo>
                  <a:lnTo>
                    <a:pt x="2" y="151"/>
                  </a:lnTo>
                  <a:lnTo>
                    <a:pt x="4" y="153"/>
                  </a:lnTo>
                  <a:lnTo>
                    <a:pt x="7" y="153"/>
                  </a:lnTo>
                  <a:lnTo>
                    <a:pt x="8" y="153"/>
                  </a:lnTo>
                  <a:lnTo>
                    <a:pt x="8" y="153"/>
                  </a:lnTo>
                  <a:lnTo>
                    <a:pt x="54" y="132"/>
                  </a:lnTo>
                  <a:lnTo>
                    <a:pt x="101" y="112"/>
                  </a:lnTo>
                  <a:lnTo>
                    <a:pt x="194" y="76"/>
                  </a:lnTo>
                  <a:lnTo>
                    <a:pt x="194" y="76"/>
                  </a:lnTo>
                  <a:lnTo>
                    <a:pt x="215" y="66"/>
                  </a:lnTo>
                  <a:lnTo>
                    <a:pt x="237" y="59"/>
                  </a:lnTo>
                  <a:lnTo>
                    <a:pt x="282" y="44"/>
                  </a:lnTo>
                  <a:lnTo>
                    <a:pt x="282" y="44"/>
                  </a:lnTo>
                  <a:lnTo>
                    <a:pt x="304" y="35"/>
                  </a:lnTo>
                  <a:lnTo>
                    <a:pt x="326" y="25"/>
                  </a:lnTo>
                  <a:lnTo>
                    <a:pt x="348" y="15"/>
                  </a:lnTo>
                  <a:lnTo>
                    <a:pt x="360" y="13"/>
                  </a:lnTo>
                  <a:lnTo>
                    <a:pt x="372" y="10"/>
                  </a:lnTo>
                  <a:lnTo>
                    <a:pt x="372" y="10"/>
                  </a:lnTo>
                  <a:lnTo>
                    <a:pt x="373" y="10"/>
                  </a:lnTo>
                  <a:lnTo>
                    <a:pt x="376" y="9"/>
                  </a:lnTo>
                  <a:lnTo>
                    <a:pt x="377" y="5"/>
                  </a:lnTo>
                  <a:lnTo>
                    <a:pt x="377" y="2"/>
                  </a:lnTo>
                  <a:lnTo>
                    <a:pt x="376" y="1"/>
                  </a:lnTo>
                  <a:lnTo>
                    <a:pt x="373" y="0"/>
                  </a:lnTo>
                  <a:lnTo>
                    <a:pt x="372" y="0"/>
                  </a:lnTo>
                  <a:lnTo>
                    <a:pt x="37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8" name="Freeform 389"/>
            <p:cNvSpPr/>
            <p:nvPr/>
          </p:nvSpPr>
          <p:spPr bwMode="auto">
            <a:xfrm>
              <a:off x="5649914" y="1543051"/>
              <a:ext cx="96838" cy="36513"/>
            </a:xfrm>
            <a:custGeom>
              <a:avLst/>
              <a:gdLst/>
              <a:ahLst/>
              <a:cxnLst>
                <a:cxn ang="0">
                  <a:pos x="238" y="0"/>
                </a:cxn>
                <a:cxn ang="0">
                  <a:pos x="238" y="0"/>
                </a:cxn>
                <a:cxn ang="0">
                  <a:pos x="226" y="4"/>
                </a:cxn>
                <a:cxn ang="0">
                  <a:pos x="214" y="9"/>
                </a:cxn>
                <a:cxn ang="0">
                  <a:pos x="201" y="14"/>
                </a:cxn>
                <a:cxn ang="0">
                  <a:pos x="194" y="15"/>
                </a:cxn>
                <a:cxn ang="0">
                  <a:pos x="188" y="17"/>
                </a:cxn>
                <a:cxn ang="0">
                  <a:pos x="188" y="17"/>
                </a:cxn>
                <a:cxn ang="0">
                  <a:pos x="174" y="19"/>
                </a:cxn>
                <a:cxn ang="0">
                  <a:pos x="158" y="25"/>
                </a:cxn>
                <a:cxn ang="0">
                  <a:pos x="130" y="36"/>
                </a:cxn>
                <a:cxn ang="0">
                  <a:pos x="130" y="36"/>
                </a:cxn>
                <a:cxn ang="0">
                  <a:pos x="115" y="42"/>
                </a:cxn>
                <a:cxn ang="0">
                  <a:pos x="99" y="49"/>
                </a:cxn>
                <a:cxn ang="0">
                  <a:pos x="69" y="62"/>
                </a:cxn>
                <a:cxn ang="0">
                  <a:pos x="53" y="69"/>
                </a:cxn>
                <a:cxn ang="0">
                  <a:pos x="38" y="74"/>
                </a:cxn>
                <a:cxn ang="0">
                  <a:pos x="22" y="78"/>
                </a:cxn>
                <a:cxn ang="0">
                  <a:pos x="6" y="79"/>
                </a:cxn>
                <a:cxn ang="0">
                  <a:pos x="6" y="79"/>
                </a:cxn>
                <a:cxn ang="0">
                  <a:pos x="4" y="81"/>
                </a:cxn>
                <a:cxn ang="0">
                  <a:pos x="1" y="82"/>
                </a:cxn>
                <a:cxn ang="0">
                  <a:pos x="0" y="86"/>
                </a:cxn>
                <a:cxn ang="0">
                  <a:pos x="1" y="90"/>
                </a:cxn>
                <a:cxn ang="0">
                  <a:pos x="4" y="91"/>
                </a:cxn>
                <a:cxn ang="0">
                  <a:pos x="6" y="91"/>
                </a:cxn>
                <a:cxn ang="0">
                  <a:pos x="6" y="91"/>
                </a:cxn>
                <a:cxn ang="0">
                  <a:pos x="21" y="90"/>
                </a:cxn>
                <a:cxn ang="0">
                  <a:pos x="35" y="87"/>
                </a:cxn>
                <a:cxn ang="0">
                  <a:pos x="49" y="82"/>
                </a:cxn>
                <a:cxn ang="0">
                  <a:pos x="64" y="78"/>
                </a:cxn>
                <a:cxn ang="0">
                  <a:pos x="92" y="65"/>
                </a:cxn>
                <a:cxn ang="0">
                  <a:pos x="119" y="53"/>
                </a:cxn>
                <a:cxn ang="0">
                  <a:pos x="119" y="53"/>
                </a:cxn>
                <a:cxn ang="0">
                  <a:pos x="137" y="44"/>
                </a:cxn>
                <a:cxn ang="0">
                  <a:pos x="157" y="38"/>
                </a:cxn>
                <a:cxn ang="0">
                  <a:pos x="176" y="31"/>
                </a:cxn>
                <a:cxn ang="0">
                  <a:pos x="194" y="28"/>
                </a:cxn>
                <a:cxn ang="0">
                  <a:pos x="194" y="28"/>
                </a:cxn>
                <a:cxn ang="0">
                  <a:pos x="201" y="27"/>
                </a:cxn>
                <a:cxn ang="0">
                  <a:pos x="208" y="25"/>
                </a:cxn>
                <a:cxn ang="0">
                  <a:pos x="218" y="21"/>
                </a:cxn>
                <a:cxn ang="0">
                  <a:pos x="230" y="15"/>
                </a:cxn>
                <a:cxn ang="0">
                  <a:pos x="242" y="11"/>
                </a:cxn>
                <a:cxn ang="0">
                  <a:pos x="242" y="11"/>
                </a:cxn>
                <a:cxn ang="0">
                  <a:pos x="243" y="10"/>
                </a:cxn>
                <a:cxn ang="0">
                  <a:pos x="244" y="9"/>
                </a:cxn>
                <a:cxn ang="0">
                  <a:pos x="246" y="6"/>
                </a:cxn>
                <a:cxn ang="0">
                  <a:pos x="246" y="5"/>
                </a:cxn>
                <a:cxn ang="0">
                  <a:pos x="243" y="1"/>
                </a:cxn>
                <a:cxn ang="0">
                  <a:pos x="240" y="0"/>
                </a:cxn>
                <a:cxn ang="0">
                  <a:pos x="238" y="0"/>
                </a:cxn>
                <a:cxn ang="0">
                  <a:pos x="238" y="0"/>
                </a:cxn>
              </a:cxnLst>
              <a:rect l="0" t="0" r="r" b="b"/>
              <a:pathLst>
                <a:path w="246" h="91">
                  <a:moveTo>
                    <a:pt x="238" y="0"/>
                  </a:moveTo>
                  <a:lnTo>
                    <a:pt x="238" y="0"/>
                  </a:lnTo>
                  <a:lnTo>
                    <a:pt x="226" y="4"/>
                  </a:lnTo>
                  <a:lnTo>
                    <a:pt x="214" y="9"/>
                  </a:lnTo>
                  <a:lnTo>
                    <a:pt x="201" y="14"/>
                  </a:lnTo>
                  <a:lnTo>
                    <a:pt x="194" y="15"/>
                  </a:lnTo>
                  <a:lnTo>
                    <a:pt x="188" y="17"/>
                  </a:lnTo>
                  <a:lnTo>
                    <a:pt x="188" y="17"/>
                  </a:lnTo>
                  <a:lnTo>
                    <a:pt x="174" y="19"/>
                  </a:lnTo>
                  <a:lnTo>
                    <a:pt x="158" y="25"/>
                  </a:lnTo>
                  <a:lnTo>
                    <a:pt x="130" y="36"/>
                  </a:lnTo>
                  <a:lnTo>
                    <a:pt x="130" y="36"/>
                  </a:lnTo>
                  <a:lnTo>
                    <a:pt x="115" y="42"/>
                  </a:lnTo>
                  <a:lnTo>
                    <a:pt x="99" y="49"/>
                  </a:lnTo>
                  <a:lnTo>
                    <a:pt x="69" y="62"/>
                  </a:lnTo>
                  <a:lnTo>
                    <a:pt x="53" y="69"/>
                  </a:lnTo>
                  <a:lnTo>
                    <a:pt x="38" y="74"/>
                  </a:lnTo>
                  <a:lnTo>
                    <a:pt x="22" y="78"/>
                  </a:lnTo>
                  <a:lnTo>
                    <a:pt x="6" y="79"/>
                  </a:lnTo>
                  <a:lnTo>
                    <a:pt x="6" y="79"/>
                  </a:lnTo>
                  <a:lnTo>
                    <a:pt x="4" y="81"/>
                  </a:lnTo>
                  <a:lnTo>
                    <a:pt x="1" y="82"/>
                  </a:lnTo>
                  <a:lnTo>
                    <a:pt x="0" y="86"/>
                  </a:lnTo>
                  <a:lnTo>
                    <a:pt x="1" y="90"/>
                  </a:lnTo>
                  <a:lnTo>
                    <a:pt x="4" y="91"/>
                  </a:lnTo>
                  <a:lnTo>
                    <a:pt x="6" y="91"/>
                  </a:lnTo>
                  <a:lnTo>
                    <a:pt x="6" y="91"/>
                  </a:lnTo>
                  <a:lnTo>
                    <a:pt x="21" y="90"/>
                  </a:lnTo>
                  <a:lnTo>
                    <a:pt x="35" y="87"/>
                  </a:lnTo>
                  <a:lnTo>
                    <a:pt x="49" y="82"/>
                  </a:lnTo>
                  <a:lnTo>
                    <a:pt x="64" y="78"/>
                  </a:lnTo>
                  <a:lnTo>
                    <a:pt x="92" y="65"/>
                  </a:lnTo>
                  <a:lnTo>
                    <a:pt x="119" y="53"/>
                  </a:lnTo>
                  <a:lnTo>
                    <a:pt x="119" y="53"/>
                  </a:lnTo>
                  <a:lnTo>
                    <a:pt x="137" y="44"/>
                  </a:lnTo>
                  <a:lnTo>
                    <a:pt x="157" y="38"/>
                  </a:lnTo>
                  <a:lnTo>
                    <a:pt x="176" y="31"/>
                  </a:lnTo>
                  <a:lnTo>
                    <a:pt x="194" y="28"/>
                  </a:lnTo>
                  <a:lnTo>
                    <a:pt x="194" y="28"/>
                  </a:lnTo>
                  <a:lnTo>
                    <a:pt x="201" y="27"/>
                  </a:lnTo>
                  <a:lnTo>
                    <a:pt x="208" y="25"/>
                  </a:lnTo>
                  <a:lnTo>
                    <a:pt x="218" y="21"/>
                  </a:lnTo>
                  <a:lnTo>
                    <a:pt x="230" y="15"/>
                  </a:lnTo>
                  <a:lnTo>
                    <a:pt x="242" y="11"/>
                  </a:lnTo>
                  <a:lnTo>
                    <a:pt x="242" y="11"/>
                  </a:lnTo>
                  <a:lnTo>
                    <a:pt x="243" y="10"/>
                  </a:lnTo>
                  <a:lnTo>
                    <a:pt x="244" y="9"/>
                  </a:lnTo>
                  <a:lnTo>
                    <a:pt x="246" y="6"/>
                  </a:lnTo>
                  <a:lnTo>
                    <a:pt x="246" y="5"/>
                  </a:lnTo>
                  <a:lnTo>
                    <a:pt x="243" y="1"/>
                  </a:lnTo>
                  <a:lnTo>
                    <a:pt x="240" y="0"/>
                  </a:lnTo>
                  <a:lnTo>
                    <a:pt x="238" y="0"/>
                  </a:lnTo>
                  <a:lnTo>
                    <a:pt x="2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9" name="Freeform 390"/>
            <p:cNvSpPr/>
            <p:nvPr/>
          </p:nvSpPr>
          <p:spPr bwMode="auto">
            <a:xfrm>
              <a:off x="5273676" y="1162051"/>
              <a:ext cx="122238" cy="95250"/>
            </a:xfrm>
            <a:custGeom>
              <a:avLst/>
              <a:gdLst/>
              <a:ahLst/>
              <a:cxnLst>
                <a:cxn ang="0">
                  <a:pos x="298" y="1"/>
                </a:cxn>
                <a:cxn ang="0">
                  <a:pos x="298" y="1"/>
                </a:cxn>
                <a:cxn ang="0">
                  <a:pos x="277" y="21"/>
                </a:cxn>
                <a:cxn ang="0">
                  <a:pos x="256" y="39"/>
                </a:cxn>
                <a:cxn ang="0">
                  <a:pos x="234" y="56"/>
                </a:cxn>
                <a:cxn ang="0">
                  <a:pos x="210" y="72"/>
                </a:cxn>
                <a:cxn ang="0">
                  <a:pos x="163" y="103"/>
                </a:cxn>
                <a:cxn ang="0">
                  <a:pos x="116" y="136"/>
                </a:cxn>
                <a:cxn ang="0">
                  <a:pos x="116" y="136"/>
                </a:cxn>
                <a:cxn ang="0">
                  <a:pos x="96" y="152"/>
                </a:cxn>
                <a:cxn ang="0">
                  <a:pos x="77" y="167"/>
                </a:cxn>
                <a:cxn ang="0">
                  <a:pos x="56" y="183"/>
                </a:cxn>
                <a:cxn ang="0">
                  <a:pos x="35" y="198"/>
                </a:cxn>
                <a:cxn ang="0">
                  <a:pos x="35" y="198"/>
                </a:cxn>
                <a:cxn ang="0">
                  <a:pos x="24" y="204"/>
                </a:cxn>
                <a:cxn ang="0">
                  <a:pos x="14" y="212"/>
                </a:cxn>
                <a:cxn ang="0">
                  <a:pos x="6" y="221"/>
                </a:cxn>
                <a:cxn ang="0">
                  <a:pos x="2" y="226"/>
                </a:cxn>
                <a:cxn ang="0">
                  <a:pos x="0" y="233"/>
                </a:cxn>
                <a:cxn ang="0">
                  <a:pos x="0" y="233"/>
                </a:cxn>
                <a:cxn ang="0">
                  <a:pos x="0" y="235"/>
                </a:cxn>
                <a:cxn ang="0">
                  <a:pos x="0" y="237"/>
                </a:cxn>
                <a:cxn ang="0">
                  <a:pos x="1" y="238"/>
                </a:cxn>
                <a:cxn ang="0">
                  <a:pos x="3" y="239"/>
                </a:cxn>
                <a:cxn ang="0">
                  <a:pos x="7" y="239"/>
                </a:cxn>
                <a:cxn ang="0">
                  <a:pos x="9" y="238"/>
                </a:cxn>
                <a:cxn ang="0">
                  <a:pos x="10" y="235"/>
                </a:cxn>
                <a:cxn ang="0">
                  <a:pos x="10" y="235"/>
                </a:cxn>
                <a:cxn ang="0">
                  <a:pos x="14" y="229"/>
                </a:cxn>
                <a:cxn ang="0">
                  <a:pos x="19" y="222"/>
                </a:cxn>
                <a:cxn ang="0">
                  <a:pos x="26" y="216"/>
                </a:cxn>
                <a:cxn ang="0">
                  <a:pos x="34" y="211"/>
                </a:cxn>
                <a:cxn ang="0">
                  <a:pos x="49" y="201"/>
                </a:cxn>
                <a:cxn ang="0">
                  <a:pos x="62" y="194"/>
                </a:cxn>
                <a:cxn ang="0">
                  <a:pos x="62" y="194"/>
                </a:cxn>
                <a:cxn ang="0">
                  <a:pos x="83" y="178"/>
                </a:cxn>
                <a:cxn ang="0">
                  <a:pos x="103" y="161"/>
                </a:cxn>
                <a:cxn ang="0">
                  <a:pos x="124" y="145"/>
                </a:cxn>
                <a:cxn ang="0">
                  <a:pos x="145" y="130"/>
                </a:cxn>
                <a:cxn ang="0">
                  <a:pos x="145" y="130"/>
                </a:cxn>
                <a:cxn ang="0">
                  <a:pos x="187" y="102"/>
                </a:cxn>
                <a:cxn ang="0">
                  <a:pos x="228" y="73"/>
                </a:cxn>
                <a:cxn ang="0">
                  <a:pos x="249" y="59"/>
                </a:cxn>
                <a:cxn ang="0">
                  <a:pos x="269" y="43"/>
                </a:cxn>
                <a:cxn ang="0">
                  <a:pos x="287" y="26"/>
                </a:cxn>
                <a:cxn ang="0">
                  <a:pos x="306" y="9"/>
                </a:cxn>
                <a:cxn ang="0">
                  <a:pos x="306" y="9"/>
                </a:cxn>
                <a:cxn ang="0">
                  <a:pos x="307" y="8"/>
                </a:cxn>
                <a:cxn ang="0">
                  <a:pos x="307" y="5"/>
                </a:cxn>
                <a:cxn ang="0">
                  <a:pos x="306" y="1"/>
                </a:cxn>
                <a:cxn ang="0">
                  <a:pos x="302" y="0"/>
                </a:cxn>
                <a:cxn ang="0">
                  <a:pos x="300" y="0"/>
                </a:cxn>
                <a:cxn ang="0">
                  <a:pos x="298" y="1"/>
                </a:cxn>
                <a:cxn ang="0">
                  <a:pos x="298" y="1"/>
                </a:cxn>
              </a:cxnLst>
              <a:rect l="0" t="0" r="r" b="b"/>
              <a:pathLst>
                <a:path w="307" h="239">
                  <a:moveTo>
                    <a:pt x="298" y="1"/>
                  </a:moveTo>
                  <a:lnTo>
                    <a:pt x="298" y="1"/>
                  </a:lnTo>
                  <a:lnTo>
                    <a:pt x="277" y="21"/>
                  </a:lnTo>
                  <a:lnTo>
                    <a:pt x="256" y="39"/>
                  </a:lnTo>
                  <a:lnTo>
                    <a:pt x="234" y="56"/>
                  </a:lnTo>
                  <a:lnTo>
                    <a:pt x="210" y="72"/>
                  </a:lnTo>
                  <a:lnTo>
                    <a:pt x="163" y="103"/>
                  </a:lnTo>
                  <a:lnTo>
                    <a:pt x="116" y="136"/>
                  </a:lnTo>
                  <a:lnTo>
                    <a:pt x="116" y="136"/>
                  </a:lnTo>
                  <a:lnTo>
                    <a:pt x="96" y="152"/>
                  </a:lnTo>
                  <a:lnTo>
                    <a:pt x="77" y="167"/>
                  </a:lnTo>
                  <a:lnTo>
                    <a:pt x="56" y="183"/>
                  </a:lnTo>
                  <a:lnTo>
                    <a:pt x="35" y="198"/>
                  </a:lnTo>
                  <a:lnTo>
                    <a:pt x="35" y="198"/>
                  </a:lnTo>
                  <a:lnTo>
                    <a:pt x="24" y="204"/>
                  </a:lnTo>
                  <a:lnTo>
                    <a:pt x="14" y="212"/>
                  </a:lnTo>
                  <a:lnTo>
                    <a:pt x="6" y="221"/>
                  </a:lnTo>
                  <a:lnTo>
                    <a:pt x="2" y="226"/>
                  </a:lnTo>
                  <a:lnTo>
                    <a:pt x="0" y="233"/>
                  </a:lnTo>
                  <a:lnTo>
                    <a:pt x="0" y="233"/>
                  </a:lnTo>
                  <a:lnTo>
                    <a:pt x="0" y="235"/>
                  </a:lnTo>
                  <a:lnTo>
                    <a:pt x="0" y="237"/>
                  </a:lnTo>
                  <a:lnTo>
                    <a:pt x="1" y="238"/>
                  </a:lnTo>
                  <a:lnTo>
                    <a:pt x="3" y="239"/>
                  </a:lnTo>
                  <a:lnTo>
                    <a:pt x="7" y="239"/>
                  </a:lnTo>
                  <a:lnTo>
                    <a:pt x="9" y="238"/>
                  </a:lnTo>
                  <a:lnTo>
                    <a:pt x="10" y="235"/>
                  </a:lnTo>
                  <a:lnTo>
                    <a:pt x="10" y="235"/>
                  </a:lnTo>
                  <a:lnTo>
                    <a:pt x="14" y="229"/>
                  </a:lnTo>
                  <a:lnTo>
                    <a:pt x="19" y="222"/>
                  </a:lnTo>
                  <a:lnTo>
                    <a:pt x="26" y="216"/>
                  </a:lnTo>
                  <a:lnTo>
                    <a:pt x="34" y="211"/>
                  </a:lnTo>
                  <a:lnTo>
                    <a:pt x="49" y="201"/>
                  </a:lnTo>
                  <a:lnTo>
                    <a:pt x="62" y="194"/>
                  </a:lnTo>
                  <a:lnTo>
                    <a:pt x="62" y="194"/>
                  </a:lnTo>
                  <a:lnTo>
                    <a:pt x="83" y="178"/>
                  </a:lnTo>
                  <a:lnTo>
                    <a:pt x="103" y="161"/>
                  </a:lnTo>
                  <a:lnTo>
                    <a:pt x="124" y="145"/>
                  </a:lnTo>
                  <a:lnTo>
                    <a:pt x="145" y="130"/>
                  </a:lnTo>
                  <a:lnTo>
                    <a:pt x="145" y="130"/>
                  </a:lnTo>
                  <a:lnTo>
                    <a:pt x="187" y="102"/>
                  </a:lnTo>
                  <a:lnTo>
                    <a:pt x="228" y="73"/>
                  </a:lnTo>
                  <a:lnTo>
                    <a:pt x="249" y="59"/>
                  </a:lnTo>
                  <a:lnTo>
                    <a:pt x="269" y="43"/>
                  </a:lnTo>
                  <a:lnTo>
                    <a:pt x="287" y="26"/>
                  </a:lnTo>
                  <a:lnTo>
                    <a:pt x="306" y="9"/>
                  </a:lnTo>
                  <a:lnTo>
                    <a:pt x="306" y="9"/>
                  </a:lnTo>
                  <a:lnTo>
                    <a:pt x="307" y="8"/>
                  </a:lnTo>
                  <a:lnTo>
                    <a:pt x="307" y="5"/>
                  </a:lnTo>
                  <a:lnTo>
                    <a:pt x="306" y="1"/>
                  </a:lnTo>
                  <a:lnTo>
                    <a:pt x="302" y="0"/>
                  </a:lnTo>
                  <a:lnTo>
                    <a:pt x="300" y="0"/>
                  </a:lnTo>
                  <a:lnTo>
                    <a:pt x="298" y="1"/>
                  </a:lnTo>
                  <a:lnTo>
                    <a:pt x="29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0" name="Freeform 391"/>
            <p:cNvSpPr/>
            <p:nvPr/>
          </p:nvSpPr>
          <p:spPr bwMode="auto">
            <a:xfrm>
              <a:off x="5329239" y="1193801"/>
              <a:ext cx="87313" cy="68263"/>
            </a:xfrm>
            <a:custGeom>
              <a:avLst/>
              <a:gdLst/>
              <a:ahLst/>
              <a:cxnLst>
                <a:cxn ang="0">
                  <a:pos x="210" y="0"/>
                </a:cxn>
                <a:cxn ang="0">
                  <a:pos x="210" y="0"/>
                </a:cxn>
                <a:cxn ang="0">
                  <a:pos x="203" y="2"/>
                </a:cxn>
                <a:cxn ang="0">
                  <a:pos x="193" y="5"/>
                </a:cxn>
                <a:cxn ang="0">
                  <a:pos x="176" y="13"/>
                </a:cxn>
                <a:cxn ang="0">
                  <a:pos x="161" y="22"/>
                </a:cxn>
                <a:cxn ang="0">
                  <a:pos x="145" y="34"/>
                </a:cxn>
                <a:cxn ang="0">
                  <a:pos x="116" y="59"/>
                </a:cxn>
                <a:cxn ang="0">
                  <a:pos x="87" y="81"/>
                </a:cxn>
                <a:cxn ang="0">
                  <a:pos x="87" y="81"/>
                </a:cxn>
                <a:cxn ang="0">
                  <a:pos x="56" y="106"/>
                </a:cxn>
                <a:cxn ang="0">
                  <a:pos x="40" y="119"/>
                </a:cxn>
                <a:cxn ang="0">
                  <a:pos x="26" y="133"/>
                </a:cxn>
                <a:cxn ang="0">
                  <a:pos x="26" y="133"/>
                </a:cxn>
                <a:cxn ang="0">
                  <a:pos x="12" y="146"/>
                </a:cxn>
                <a:cxn ang="0">
                  <a:pos x="5" y="154"/>
                </a:cxn>
                <a:cxn ang="0">
                  <a:pos x="0" y="163"/>
                </a:cxn>
                <a:cxn ang="0">
                  <a:pos x="0" y="163"/>
                </a:cxn>
                <a:cxn ang="0">
                  <a:pos x="0" y="166"/>
                </a:cxn>
                <a:cxn ang="0">
                  <a:pos x="1" y="169"/>
                </a:cxn>
                <a:cxn ang="0">
                  <a:pos x="1" y="169"/>
                </a:cxn>
                <a:cxn ang="0">
                  <a:pos x="2" y="170"/>
                </a:cxn>
                <a:cxn ang="0">
                  <a:pos x="2" y="170"/>
                </a:cxn>
                <a:cxn ang="0">
                  <a:pos x="5" y="171"/>
                </a:cxn>
                <a:cxn ang="0">
                  <a:pos x="6" y="171"/>
                </a:cxn>
                <a:cxn ang="0">
                  <a:pos x="10" y="169"/>
                </a:cxn>
                <a:cxn ang="0">
                  <a:pos x="12" y="167"/>
                </a:cxn>
                <a:cxn ang="0">
                  <a:pos x="13" y="166"/>
                </a:cxn>
                <a:cxn ang="0">
                  <a:pos x="12" y="163"/>
                </a:cxn>
                <a:cxn ang="0">
                  <a:pos x="10" y="162"/>
                </a:cxn>
                <a:cxn ang="0">
                  <a:pos x="10" y="162"/>
                </a:cxn>
                <a:cxn ang="0">
                  <a:pos x="102" y="85"/>
                </a:cxn>
                <a:cxn ang="0">
                  <a:pos x="102" y="85"/>
                </a:cxn>
                <a:cxn ang="0">
                  <a:pos x="127" y="64"/>
                </a:cxn>
                <a:cxn ang="0">
                  <a:pos x="154" y="42"/>
                </a:cxn>
                <a:cxn ang="0">
                  <a:pos x="169" y="31"/>
                </a:cxn>
                <a:cxn ang="0">
                  <a:pos x="183" y="22"/>
                </a:cxn>
                <a:cxn ang="0">
                  <a:pos x="197" y="16"/>
                </a:cxn>
                <a:cxn ang="0">
                  <a:pos x="213" y="12"/>
                </a:cxn>
                <a:cxn ang="0">
                  <a:pos x="213" y="12"/>
                </a:cxn>
                <a:cxn ang="0">
                  <a:pos x="216" y="10"/>
                </a:cxn>
                <a:cxn ang="0">
                  <a:pos x="217" y="9"/>
                </a:cxn>
                <a:cxn ang="0">
                  <a:pos x="218" y="6"/>
                </a:cxn>
                <a:cxn ang="0">
                  <a:pos x="217" y="5"/>
                </a:cxn>
                <a:cxn ang="0">
                  <a:pos x="216" y="1"/>
                </a:cxn>
                <a:cxn ang="0">
                  <a:pos x="213" y="0"/>
                </a:cxn>
                <a:cxn ang="0">
                  <a:pos x="210" y="0"/>
                </a:cxn>
                <a:cxn ang="0">
                  <a:pos x="210" y="0"/>
                </a:cxn>
              </a:cxnLst>
              <a:rect l="0" t="0" r="r" b="b"/>
              <a:pathLst>
                <a:path w="218" h="171">
                  <a:moveTo>
                    <a:pt x="210" y="0"/>
                  </a:moveTo>
                  <a:lnTo>
                    <a:pt x="210" y="0"/>
                  </a:lnTo>
                  <a:lnTo>
                    <a:pt x="203" y="2"/>
                  </a:lnTo>
                  <a:lnTo>
                    <a:pt x="193" y="5"/>
                  </a:lnTo>
                  <a:lnTo>
                    <a:pt x="176" y="13"/>
                  </a:lnTo>
                  <a:lnTo>
                    <a:pt x="161" y="22"/>
                  </a:lnTo>
                  <a:lnTo>
                    <a:pt x="145" y="34"/>
                  </a:lnTo>
                  <a:lnTo>
                    <a:pt x="116" y="59"/>
                  </a:lnTo>
                  <a:lnTo>
                    <a:pt x="87" y="81"/>
                  </a:lnTo>
                  <a:lnTo>
                    <a:pt x="87" y="81"/>
                  </a:lnTo>
                  <a:lnTo>
                    <a:pt x="56" y="106"/>
                  </a:lnTo>
                  <a:lnTo>
                    <a:pt x="40" y="119"/>
                  </a:lnTo>
                  <a:lnTo>
                    <a:pt x="26" y="133"/>
                  </a:lnTo>
                  <a:lnTo>
                    <a:pt x="26" y="133"/>
                  </a:lnTo>
                  <a:lnTo>
                    <a:pt x="12" y="146"/>
                  </a:lnTo>
                  <a:lnTo>
                    <a:pt x="5" y="154"/>
                  </a:lnTo>
                  <a:lnTo>
                    <a:pt x="0" y="163"/>
                  </a:lnTo>
                  <a:lnTo>
                    <a:pt x="0" y="163"/>
                  </a:lnTo>
                  <a:lnTo>
                    <a:pt x="0" y="166"/>
                  </a:lnTo>
                  <a:lnTo>
                    <a:pt x="1" y="169"/>
                  </a:lnTo>
                  <a:lnTo>
                    <a:pt x="1" y="169"/>
                  </a:lnTo>
                  <a:lnTo>
                    <a:pt x="2" y="170"/>
                  </a:lnTo>
                  <a:lnTo>
                    <a:pt x="2" y="170"/>
                  </a:lnTo>
                  <a:lnTo>
                    <a:pt x="5" y="171"/>
                  </a:lnTo>
                  <a:lnTo>
                    <a:pt x="6" y="171"/>
                  </a:lnTo>
                  <a:lnTo>
                    <a:pt x="10" y="169"/>
                  </a:lnTo>
                  <a:lnTo>
                    <a:pt x="12" y="167"/>
                  </a:lnTo>
                  <a:lnTo>
                    <a:pt x="13" y="166"/>
                  </a:lnTo>
                  <a:lnTo>
                    <a:pt x="12" y="163"/>
                  </a:lnTo>
                  <a:lnTo>
                    <a:pt x="10" y="162"/>
                  </a:lnTo>
                  <a:lnTo>
                    <a:pt x="10" y="162"/>
                  </a:lnTo>
                  <a:lnTo>
                    <a:pt x="102" y="85"/>
                  </a:lnTo>
                  <a:lnTo>
                    <a:pt x="102" y="85"/>
                  </a:lnTo>
                  <a:lnTo>
                    <a:pt x="127" y="64"/>
                  </a:lnTo>
                  <a:lnTo>
                    <a:pt x="154" y="42"/>
                  </a:lnTo>
                  <a:lnTo>
                    <a:pt x="169" y="31"/>
                  </a:lnTo>
                  <a:lnTo>
                    <a:pt x="183" y="22"/>
                  </a:lnTo>
                  <a:lnTo>
                    <a:pt x="197" y="16"/>
                  </a:lnTo>
                  <a:lnTo>
                    <a:pt x="213" y="12"/>
                  </a:lnTo>
                  <a:lnTo>
                    <a:pt x="213" y="12"/>
                  </a:lnTo>
                  <a:lnTo>
                    <a:pt x="216" y="10"/>
                  </a:lnTo>
                  <a:lnTo>
                    <a:pt x="217" y="9"/>
                  </a:lnTo>
                  <a:lnTo>
                    <a:pt x="218" y="6"/>
                  </a:lnTo>
                  <a:lnTo>
                    <a:pt x="217" y="5"/>
                  </a:lnTo>
                  <a:lnTo>
                    <a:pt x="216" y="1"/>
                  </a:lnTo>
                  <a:lnTo>
                    <a:pt x="213" y="0"/>
                  </a:lnTo>
                  <a:lnTo>
                    <a:pt x="210" y="0"/>
                  </a:lnTo>
                  <a:lnTo>
                    <a:pt x="210"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1" name="Freeform 392"/>
            <p:cNvSpPr/>
            <p:nvPr/>
          </p:nvSpPr>
          <p:spPr bwMode="auto">
            <a:xfrm>
              <a:off x="5395914" y="1125538"/>
              <a:ext cx="141288" cy="26988"/>
            </a:xfrm>
            <a:custGeom>
              <a:avLst/>
              <a:gdLst/>
              <a:ahLst/>
              <a:cxnLst>
                <a:cxn ang="0">
                  <a:pos x="348" y="0"/>
                </a:cxn>
                <a:cxn ang="0">
                  <a:pos x="348" y="0"/>
                </a:cxn>
                <a:cxn ang="0">
                  <a:pos x="326" y="2"/>
                </a:cxn>
                <a:cxn ang="0">
                  <a:pos x="305" y="5"/>
                </a:cxn>
                <a:cxn ang="0">
                  <a:pos x="263" y="14"/>
                </a:cxn>
                <a:cxn ang="0">
                  <a:pos x="221" y="23"/>
                </a:cxn>
                <a:cxn ang="0">
                  <a:pos x="199" y="27"/>
                </a:cxn>
                <a:cxn ang="0">
                  <a:pos x="178" y="30"/>
                </a:cxn>
                <a:cxn ang="0">
                  <a:pos x="178" y="30"/>
                </a:cxn>
                <a:cxn ang="0">
                  <a:pos x="156" y="32"/>
                </a:cxn>
                <a:cxn ang="0">
                  <a:pos x="135" y="36"/>
                </a:cxn>
                <a:cxn ang="0">
                  <a:pos x="92" y="45"/>
                </a:cxn>
                <a:cxn ang="0">
                  <a:pos x="49" y="53"/>
                </a:cxn>
                <a:cxn ang="0">
                  <a:pos x="28" y="56"/>
                </a:cxn>
                <a:cxn ang="0">
                  <a:pos x="5" y="57"/>
                </a:cxn>
                <a:cxn ang="0">
                  <a:pos x="5" y="57"/>
                </a:cxn>
                <a:cxn ang="0">
                  <a:pos x="3" y="57"/>
                </a:cxn>
                <a:cxn ang="0">
                  <a:pos x="2" y="58"/>
                </a:cxn>
                <a:cxn ang="0">
                  <a:pos x="0" y="62"/>
                </a:cxn>
                <a:cxn ang="0">
                  <a:pos x="2" y="66"/>
                </a:cxn>
                <a:cxn ang="0">
                  <a:pos x="3" y="68"/>
                </a:cxn>
                <a:cxn ang="0">
                  <a:pos x="5" y="69"/>
                </a:cxn>
                <a:cxn ang="0">
                  <a:pos x="16" y="69"/>
                </a:cxn>
                <a:cxn ang="0">
                  <a:pos x="16" y="69"/>
                </a:cxn>
                <a:cxn ang="0">
                  <a:pos x="20" y="68"/>
                </a:cxn>
                <a:cxn ang="0">
                  <a:pos x="20" y="68"/>
                </a:cxn>
                <a:cxn ang="0">
                  <a:pos x="38" y="66"/>
                </a:cxn>
                <a:cxn ang="0">
                  <a:pos x="58" y="64"/>
                </a:cxn>
                <a:cxn ang="0">
                  <a:pos x="94" y="57"/>
                </a:cxn>
                <a:cxn ang="0">
                  <a:pos x="132" y="49"/>
                </a:cxn>
                <a:cxn ang="0">
                  <a:pos x="170" y="41"/>
                </a:cxn>
                <a:cxn ang="0">
                  <a:pos x="170" y="41"/>
                </a:cxn>
                <a:cxn ang="0">
                  <a:pos x="215" y="34"/>
                </a:cxn>
                <a:cxn ang="0">
                  <a:pos x="259" y="24"/>
                </a:cxn>
                <a:cxn ang="0">
                  <a:pos x="304" y="17"/>
                </a:cxn>
                <a:cxn ang="0">
                  <a:pos x="326" y="14"/>
                </a:cxn>
                <a:cxn ang="0">
                  <a:pos x="348" y="11"/>
                </a:cxn>
                <a:cxn ang="0">
                  <a:pos x="348" y="11"/>
                </a:cxn>
                <a:cxn ang="0">
                  <a:pos x="350" y="10"/>
                </a:cxn>
                <a:cxn ang="0">
                  <a:pos x="352" y="9"/>
                </a:cxn>
                <a:cxn ang="0">
                  <a:pos x="353" y="5"/>
                </a:cxn>
                <a:cxn ang="0">
                  <a:pos x="353" y="3"/>
                </a:cxn>
                <a:cxn ang="0">
                  <a:pos x="352" y="1"/>
                </a:cxn>
                <a:cxn ang="0">
                  <a:pos x="350" y="0"/>
                </a:cxn>
                <a:cxn ang="0">
                  <a:pos x="348" y="0"/>
                </a:cxn>
                <a:cxn ang="0">
                  <a:pos x="348" y="0"/>
                </a:cxn>
              </a:cxnLst>
              <a:rect l="0" t="0" r="r" b="b"/>
              <a:pathLst>
                <a:path w="353" h="69">
                  <a:moveTo>
                    <a:pt x="348" y="0"/>
                  </a:moveTo>
                  <a:lnTo>
                    <a:pt x="348" y="0"/>
                  </a:lnTo>
                  <a:lnTo>
                    <a:pt x="326" y="2"/>
                  </a:lnTo>
                  <a:lnTo>
                    <a:pt x="305" y="5"/>
                  </a:lnTo>
                  <a:lnTo>
                    <a:pt x="263" y="14"/>
                  </a:lnTo>
                  <a:lnTo>
                    <a:pt x="221" y="23"/>
                  </a:lnTo>
                  <a:lnTo>
                    <a:pt x="199" y="27"/>
                  </a:lnTo>
                  <a:lnTo>
                    <a:pt x="178" y="30"/>
                  </a:lnTo>
                  <a:lnTo>
                    <a:pt x="178" y="30"/>
                  </a:lnTo>
                  <a:lnTo>
                    <a:pt x="156" y="32"/>
                  </a:lnTo>
                  <a:lnTo>
                    <a:pt x="135" y="36"/>
                  </a:lnTo>
                  <a:lnTo>
                    <a:pt x="92" y="45"/>
                  </a:lnTo>
                  <a:lnTo>
                    <a:pt x="49" y="53"/>
                  </a:lnTo>
                  <a:lnTo>
                    <a:pt x="28" y="56"/>
                  </a:lnTo>
                  <a:lnTo>
                    <a:pt x="5" y="57"/>
                  </a:lnTo>
                  <a:lnTo>
                    <a:pt x="5" y="57"/>
                  </a:lnTo>
                  <a:lnTo>
                    <a:pt x="3" y="57"/>
                  </a:lnTo>
                  <a:lnTo>
                    <a:pt x="2" y="58"/>
                  </a:lnTo>
                  <a:lnTo>
                    <a:pt x="0" y="62"/>
                  </a:lnTo>
                  <a:lnTo>
                    <a:pt x="2" y="66"/>
                  </a:lnTo>
                  <a:lnTo>
                    <a:pt x="3" y="68"/>
                  </a:lnTo>
                  <a:lnTo>
                    <a:pt x="5" y="69"/>
                  </a:lnTo>
                  <a:lnTo>
                    <a:pt x="16" y="69"/>
                  </a:lnTo>
                  <a:lnTo>
                    <a:pt x="16" y="69"/>
                  </a:lnTo>
                  <a:lnTo>
                    <a:pt x="20" y="68"/>
                  </a:lnTo>
                  <a:lnTo>
                    <a:pt x="20" y="68"/>
                  </a:lnTo>
                  <a:lnTo>
                    <a:pt x="38" y="66"/>
                  </a:lnTo>
                  <a:lnTo>
                    <a:pt x="58" y="64"/>
                  </a:lnTo>
                  <a:lnTo>
                    <a:pt x="94" y="57"/>
                  </a:lnTo>
                  <a:lnTo>
                    <a:pt x="132" y="49"/>
                  </a:lnTo>
                  <a:lnTo>
                    <a:pt x="170" y="41"/>
                  </a:lnTo>
                  <a:lnTo>
                    <a:pt x="170" y="41"/>
                  </a:lnTo>
                  <a:lnTo>
                    <a:pt x="215" y="34"/>
                  </a:lnTo>
                  <a:lnTo>
                    <a:pt x="259" y="24"/>
                  </a:lnTo>
                  <a:lnTo>
                    <a:pt x="304" y="17"/>
                  </a:lnTo>
                  <a:lnTo>
                    <a:pt x="326" y="14"/>
                  </a:lnTo>
                  <a:lnTo>
                    <a:pt x="348" y="11"/>
                  </a:lnTo>
                  <a:lnTo>
                    <a:pt x="348" y="11"/>
                  </a:lnTo>
                  <a:lnTo>
                    <a:pt x="350" y="10"/>
                  </a:lnTo>
                  <a:lnTo>
                    <a:pt x="352" y="9"/>
                  </a:lnTo>
                  <a:lnTo>
                    <a:pt x="353" y="5"/>
                  </a:lnTo>
                  <a:lnTo>
                    <a:pt x="353" y="3"/>
                  </a:lnTo>
                  <a:lnTo>
                    <a:pt x="352" y="1"/>
                  </a:lnTo>
                  <a:lnTo>
                    <a:pt x="350" y="0"/>
                  </a:lnTo>
                  <a:lnTo>
                    <a:pt x="348" y="0"/>
                  </a:lnTo>
                  <a:lnTo>
                    <a:pt x="34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2" name="Freeform 393"/>
            <p:cNvSpPr/>
            <p:nvPr/>
          </p:nvSpPr>
          <p:spPr bwMode="auto">
            <a:xfrm>
              <a:off x="5421314" y="1193801"/>
              <a:ext cx="92075" cy="20638"/>
            </a:xfrm>
            <a:custGeom>
              <a:avLst/>
              <a:gdLst/>
              <a:ahLst/>
              <a:cxnLst>
                <a:cxn ang="0">
                  <a:pos x="225" y="1"/>
                </a:cxn>
                <a:cxn ang="0">
                  <a:pos x="225" y="1"/>
                </a:cxn>
                <a:cxn ang="0">
                  <a:pos x="217" y="4"/>
                </a:cxn>
                <a:cxn ang="0">
                  <a:pos x="209" y="5"/>
                </a:cxn>
                <a:cxn ang="0">
                  <a:pos x="194" y="5"/>
                </a:cxn>
                <a:cxn ang="0">
                  <a:pos x="194" y="5"/>
                </a:cxn>
                <a:cxn ang="0">
                  <a:pos x="179" y="6"/>
                </a:cxn>
                <a:cxn ang="0">
                  <a:pos x="166" y="10"/>
                </a:cxn>
                <a:cxn ang="0">
                  <a:pos x="139" y="17"/>
                </a:cxn>
                <a:cxn ang="0">
                  <a:pos x="139" y="17"/>
                </a:cxn>
                <a:cxn ang="0">
                  <a:pos x="72" y="31"/>
                </a:cxn>
                <a:cxn ang="0">
                  <a:pos x="38" y="36"/>
                </a:cxn>
                <a:cxn ang="0">
                  <a:pos x="22" y="39"/>
                </a:cxn>
                <a:cxn ang="0">
                  <a:pos x="5" y="40"/>
                </a:cxn>
                <a:cxn ang="0">
                  <a:pos x="5" y="40"/>
                </a:cxn>
                <a:cxn ang="0">
                  <a:pos x="3" y="40"/>
                </a:cxn>
                <a:cxn ang="0">
                  <a:pos x="1" y="42"/>
                </a:cxn>
                <a:cxn ang="0">
                  <a:pos x="0" y="46"/>
                </a:cxn>
                <a:cxn ang="0">
                  <a:pos x="1" y="50"/>
                </a:cxn>
                <a:cxn ang="0">
                  <a:pos x="3" y="51"/>
                </a:cxn>
                <a:cxn ang="0">
                  <a:pos x="5" y="51"/>
                </a:cxn>
                <a:cxn ang="0">
                  <a:pos x="5" y="51"/>
                </a:cxn>
                <a:cxn ang="0">
                  <a:pos x="21" y="51"/>
                </a:cxn>
                <a:cxn ang="0">
                  <a:pos x="37" y="48"/>
                </a:cxn>
                <a:cxn ang="0">
                  <a:pos x="68" y="43"/>
                </a:cxn>
                <a:cxn ang="0">
                  <a:pos x="131" y="30"/>
                </a:cxn>
                <a:cxn ang="0">
                  <a:pos x="131" y="30"/>
                </a:cxn>
                <a:cxn ang="0">
                  <a:pos x="166" y="22"/>
                </a:cxn>
                <a:cxn ang="0">
                  <a:pos x="184" y="18"/>
                </a:cxn>
                <a:cxn ang="0">
                  <a:pos x="201" y="17"/>
                </a:cxn>
                <a:cxn ang="0">
                  <a:pos x="201" y="17"/>
                </a:cxn>
                <a:cxn ang="0">
                  <a:pos x="217" y="16"/>
                </a:cxn>
                <a:cxn ang="0">
                  <a:pos x="224" y="14"/>
                </a:cxn>
                <a:cxn ang="0">
                  <a:pos x="230" y="10"/>
                </a:cxn>
                <a:cxn ang="0">
                  <a:pos x="230" y="10"/>
                </a:cxn>
                <a:cxn ang="0">
                  <a:pos x="233" y="9"/>
                </a:cxn>
                <a:cxn ang="0">
                  <a:pos x="233" y="6"/>
                </a:cxn>
                <a:cxn ang="0">
                  <a:pos x="233" y="2"/>
                </a:cxn>
                <a:cxn ang="0">
                  <a:pos x="229" y="0"/>
                </a:cxn>
                <a:cxn ang="0">
                  <a:pos x="228" y="0"/>
                </a:cxn>
                <a:cxn ang="0">
                  <a:pos x="225" y="1"/>
                </a:cxn>
                <a:cxn ang="0">
                  <a:pos x="225" y="1"/>
                </a:cxn>
              </a:cxnLst>
              <a:rect l="0" t="0" r="r" b="b"/>
              <a:pathLst>
                <a:path w="233" h="51">
                  <a:moveTo>
                    <a:pt x="225" y="1"/>
                  </a:moveTo>
                  <a:lnTo>
                    <a:pt x="225" y="1"/>
                  </a:lnTo>
                  <a:lnTo>
                    <a:pt x="217" y="4"/>
                  </a:lnTo>
                  <a:lnTo>
                    <a:pt x="209" y="5"/>
                  </a:lnTo>
                  <a:lnTo>
                    <a:pt x="194" y="5"/>
                  </a:lnTo>
                  <a:lnTo>
                    <a:pt x="194" y="5"/>
                  </a:lnTo>
                  <a:lnTo>
                    <a:pt x="179" y="6"/>
                  </a:lnTo>
                  <a:lnTo>
                    <a:pt x="166" y="10"/>
                  </a:lnTo>
                  <a:lnTo>
                    <a:pt x="139" y="17"/>
                  </a:lnTo>
                  <a:lnTo>
                    <a:pt x="139" y="17"/>
                  </a:lnTo>
                  <a:lnTo>
                    <a:pt x="72" y="31"/>
                  </a:lnTo>
                  <a:lnTo>
                    <a:pt x="38" y="36"/>
                  </a:lnTo>
                  <a:lnTo>
                    <a:pt x="22" y="39"/>
                  </a:lnTo>
                  <a:lnTo>
                    <a:pt x="5" y="40"/>
                  </a:lnTo>
                  <a:lnTo>
                    <a:pt x="5" y="40"/>
                  </a:lnTo>
                  <a:lnTo>
                    <a:pt x="3" y="40"/>
                  </a:lnTo>
                  <a:lnTo>
                    <a:pt x="1" y="42"/>
                  </a:lnTo>
                  <a:lnTo>
                    <a:pt x="0" y="46"/>
                  </a:lnTo>
                  <a:lnTo>
                    <a:pt x="1" y="50"/>
                  </a:lnTo>
                  <a:lnTo>
                    <a:pt x="3" y="51"/>
                  </a:lnTo>
                  <a:lnTo>
                    <a:pt x="5" y="51"/>
                  </a:lnTo>
                  <a:lnTo>
                    <a:pt x="5" y="51"/>
                  </a:lnTo>
                  <a:lnTo>
                    <a:pt x="21" y="51"/>
                  </a:lnTo>
                  <a:lnTo>
                    <a:pt x="37" y="48"/>
                  </a:lnTo>
                  <a:lnTo>
                    <a:pt x="68" y="43"/>
                  </a:lnTo>
                  <a:lnTo>
                    <a:pt x="131" y="30"/>
                  </a:lnTo>
                  <a:lnTo>
                    <a:pt x="131" y="30"/>
                  </a:lnTo>
                  <a:lnTo>
                    <a:pt x="166" y="22"/>
                  </a:lnTo>
                  <a:lnTo>
                    <a:pt x="184" y="18"/>
                  </a:lnTo>
                  <a:lnTo>
                    <a:pt x="201" y="17"/>
                  </a:lnTo>
                  <a:lnTo>
                    <a:pt x="201" y="17"/>
                  </a:lnTo>
                  <a:lnTo>
                    <a:pt x="217" y="16"/>
                  </a:lnTo>
                  <a:lnTo>
                    <a:pt x="224" y="14"/>
                  </a:lnTo>
                  <a:lnTo>
                    <a:pt x="230" y="10"/>
                  </a:lnTo>
                  <a:lnTo>
                    <a:pt x="230" y="10"/>
                  </a:lnTo>
                  <a:lnTo>
                    <a:pt x="233" y="9"/>
                  </a:lnTo>
                  <a:lnTo>
                    <a:pt x="233" y="6"/>
                  </a:lnTo>
                  <a:lnTo>
                    <a:pt x="233" y="2"/>
                  </a:lnTo>
                  <a:lnTo>
                    <a:pt x="229" y="0"/>
                  </a:lnTo>
                  <a:lnTo>
                    <a:pt x="228" y="0"/>
                  </a:lnTo>
                  <a:lnTo>
                    <a:pt x="225" y="1"/>
                  </a:lnTo>
                  <a:lnTo>
                    <a:pt x="22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3" name="Freeform 394"/>
            <p:cNvSpPr/>
            <p:nvPr/>
          </p:nvSpPr>
          <p:spPr bwMode="auto">
            <a:xfrm>
              <a:off x="5537201" y="1117601"/>
              <a:ext cx="44450" cy="11113"/>
            </a:xfrm>
            <a:custGeom>
              <a:avLst/>
              <a:gdLst/>
              <a:ahLst/>
              <a:cxnLst>
                <a:cxn ang="0">
                  <a:pos x="108" y="0"/>
                </a:cxn>
                <a:cxn ang="0">
                  <a:pos x="108" y="0"/>
                </a:cxn>
                <a:cxn ang="0">
                  <a:pos x="57" y="11"/>
                </a:cxn>
                <a:cxn ang="0">
                  <a:pos x="32" y="15"/>
                </a:cxn>
                <a:cxn ang="0">
                  <a:pos x="6" y="17"/>
                </a:cxn>
                <a:cxn ang="0">
                  <a:pos x="6" y="17"/>
                </a:cxn>
                <a:cxn ang="0">
                  <a:pos x="4" y="17"/>
                </a:cxn>
                <a:cxn ang="0">
                  <a:pos x="2" y="19"/>
                </a:cxn>
                <a:cxn ang="0">
                  <a:pos x="0" y="23"/>
                </a:cxn>
                <a:cxn ang="0">
                  <a:pos x="2" y="26"/>
                </a:cxn>
                <a:cxn ang="0">
                  <a:pos x="4" y="28"/>
                </a:cxn>
                <a:cxn ang="0">
                  <a:pos x="6" y="29"/>
                </a:cxn>
                <a:cxn ang="0">
                  <a:pos x="6" y="29"/>
                </a:cxn>
                <a:cxn ang="0">
                  <a:pos x="20" y="28"/>
                </a:cxn>
                <a:cxn ang="0">
                  <a:pos x="33" y="26"/>
                </a:cxn>
                <a:cxn ang="0">
                  <a:pos x="58" y="21"/>
                </a:cxn>
                <a:cxn ang="0">
                  <a:pos x="110" y="11"/>
                </a:cxn>
                <a:cxn ang="0">
                  <a:pos x="110" y="11"/>
                </a:cxn>
                <a:cxn ang="0">
                  <a:pos x="113" y="11"/>
                </a:cxn>
                <a:cxn ang="0">
                  <a:pos x="114" y="8"/>
                </a:cxn>
                <a:cxn ang="0">
                  <a:pos x="114" y="7"/>
                </a:cxn>
                <a:cxn ang="0">
                  <a:pos x="114" y="4"/>
                </a:cxn>
                <a:cxn ang="0">
                  <a:pos x="112" y="2"/>
                </a:cxn>
                <a:cxn ang="0">
                  <a:pos x="110" y="0"/>
                </a:cxn>
                <a:cxn ang="0">
                  <a:pos x="108" y="0"/>
                </a:cxn>
                <a:cxn ang="0">
                  <a:pos x="108" y="0"/>
                </a:cxn>
              </a:cxnLst>
              <a:rect l="0" t="0" r="r" b="b"/>
              <a:pathLst>
                <a:path w="114" h="29">
                  <a:moveTo>
                    <a:pt x="108" y="0"/>
                  </a:moveTo>
                  <a:lnTo>
                    <a:pt x="108" y="0"/>
                  </a:lnTo>
                  <a:lnTo>
                    <a:pt x="57" y="11"/>
                  </a:lnTo>
                  <a:lnTo>
                    <a:pt x="32" y="15"/>
                  </a:lnTo>
                  <a:lnTo>
                    <a:pt x="6" y="17"/>
                  </a:lnTo>
                  <a:lnTo>
                    <a:pt x="6" y="17"/>
                  </a:lnTo>
                  <a:lnTo>
                    <a:pt x="4" y="17"/>
                  </a:lnTo>
                  <a:lnTo>
                    <a:pt x="2" y="19"/>
                  </a:lnTo>
                  <a:lnTo>
                    <a:pt x="0" y="23"/>
                  </a:lnTo>
                  <a:lnTo>
                    <a:pt x="2" y="26"/>
                  </a:lnTo>
                  <a:lnTo>
                    <a:pt x="4" y="28"/>
                  </a:lnTo>
                  <a:lnTo>
                    <a:pt x="6" y="29"/>
                  </a:lnTo>
                  <a:lnTo>
                    <a:pt x="6" y="29"/>
                  </a:lnTo>
                  <a:lnTo>
                    <a:pt x="20" y="28"/>
                  </a:lnTo>
                  <a:lnTo>
                    <a:pt x="33" y="26"/>
                  </a:lnTo>
                  <a:lnTo>
                    <a:pt x="58" y="21"/>
                  </a:lnTo>
                  <a:lnTo>
                    <a:pt x="110" y="11"/>
                  </a:lnTo>
                  <a:lnTo>
                    <a:pt x="110" y="11"/>
                  </a:lnTo>
                  <a:lnTo>
                    <a:pt x="113" y="11"/>
                  </a:lnTo>
                  <a:lnTo>
                    <a:pt x="114" y="8"/>
                  </a:lnTo>
                  <a:lnTo>
                    <a:pt x="114" y="7"/>
                  </a:lnTo>
                  <a:lnTo>
                    <a:pt x="114" y="4"/>
                  </a:lnTo>
                  <a:lnTo>
                    <a:pt x="112" y="2"/>
                  </a:lnTo>
                  <a:lnTo>
                    <a:pt x="110" y="0"/>
                  </a:lnTo>
                  <a:lnTo>
                    <a:pt x="108" y="0"/>
                  </a:lnTo>
                  <a:lnTo>
                    <a:pt x="10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4" name="Freeform 395"/>
            <p:cNvSpPr/>
            <p:nvPr/>
          </p:nvSpPr>
          <p:spPr bwMode="auto">
            <a:xfrm>
              <a:off x="5481639" y="1184276"/>
              <a:ext cx="198438" cy="82550"/>
            </a:xfrm>
            <a:custGeom>
              <a:avLst/>
              <a:gdLst/>
              <a:ahLst/>
              <a:cxnLst>
                <a:cxn ang="0">
                  <a:pos x="492" y="0"/>
                </a:cxn>
                <a:cxn ang="0">
                  <a:pos x="492" y="0"/>
                </a:cxn>
                <a:cxn ang="0">
                  <a:pos x="478" y="1"/>
                </a:cxn>
                <a:cxn ang="0">
                  <a:pos x="463" y="5"/>
                </a:cxn>
                <a:cxn ang="0">
                  <a:pos x="449" y="10"/>
                </a:cxn>
                <a:cxn ang="0">
                  <a:pos x="434" y="15"/>
                </a:cxn>
                <a:cxn ang="0">
                  <a:pos x="407" y="28"/>
                </a:cxn>
                <a:cxn ang="0">
                  <a:pos x="381" y="40"/>
                </a:cxn>
                <a:cxn ang="0">
                  <a:pos x="381" y="40"/>
                </a:cxn>
                <a:cxn ang="0">
                  <a:pos x="314" y="66"/>
                </a:cxn>
                <a:cxn ang="0">
                  <a:pos x="247" y="91"/>
                </a:cxn>
                <a:cxn ang="0">
                  <a:pos x="247" y="91"/>
                </a:cxn>
                <a:cxn ang="0">
                  <a:pos x="188" y="113"/>
                </a:cxn>
                <a:cxn ang="0">
                  <a:pos x="158" y="125"/>
                </a:cxn>
                <a:cxn ang="0">
                  <a:pos x="128" y="137"/>
                </a:cxn>
                <a:cxn ang="0">
                  <a:pos x="128" y="137"/>
                </a:cxn>
                <a:cxn ang="0">
                  <a:pos x="114" y="145"/>
                </a:cxn>
                <a:cxn ang="0">
                  <a:pos x="98" y="153"/>
                </a:cxn>
                <a:cxn ang="0">
                  <a:pos x="68" y="170"/>
                </a:cxn>
                <a:cxn ang="0">
                  <a:pos x="54" y="177"/>
                </a:cxn>
                <a:cxn ang="0">
                  <a:pos x="38" y="184"/>
                </a:cxn>
                <a:cxn ang="0">
                  <a:pos x="21" y="189"/>
                </a:cxn>
                <a:cxn ang="0">
                  <a:pos x="4" y="193"/>
                </a:cxn>
                <a:cxn ang="0">
                  <a:pos x="4" y="193"/>
                </a:cxn>
                <a:cxn ang="0">
                  <a:pos x="3" y="194"/>
                </a:cxn>
                <a:cxn ang="0">
                  <a:pos x="1" y="196"/>
                </a:cxn>
                <a:cxn ang="0">
                  <a:pos x="0" y="197"/>
                </a:cxn>
                <a:cxn ang="0">
                  <a:pos x="0" y="200"/>
                </a:cxn>
                <a:cxn ang="0">
                  <a:pos x="3" y="204"/>
                </a:cxn>
                <a:cxn ang="0">
                  <a:pos x="5" y="205"/>
                </a:cxn>
                <a:cxn ang="0">
                  <a:pos x="8" y="205"/>
                </a:cxn>
                <a:cxn ang="0">
                  <a:pos x="8" y="205"/>
                </a:cxn>
                <a:cxn ang="0">
                  <a:pos x="21" y="201"/>
                </a:cxn>
                <a:cxn ang="0">
                  <a:pos x="35" y="197"/>
                </a:cxn>
                <a:cxn ang="0">
                  <a:pos x="48" y="192"/>
                </a:cxn>
                <a:cxn ang="0">
                  <a:pos x="62" y="187"/>
                </a:cxn>
                <a:cxn ang="0">
                  <a:pos x="86" y="172"/>
                </a:cxn>
                <a:cxn ang="0">
                  <a:pos x="110" y="159"/>
                </a:cxn>
                <a:cxn ang="0">
                  <a:pos x="110" y="159"/>
                </a:cxn>
                <a:cxn ang="0">
                  <a:pos x="126" y="151"/>
                </a:cxn>
                <a:cxn ang="0">
                  <a:pos x="140" y="145"/>
                </a:cxn>
                <a:cxn ang="0">
                  <a:pos x="171" y="132"/>
                </a:cxn>
                <a:cxn ang="0">
                  <a:pos x="203" y="121"/>
                </a:cxn>
                <a:cxn ang="0">
                  <a:pos x="233" y="109"/>
                </a:cxn>
                <a:cxn ang="0">
                  <a:pos x="233" y="109"/>
                </a:cxn>
                <a:cxn ang="0">
                  <a:pos x="293" y="86"/>
                </a:cxn>
                <a:cxn ang="0">
                  <a:pos x="355" y="62"/>
                </a:cxn>
                <a:cxn ang="0">
                  <a:pos x="355" y="62"/>
                </a:cxn>
                <a:cxn ang="0">
                  <a:pos x="423" y="35"/>
                </a:cxn>
                <a:cxn ang="0">
                  <a:pos x="423" y="35"/>
                </a:cxn>
                <a:cxn ang="0">
                  <a:pos x="457" y="21"/>
                </a:cxn>
                <a:cxn ang="0">
                  <a:pos x="474" y="14"/>
                </a:cxn>
                <a:cxn ang="0">
                  <a:pos x="483" y="11"/>
                </a:cxn>
                <a:cxn ang="0">
                  <a:pos x="492" y="10"/>
                </a:cxn>
                <a:cxn ang="0">
                  <a:pos x="492" y="10"/>
                </a:cxn>
                <a:cxn ang="0">
                  <a:pos x="493" y="10"/>
                </a:cxn>
                <a:cxn ang="0">
                  <a:pos x="496" y="9"/>
                </a:cxn>
                <a:cxn ang="0">
                  <a:pos x="497" y="5"/>
                </a:cxn>
                <a:cxn ang="0">
                  <a:pos x="497" y="2"/>
                </a:cxn>
                <a:cxn ang="0">
                  <a:pos x="496" y="1"/>
                </a:cxn>
                <a:cxn ang="0">
                  <a:pos x="493" y="0"/>
                </a:cxn>
                <a:cxn ang="0">
                  <a:pos x="492" y="0"/>
                </a:cxn>
                <a:cxn ang="0">
                  <a:pos x="492" y="0"/>
                </a:cxn>
              </a:cxnLst>
              <a:rect l="0" t="0" r="r" b="b"/>
              <a:pathLst>
                <a:path w="497" h="205">
                  <a:moveTo>
                    <a:pt x="492" y="0"/>
                  </a:moveTo>
                  <a:lnTo>
                    <a:pt x="492" y="0"/>
                  </a:lnTo>
                  <a:lnTo>
                    <a:pt x="478" y="1"/>
                  </a:lnTo>
                  <a:lnTo>
                    <a:pt x="463" y="5"/>
                  </a:lnTo>
                  <a:lnTo>
                    <a:pt x="449" y="10"/>
                  </a:lnTo>
                  <a:lnTo>
                    <a:pt x="434" y="15"/>
                  </a:lnTo>
                  <a:lnTo>
                    <a:pt x="407" y="28"/>
                  </a:lnTo>
                  <a:lnTo>
                    <a:pt x="381" y="40"/>
                  </a:lnTo>
                  <a:lnTo>
                    <a:pt x="381" y="40"/>
                  </a:lnTo>
                  <a:lnTo>
                    <a:pt x="314" y="66"/>
                  </a:lnTo>
                  <a:lnTo>
                    <a:pt x="247" y="91"/>
                  </a:lnTo>
                  <a:lnTo>
                    <a:pt x="247" y="91"/>
                  </a:lnTo>
                  <a:lnTo>
                    <a:pt x="188" y="113"/>
                  </a:lnTo>
                  <a:lnTo>
                    <a:pt x="158" y="125"/>
                  </a:lnTo>
                  <a:lnTo>
                    <a:pt x="128" y="137"/>
                  </a:lnTo>
                  <a:lnTo>
                    <a:pt x="128" y="137"/>
                  </a:lnTo>
                  <a:lnTo>
                    <a:pt x="114" y="145"/>
                  </a:lnTo>
                  <a:lnTo>
                    <a:pt x="98" y="153"/>
                  </a:lnTo>
                  <a:lnTo>
                    <a:pt x="68" y="170"/>
                  </a:lnTo>
                  <a:lnTo>
                    <a:pt x="54" y="177"/>
                  </a:lnTo>
                  <a:lnTo>
                    <a:pt x="38" y="184"/>
                  </a:lnTo>
                  <a:lnTo>
                    <a:pt x="21" y="189"/>
                  </a:lnTo>
                  <a:lnTo>
                    <a:pt x="4" y="193"/>
                  </a:lnTo>
                  <a:lnTo>
                    <a:pt x="4" y="193"/>
                  </a:lnTo>
                  <a:lnTo>
                    <a:pt x="3" y="194"/>
                  </a:lnTo>
                  <a:lnTo>
                    <a:pt x="1" y="196"/>
                  </a:lnTo>
                  <a:lnTo>
                    <a:pt x="0" y="197"/>
                  </a:lnTo>
                  <a:lnTo>
                    <a:pt x="0" y="200"/>
                  </a:lnTo>
                  <a:lnTo>
                    <a:pt x="3" y="204"/>
                  </a:lnTo>
                  <a:lnTo>
                    <a:pt x="5" y="205"/>
                  </a:lnTo>
                  <a:lnTo>
                    <a:pt x="8" y="205"/>
                  </a:lnTo>
                  <a:lnTo>
                    <a:pt x="8" y="205"/>
                  </a:lnTo>
                  <a:lnTo>
                    <a:pt x="21" y="201"/>
                  </a:lnTo>
                  <a:lnTo>
                    <a:pt x="35" y="197"/>
                  </a:lnTo>
                  <a:lnTo>
                    <a:pt x="48" y="192"/>
                  </a:lnTo>
                  <a:lnTo>
                    <a:pt x="62" y="187"/>
                  </a:lnTo>
                  <a:lnTo>
                    <a:pt x="86" y="172"/>
                  </a:lnTo>
                  <a:lnTo>
                    <a:pt x="110" y="159"/>
                  </a:lnTo>
                  <a:lnTo>
                    <a:pt x="110" y="159"/>
                  </a:lnTo>
                  <a:lnTo>
                    <a:pt x="126" y="151"/>
                  </a:lnTo>
                  <a:lnTo>
                    <a:pt x="140" y="145"/>
                  </a:lnTo>
                  <a:lnTo>
                    <a:pt x="171" y="132"/>
                  </a:lnTo>
                  <a:lnTo>
                    <a:pt x="203" y="121"/>
                  </a:lnTo>
                  <a:lnTo>
                    <a:pt x="233" y="109"/>
                  </a:lnTo>
                  <a:lnTo>
                    <a:pt x="233" y="109"/>
                  </a:lnTo>
                  <a:lnTo>
                    <a:pt x="293" y="86"/>
                  </a:lnTo>
                  <a:lnTo>
                    <a:pt x="355" y="62"/>
                  </a:lnTo>
                  <a:lnTo>
                    <a:pt x="355" y="62"/>
                  </a:lnTo>
                  <a:lnTo>
                    <a:pt x="423" y="35"/>
                  </a:lnTo>
                  <a:lnTo>
                    <a:pt x="423" y="35"/>
                  </a:lnTo>
                  <a:lnTo>
                    <a:pt x="457" y="21"/>
                  </a:lnTo>
                  <a:lnTo>
                    <a:pt x="474" y="14"/>
                  </a:lnTo>
                  <a:lnTo>
                    <a:pt x="483" y="11"/>
                  </a:lnTo>
                  <a:lnTo>
                    <a:pt x="492" y="10"/>
                  </a:lnTo>
                  <a:lnTo>
                    <a:pt x="492" y="10"/>
                  </a:lnTo>
                  <a:lnTo>
                    <a:pt x="493" y="10"/>
                  </a:lnTo>
                  <a:lnTo>
                    <a:pt x="496" y="9"/>
                  </a:lnTo>
                  <a:lnTo>
                    <a:pt x="497" y="5"/>
                  </a:lnTo>
                  <a:lnTo>
                    <a:pt x="497" y="2"/>
                  </a:lnTo>
                  <a:lnTo>
                    <a:pt x="496" y="1"/>
                  </a:lnTo>
                  <a:lnTo>
                    <a:pt x="493" y="0"/>
                  </a:lnTo>
                  <a:lnTo>
                    <a:pt x="492" y="0"/>
                  </a:lnTo>
                  <a:lnTo>
                    <a:pt x="49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5" name="Freeform 396"/>
            <p:cNvSpPr/>
            <p:nvPr/>
          </p:nvSpPr>
          <p:spPr bwMode="auto">
            <a:xfrm>
              <a:off x="5664201" y="1103313"/>
              <a:ext cx="76200" cy="76200"/>
            </a:xfrm>
            <a:custGeom>
              <a:avLst/>
              <a:gdLst/>
              <a:ahLst/>
              <a:cxnLst>
                <a:cxn ang="0">
                  <a:pos x="186" y="0"/>
                </a:cxn>
                <a:cxn ang="0">
                  <a:pos x="186" y="0"/>
                </a:cxn>
                <a:cxn ang="0">
                  <a:pos x="178" y="3"/>
                </a:cxn>
                <a:cxn ang="0">
                  <a:pos x="171" y="7"/>
                </a:cxn>
                <a:cxn ang="0">
                  <a:pos x="166" y="12"/>
                </a:cxn>
                <a:cxn ang="0">
                  <a:pos x="161" y="19"/>
                </a:cxn>
                <a:cxn ang="0">
                  <a:pos x="161" y="19"/>
                </a:cxn>
                <a:cxn ang="0">
                  <a:pos x="135" y="49"/>
                </a:cxn>
                <a:cxn ang="0">
                  <a:pos x="107" y="77"/>
                </a:cxn>
                <a:cxn ang="0">
                  <a:pos x="107" y="77"/>
                </a:cxn>
                <a:cxn ang="0">
                  <a:pos x="82" y="105"/>
                </a:cxn>
                <a:cxn ang="0">
                  <a:pos x="57" y="134"/>
                </a:cxn>
                <a:cxn ang="0">
                  <a:pos x="44" y="147"/>
                </a:cxn>
                <a:cxn ang="0">
                  <a:pos x="31" y="160"/>
                </a:cxn>
                <a:cxn ang="0">
                  <a:pos x="17" y="173"/>
                </a:cxn>
                <a:cxn ang="0">
                  <a:pos x="3" y="183"/>
                </a:cxn>
                <a:cxn ang="0">
                  <a:pos x="3" y="183"/>
                </a:cxn>
                <a:cxn ang="0">
                  <a:pos x="0" y="185"/>
                </a:cxn>
                <a:cxn ang="0">
                  <a:pos x="0" y="187"/>
                </a:cxn>
                <a:cxn ang="0">
                  <a:pos x="0" y="191"/>
                </a:cxn>
                <a:cxn ang="0">
                  <a:pos x="4" y="194"/>
                </a:cxn>
                <a:cxn ang="0">
                  <a:pos x="5" y="194"/>
                </a:cxn>
                <a:cxn ang="0">
                  <a:pos x="8" y="193"/>
                </a:cxn>
                <a:cxn ang="0">
                  <a:pos x="8" y="193"/>
                </a:cxn>
                <a:cxn ang="0">
                  <a:pos x="20" y="185"/>
                </a:cxn>
                <a:cxn ang="0">
                  <a:pos x="31" y="174"/>
                </a:cxn>
                <a:cxn ang="0">
                  <a:pos x="54" y="153"/>
                </a:cxn>
                <a:cxn ang="0">
                  <a:pos x="74" y="131"/>
                </a:cxn>
                <a:cxn ang="0">
                  <a:pos x="94" y="109"/>
                </a:cxn>
                <a:cxn ang="0">
                  <a:pos x="94" y="109"/>
                </a:cxn>
                <a:cxn ang="0">
                  <a:pos x="140" y="55"/>
                </a:cxn>
                <a:cxn ang="0">
                  <a:pos x="140" y="55"/>
                </a:cxn>
                <a:cxn ang="0">
                  <a:pos x="150" y="43"/>
                </a:cxn>
                <a:cxn ang="0">
                  <a:pos x="162" y="30"/>
                </a:cxn>
                <a:cxn ang="0">
                  <a:pos x="169" y="24"/>
                </a:cxn>
                <a:cxn ang="0">
                  <a:pos x="175" y="17"/>
                </a:cxn>
                <a:cxn ang="0">
                  <a:pos x="183" y="13"/>
                </a:cxn>
                <a:cxn ang="0">
                  <a:pos x="190" y="11"/>
                </a:cxn>
                <a:cxn ang="0">
                  <a:pos x="190" y="11"/>
                </a:cxn>
                <a:cxn ang="0">
                  <a:pos x="191" y="9"/>
                </a:cxn>
                <a:cxn ang="0">
                  <a:pos x="192" y="8"/>
                </a:cxn>
                <a:cxn ang="0">
                  <a:pos x="194" y="7"/>
                </a:cxn>
                <a:cxn ang="0">
                  <a:pos x="194" y="4"/>
                </a:cxn>
                <a:cxn ang="0">
                  <a:pos x="191" y="0"/>
                </a:cxn>
                <a:cxn ang="0">
                  <a:pos x="188" y="0"/>
                </a:cxn>
                <a:cxn ang="0">
                  <a:pos x="186" y="0"/>
                </a:cxn>
                <a:cxn ang="0">
                  <a:pos x="186" y="0"/>
                </a:cxn>
              </a:cxnLst>
              <a:rect l="0" t="0" r="r" b="b"/>
              <a:pathLst>
                <a:path w="194" h="194">
                  <a:moveTo>
                    <a:pt x="186" y="0"/>
                  </a:moveTo>
                  <a:lnTo>
                    <a:pt x="186" y="0"/>
                  </a:lnTo>
                  <a:lnTo>
                    <a:pt x="178" y="3"/>
                  </a:lnTo>
                  <a:lnTo>
                    <a:pt x="171" y="7"/>
                  </a:lnTo>
                  <a:lnTo>
                    <a:pt x="166" y="12"/>
                  </a:lnTo>
                  <a:lnTo>
                    <a:pt x="161" y="19"/>
                  </a:lnTo>
                  <a:lnTo>
                    <a:pt x="161" y="19"/>
                  </a:lnTo>
                  <a:lnTo>
                    <a:pt x="135" y="49"/>
                  </a:lnTo>
                  <a:lnTo>
                    <a:pt x="107" y="77"/>
                  </a:lnTo>
                  <a:lnTo>
                    <a:pt x="107" y="77"/>
                  </a:lnTo>
                  <a:lnTo>
                    <a:pt x="82" y="105"/>
                  </a:lnTo>
                  <a:lnTo>
                    <a:pt x="57" y="134"/>
                  </a:lnTo>
                  <a:lnTo>
                    <a:pt x="44" y="147"/>
                  </a:lnTo>
                  <a:lnTo>
                    <a:pt x="31" y="160"/>
                  </a:lnTo>
                  <a:lnTo>
                    <a:pt x="17" y="173"/>
                  </a:lnTo>
                  <a:lnTo>
                    <a:pt x="3" y="183"/>
                  </a:lnTo>
                  <a:lnTo>
                    <a:pt x="3" y="183"/>
                  </a:lnTo>
                  <a:lnTo>
                    <a:pt x="0" y="185"/>
                  </a:lnTo>
                  <a:lnTo>
                    <a:pt x="0" y="187"/>
                  </a:lnTo>
                  <a:lnTo>
                    <a:pt x="0" y="191"/>
                  </a:lnTo>
                  <a:lnTo>
                    <a:pt x="4" y="194"/>
                  </a:lnTo>
                  <a:lnTo>
                    <a:pt x="5" y="194"/>
                  </a:lnTo>
                  <a:lnTo>
                    <a:pt x="8" y="193"/>
                  </a:lnTo>
                  <a:lnTo>
                    <a:pt x="8" y="193"/>
                  </a:lnTo>
                  <a:lnTo>
                    <a:pt x="20" y="185"/>
                  </a:lnTo>
                  <a:lnTo>
                    <a:pt x="31" y="174"/>
                  </a:lnTo>
                  <a:lnTo>
                    <a:pt x="54" y="153"/>
                  </a:lnTo>
                  <a:lnTo>
                    <a:pt x="74" y="131"/>
                  </a:lnTo>
                  <a:lnTo>
                    <a:pt x="94" y="109"/>
                  </a:lnTo>
                  <a:lnTo>
                    <a:pt x="94" y="109"/>
                  </a:lnTo>
                  <a:lnTo>
                    <a:pt x="140" y="55"/>
                  </a:lnTo>
                  <a:lnTo>
                    <a:pt x="140" y="55"/>
                  </a:lnTo>
                  <a:lnTo>
                    <a:pt x="150" y="43"/>
                  </a:lnTo>
                  <a:lnTo>
                    <a:pt x="162" y="30"/>
                  </a:lnTo>
                  <a:lnTo>
                    <a:pt x="169" y="24"/>
                  </a:lnTo>
                  <a:lnTo>
                    <a:pt x="175" y="17"/>
                  </a:lnTo>
                  <a:lnTo>
                    <a:pt x="183" y="13"/>
                  </a:lnTo>
                  <a:lnTo>
                    <a:pt x="190" y="11"/>
                  </a:lnTo>
                  <a:lnTo>
                    <a:pt x="190" y="11"/>
                  </a:lnTo>
                  <a:lnTo>
                    <a:pt x="191" y="9"/>
                  </a:lnTo>
                  <a:lnTo>
                    <a:pt x="192" y="8"/>
                  </a:lnTo>
                  <a:lnTo>
                    <a:pt x="194" y="7"/>
                  </a:lnTo>
                  <a:lnTo>
                    <a:pt x="194" y="4"/>
                  </a:lnTo>
                  <a:lnTo>
                    <a:pt x="191" y="0"/>
                  </a:lnTo>
                  <a:lnTo>
                    <a:pt x="188" y="0"/>
                  </a:lnTo>
                  <a:lnTo>
                    <a:pt x="186" y="0"/>
                  </a:lnTo>
                  <a:lnTo>
                    <a:pt x="18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6" name="Freeform 397"/>
            <p:cNvSpPr/>
            <p:nvPr/>
          </p:nvSpPr>
          <p:spPr bwMode="auto">
            <a:xfrm>
              <a:off x="5715001" y="1112838"/>
              <a:ext cx="82550" cy="103188"/>
            </a:xfrm>
            <a:custGeom>
              <a:avLst/>
              <a:gdLst/>
              <a:ahLst/>
              <a:cxnLst>
                <a:cxn ang="0">
                  <a:pos x="195" y="1"/>
                </a:cxn>
                <a:cxn ang="0">
                  <a:pos x="195" y="1"/>
                </a:cxn>
                <a:cxn ang="0">
                  <a:pos x="170" y="28"/>
                </a:cxn>
                <a:cxn ang="0">
                  <a:pos x="145" y="57"/>
                </a:cxn>
                <a:cxn ang="0">
                  <a:pos x="121" y="87"/>
                </a:cxn>
                <a:cxn ang="0">
                  <a:pos x="99" y="116"/>
                </a:cxn>
                <a:cxn ang="0">
                  <a:pos x="99" y="116"/>
                </a:cxn>
                <a:cxn ang="0">
                  <a:pos x="72" y="154"/>
                </a:cxn>
                <a:cxn ang="0">
                  <a:pos x="59" y="173"/>
                </a:cxn>
                <a:cxn ang="0">
                  <a:pos x="44" y="192"/>
                </a:cxn>
                <a:cxn ang="0">
                  <a:pos x="44" y="192"/>
                </a:cxn>
                <a:cxn ang="0">
                  <a:pos x="34" y="207"/>
                </a:cxn>
                <a:cxn ang="0">
                  <a:pos x="23" y="223"/>
                </a:cxn>
                <a:cxn ang="0">
                  <a:pos x="13" y="238"/>
                </a:cxn>
                <a:cxn ang="0">
                  <a:pos x="1" y="252"/>
                </a:cxn>
                <a:cxn ang="0">
                  <a:pos x="1" y="252"/>
                </a:cxn>
                <a:cxn ang="0">
                  <a:pos x="0" y="255"/>
                </a:cxn>
                <a:cxn ang="0">
                  <a:pos x="0" y="257"/>
                </a:cxn>
                <a:cxn ang="0">
                  <a:pos x="1" y="260"/>
                </a:cxn>
                <a:cxn ang="0">
                  <a:pos x="5" y="262"/>
                </a:cxn>
                <a:cxn ang="0">
                  <a:pos x="8" y="262"/>
                </a:cxn>
                <a:cxn ang="0">
                  <a:pos x="9" y="260"/>
                </a:cxn>
                <a:cxn ang="0">
                  <a:pos x="9" y="260"/>
                </a:cxn>
                <a:cxn ang="0">
                  <a:pos x="19" y="248"/>
                </a:cxn>
                <a:cxn ang="0">
                  <a:pos x="28" y="235"/>
                </a:cxn>
                <a:cxn ang="0">
                  <a:pos x="36" y="222"/>
                </a:cxn>
                <a:cxn ang="0">
                  <a:pos x="46" y="209"/>
                </a:cxn>
                <a:cxn ang="0">
                  <a:pos x="46" y="209"/>
                </a:cxn>
                <a:cxn ang="0">
                  <a:pos x="69" y="179"/>
                </a:cxn>
                <a:cxn ang="0">
                  <a:pos x="90" y="147"/>
                </a:cxn>
                <a:cxn ang="0">
                  <a:pos x="90" y="147"/>
                </a:cxn>
                <a:cxn ang="0">
                  <a:pos x="116" y="111"/>
                </a:cxn>
                <a:cxn ang="0">
                  <a:pos x="144" y="75"/>
                </a:cxn>
                <a:cxn ang="0">
                  <a:pos x="172" y="41"/>
                </a:cxn>
                <a:cxn ang="0">
                  <a:pos x="204" y="9"/>
                </a:cxn>
                <a:cxn ang="0">
                  <a:pos x="204" y="9"/>
                </a:cxn>
                <a:cxn ang="0">
                  <a:pos x="205" y="7"/>
                </a:cxn>
                <a:cxn ang="0">
                  <a:pos x="205" y="5"/>
                </a:cxn>
                <a:cxn ang="0">
                  <a:pos x="204" y="1"/>
                </a:cxn>
                <a:cxn ang="0">
                  <a:pos x="200" y="0"/>
                </a:cxn>
                <a:cxn ang="0">
                  <a:pos x="197" y="0"/>
                </a:cxn>
                <a:cxn ang="0">
                  <a:pos x="195" y="1"/>
                </a:cxn>
                <a:cxn ang="0">
                  <a:pos x="195" y="1"/>
                </a:cxn>
              </a:cxnLst>
              <a:rect l="0" t="0" r="r" b="b"/>
              <a:pathLst>
                <a:path w="205" h="262">
                  <a:moveTo>
                    <a:pt x="195" y="1"/>
                  </a:moveTo>
                  <a:lnTo>
                    <a:pt x="195" y="1"/>
                  </a:lnTo>
                  <a:lnTo>
                    <a:pt x="170" y="28"/>
                  </a:lnTo>
                  <a:lnTo>
                    <a:pt x="145" y="57"/>
                  </a:lnTo>
                  <a:lnTo>
                    <a:pt x="121" y="87"/>
                  </a:lnTo>
                  <a:lnTo>
                    <a:pt x="99" y="116"/>
                  </a:lnTo>
                  <a:lnTo>
                    <a:pt x="99" y="116"/>
                  </a:lnTo>
                  <a:lnTo>
                    <a:pt x="72" y="154"/>
                  </a:lnTo>
                  <a:lnTo>
                    <a:pt x="59" y="173"/>
                  </a:lnTo>
                  <a:lnTo>
                    <a:pt x="44" y="192"/>
                  </a:lnTo>
                  <a:lnTo>
                    <a:pt x="44" y="192"/>
                  </a:lnTo>
                  <a:lnTo>
                    <a:pt x="34" y="207"/>
                  </a:lnTo>
                  <a:lnTo>
                    <a:pt x="23" y="223"/>
                  </a:lnTo>
                  <a:lnTo>
                    <a:pt x="13" y="238"/>
                  </a:lnTo>
                  <a:lnTo>
                    <a:pt x="1" y="252"/>
                  </a:lnTo>
                  <a:lnTo>
                    <a:pt x="1" y="252"/>
                  </a:lnTo>
                  <a:lnTo>
                    <a:pt x="0" y="255"/>
                  </a:lnTo>
                  <a:lnTo>
                    <a:pt x="0" y="257"/>
                  </a:lnTo>
                  <a:lnTo>
                    <a:pt x="1" y="260"/>
                  </a:lnTo>
                  <a:lnTo>
                    <a:pt x="5" y="262"/>
                  </a:lnTo>
                  <a:lnTo>
                    <a:pt x="8" y="262"/>
                  </a:lnTo>
                  <a:lnTo>
                    <a:pt x="9" y="260"/>
                  </a:lnTo>
                  <a:lnTo>
                    <a:pt x="9" y="260"/>
                  </a:lnTo>
                  <a:lnTo>
                    <a:pt x="19" y="248"/>
                  </a:lnTo>
                  <a:lnTo>
                    <a:pt x="28" y="235"/>
                  </a:lnTo>
                  <a:lnTo>
                    <a:pt x="36" y="222"/>
                  </a:lnTo>
                  <a:lnTo>
                    <a:pt x="46" y="209"/>
                  </a:lnTo>
                  <a:lnTo>
                    <a:pt x="46" y="209"/>
                  </a:lnTo>
                  <a:lnTo>
                    <a:pt x="69" y="179"/>
                  </a:lnTo>
                  <a:lnTo>
                    <a:pt x="90" y="147"/>
                  </a:lnTo>
                  <a:lnTo>
                    <a:pt x="90" y="147"/>
                  </a:lnTo>
                  <a:lnTo>
                    <a:pt x="116" y="111"/>
                  </a:lnTo>
                  <a:lnTo>
                    <a:pt x="144" y="75"/>
                  </a:lnTo>
                  <a:lnTo>
                    <a:pt x="172" y="41"/>
                  </a:lnTo>
                  <a:lnTo>
                    <a:pt x="204" y="9"/>
                  </a:lnTo>
                  <a:lnTo>
                    <a:pt x="204" y="9"/>
                  </a:lnTo>
                  <a:lnTo>
                    <a:pt x="205" y="7"/>
                  </a:lnTo>
                  <a:lnTo>
                    <a:pt x="205" y="5"/>
                  </a:lnTo>
                  <a:lnTo>
                    <a:pt x="204" y="1"/>
                  </a:lnTo>
                  <a:lnTo>
                    <a:pt x="200" y="0"/>
                  </a:lnTo>
                  <a:lnTo>
                    <a:pt x="197" y="0"/>
                  </a:lnTo>
                  <a:lnTo>
                    <a:pt x="195" y="1"/>
                  </a:lnTo>
                  <a:lnTo>
                    <a:pt x="19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7" name="Freeform 398"/>
            <p:cNvSpPr/>
            <p:nvPr/>
          </p:nvSpPr>
          <p:spPr bwMode="auto">
            <a:xfrm>
              <a:off x="5797551" y="1162051"/>
              <a:ext cx="90488" cy="42863"/>
            </a:xfrm>
            <a:custGeom>
              <a:avLst/>
              <a:gdLst/>
              <a:ahLst/>
              <a:cxnLst>
                <a:cxn ang="0">
                  <a:pos x="221" y="0"/>
                </a:cxn>
                <a:cxn ang="0">
                  <a:pos x="221" y="0"/>
                </a:cxn>
                <a:cxn ang="0">
                  <a:pos x="170" y="20"/>
                </a:cxn>
                <a:cxn ang="0">
                  <a:pos x="145" y="30"/>
                </a:cxn>
                <a:cxn ang="0">
                  <a:pos x="122" y="42"/>
                </a:cxn>
                <a:cxn ang="0">
                  <a:pos x="122" y="42"/>
                </a:cxn>
                <a:cxn ang="0">
                  <a:pos x="107" y="47"/>
                </a:cxn>
                <a:cxn ang="0">
                  <a:pos x="94" y="52"/>
                </a:cxn>
                <a:cxn ang="0">
                  <a:pos x="81" y="58"/>
                </a:cxn>
                <a:cxn ang="0">
                  <a:pos x="68" y="64"/>
                </a:cxn>
                <a:cxn ang="0">
                  <a:pos x="68" y="64"/>
                </a:cxn>
                <a:cxn ang="0">
                  <a:pos x="54" y="73"/>
                </a:cxn>
                <a:cxn ang="0">
                  <a:pos x="38" y="84"/>
                </a:cxn>
                <a:cxn ang="0">
                  <a:pos x="31" y="88"/>
                </a:cxn>
                <a:cxn ang="0">
                  <a:pos x="22" y="93"/>
                </a:cxn>
                <a:cxn ang="0">
                  <a:pos x="14" y="96"/>
                </a:cxn>
                <a:cxn ang="0">
                  <a:pos x="5" y="97"/>
                </a:cxn>
                <a:cxn ang="0">
                  <a:pos x="5" y="97"/>
                </a:cxn>
                <a:cxn ang="0">
                  <a:pos x="3" y="98"/>
                </a:cxn>
                <a:cxn ang="0">
                  <a:pos x="1" y="99"/>
                </a:cxn>
                <a:cxn ang="0">
                  <a:pos x="0" y="103"/>
                </a:cxn>
                <a:cxn ang="0">
                  <a:pos x="0" y="106"/>
                </a:cxn>
                <a:cxn ang="0">
                  <a:pos x="1" y="107"/>
                </a:cxn>
                <a:cxn ang="0">
                  <a:pos x="3" y="109"/>
                </a:cxn>
                <a:cxn ang="0">
                  <a:pos x="5" y="109"/>
                </a:cxn>
                <a:cxn ang="0">
                  <a:pos x="5" y="109"/>
                </a:cxn>
                <a:cxn ang="0">
                  <a:pos x="18" y="106"/>
                </a:cxn>
                <a:cxn ang="0">
                  <a:pos x="30" y="102"/>
                </a:cxn>
                <a:cxn ang="0">
                  <a:pos x="42" y="96"/>
                </a:cxn>
                <a:cxn ang="0">
                  <a:pos x="54" y="89"/>
                </a:cxn>
                <a:cxn ang="0">
                  <a:pos x="76" y="75"/>
                </a:cxn>
                <a:cxn ang="0">
                  <a:pos x="86" y="68"/>
                </a:cxn>
                <a:cxn ang="0">
                  <a:pos x="98" y="63"/>
                </a:cxn>
                <a:cxn ang="0">
                  <a:pos x="98" y="63"/>
                </a:cxn>
                <a:cxn ang="0">
                  <a:pos x="161" y="37"/>
                </a:cxn>
                <a:cxn ang="0">
                  <a:pos x="192" y="24"/>
                </a:cxn>
                <a:cxn ang="0">
                  <a:pos x="224" y="12"/>
                </a:cxn>
                <a:cxn ang="0">
                  <a:pos x="224" y="12"/>
                </a:cxn>
                <a:cxn ang="0">
                  <a:pos x="226" y="11"/>
                </a:cxn>
                <a:cxn ang="0">
                  <a:pos x="228" y="8"/>
                </a:cxn>
                <a:cxn ang="0">
                  <a:pos x="228" y="4"/>
                </a:cxn>
                <a:cxn ang="0">
                  <a:pos x="226" y="1"/>
                </a:cxn>
                <a:cxn ang="0">
                  <a:pos x="225" y="0"/>
                </a:cxn>
                <a:cxn ang="0">
                  <a:pos x="224" y="0"/>
                </a:cxn>
                <a:cxn ang="0">
                  <a:pos x="221" y="0"/>
                </a:cxn>
                <a:cxn ang="0">
                  <a:pos x="221" y="0"/>
                </a:cxn>
              </a:cxnLst>
              <a:rect l="0" t="0" r="r" b="b"/>
              <a:pathLst>
                <a:path w="228" h="109">
                  <a:moveTo>
                    <a:pt x="221" y="0"/>
                  </a:moveTo>
                  <a:lnTo>
                    <a:pt x="221" y="0"/>
                  </a:lnTo>
                  <a:lnTo>
                    <a:pt x="170" y="20"/>
                  </a:lnTo>
                  <a:lnTo>
                    <a:pt x="145" y="30"/>
                  </a:lnTo>
                  <a:lnTo>
                    <a:pt x="122" y="42"/>
                  </a:lnTo>
                  <a:lnTo>
                    <a:pt x="122" y="42"/>
                  </a:lnTo>
                  <a:lnTo>
                    <a:pt x="107" y="47"/>
                  </a:lnTo>
                  <a:lnTo>
                    <a:pt x="94" y="52"/>
                  </a:lnTo>
                  <a:lnTo>
                    <a:pt x="81" y="58"/>
                  </a:lnTo>
                  <a:lnTo>
                    <a:pt x="68" y="64"/>
                  </a:lnTo>
                  <a:lnTo>
                    <a:pt x="68" y="64"/>
                  </a:lnTo>
                  <a:lnTo>
                    <a:pt x="54" y="73"/>
                  </a:lnTo>
                  <a:lnTo>
                    <a:pt x="38" y="84"/>
                  </a:lnTo>
                  <a:lnTo>
                    <a:pt x="31" y="88"/>
                  </a:lnTo>
                  <a:lnTo>
                    <a:pt x="22" y="93"/>
                  </a:lnTo>
                  <a:lnTo>
                    <a:pt x="14" y="96"/>
                  </a:lnTo>
                  <a:lnTo>
                    <a:pt x="5" y="97"/>
                  </a:lnTo>
                  <a:lnTo>
                    <a:pt x="5" y="97"/>
                  </a:lnTo>
                  <a:lnTo>
                    <a:pt x="3" y="98"/>
                  </a:lnTo>
                  <a:lnTo>
                    <a:pt x="1" y="99"/>
                  </a:lnTo>
                  <a:lnTo>
                    <a:pt x="0" y="103"/>
                  </a:lnTo>
                  <a:lnTo>
                    <a:pt x="0" y="106"/>
                  </a:lnTo>
                  <a:lnTo>
                    <a:pt x="1" y="107"/>
                  </a:lnTo>
                  <a:lnTo>
                    <a:pt x="3" y="109"/>
                  </a:lnTo>
                  <a:lnTo>
                    <a:pt x="5" y="109"/>
                  </a:lnTo>
                  <a:lnTo>
                    <a:pt x="5" y="109"/>
                  </a:lnTo>
                  <a:lnTo>
                    <a:pt x="18" y="106"/>
                  </a:lnTo>
                  <a:lnTo>
                    <a:pt x="30" y="102"/>
                  </a:lnTo>
                  <a:lnTo>
                    <a:pt x="42" y="96"/>
                  </a:lnTo>
                  <a:lnTo>
                    <a:pt x="54" y="89"/>
                  </a:lnTo>
                  <a:lnTo>
                    <a:pt x="76" y="75"/>
                  </a:lnTo>
                  <a:lnTo>
                    <a:pt x="86" y="68"/>
                  </a:lnTo>
                  <a:lnTo>
                    <a:pt x="98" y="63"/>
                  </a:lnTo>
                  <a:lnTo>
                    <a:pt x="98" y="63"/>
                  </a:lnTo>
                  <a:lnTo>
                    <a:pt x="161" y="37"/>
                  </a:lnTo>
                  <a:lnTo>
                    <a:pt x="192" y="24"/>
                  </a:lnTo>
                  <a:lnTo>
                    <a:pt x="224" y="12"/>
                  </a:lnTo>
                  <a:lnTo>
                    <a:pt x="224" y="12"/>
                  </a:lnTo>
                  <a:lnTo>
                    <a:pt x="226" y="11"/>
                  </a:lnTo>
                  <a:lnTo>
                    <a:pt x="228" y="8"/>
                  </a:lnTo>
                  <a:lnTo>
                    <a:pt x="228" y="4"/>
                  </a:lnTo>
                  <a:lnTo>
                    <a:pt x="226" y="1"/>
                  </a:lnTo>
                  <a:lnTo>
                    <a:pt x="225" y="0"/>
                  </a:lnTo>
                  <a:lnTo>
                    <a:pt x="224" y="0"/>
                  </a:lnTo>
                  <a:lnTo>
                    <a:pt x="221" y="0"/>
                  </a:lnTo>
                  <a:lnTo>
                    <a:pt x="221"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8" name="Freeform 399"/>
            <p:cNvSpPr/>
            <p:nvPr/>
          </p:nvSpPr>
          <p:spPr bwMode="auto">
            <a:xfrm>
              <a:off x="5772151" y="1168401"/>
              <a:ext cx="136525" cy="65088"/>
            </a:xfrm>
            <a:custGeom>
              <a:avLst/>
              <a:gdLst/>
              <a:ahLst/>
              <a:cxnLst>
                <a:cxn ang="0">
                  <a:pos x="333" y="1"/>
                </a:cxn>
                <a:cxn ang="0">
                  <a:pos x="325" y="4"/>
                </a:cxn>
                <a:cxn ang="0">
                  <a:pos x="316" y="4"/>
                </a:cxn>
                <a:cxn ang="0">
                  <a:pos x="293" y="16"/>
                </a:cxn>
                <a:cxn ang="0">
                  <a:pos x="268" y="26"/>
                </a:cxn>
                <a:cxn ang="0">
                  <a:pos x="259" y="29"/>
                </a:cxn>
                <a:cxn ang="0">
                  <a:pos x="233" y="43"/>
                </a:cxn>
                <a:cxn ang="0">
                  <a:pos x="217" y="50"/>
                </a:cxn>
                <a:cxn ang="0">
                  <a:pos x="172" y="65"/>
                </a:cxn>
                <a:cxn ang="0">
                  <a:pos x="148" y="77"/>
                </a:cxn>
                <a:cxn ang="0">
                  <a:pos x="76" y="118"/>
                </a:cxn>
                <a:cxn ang="0">
                  <a:pos x="58" y="127"/>
                </a:cxn>
                <a:cxn ang="0">
                  <a:pos x="19" y="144"/>
                </a:cxn>
                <a:cxn ang="0">
                  <a:pos x="2" y="156"/>
                </a:cxn>
                <a:cxn ang="0">
                  <a:pos x="0" y="158"/>
                </a:cxn>
                <a:cxn ang="0">
                  <a:pos x="0" y="162"/>
                </a:cxn>
                <a:cxn ang="0">
                  <a:pos x="6" y="165"/>
                </a:cxn>
                <a:cxn ang="0">
                  <a:pos x="9" y="164"/>
                </a:cxn>
                <a:cxn ang="0">
                  <a:pos x="19" y="157"/>
                </a:cxn>
                <a:cxn ang="0">
                  <a:pos x="50" y="141"/>
                </a:cxn>
                <a:cxn ang="0">
                  <a:pos x="92" y="122"/>
                </a:cxn>
                <a:cxn ang="0">
                  <a:pos x="119" y="106"/>
                </a:cxn>
                <a:cxn ang="0">
                  <a:pos x="173" y="79"/>
                </a:cxn>
                <a:cxn ang="0">
                  <a:pos x="203" y="68"/>
                </a:cxn>
                <a:cxn ang="0">
                  <a:pos x="223" y="60"/>
                </a:cxn>
                <a:cxn ang="0">
                  <a:pos x="283" y="34"/>
                </a:cxn>
                <a:cxn ang="0">
                  <a:pos x="304" y="22"/>
                </a:cxn>
                <a:cxn ang="0">
                  <a:pos x="325" y="14"/>
                </a:cxn>
                <a:cxn ang="0">
                  <a:pos x="334" y="14"/>
                </a:cxn>
                <a:cxn ang="0">
                  <a:pos x="342" y="11"/>
                </a:cxn>
                <a:cxn ang="0">
                  <a:pos x="342" y="8"/>
                </a:cxn>
                <a:cxn ang="0">
                  <a:pos x="340" y="1"/>
                </a:cxn>
                <a:cxn ang="0">
                  <a:pos x="336" y="0"/>
                </a:cxn>
                <a:cxn ang="0">
                  <a:pos x="333" y="1"/>
                </a:cxn>
              </a:cxnLst>
              <a:rect l="0" t="0" r="r" b="b"/>
              <a:pathLst>
                <a:path w="343" h="165">
                  <a:moveTo>
                    <a:pt x="333" y="1"/>
                  </a:moveTo>
                  <a:lnTo>
                    <a:pt x="333" y="1"/>
                  </a:lnTo>
                  <a:lnTo>
                    <a:pt x="330" y="4"/>
                  </a:lnTo>
                  <a:lnTo>
                    <a:pt x="325" y="4"/>
                  </a:lnTo>
                  <a:lnTo>
                    <a:pt x="319" y="4"/>
                  </a:lnTo>
                  <a:lnTo>
                    <a:pt x="316" y="4"/>
                  </a:lnTo>
                  <a:lnTo>
                    <a:pt x="316" y="4"/>
                  </a:lnTo>
                  <a:lnTo>
                    <a:pt x="293" y="16"/>
                  </a:lnTo>
                  <a:lnTo>
                    <a:pt x="282" y="21"/>
                  </a:lnTo>
                  <a:lnTo>
                    <a:pt x="268" y="26"/>
                  </a:lnTo>
                  <a:lnTo>
                    <a:pt x="268" y="26"/>
                  </a:lnTo>
                  <a:lnTo>
                    <a:pt x="259" y="29"/>
                  </a:lnTo>
                  <a:lnTo>
                    <a:pt x="250" y="33"/>
                  </a:lnTo>
                  <a:lnTo>
                    <a:pt x="233" y="43"/>
                  </a:lnTo>
                  <a:lnTo>
                    <a:pt x="233" y="43"/>
                  </a:lnTo>
                  <a:lnTo>
                    <a:pt x="217" y="50"/>
                  </a:lnTo>
                  <a:lnTo>
                    <a:pt x="203" y="55"/>
                  </a:lnTo>
                  <a:lnTo>
                    <a:pt x="172" y="65"/>
                  </a:lnTo>
                  <a:lnTo>
                    <a:pt x="172" y="65"/>
                  </a:lnTo>
                  <a:lnTo>
                    <a:pt x="148" y="77"/>
                  </a:lnTo>
                  <a:lnTo>
                    <a:pt x="123" y="89"/>
                  </a:lnTo>
                  <a:lnTo>
                    <a:pt x="76" y="118"/>
                  </a:lnTo>
                  <a:lnTo>
                    <a:pt x="76" y="118"/>
                  </a:lnTo>
                  <a:lnTo>
                    <a:pt x="58" y="127"/>
                  </a:lnTo>
                  <a:lnTo>
                    <a:pt x="38" y="135"/>
                  </a:lnTo>
                  <a:lnTo>
                    <a:pt x="19" y="144"/>
                  </a:lnTo>
                  <a:lnTo>
                    <a:pt x="11" y="149"/>
                  </a:lnTo>
                  <a:lnTo>
                    <a:pt x="2" y="156"/>
                  </a:lnTo>
                  <a:lnTo>
                    <a:pt x="2" y="156"/>
                  </a:lnTo>
                  <a:lnTo>
                    <a:pt x="0" y="158"/>
                  </a:lnTo>
                  <a:lnTo>
                    <a:pt x="0" y="160"/>
                  </a:lnTo>
                  <a:lnTo>
                    <a:pt x="0" y="162"/>
                  </a:lnTo>
                  <a:lnTo>
                    <a:pt x="2" y="164"/>
                  </a:lnTo>
                  <a:lnTo>
                    <a:pt x="6" y="165"/>
                  </a:lnTo>
                  <a:lnTo>
                    <a:pt x="8" y="165"/>
                  </a:lnTo>
                  <a:lnTo>
                    <a:pt x="9" y="164"/>
                  </a:lnTo>
                  <a:lnTo>
                    <a:pt x="9" y="164"/>
                  </a:lnTo>
                  <a:lnTo>
                    <a:pt x="19" y="157"/>
                  </a:lnTo>
                  <a:lnTo>
                    <a:pt x="29" y="152"/>
                  </a:lnTo>
                  <a:lnTo>
                    <a:pt x="50" y="141"/>
                  </a:lnTo>
                  <a:lnTo>
                    <a:pt x="72" y="132"/>
                  </a:lnTo>
                  <a:lnTo>
                    <a:pt x="92" y="122"/>
                  </a:lnTo>
                  <a:lnTo>
                    <a:pt x="92" y="122"/>
                  </a:lnTo>
                  <a:lnTo>
                    <a:pt x="119" y="106"/>
                  </a:lnTo>
                  <a:lnTo>
                    <a:pt x="145" y="92"/>
                  </a:lnTo>
                  <a:lnTo>
                    <a:pt x="173" y="79"/>
                  </a:lnTo>
                  <a:lnTo>
                    <a:pt x="187" y="73"/>
                  </a:lnTo>
                  <a:lnTo>
                    <a:pt x="203" y="68"/>
                  </a:lnTo>
                  <a:lnTo>
                    <a:pt x="203" y="68"/>
                  </a:lnTo>
                  <a:lnTo>
                    <a:pt x="223" y="60"/>
                  </a:lnTo>
                  <a:lnTo>
                    <a:pt x="244" y="52"/>
                  </a:lnTo>
                  <a:lnTo>
                    <a:pt x="283" y="34"/>
                  </a:lnTo>
                  <a:lnTo>
                    <a:pt x="283" y="34"/>
                  </a:lnTo>
                  <a:lnTo>
                    <a:pt x="304" y="22"/>
                  </a:lnTo>
                  <a:lnTo>
                    <a:pt x="314" y="17"/>
                  </a:lnTo>
                  <a:lnTo>
                    <a:pt x="325" y="14"/>
                  </a:lnTo>
                  <a:lnTo>
                    <a:pt x="325" y="14"/>
                  </a:lnTo>
                  <a:lnTo>
                    <a:pt x="334" y="14"/>
                  </a:lnTo>
                  <a:lnTo>
                    <a:pt x="338" y="13"/>
                  </a:lnTo>
                  <a:lnTo>
                    <a:pt x="342" y="11"/>
                  </a:lnTo>
                  <a:lnTo>
                    <a:pt x="342" y="11"/>
                  </a:lnTo>
                  <a:lnTo>
                    <a:pt x="342" y="8"/>
                  </a:lnTo>
                  <a:lnTo>
                    <a:pt x="343" y="5"/>
                  </a:lnTo>
                  <a:lnTo>
                    <a:pt x="340" y="1"/>
                  </a:lnTo>
                  <a:lnTo>
                    <a:pt x="339" y="0"/>
                  </a:lnTo>
                  <a:lnTo>
                    <a:pt x="336" y="0"/>
                  </a:lnTo>
                  <a:lnTo>
                    <a:pt x="335" y="0"/>
                  </a:lnTo>
                  <a:lnTo>
                    <a:pt x="333" y="1"/>
                  </a:lnTo>
                  <a:lnTo>
                    <a:pt x="333"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9" name="Freeform 400"/>
            <p:cNvSpPr/>
            <p:nvPr/>
          </p:nvSpPr>
          <p:spPr bwMode="auto">
            <a:xfrm>
              <a:off x="5813426" y="1204913"/>
              <a:ext cx="111125" cy="57150"/>
            </a:xfrm>
            <a:custGeom>
              <a:avLst/>
              <a:gdLst/>
              <a:ahLst/>
              <a:cxnLst>
                <a:cxn ang="0">
                  <a:pos x="270" y="0"/>
                </a:cxn>
                <a:cxn ang="0">
                  <a:pos x="270" y="0"/>
                </a:cxn>
                <a:cxn ang="0">
                  <a:pos x="238" y="18"/>
                </a:cxn>
                <a:cxn ang="0">
                  <a:pos x="204" y="35"/>
                </a:cxn>
                <a:cxn ang="0">
                  <a:pos x="137" y="68"/>
                </a:cxn>
                <a:cxn ang="0">
                  <a:pos x="69" y="99"/>
                </a:cxn>
                <a:cxn ang="0">
                  <a:pos x="2" y="132"/>
                </a:cxn>
                <a:cxn ang="0">
                  <a:pos x="2" y="132"/>
                </a:cxn>
                <a:cxn ang="0">
                  <a:pos x="0" y="133"/>
                </a:cxn>
                <a:cxn ang="0">
                  <a:pos x="0" y="134"/>
                </a:cxn>
                <a:cxn ang="0">
                  <a:pos x="0" y="137"/>
                </a:cxn>
                <a:cxn ang="0">
                  <a:pos x="0" y="140"/>
                </a:cxn>
                <a:cxn ang="0">
                  <a:pos x="4" y="142"/>
                </a:cxn>
                <a:cxn ang="0">
                  <a:pos x="5" y="142"/>
                </a:cxn>
                <a:cxn ang="0">
                  <a:pos x="7" y="141"/>
                </a:cxn>
                <a:cxn ang="0">
                  <a:pos x="7" y="141"/>
                </a:cxn>
                <a:cxn ang="0">
                  <a:pos x="76" y="109"/>
                </a:cxn>
                <a:cxn ang="0">
                  <a:pos x="142" y="77"/>
                </a:cxn>
                <a:cxn ang="0">
                  <a:pos x="210" y="45"/>
                </a:cxn>
                <a:cxn ang="0">
                  <a:pos x="243" y="28"/>
                </a:cxn>
                <a:cxn ang="0">
                  <a:pos x="276" y="10"/>
                </a:cxn>
                <a:cxn ang="0">
                  <a:pos x="276" y="10"/>
                </a:cxn>
                <a:cxn ang="0">
                  <a:pos x="278" y="9"/>
                </a:cxn>
                <a:cxn ang="0">
                  <a:pos x="278" y="6"/>
                </a:cxn>
                <a:cxn ang="0">
                  <a:pos x="278" y="2"/>
                </a:cxn>
                <a:cxn ang="0">
                  <a:pos x="274" y="0"/>
                </a:cxn>
                <a:cxn ang="0">
                  <a:pos x="273" y="0"/>
                </a:cxn>
                <a:cxn ang="0">
                  <a:pos x="270" y="0"/>
                </a:cxn>
                <a:cxn ang="0">
                  <a:pos x="270" y="0"/>
                </a:cxn>
              </a:cxnLst>
              <a:rect l="0" t="0" r="r" b="b"/>
              <a:pathLst>
                <a:path w="278" h="142">
                  <a:moveTo>
                    <a:pt x="270" y="0"/>
                  </a:moveTo>
                  <a:lnTo>
                    <a:pt x="270" y="0"/>
                  </a:lnTo>
                  <a:lnTo>
                    <a:pt x="238" y="18"/>
                  </a:lnTo>
                  <a:lnTo>
                    <a:pt x="204" y="35"/>
                  </a:lnTo>
                  <a:lnTo>
                    <a:pt x="137" y="68"/>
                  </a:lnTo>
                  <a:lnTo>
                    <a:pt x="69" y="99"/>
                  </a:lnTo>
                  <a:lnTo>
                    <a:pt x="2" y="132"/>
                  </a:lnTo>
                  <a:lnTo>
                    <a:pt x="2" y="132"/>
                  </a:lnTo>
                  <a:lnTo>
                    <a:pt x="0" y="133"/>
                  </a:lnTo>
                  <a:lnTo>
                    <a:pt x="0" y="134"/>
                  </a:lnTo>
                  <a:lnTo>
                    <a:pt x="0" y="137"/>
                  </a:lnTo>
                  <a:lnTo>
                    <a:pt x="0" y="140"/>
                  </a:lnTo>
                  <a:lnTo>
                    <a:pt x="4" y="142"/>
                  </a:lnTo>
                  <a:lnTo>
                    <a:pt x="5" y="142"/>
                  </a:lnTo>
                  <a:lnTo>
                    <a:pt x="7" y="141"/>
                  </a:lnTo>
                  <a:lnTo>
                    <a:pt x="7" y="141"/>
                  </a:lnTo>
                  <a:lnTo>
                    <a:pt x="76" y="109"/>
                  </a:lnTo>
                  <a:lnTo>
                    <a:pt x="142" y="77"/>
                  </a:lnTo>
                  <a:lnTo>
                    <a:pt x="210" y="45"/>
                  </a:lnTo>
                  <a:lnTo>
                    <a:pt x="243" y="28"/>
                  </a:lnTo>
                  <a:lnTo>
                    <a:pt x="276" y="10"/>
                  </a:lnTo>
                  <a:lnTo>
                    <a:pt x="276" y="10"/>
                  </a:lnTo>
                  <a:lnTo>
                    <a:pt x="278" y="9"/>
                  </a:lnTo>
                  <a:lnTo>
                    <a:pt x="278" y="6"/>
                  </a:lnTo>
                  <a:lnTo>
                    <a:pt x="278" y="2"/>
                  </a:lnTo>
                  <a:lnTo>
                    <a:pt x="274" y="0"/>
                  </a:lnTo>
                  <a:lnTo>
                    <a:pt x="273" y="0"/>
                  </a:lnTo>
                  <a:lnTo>
                    <a:pt x="270" y="0"/>
                  </a:lnTo>
                  <a:lnTo>
                    <a:pt x="270"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0" name="Freeform 401"/>
            <p:cNvSpPr>
              <a:spLocks noEditPoints="1"/>
            </p:cNvSpPr>
            <p:nvPr/>
          </p:nvSpPr>
          <p:spPr bwMode="auto">
            <a:xfrm>
              <a:off x="5248276" y="1095376"/>
              <a:ext cx="727075" cy="561975"/>
            </a:xfrm>
            <a:custGeom>
              <a:avLst/>
              <a:gdLst/>
              <a:ahLst/>
              <a:cxnLst>
                <a:cxn ang="0">
                  <a:pos x="1801" y="361"/>
                </a:cxn>
                <a:cxn ang="0">
                  <a:pos x="1711" y="258"/>
                </a:cxn>
                <a:cxn ang="0">
                  <a:pos x="1610" y="119"/>
                </a:cxn>
                <a:cxn ang="0">
                  <a:pos x="1511" y="36"/>
                </a:cxn>
                <a:cxn ang="0">
                  <a:pos x="1477" y="7"/>
                </a:cxn>
                <a:cxn ang="0">
                  <a:pos x="1446" y="15"/>
                </a:cxn>
                <a:cxn ang="0">
                  <a:pos x="899" y="0"/>
                </a:cxn>
                <a:cxn ang="0">
                  <a:pos x="331" y="8"/>
                </a:cxn>
                <a:cxn ang="0">
                  <a:pos x="308" y="32"/>
                </a:cxn>
                <a:cxn ang="0">
                  <a:pos x="228" y="115"/>
                </a:cxn>
                <a:cxn ang="0">
                  <a:pos x="41" y="325"/>
                </a:cxn>
                <a:cxn ang="0">
                  <a:pos x="0" y="431"/>
                </a:cxn>
                <a:cxn ang="0">
                  <a:pos x="4" y="448"/>
                </a:cxn>
                <a:cxn ang="0">
                  <a:pos x="64" y="551"/>
                </a:cxn>
                <a:cxn ang="0">
                  <a:pos x="229" y="780"/>
                </a:cxn>
                <a:cxn ang="0">
                  <a:pos x="433" y="983"/>
                </a:cxn>
                <a:cxn ang="0">
                  <a:pos x="556" y="1103"/>
                </a:cxn>
                <a:cxn ang="0">
                  <a:pos x="729" y="1265"/>
                </a:cxn>
                <a:cxn ang="0">
                  <a:pos x="869" y="1377"/>
                </a:cxn>
                <a:cxn ang="0">
                  <a:pos x="914" y="1413"/>
                </a:cxn>
                <a:cxn ang="0">
                  <a:pos x="962" y="1400"/>
                </a:cxn>
                <a:cxn ang="0">
                  <a:pos x="1071" y="1317"/>
                </a:cxn>
                <a:cxn ang="0">
                  <a:pos x="1238" y="1188"/>
                </a:cxn>
                <a:cxn ang="0">
                  <a:pos x="1364" y="1054"/>
                </a:cxn>
                <a:cxn ang="0">
                  <a:pos x="1527" y="896"/>
                </a:cxn>
                <a:cxn ang="0">
                  <a:pos x="1677" y="741"/>
                </a:cxn>
                <a:cxn ang="0">
                  <a:pos x="1777" y="599"/>
                </a:cxn>
                <a:cxn ang="0">
                  <a:pos x="1825" y="518"/>
                </a:cxn>
                <a:cxn ang="0">
                  <a:pos x="1826" y="423"/>
                </a:cxn>
                <a:cxn ang="0">
                  <a:pos x="1756" y="547"/>
                </a:cxn>
                <a:cxn ang="0">
                  <a:pos x="1711" y="619"/>
                </a:cxn>
                <a:cxn ang="0">
                  <a:pos x="1541" y="819"/>
                </a:cxn>
                <a:cxn ang="0">
                  <a:pos x="1344" y="1009"/>
                </a:cxn>
                <a:cxn ang="0">
                  <a:pos x="1185" y="1173"/>
                </a:cxn>
                <a:cxn ang="0">
                  <a:pos x="980" y="1324"/>
                </a:cxn>
                <a:cxn ang="0">
                  <a:pos x="922" y="1355"/>
                </a:cxn>
                <a:cxn ang="0">
                  <a:pos x="911" y="1349"/>
                </a:cxn>
                <a:cxn ang="0">
                  <a:pos x="826" y="1286"/>
                </a:cxn>
                <a:cxn ang="0">
                  <a:pos x="699" y="1170"/>
                </a:cxn>
                <a:cxn ang="0">
                  <a:pos x="598" y="1075"/>
                </a:cxn>
                <a:cxn ang="0">
                  <a:pos x="530" y="1009"/>
                </a:cxn>
                <a:cxn ang="0">
                  <a:pos x="432" y="921"/>
                </a:cxn>
                <a:cxn ang="0">
                  <a:pos x="202" y="677"/>
                </a:cxn>
                <a:cxn ang="0">
                  <a:pos x="106" y="529"/>
                </a:cxn>
                <a:cxn ang="0">
                  <a:pos x="49" y="418"/>
                </a:cxn>
                <a:cxn ang="0">
                  <a:pos x="97" y="333"/>
                </a:cxn>
                <a:cxn ang="0">
                  <a:pos x="247" y="164"/>
                </a:cxn>
                <a:cxn ang="0">
                  <a:pos x="343" y="62"/>
                </a:cxn>
                <a:cxn ang="0">
                  <a:pos x="765" y="49"/>
                </a:cxn>
                <a:cxn ang="0">
                  <a:pos x="1316" y="58"/>
                </a:cxn>
                <a:cxn ang="0">
                  <a:pos x="1478" y="64"/>
                </a:cxn>
                <a:cxn ang="0">
                  <a:pos x="1586" y="163"/>
                </a:cxn>
                <a:cxn ang="0">
                  <a:pos x="1695" y="309"/>
                </a:cxn>
                <a:cxn ang="0">
                  <a:pos x="1765" y="389"/>
                </a:cxn>
                <a:cxn ang="0">
                  <a:pos x="1786" y="484"/>
                </a:cxn>
              </a:cxnLst>
              <a:rect l="0" t="0" r="r" b="b"/>
              <a:pathLst>
                <a:path w="1833" h="1415">
                  <a:moveTo>
                    <a:pt x="1812" y="374"/>
                  </a:moveTo>
                  <a:lnTo>
                    <a:pt x="1812" y="374"/>
                  </a:lnTo>
                  <a:lnTo>
                    <a:pt x="1808" y="367"/>
                  </a:lnTo>
                  <a:lnTo>
                    <a:pt x="1801" y="361"/>
                  </a:lnTo>
                  <a:lnTo>
                    <a:pt x="1801" y="361"/>
                  </a:lnTo>
                  <a:lnTo>
                    <a:pt x="1801" y="361"/>
                  </a:lnTo>
                  <a:lnTo>
                    <a:pt x="1801" y="361"/>
                  </a:lnTo>
                  <a:lnTo>
                    <a:pt x="1795" y="351"/>
                  </a:lnTo>
                  <a:lnTo>
                    <a:pt x="1788" y="342"/>
                  </a:lnTo>
                  <a:lnTo>
                    <a:pt x="1773" y="322"/>
                  </a:lnTo>
                  <a:lnTo>
                    <a:pt x="1737" y="288"/>
                  </a:lnTo>
                  <a:lnTo>
                    <a:pt x="1737" y="288"/>
                  </a:lnTo>
                  <a:lnTo>
                    <a:pt x="1724" y="274"/>
                  </a:lnTo>
                  <a:lnTo>
                    <a:pt x="1711" y="258"/>
                  </a:lnTo>
                  <a:lnTo>
                    <a:pt x="1689" y="227"/>
                  </a:lnTo>
                  <a:lnTo>
                    <a:pt x="1668" y="193"/>
                  </a:lnTo>
                  <a:lnTo>
                    <a:pt x="1657" y="177"/>
                  </a:lnTo>
                  <a:lnTo>
                    <a:pt x="1646" y="161"/>
                  </a:lnTo>
                  <a:lnTo>
                    <a:pt x="1646" y="161"/>
                  </a:lnTo>
                  <a:lnTo>
                    <a:pt x="1629" y="140"/>
                  </a:lnTo>
                  <a:lnTo>
                    <a:pt x="1610" y="119"/>
                  </a:lnTo>
                  <a:lnTo>
                    <a:pt x="1591" y="100"/>
                  </a:lnTo>
                  <a:lnTo>
                    <a:pt x="1570" y="83"/>
                  </a:lnTo>
                  <a:lnTo>
                    <a:pt x="1570" y="83"/>
                  </a:lnTo>
                  <a:lnTo>
                    <a:pt x="1552" y="70"/>
                  </a:lnTo>
                  <a:lnTo>
                    <a:pt x="1531" y="53"/>
                  </a:lnTo>
                  <a:lnTo>
                    <a:pt x="1520" y="45"/>
                  </a:lnTo>
                  <a:lnTo>
                    <a:pt x="1511" y="36"/>
                  </a:lnTo>
                  <a:lnTo>
                    <a:pt x="1503" y="27"/>
                  </a:lnTo>
                  <a:lnTo>
                    <a:pt x="1497" y="19"/>
                  </a:lnTo>
                  <a:lnTo>
                    <a:pt x="1497" y="19"/>
                  </a:lnTo>
                  <a:lnTo>
                    <a:pt x="1494" y="13"/>
                  </a:lnTo>
                  <a:lnTo>
                    <a:pt x="1489" y="11"/>
                  </a:lnTo>
                  <a:lnTo>
                    <a:pt x="1484" y="8"/>
                  </a:lnTo>
                  <a:lnTo>
                    <a:pt x="1477" y="7"/>
                  </a:lnTo>
                  <a:lnTo>
                    <a:pt x="1463" y="7"/>
                  </a:lnTo>
                  <a:lnTo>
                    <a:pt x="1463" y="7"/>
                  </a:lnTo>
                  <a:lnTo>
                    <a:pt x="1457" y="8"/>
                  </a:lnTo>
                  <a:lnTo>
                    <a:pt x="1452" y="10"/>
                  </a:lnTo>
                  <a:lnTo>
                    <a:pt x="1448" y="12"/>
                  </a:lnTo>
                  <a:lnTo>
                    <a:pt x="1446" y="15"/>
                  </a:lnTo>
                  <a:lnTo>
                    <a:pt x="1446" y="15"/>
                  </a:lnTo>
                  <a:lnTo>
                    <a:pt x="1376" y="13"/>
                  </a:lnTo>
                  <a:lnTo>
                    <a:pt x="1308" y="12"/>
                  </a:lnTo>
                  <a:lnTo>
                    <a:pt x="1172" y="7"/>
                  </a:lnTo>
                  <a:lnTo>
                    <a:pt x="1036" y="2"/>
                  </a:lnTo>
                  <a:lnTo>
                    <a:pt x="967" y="0"/>
                  </a:lnTo>
                  <a:lnTo>
                    <a:pt x="899" y="0"/>
                  </a:lnTo>
                  <a:lnTo>
                    <a:pt x="899" y="0"/>
                  </a:lnTo>
                  <a:lnTo>
                    <a:pt x="832" y="0"/>
                  </a:lnTo>
                  <a:lnTo>
                    <a:pt x="765" y="3"/>
                  </a:lnTo>
                  <a:lnTo>
                    <a:pt x="699" y="6"/>
                  </a:lnTo>
                  <a:lnTo>
                    <a:pt x="632" y="7"/>
                  </a:lnTo>
                  <a:lnTo>
                    <a:pt x="335" y="7"/>
                  </a:lnTo>
                  <a:lnTo>
                    <a:pt x="335" y="7"/>
                  </a:lnTo>
                  <a:lnTo>
                    <a:pt x="331" y="8"/>
                  </a:lnTo>
                  <a:lnTo>
                    <a:pt x="327" y="8"/>
                  </a:lnTo>
                  <a:lnTo>
                    <a:pt x="321" y="13"/>
                  </a:lnTo>
                  <a:lnTo>
                    <a:pt x="321" y="13"/>
                  </a:lnTo>
                  <a:lnTo>
                    <a:pt x="318" y="16"/>
                  </a:lnTo>
                  <a:lnTo>
                    <a:pt x="315" y="19"/>
                  </a:lnTo>
                  <a:lnTo>
                    <a:pt x="315" y="19"/>
                  </a:lnTo>
                  <a:lnTo>
                    <a:pt x="308" y="32"/>
                  </a:lnTo>
                  <a:lnTo>
                    <a:pt x="298" y="45"/>
                  </a:lnTo>
                  <a:lnTo>
                    <a:pt x="288" y="58"/>
                  </a:lnTo>
                  <a:lnTo>
                    <a:pt x="275" y="70"/>
                  </a:lnTo>
                  <a:lnTo>
                    <a:pt x="251" y="92"/>
                  </a:lnTo>
                  <a:lnTo>
                    <a:pt x="238" y="104"/>
                  </a:lnTo>
                  <a:lnTo>
                    <a:pt x="228" y="115"/>
                  </a:lnTo>
                  <a:lnTo>
                    <a:pt x="228" y="115"/>
                  </a:lnTo>
                  <a:lnTo>
                    <a:pt x="171" y="177"/>
                  </a:lnTo>
                  <a:lnTo>
                    <a:pt x="114" y="236"/>
                  </a:lnTo>
                  <a:lnTo>
                    <a:pt x="114" y="236"/>
                  </a:lnTo>
                  <a:lnTo>
                    <a:pt x="96" y="255"/>
                  </a:lnTo>
                  <a:lnTo>
                    <a:pt x="77" y="278"/>
                  </a:lnTo>
                  <a:lnTo>
                    <a:pt x="59" y="301"/>
                  </a:lnTo>
                  <a:lnTo>
                    <a:pt x="41" y="325"/>
                  </a:lnTo>
                  <a:lnTo>
                    <a:pt x="26" y="351"/>
                  </a:lnTo>
                  <a:lnTo>
                    <a:pt x="20" y="364"/>
                  </a:lnTo>
                  <a:lnTo>
                    <a:pt x="13" y="377"/>
                  </a:lnTo>
                  <a:lnTo>
                    <a:pt x="8" y="390"/>
                  </a:lnTo>
                  <a:lnTo>
                    <a:pt x="5" y="403"/>
                  </a:lnTo>
                  <a:lnTo>
                    <a:pt x="3" y="416"/>
                  </a:lnTo>
                  <a:lnTo>
                    <a:pt x="0" y="431"/>
                  </a:lnTo>
                  <a:lnTo>
                    <a:pt x="0" y="431"/>
                  </a:lnTo>
                  <a:lnTo>
                    <a:pt x="0" y="433"/>
                  </a:lnTo>
                  <a:lnTo>
                    <a:pt x="0" y="436"/>
                  </a:lnTo>
                  <a:lnTo>
                    <a:pt x="0" y="436"/>
                  </a:lnTo>
                  <a:lnTo>
                    <a:pt x="1" y="442"/>
                  </a:lnTo>
                  <a:lnTo>
                    <a:pt x="4" y="448"/>
                  </a:lnTo>
                  <a:lnTo>
                    <a:pt x="4" y="448"/>
                  </a:lnTo>
                  <a:lnTo>
                    <a:pt x="8" y="462"/>
                  </a:lnTo>
                  <a:lnTo>
                    <a:pt x="15" y="475"/>
                  </a:lnTo>
                  <a:lnTo>
                    <a:pt x="22" y="490"/>
                  </a:lnTo>
                  <a:lnTo>
                    <a:pt x="30" y="503"/>
                  </a:lnTo>
                  <a:lnTo>
                    <a:pt x="47" y="527"/>
                  </a:lnTo>
                  <a:lnTo>
                    <a:pt x="64" y="551"/>
                  </a:lnTo>
                  <a:lnTo>
                    <a:pt x="64" y="551"/>
                  </a:lnTo>
                  <a:lnTo>
                    <a:pt x="90" y="590"/>
                  </a:lnTo>
                  <a:lnTo>
                    <a:pt x="115" y="629"/>
                  </a:lnTo>
                  <a:lnTo>
                    <a:pt x="141" y="667"/>
                  </a:lnTo>
                  <a:lnTo>
                    <a:pt x="169" y="705"/>
                  </a:lnTo>
                  <a:lnTo>
                    <a:pt x="169" y="705"/>
                  </a:lnTo>
                  <a:lnTo>
                    <a:pt x="198" y="743"/>
                  </a:lnTo>
                  <a:lnTo>
                    <a:pt x="229" y="780"/>
                  </a:lnTo>
                  <a:lnTo>
                    <a:pt x="260" y="816"/>
                  </a:lnTo>
                  <a:lnTo>
                    <a:pt x="293" y="850"/>
                  </a:lnTo>
                  <a:lnTo>
                    <a:pt x="327" y="886"/>
                  </a:lnTo>
                  <a:lnTo>
                    <a:pt x="362" y="918"/>
                  </a:lnTo>
                  <a:lnTo>
                    <a:pt x="398" y="951"/>
                  </a:lnTo>
                  <a:lnTo>
                    <a:pt x="433" y="983"/>
                  </a:lnTo>
                  <a:lnTo>
                    <a:pt x="433" y="983"/>
                  </a:lnTo>
                  <a:lnTo>
                    <a:pt x="449" y="998"/>
                  </a:lnTo>
                  <a:lnTo>
                    <a:pt x="465" y="1013"/>
                  </a:lnTo>
                  <a:lnTo>
                    <a:pt x="495" y="1044"/>
                  </a:lnTo>
                  <a:lnTo>
                    <a:pt x="525" y="1074"/>
                  </a:lnTo>
                  <a:lnTo>
                    <a:pt x="539" y="1090"/>
                  </a:lnTo>
                  <a:lnTo>
                    <a:pt x="556" y="1103"/>
                  </a:lnTo>
                  <a:lnTo>
                    <a:pt x="556" y="1103"/>
                  </a:lnTo>
                  <a:lnTo>
                    <a:pt x="593" y="1133"/>
                  </a:lnTo>
                  <a:lnTo>
                    <a:pt x="627" y="1164"/>
                  </a:lnTo>
                  <a:lnTo>
                    <a:pt x="661" y="1197"/>
                  </a:lnTo>
                  <a:lnTo>
                    <a:pt x="693" y="1231"/>
                  </a:lnTo>
                  <a:lnTo>
                    <a:pt x="693" y="1231"/>
                  </a:lnTo>
                  <a:lnTo>
                    <a:pt x="710" y="1248"/>
                  </a:lnTo>
                  <a:lnTo>
                    <a:pt x="729" y="1265"/>
                  </a:lnTo>
                  <a:lnTo>
                    <a:pt x="747" y="1281"/>
                  </a:lnTo>
                  <a:lnTo>
                    <a:pt x="765" y="1295"/>
                  </a:lnTo>
                  <a:lnTo>
                    <a:pt x="803" y="1324"/>
                  </a:lnTo>
                  <a:lnTo>
                    <a:pt x="841" y="1354"/>
                  </a:lnTo>
                  <a:lnTo>
                    <a:pt x="841" y="1354"/>
                  </a:lnTo>
                  <a:lnTo>
                    <a:pt x="853" y="1364"/>
                  </a:lnTo>
                  <a:lnTo>
                    <a:pt x="869" y="1377"/>
                  </a:lnTo>
                  <a:lnTo>
                    <a:pt x="884" y="1391"/>
                  </a:lnTo>
                  <a:lnTo>
                    <a:pt x="892" y="1396"/>
                  </a:lnTo>
                  <a:lnTo>
                    <a:pt x="900" y="1398"/>
                  </a:lnTo>
                  <a:lnTo>
                    <a:pt x="900" y="1398"/>
                  </a:lnTo>
                  <a:lnTo>
                    <a:pt x="904" y="1406"/>
                  </a:lnTo>
                  <a:lnTo>
                    <a:pt x="911" y="1411"/>
                  </a:lnTo>
                  <a:lnTo>
                    <a:pt x="914" y="1413"/>
                  </a:lnTo>
                  <a:lnTo>
                    <a:pt x="918" y="1414"/>
                  </a:lnTo>
                  <a:lnTo>
                    <a:pt x="922" y="1415"/>
                  </a:lnTo>
                  <a:lnTo>
                    <a:pt x="928" y="1414"/>
                  </a:lnTo>
                  <a:lnTo>
                    <a:pt x="928" y="1414"/>
                  </a:lnTo>
                  <a:lnTo>
                    <a:pt x="941" y="1411"/>
                  </a:lnTo>
                  <a:lnTo>
                    <a:pt x="951" y="1406"/>
                  </a:lnTo>
                  <a:lnTo>
                    <a:pt x="962" y="1400"/>
                  </a:lnTo>
                  <a:lnTo>
                    <a:pt x="972" y="1391"/>
                  </a:lnTo>
                  <a:lnTo>
                    <a:pt x="972" y="1391"/>
                  </a:lnTo>
                  <a:lnTo>
                    <a:pt x="996" y="1371"/>
                  </a:lnTo>
                  <a:lnTo>
                    <a:pt x="1020" y="1353"/>
                  </a:lnTo>
                  <a:lnTo>
                    <a:pt x="1045" y="1334"/>
                  </a:lnTo>
                  <a:lnTo>
                    <a:pt x="1071" y="1317"/>
                  </a:lnTo>
                  <a:lnTo>
                    <a:pt x="1071" y="1317"/>
                  </a:lnTo>
                  <a:lnTo>
                    <a:pt x="1092" y="1303"/>
                  </a:lnTo>
                  <a:lnTo>
                    <a:pt x="1115" y="1287"/>
                  </a:lnTo>
                  <a:lnTo>
                    <a:pt x="1155" y="1255"/>
                  </a:lnTo>
                  <a:lnTo>
                    <a:pt x="1196" y="1221"/>
                  </a:lnTo>
                  <a:lnTo>
                    <a:pt x="1217" y="1204"/>
                  </a:lnTo>
                  <a:lnTo>
                    <a:pt x="1238" y="1188"/>
                  </a:lnTo>
                  <a:lnTo>
                    <a:pt x="1238" y="1188"/>
                  </a:lnTo>
                  <a:lnTo>
                    <a:pt x="1256" y="1175"/>
                  </a:lnTo>
                  <a:lnTo>
                    <a:pt x="1273" y="1159"/>
                  </a:lnTo>
                  <a:lnTo>
                    <a:pt x="1289" y="1143"/>
                  </a:lnTo>
                  <a:lnTo>
                    <a:pt x="1304" y="1126"/>
                  </a:lnTo>
                  <a:lnTo>
                    <a:pt x="1336" y="1091"/>
                  </a:lnTo>
                  <a:lnTo>
                    <a:pt x="1364" y="1054"/>
                  </a:lnTo>
                  <a:lnTo>
                    <a:pt x="1364" y="1054"/>
                  </a:lnTo>
                  <a:lnTo>
                    <a:pt x="1379" y="1037"/>
                  </a:lnTo>
                  <a:lnTo>
                    <a:pt x="1395" y="1020"/>
                  </a:lnTo>
                  <a:lnTo>
                    <a:pt x="1426" y="990"/>
                  </a:lnTo>
                  <a:lnTo>
                    <a:pt x="1460" y="960"/>
                  </a:lnTo>
                  <a:lnTo>
                    <a:pt x="1494" y="929"/>
                  </a:lnTo>
                  <a:lnTo>
                    <a:pt x="1494" y="929"/>
                  </a:lnTo>
                  <a:lnTo>
                    <a:pt x="1527" y="896"/>
                  </a:lnTo>
                  <a:lnTo>
                    <a:pt x="1559" y="862"/>
                  </a:lnTo>
                  <a:lnTo>
                    <a:pt x="1592" y="830"/>
                  </a:lnTo>
                  <a:lnTo>
                    <a:pt x="1626" y="796"/>
                  </a:lnTo>
                  <a:lnTo>
                    <a:pt x="1626" y="796"/>
                  </a:lnTo>
                  <a:lnTo>
                    <a:pt x="1644" y="779"/>
                  </a:lnTo>
                  <a:lnTo>
                    <a:pt x="1661" y="759"/>
                  </a:lnTo>
                  <a:lnTo>
                    <a:pt x="1677" y="741"/>
                  </a:lnTo>
                  <a:lnTo>
                    <a:pt x="1691" y="720"/>
                  </a:lnTo>
                  <a:lnTo>
                    <a:pt x="1722" y="680"/>
                  </a:lnTo>
                  <a:lnTo>
                    <a:pt x="1752" y="640"/>
                  </a:lnTo>
                  <a:lnTo>
                    <a:pt x="1752" y="640"/>
                  </a:lnTo>
                  <a:lnTo>
                    <a:pt x="1761" y="627"/>
                  </a:lnTo>
                  <a:lnTo>
                    <a:pt x="1770" y="614"/>
                  </a:lnTo>
                  <a:lnTo>
                    <a:pt x="1777" y="599"/>
                  </a:lnTo>
                  <a:lnTo>
                    <a:pt x="1783" y="585"/>
                  </a:lnTo>
                  <a:lnTo>
                    <a:pt x="1783" y="585"/>
                  </a:lnTo>
                  <a:lnTo>
                    <a:pt x="1787" y="575"/>
                  </a:lnTo>
                  <a:lnTo>
                    <a:pt x="1794" y="565"/>
                  </a:lnTo>
                  <a:lnTo>
                    <a:pt x="1807" y="547"/>
                  </a:lnTo>
                  <a:lnTo>
                    <a:pt x="1818" y="527"/>
                  </a:lnTo>
                  <a:lnTo>
                    <a:pt x="1825" y="518"/>
                  </a:lnTo>
                  <a:lnTo>
                    <a:pt x="1829" y="507"/>
                  </a:lnTo>
                  <a:lnTo>
                    <a:pt x="1829" y="507"/>
                  </a:lnTo>
                  <a:lnTo>
                    <a:pt x="1831" y="491"/>
                  </a:lnTo>
                  <a:lnTo>
                    <a:pt x="1833" y="474"/>
                  </a:lnTo>
                  <a:lnTo>
                    <a:pt x="1833" y="457"/>
                  </a:lnTo>
                  <a:lnTo>
                    <a:pt x="1830" y="440"/>
                  </a:lnTo>
                  <a:lnTo>
                    <a:pt x="1826" y="423"/>
                  </a:lnTo>
                  <a:lnTo>
                    <a:pt x="1821" y="406"/>
                  </a:lnTo>
                  <a:lnTo>
                    <a:pt x="1812" y="374"/>
                  </a:lnTo>
                  <a:lnTo>
                    <a:pt x="1812" y="374"/>
                  </a:lnTo>
                  <a:close/>
                  <a:moveTo>
                    <a:pt x="1778" y="513"/>
                  </a:moveTo>
                  <a:lnTo>
                    <a:pt x="1778" y="513"/>
                  </a:lnTo>
                  <a:lnTo>
                    <a:pt x="1767" y="531"/>
                  </a:lnTo>
                  <a:lnTo>
                    <a:pt x="1756" y="547"/>
                  </a:lnTo>
                  <a:lnTo>
                    <a:pt x="1744" y="564"/>
                  </a:lnTo>
                  <a:lnTo>
                    <a:pt x="1739" y="572"/>
                  </a:lnTo>
                  <a:lnTo>
                    <a:pt x="1735" y="582"/>
                  </a:lnTo>
                  <a:lnTo>
                    <a:pt x="1735" y="582"/>
                  </a:lnTo>
                  <a:lnTo>
                    <a:pt x="1729" y="592"/>
                  </a:lnTo>
                  <a:lnTo>
                    <a:pt x="1724" y="601"/>
                  </a:lnTo>
                  <a:lnTo>
                    <a:pt x="1711" y="619"/>
                  </a:lnTo>
                  <a:lnTo>
                    <a:pt x="1684" y="656"/>
                  </a:lnTo>
                  <a:lnTo>
                    <a:pt x="1684" y="656"/>
                  </a:lnTo>
                  <a:lnTo>
                    <a:pt x="1657" y="690"/>
                  </a:lnTo>
                  <a:lnTo>
                    <a:pt x="1630" y="722"/>
                  </a:lnTo>
                  <a:lnTo>
                    <a:pt x="1601" y="755"/>
                  </a:lnTo>
                  <a:lnTo>
                    <a:pt x="1571" y="788"/>
                  </a:lnTo>
                  <a:lnTo>
                    <a:pt x="1541" y="819"/>
                  </a:lnTo>
                  <a:lnTo>
                    <a:pt x="1511" y="849"/>
                  </a:lnTo>
                  <a:lnTo>
                    <a:pt x="1448" y="909"/>
                  </a:lnTo>
                  <a:lnTo>
                    <a:pt x="1448" y="909"/>
                  </a:lnTo>
                  <a:lnTo>
                    <a:pt x="1395" y="958"/>
                  </a:lnTo>
                  <a:lnTo>
                    <a:pt x="1368" y="983"/>
                  </a:lnTo>
                  <a:lnTo>
                    <a:pt x="1344" y="1009"/>
                  </a:lnTo>
                  <a:lnTo>
                    <a:pt x="1344" y="1009"/>
                  </a:lnTo>
                  <a:lnTo>
                    <a:pt x="1313" y="1043"/>
                  </a:lnTo>
                  <a:lnTo>
                    <a:pt x="1285" y="1077"/>
                  </a:lnTo>
                  <a:lnTo>
                    <a:pt x="1256" y="1109"/>
                  </a:lnTo>
                  <a:lnTo>
                    <a:pt x="1240" y="1125"/>
                  </a:lnTo>
                  <a:lnTo>
                    <a:pt x="1225" y="1141"/>
                  </a:lnTo>
                  <a:lnTo>
                    <a:pt x="1225" y="1141"/>
                  </a:lnTo>
                  <a:lnTo>
                    <a:pt x="1185" y="1173"/>
                  </a:lnTo>
                  <a:lnTo>
                    <a:pt x="1146" y="1206"/>
                  </a:lnTo>
                  <a:lnTo>
                    <a:pt x="1065" y="1266"/>
                  </a:lnTo>
                  <a:lnTo>
                    <a:pt x="1065" y="1266"/>
                  </a:lnTo>
                  <a:lnTo>
                    <a:pt x="1044" y="1282"/>
                  </a:lnTo>
                  <a:lnTo>
                    <a:pt x="1023" y="1295"/>
                  </a:lnTo>
                  <a:lnTo>
                    <a:pt x="980" y="1324"/>
                  </a:lnTo>
                  <a:lnTo>
                    <a:pt x="980" y="1324"/>
                  </a:lnTo>
                  <a:lnTo>
                    <a:pt x="968" y="1333"/>
                  </a:lnTo>
                  <a:lnTo>
                    <a:pt x="956" y="1343"/>
                  </a:lnTo>
                  <a:lnTo>
                    <a:pt x="945" y="1354"/>
                  </a:lnTo>
                  <a:lnTo>
                    <a:pt x="931" y="1363"/>
                  </a:lnTo>
                  <a:lnTo>
                    <a:pt x="931" y="1363"/>
                  </a:lnTo>
                  <a:lnTo>
                    <a:pt x="928" y="1358"/>
                  </a:lnTo>
                  <a:lnTo>
                    <a:pt x="922" y="1355"/>
                  </a:lnTo>
                  <a:lnTo>
                    <a:pt x="916" y="1354"/>
                  </a:lnTo>
                  <a:lnTo>
                    <a:pt x="908" y="1355"/>
                  </a:lnTo>
                  <a:lnTo>
                    <a:pt x="908" y="1355"/>
                  </a:lnTo>
                  <a:lnTo>
                    <a:pt x="911" y="1354"/>
                  </a:lnTo>
                  <a:lnTo>
                    <a:pt x="912" y="1353"/>
                  </a:lnTo>
                  <a:lnTo>
                    <a:pt x="912" y="1350"/>
                  </a:lnTo>
                  <a:lnTo>
                    <a:pt x="911" y="1349"/>
                  </a:lnTo>
                  <a:lnTo>
                    <a:pt x="907" y="1343"/>
                  </a:lnTo>
                  <a:lnTo>
                    <a:pt x="901" y="1340"/>
                  </a:lnTo>
                  <a:lnTo>
                    <a:pt x="886" y="1329"/>
                  </a:lnTo>
                  <a:lnTo>
                    <a:pt x="874" y="1321"/>
                  </a:lnTo>
                  <a:lnTo>
                    <a:pt x="874" y="1321"/>
                  </a:lnTo>
                  <a:lnTo>
                    <a:pt x="850" y="1303"/>
                  </a:lnTo>
                  <a:lnTo>
                    <a:pt x="826" y="1286"/>
                  </a:lnTo>
                  <a:lnTo>
                    <a:pt x="826" y="1286"/>
                  </a:lnTo>
                  <a:lnTo>
                    <a:pt x="807" y="1274"/>
                  </a:lnTo>
                  <a:lnTo>
                    <a:pt x="790" y="1261"/>
                  </a:lnTo>
                  <a:lnTo>
                    <a:pt x="775" y="1247"/>
                  </a:lnTo>
                  <a:lnTo>
                    <a:pt x="759" y="1232"/>
                  </a:lnTo>
                  <a:lnTo>
                    <a:pt x="729" y="1202"/>
                  </a:lnTo>
                  <a:lnTo>
                    <a:pt x="699" y="1170"/>
                  </a:lnTo>
                  <a:lnTo>
                    <a:pt x="699" y="1170"/>
                  </a:lnTo>
                  <a:lnTo>
                    <a:pt x="676" y="1146"/>
                  </a:lnTo>
                  <a:lnTo>
                    <a:pt x="652" y="1120"/>
                  </a:lnTo>
                  <a:lnTo>
                    <a:pt x="638" y="1107"/>
                  </a:lnTo>
                  <a:lnTo>
                    <a:pt x="625" y="1095"/>
                  </a:lnTo>
                  <a:lnTo>
                    <a:pt x="612" y="1085"/>
                  </a:lnTo>
                  <a:lnTo>
                    <a:pt x="598" y="1075"/>
                  </a:lnTo>
                  <a:lnTo>
                    <a:pt x="598" y="1075"/>
                  </a:lnTo>
                  <a:lnTo>
                    <a:pt x="587" y="1069"/>
                  </a:lnTo>
                  <a:lnTo>
                    <a:pt x="578" y="1062"/>
                  </a:lnTo>
                  <a:lnTo>
                    <a:pt x="561" y="1045"/>
                  </a:lnTo>
                  <a:lnTo>
                    <a:pt x="546" y="1027"/>
                  </a:lnTo>
                  <a:lnTo>
                    <a:pt x="530" y="1009"/>
                  </a:lnTo>
                  <a:lnTo>
                    <a:pt x="530" y="1009"/>
                  </a:lnTo>
                  <a:lnTo>
                    <a:pt x="523" y="1000"/>
                  </a:lnTo>
                  <a:lnTo>
                    <a:pt x="516" y="993"/>
                  </a:lnTo>
                  <a:lnTo>
                    <a:pt x="500" y="979"/>
                  </a:lnTo>
                  <a:lnTo>
                    <a:pt x="482" y="964"/>
                  </a:lnTo>
                  <a:lnTo>
                    <a:pt x="466" y="951"/>
                  </a:lnTo>
                  <a:lnTo>
                    <a:pt x="466" y="951"/>
                  </a:lnTo>
                  <a:lnTo>
                    <a:pt x="432" y="921"/>
                  </a:lnTo>
                  <a:lnTo>
                    <a:pt x="399" y="890"/>
                  </a:lnTo>
                  <a:lnTo>
                    <a:pt x="366" y="858"/>
                  </a:lnTo>
                  <a:lnTo>
                    <a:pt x="335" y="826"/>
                  </a:lnTo>
                  <a:lnTo>
                    <a:pt x="275" y="759"/>
                  </a:lnTo>
                  <a:lnTo>
                    <a:pt x="215" y="691"/>
                  </a:lnTo>
                  <a:lnTo>
                    <a:pt x="215" y="691"/>
                  </a:lnTo>
                  <a:lnTo>
                    <a:pt x="202" y="677"/>
                  </a:lnTo>
                  <a:lnTo>
                    <a:pt x="190" y="661"/>
                  </a:lnTo>
                  <a:lnTo>
                    <a:pt x="166" y="628"/>
                  </a:lnTo>
                  <a:lnTo>
                    <a:pt x="145" y="594"/>
                  </a:lnTo>
                  <a:lnTo>
                    <a:pt x="127" y="559"/>
                  </a:lnTo>
                  <a:lnTo>
                    <a:pt x="127" y="559"/>
                  </a:lnTo>
                  <a:lnTo>
                    <a:pt x="118" y="543"/>
                  </a:lnTo>
                  <a:lnTo>
                    <a:pt x="106" y="529"/>
                  </a:lnTo>
                  <a:lnTo>
                    <a:pt x="83" y="497"/>
                  </a:lnTo>
                  <a:lnTo>
                    <a:pt x="71" y="482"/>
                  </a:lnTo>
                  <a:lnTo>
                    <a:pt x="60" y="466"/>
                  </a:lnTo>
                  <a:lnTo>
                    <a:pt x="52" y="449"/>
                  </a:lnTo>
                  <a:lnTo>
                    <a:pt x="46" y="432"/>
                  </a:lnTo>
                  <a:lnTo>
                    <a:pt x="46" y="432"/>
                  </a:lnTo>
                  <a:lnTo>
                    <a:pt x="49" y="418"/>
                  </a:lnTo>
                  <a:lnTo>
                    <a:pt x="51" y="404"/>
                  </a:lnTo>
                  <a:lnTo>
                    <a:pt x="56" y="391"/>
                  </a:lnTo>
                  <a:lnTo>
                    <a:pt x="63" y="380"/>
                  </a:lnTo>
                  <a:lnTo>
                    <a:pt x="71" y="368"/>
                  </a:lnTo>
                  <a:lnTo>
                    <a:pt x="79" y="356"/>
                  </a:lnTo>
                  <a:lnTo>
                    <a:pt x="97" y="333"/>
                  </a:lnTo>
                  <a:lnTo>
                    <a:pt x="97" y="333"/>
                  </a:lnTo>
                  <a:lnTo>
                    <a:pt x="120" y="302"/>
                  </a:lnTo>
                  <a:lnTo>
                    <a:pt x="145" y="272"/>
                  </a:lnTo>
                  <a:lnTo>
                    <a:pt x="171" y="245"/>
                  </a:lnTo>
                  <a:lnTo>
                    <a:pt x="199" y="216"/>
                  </a:lnTo>
                  <a:lnTo>
                    <a:pt x="199" y="216"/>
                  </a:lnTo>
                  <a:lnTo>
                    <a:pt x="224" y="191"/>
                  </a:lnTo>
                  <a:lnTo>
                    <a:pt x="247" y="164"/>
                  </a:lnTo>
                  <a:lnTo>
                    <a:pt x="270" y="138"/>
                  </a:lnTo>
                  <a:lnTo>
                    <a:pt x="294" y="112"/>
                  </a:lnTo>
                  <a:lnTo>
                    <a:pt x="294" y="112"/>
                  </a:lnTo>
                  <a:lnTo>
                    <a:pt x="315" y="91"/>
                  </a:lnTo>
                  <a:lnTo>
                    <a:pt x="336" y="71"/>
                  </a:lnTo>
                  <a:lnTo>
                    <a:pt x="336" y="71"/>
                  </a:lnTo>
                  <a:lnTo>
                    <a:pt x="343" y="62"/>
                  </a:lnTo>
                  <a:lnTo>
                    <a:pt x="345" y="57"/>
                  </a:lnTo>
                  <a:lnTo>
                    <a:pt x="345" y="54"/>
                  </a:lnTo>
                  <a:lnTo>
                    <a:pt x="343" y="53"/>
                  </a:lnTo>
                  <a:lnTo>
                    <a:pt x="632" y="53"/>
                  </a:lnTo>
                  <a:lnTo>
                    <a:pt x="632" y="53"/>
                  </a:lnTo>
                  <a:lnTo>
                    <a:pt x="699" y="51"/>
                  </a:lnTo>
                  <a:lnTo>
                    <a:pt x="765" y="49"/>
                  </a:lnTo>
                  <a:lnTo>
                    <a:pt x="832" y="46"/>
                  </a:lnTo>
                  <a:lnTo>
                    <a:pt x="899" y="45"/>
                  </a:lnTo>
                  <a:lnTo>
                    <a:pt x="899" y="45"/>
                  </a:lnTo>
                  <a:lnTo>
                    <a:pt x="968" y="46"/>
                  </a:lnTo>
                  <a:lnTo>
                    <a:pt x="1037" y="47"/>
                  </a:lnTo>
                  <a:lnTo>
                    <a:pt x="1176" y="53"/>
                  </a:lnTo>
                  <a:lnTo>
                    <a:pt x="1316" y="58"/>
                  </a:lnTo>
                  <a:lnTo>
                    <a:pt x="1385" y="61"/>
                  </a:lnTo>
                  <a:lnTo>
                    <a:pt x="1455" y="61"/>
                  </a:lnTo>
                  <a:lnTo>
                    <a:pt x="1455" y="61"/>
                  </a:lnTo>
                  <a:lnTo>
                    <a:pt x="1463" y="59"/>
                  </a:lnTo>
                  <a:lnTo>
                    <a:pt x="1468" y="57"/>
                  </a:lnTo>
                  <a:lnTo>
                    <a:pt x="1468" y="57"/>
                  </a:lnTo>
                  <a:lnTo>
                    <a:pt x="1478" y="64"/>
                  </a:lnTo>
                  <a:lnTo>
                    <a:pt x="1489" y="72"/>
                  </a:lnTo>
                  <a:lnTo>
                    <a:pt x="1489" y="72"/>
                  </a:lnTo>
                  <a:lnTo>
                    <a:pt x="1515" y="93"/>
                  </a:lnTo>
                  <a:lnTo>
                    <a:pt x="1540" y="114"/>
                  </a:lnTo>
                  <a:lnTo>
                    <a:pt x="1563" y="138"/>
                  </a:lnTo>
                  <a:lnTo>
                    <a:pt x="1586" y="163"/>
                  </a:lnTo>
                  <a:lnTo>
                    <a:pt x="1586" y="163"/>
                  </a:lnTo>
                  <a:lnTo>
                    <a:pt x="1609" y="191"/>
                  </a:lnTo>
                  <a:lnTo>
                    <a:pt x="1633" y="221"/>
                  </a:lnTo>
                  <a:lnTo>
                    <a:pt x="1654" y="251"/>
                  </a:lnTo>
                  <a:lnTo>
                    <a:pt x="1674" y="283"/>
                  </a:lnTo>
                  <a:lnTo>
                    <a:pt x="1674" y="283"/>
                  </a:lnTo>
                  <a:lnTo>
                    <a:pt x="1685" y="296"/>
                  </a:lnTo>
                  <a:lnTo>
                    <a:pt x="1695" y="309"/>
                  </a:lnTo>
                  <a:lnTo>
                    <a:pt x="1720" y="333"/>
                  </a:lnTo>
                  <a:lnTo>
                    <a:pt x="1732" y="344"/>
                  </a:lnTo>
                  <a:lnTo>
                    <a:pt x="1744" y="357"/>
                  </a:lnTo>
                  <a:lnTo>
                    <a:pt x="1753" y="370"/>
                  </a:lnTo>
                  <a:lnTo>
                    <a:pt x="1762" y="384"/>
                  </a:lnTo>
                  <a:lnTo>
                    <a:pt x="1762" y="384"/>
                  </a:lnTo>
                  <a:lnTo>
                    <a:pt x="1765" y="389"/>
                  </a:lnTo>
                  <a:lnTo>
                    <a:pt x="1770" y="393"/>
                  </a:lnTo>
                  <a:lnTo>
                    <a:pt x="1770" y="393"/>
                  </a:lnTo>
                  <a:lnTo>
                    <a:pt x="1778" y="421"/>
                  </a:lnTo>
                  <a:lnTo>
                    <a:pt x="1782" y="437"/>
                  </a:lnTo>
                  <a:lnTo>
                    <a:pt x="1784" y="453"/>
                  </a:lnTo>
                  <a:lnTo>
                    <a:pt x="1786" y="469"/>
                  </a:lnTo>
                  <a:lnTo>
                    <a:pt x="1786" y="484"/>
                  </a:lnTo>
                  <a:lnTo>
                    <a:pt x="1783" y="500"/>
                  </a:lnTo>
                  <a:lnTo>
                    <a:pt x="1778" y="513"/>
                  </a:lnTo>
                  <a:lnTo>
                    <a:pt x="1778" y="51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1" name="Freeform 402"/>
            <p:cNvSpPr/>
            <p:nvPr/>
          </p:nvSpPr>
          <p:spPr bwMode="auto">
            <a:xfrm>
              <a:off x="5257801" y="1255713"/>
              <a:ext cx="703263" cy="26988"/>
            </a:xfrm>
            <a:custGeom>
              <a:avLst/>
              <a:gdLst/>
              <a:ahLst/>
              <a:cxnLst>
                <a:cxn ang="0">
                  <a:pos x="1763" y="29"/>
                </a:cxn>
                <a:cxn ang="0">
                  <a:pos x="1744" y="21"/>
                </a:cxn>
                <a:cxn ang="0">
                  <a:pos x="1720" y="18"/>
                </a:cxn>
                <a:cxn ang="0">
                  <a:pos x="1673" y="20"/>
                </a:cxn>
                <a:cxn ang="0">
                  <a:pos x="1592" y="22"/>
                </a:cxn>
                <a:cxn ang="0">
                  <a:pos x="1510" y="22"/>
                </a:cxn>
                <a:cxn ang="0">
                  <a:pos x="1451" y="21"/>
                </a:cxn>
                <a:cxn ang="0">
                  <a:pos x="1332" y="13"/>
                </a:cxn>
                <a:cxn ang="0">
                  <a:pos x="1273" y="12"/>
                </a:cxn>
                <a:cxn ang="0">
                  <a:pos x="1145" y="15"/>
                </a:cxn>
                <a:cxn ang="0">
                  <a:pos x="1016" y="16"/>
                </a:cxn>
                <a:cxn ang="0">
                  <a:pos x="769" y="13"/>
                </a:cxn>
                <a:cxn ang="0">
                  <a:pos x="273" y="3"/>
                </a:cxn>
                <a:cxn ang="0">
                  <a:pos x="26" y="0"/>
                </a:cxn>
                <a:cxn ang="0">
                  <a:pos x="20" y="0"/>
                </a:cxn>
                <a:cxn ang="0">
                  <a:pos x="10" y="4"/>
                </a:cxn>
                <a:cxn ang="0">
                  <a:pos x="4" y="11"/>
                </a:cxn>
                <a:cxn ang="0">
                  <a:pos x="0" y="18"/>
                </a:cxn>
                <a:cxn ang="0">
                  <a:pos x="0" y="28"/>
                </a:cxn>
                <a:cxn ang="0">
                  <a:pos x="4" y="35"/>
                </a:cxn>
                <a:cxn ang="0">
                  <a:pos x="10" y="42"/>
                </a:cxn>
                <a:cxn ang="0">
                  <a:pos x="20" y="45"/>
                </a:cxn>
                <a:cxn ang="0">
                  <a:pos x="26" y="46"/>
                </a:cxn>
                <a:cxn ang="0">
                  <a:pos x="256" y="49"/>
                </a:cxn>
                <a:cxn ang="0">
                  <a:pos x="717" y="59"/>
                </a:cxn>
                <a:cxn ang="0">
                  <a:pos x="947" y="60"/>
                </a:cxn>
                <a:cxn ang="0">
                  <a:pos x="1009" y="60"/>
                </a:cxn>
                <a:cxn ang="0">
                  <a:pos x="1196" y="55"/>
                </a:cxn>
                <a:cxn ang="0">
                  <a:pos x="1320" y="56"/>
                </a:cxn>
                <a:cxn ang="0">
                  <a:pos x="1413" y="62"/>
                </a:cxn>
                <a:cxn ang="0">
                  <a:pos x="1443" y="66"/>
                </a:cxn>
                <a:cxn ang="0">
                  <a:pos x="1527" y="69"/>
                </a:cxn>
                <a:cxn ang="0">
                  <a:pos x="1610" y="68"/>
                </a:cxn>
                <a:cxn ang="0">
                  <a:pos x="1673" y="66"/>
                </a:cxn>
                <a:cxn ang="0">
                  <a:pos x="1707" y="67"/>
                </a:cxn>
                <a:cxn ang="0">
                  <a:pos x="1727" y="64"/>
                </a:cxn>
                <a:cxn ang="0">
                  <a:pos x="1725" y="62"/>
                </a:cxn>
                <a:cxn ang="0">
                  <a:pos x="1731" y="66"/>
                </a:cxn>
                <a:cxn ang="0">
                  <a:pos x="1741" y="68"/>
                </a:cxn>
                <a:cxn ang="0">
                  <a:pos x="1750" y="68"/>
                </a:cxn>
                <a:cxn ang="0">
                  <a:pos x="1763" y="62"/>
                </a:cxn>
                <a:cxn ang="0">
                  <a:pos x="1770" y="50"/>
                </a:cxn>
                <a:cxn ang="0">
                  <a:pos x="1771" y="42"/>
                </a:cxn>
                <a:cxn ang="0">
                  <a:pos x="1767" y="34"/>
                </a:cxn>
                <a:cxn ang="0">
                  <a:pos x="1763" y="29"/>
                </a:cxn>
              </a:cxnLst>
              <a:rect l="0" t="0" r="r" b="b"/>
              <a:pathLst>
                <a:path w="1771" h="69">
                  <a:moveTo>
                    <a:pt x="1763" y="29"/>
                  </a:moveTo>
                  <a:lnTo>
                    <a:pt x="1763" y="29"/>
                  </a:lnTo>
                  <a:lnTo>
                    <a:pt x="1754" y="24"/>
                  </a:lnTo>
                  <a:lnTo>
                    <a:pt x="1744" y="21"/>
                  </a:lnTo>
                  <a:lnTo>
                    <a:pt x="1732" y="18"/>
                  </a:lnTo>
                  <a:lnTo>
                    <a:pt x="1720" y="18"/>
                  </a:lnTo>
                  <a:lnTo>
                    <a:pt x="1695" y="18"/>
                  </a:lnTo>
                  <a:lnTo>
                    <a:pt x="1673" y="20"/>
                  </a:lnTo>
                  <a:lnTo>
                    <a:pt x="1673" y="20"/>
                  </a:lnTo>
                  <a:lnTo>
                    <a:pt x="1592" y="22"/>
                  </a:lnTo>
                  <a:lnTo>
                    <a:pt x="1510" y="22"/>
                  </a:lnTo>
                  <a:lnTo>
                    <a:pt x="1510" y="22"/>
                  </a:lnTo>
                  <a:lnTo>
                    <a:pt x="1481" y="22"/>
                  </a:lnTo>
                  <a:lnTo>
                    <a:pt x="1451" y="21"/>
                  </a:lnTo>
                  <a:lnTo>
                    <a:pt x="1392" y="17"/>
                  </a:lnTo>
                  <a:lnTo>
                    <a:pt x="1332" y="13"/>
                  </a:lnTo>
                  <a:lnTo>
                    <a:pt x="1303" y="12"/>
                  </a:lnTo>
                  <a:lnTo>
                    <a:pt x="1273" y="12"/>
                  </a:lnTo>
                  <a:lnTo>
                    <a:pt x="1273" y="12"/>
                  </a:lnTo>
                  <a:lnTo>
                    <a:pt x="1145" y="15"/>
                  </a:lnTo>
                  <a:lnTo>
                    <a:pt x="1016" y="16"/>
                  </a:lnTo>
                  <a:lnTo>
                    <a:pt x="1016" y="16"/>
                  </a:lnTo>
                  <a:lnTo>
                    <a:pt x="893" y="15"/>
                  </a:lnTo>
                  <a:lnTo>
                    <a:pt x="769" y="13"/>
                  </a:lnTo>
                  <a:lnTo>
                    <a:pt x="521" y="8"/>
                  </a:lnTo>
                  <a:lnTo>
                    <a:pt x="273" y="3"/>
                  </a:lnTo>
                  <a:lnTo>
                    <a:pt x="149" y="0"/>
                  </a:lnTo>
                  <a:lnTo>
                    <a:pt x="26" y="0"/>
                  </a:lnTo>
                  <a:lnTo>
                    <a:pt x="26" y="0"/>
                  </a:lnTo>
                  <a:lnTo>
                    <a:pt x="20" y="0"/>
                  </a:lnTo>
                  <a:lnTo>
                    <a:pt x="14" y="1"/>
                  </a:lnTo>
                  <a:lnTo>
                    <a:pt x="10" y="4"/>
                  </a:lnTo>
                  <a:lnTo>
                    <a:pt x="7" y="7"/>
                  </a:lnTo>
                  <a:lnTo>
                    <a:pt x="4" y="11"/>
                  </a:lnTo>
                  <a:lnTo>
                    <a:pt x="1" y="15"/>
                  </a:lnTo>
                  <a:lnTo>
                    <a:pt x="0" y="18"/>
                  </a:lnTo>
                  <a:lnTo>
                    <a:pt x="0" y="22"/>
                  </a:lnTo>
                  <a:lnTo>
                    <a:pt x="0" y="28"/>
                  </a:lnTo>
                  <a:lnTo>
                    <a:pt x="1" y="32"/>
                  </a:lnTo>
                  <a:lnTo>
                    <a:pt x="4" y="35"/>
                  </a:lnTo>
                  <a:lnTo>
                    <a:pt x="7" y="38"/>
                  </a:lnTo>
                  <a:lnTo>
                    <a:pt x="10" y="42"/>
                  </a:lnTo>
                  <a:lnTo>
                    <a:pt x="14" y="43"/>
                  </a:lnTo>
                  <a:lnTo>
                    <a:pt x="20" y="45"/>
                  </a:lnTo>
                  <a:lnTo>
                    <a:pt x="26" y="46"/>
                  </a:lnTo>
                  <a:lnTo>
                    <a:pt x="26" y="46"/>
                  </a:lnTo>
                  <a:lnTo>
                    <a:pt x="141" y="46"/>
                  </a:lnTo>
                  <a:lnTo>
                    <a:pt x="256" y="49"/>
                  </a:lnTo>
                  <a:lnTo>
                    <a:pt x="487" y="54"/>
                  </a:lnTo>
                  <a:lnTo>
                    <a:pt x="717" y="59"/>
                  </a:lnTo>
                  <a:lnTo>
                    <a:pt x="832" y="60"/>
                  </a:lnTo>
                  <a:lnTo>
                    <a:pt x="947" y="60"/>
                  </a:lnTo>
                  <a:lnTo>
                    <a:pt x="947" y="60"/>
                  </a:lnTo>
                  <a:lnTo>
                    <a:pt x="1009" y="60"/>
                  </a:lnTo>
                  <a:lnTo>
                    <a:pt x="1071" y="59"/>
                  </a:lnTo>
                  <a:lnTo>
                    <a:pt x="1196" y="55"/>
                  </a:lnTo>
                  <a:lnTo>
                    <a:pt x="1258" y="55"/>
                  </a:lnTo>
                  <a:lnTo>
                    <a:pt x="1320" y="56"/>
                  </a:lnTo>
                  <a:lnTo>
                    <a:pt x="1381" y="59"/>
                  </a:lnTo>
                  <a:lnTo>
                    <a:pt x="1413" y="62"/>
                  </a:lnTo>
                  <a:lnTo>
                    <a:pt x="1443" y="66"/>
                  </a:lnTo>
                  <a:lnTo>
                    <a:pt x="1443" y="66"/>
                  </a:lnTo>
                  <a:lnTo>
                    <a:pt x="1485" y="68"/>
                  </a:lnTo>
                  <a:lnTo>
                    <a:pt x="1527" y="69"/>
                  </a:lnTo>
                  <a:lnTo>
                    <a:pt x="1568" y="69"/>
                  </a:lnTo>
                  <a:lnTo>
                    <a:pt x="1610" y="68"/>
                  </a:lnTo>
                  <a:lnTo>
                    <a:pt x="1610" y="68"/>
                  </a:lnTo>
                  <a:lnTo>
                    <a:pt x="1673" y="66"/>
                  </a:lnTo>
                  <a:lnTo>
                    <a:pt x="1673" y="66"/>
                  </a:lnTo>
                  <a:lnTo>
                    <a:pt x="1707" y="67"/>
                  </a:lnTo>
                  <a:lnTo>
                    <a:pt x="1723" y="66"/>
                  </a:lnTo>
                  <a:lnTo>
                    <a:pt x="1727" y="64"/>
                  </a:lnTo>
                  <a:lnTo>
                    <a:pt x="1727" y="63"/>
                  </a:lnTo>
                  <a:lnTo>
                    <a:pt x="1725" y="62"/>
                  </a:lnTo>
                  <a:lnTo>
                    <a:pt x="1725" y="62"/>
                  </a:lnTo>
                  <a:lnTo>
                    <a:pt x="1731" y="66"/>
                  </a:lnTo>
                  <a:lnTo>
                    <a:pt x="1736" y="67"/>
                  </a:lnTo>
                  <a:lnTo>
                    <a:pt x="1741" y="68"/>
                  </a:lnTo>
                  <a:lnTo>
                    <a:pt x="1745" y="68"/>
                  </a:lnTo>
                  <a:lnTo>
                    <a:pt x="1750" y="68"/>
                  </a:lnTo>
                  <a:lnTo>
                    <a:pt x="1755" y="66"/>
                  </a:lnTo>
                  <a:lnTo>
                    <a:pt x="1763" y="62"/>
                  </a:lnTo>
                  <a:lnTo>
                    <a:pt x="1769" y="54"/>
                  </a:lnTo>
                  <a:lnTo>
                    <a:pt x="1770" y="50"/>
                  </a:lnTo>
                  <a:lnTo>
                    <a:pt x="1771" y="46"/>
                  </a:lnTo>
                  <a:lnTo>
                    <a:pt x="1771" y="42"/>
                  </a:lnTo>
                  <a:lnTo>
                    <a:pt x="1770" y="38"/>
                  </a:lnTo>
                  <a:lnTo>
                    <a:pt x="1767" y="34"/>
                  </a:lnTo>
                  <a:lnTo>
                    <a:pt x="1763" y="29"/>
                  </a:lnTo>
                  <a:lnTo>
                    <a:pt x="1763" y="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2" name="Freeform 403"/>
            <p:cNvSpPr/>
            <p:nvPr/>
          </p:nvSpPr>
          <p:spPr bwMode="auto">
            <a:xfrm>
              <a:off x="5435601" y="1260476"/>
              <a:ext cx="180975" cy="381000"/>
            </a:xfrm>
            <a:custGeom>
              <a:avLst/>
              <a:gdLst/>
              <a:ahLst/>
              <a:cxnLst>
                <a:cxn ang="0">
                  <a:pos x="454" y="924"/>
                </a:cxn>
                <a:cxn ang="0">
                  <a:pos x="432" y="877"/>
                </a:cxn>
                <a:cxn ang="0">
                  <a:pos x="394" y="782"/>
                </a:cxn>
                <a:cxn ang="0">
                  <a:pos x="373" y="735"/>
                </a:cxn>
                <a:cxn ang="0">
                  <a:pos x="343" y="672"/>
                </a:cxn>
                <a:cxn ang="0">
                  <a:pos x="245" y="488"/>
                </a:cxn>
                <a:cxn ang="0">
                  <a:pos x="232" y="464"/>
                </a:cxn>
                <a:cxn ang="0">
                  <a:pos x="187" y="395"/>
                </a:cxn>
                <a:cxn ang="0">
                  <a:pos x="160" y="348"/>
                </a:cxn>
                <a:cxn ang="0">
                  <a:pos x="135" y="298"/>
                </a:cxn>
                <a:cxn ang="0">
                  <a:pos x="122" y="264"/>
                </a:cxn>
                <a:cxn ang="0">
                  <a:pos x="100" y="193"/>
                </a:cxn>
                <a:cxn ang="0">
                  <a:pos x="87" y="158"/>
                </a:cxn>
                <a:cxn ang="0">
                  <a:pos x="62" y="91"/>
                </a:cxn>
                <a:cxn ang="0">
                  <a:pos x="51" y="57"/>
                </a:cxn>
                <a:cxn ang="0">
                  <a:pos x="46" y="22"/>
                </a:cxn>
                <a:cxn ang="0">
                  <a:pos x="45" y="17"/>
                </a:cxn>
                <a:cxn ang="0">
                  <a:pos x="41" y="9"/>
                </a:cxn>
                <a:cxn ang="0">
                  <a:pos x="34" y="4"/>
                </a:cxn>
                <a:cxn ang="0">
                  <a:pos x="23" y="0"/>
                </a:cxn>
                <a:cxn ang="0">
                  <a:pos x="10" y="4"/>
                </a:cxn>
                <a:cxn ang="0">
                  <a:pos x="4" y="9"/>
                </a:cxn>
                <a:cxn ang="0">
                  <a:pos x="0" y="17"/>
                </a:cxn>
                <a:cxn ang="0">
                  <a:pos x="0" y="22"/>
                </a:cxn>
                <a:cxn ang="0">
                  <a:pos x="4" y="52"/>
                </a:cxn>
                <a:cxn ang="0">
                  <a:pos x="19" y="108"/>
                </a:cxn>
                <a:cxn ang="0">
                  <a:pos x="29" y="136"/>
                </a:cxn>
                <a:cxn ang="0">
                  <a:pos x="51" y="199"/>
                </a:cxn>
                <a:cxn ang="0">
                  <a:pos x="71" y="261"/>
                </a:cxn>
                <a:cxn ang="0">
                  <a:pos x="81" y="289"/>
                </a:cxn>
                <a:cxn ang="0">
                  <a:pos x="118" y="369"/>
                </a:cxn>
                <a:cxn ang="0">
                  <a:pos x="126" y="383"/>
                </a:cxn>
                <a:cxn ang="0">
                  <a:pos x="152" y="422"/>
                </a:cxn>
                <a:cxn ang="0">
                  <a:pos x="178" y="462"/>
                </a:cxn>
                <a:cxn ang="0">
                  <a:pos x="186" y="475"/>
                </a:cxn>
                <a:cxn ang="0">
                  <a:pos x="220" y="539"/>
                </a:cxn>
                <a:cxn ang="0">
                  <a:pos x="254" y="601"/>
                </a:cxn>
                <a:cxn ang="0">
                  <a:pos x="269" y="635"/>
                </a:cxn>
                <a:cxn ang="0">
                  <a:pos x="291" y="690"/>
                </a:cxn>
                <a:cxn ang="0">
                  <a:pos x="309" y="724"/>
                </a:cxn>
                <a:cxn ang="0">
                  <a:pos x="320" y="739"/>
                </a:cxn>
                <a:cxn ang="0">
                  <a:pos x="333" y="758"/>
                </a:cxn>
                <a:cxn ang="0">
                  <a:pos x="339" y="781"/>
                </a:cxn>
                <a:cxn ang="0">
                  <a:pos x="351" y="812"/>
                </a:cxn>
                <a:cxn ang="0">
                  <a:pos x="356" y="821"/>
                </a:cxn>
                <a:cxn ang="0">
                  <a:pos x="373" y="851"/>
                </a:cxn>
                <a:cxn ang="0">
                  <a:pos x="388" y="883"/>
                </a:cxn>
                <a:cxn ang="0">
                  <a:pos x="407" y="931"/>
                </a:cxn>
                <a:cxn ang="0">
                  <a:pos x="415" y="947"/>
                </a:cxn>
                <a:cxn ang="0">
                  <a:pos x="420" y="955"/>
                </a:cxn>
                <a:cxn ang="0">
                  <a:pos x="428" y="958"/>
                </a:cxn>
                <a:cxn ang="0">
                  <a:pos x="437" y="958"/>
                </a:cxn>
                <a:cxn ang="0">
                  <a:pos x="452" y="949"/>
                </a:cxn>
                <a:cxn ang="0">
                  <a:pos x="456" y="941"/>
                </a:cxn>
                <a:cxn ang="0">
                  <a:pos x="457" y="934"/>
                </a:cxn>
                <a:cxn ang="0">
                  <a:pos x="454" y="924"/>
                </a:cxn>
              </a:cxnLst>
              <a:rect l="0" t="0" r="r" b="b"/>
              <a:pathLst>
                <a:path w="457" h="958">
                  <a:moveTo>
                    <a:pt x="454" y="924"/>
                  </a:moveTo>
                  <a:lnTo>
                    <a:pt x="454" y="924"/>
                  </a:lnTo>
                  <a:lnTo>
                    <a:pt x="442" y="901"/>
                  </a:lnTo>
                  <a:lnTo>
                    <a:pt x="432" y="877"/>
                  </a:lnTo>
                  <a:lnTo>
                    <a:pt x="412" y="830"/>
                  </a:lnTo>
                  <a:lnTo>
                    <a:pt x="394" y="782"/>
                  </a:lnTo>
                  <a:lnTo>
                    <a:pt x="384" y="758"/>
                  </a:lnTo>
                  <a:lnTo>
                    <a:pt x="373" y="735"/>
                  </a:lnTo>
                  <a:lnTo>
                    <a:pt x="373" y="735"/>
                  </a:lnTo>
                  <a:lnTo>
                    <a:pt x="343" y="672"/>
                  </a:lnTo>
                  <a:lnTo>
                    <a:pt x="310" y="611"/>
                  </a:lnTo>
                  <a:lnTo>
                    <a:pt x="245" y="488"/>
                  </a:lnTo>
                  <a:lnTo>
                    <a:pt x="245" y="488"/>
                  </a:lnTo>
                  <a:lnTo>
                    <a:pt x="232" y="464"/>
                  </a:lnTo>
                  <a:lnTo>
                    <a:pt x="217" y="441"/>
                  </a:lnTo>
                  <a:lnTo>
                    <a:pt x="187" y="395"/>
                  </a:lnTo>
                  <a:lnTo>
                    <a:pt x="173" y="371"/>
                  </a:lnTo>
                  <a:lnTo>
                    <a:pt x="160" y="348"/>
                  </a:lnTo>
                  <a:lnTo>
                    <a:pt x="147" y="324"/>
                  </a:lnTo>
                  <a:lnTo>
                    <a:pt x="135" y="298"/>
                  </a:lnTo>
                  <a:lnTo>
                    <a:pt x="135" y="298"/>
                  </a:lnTo>
                  <a:lnTo>
                    <a:pt x="122" y="264"/>
                  </a:lnTo>
                  <a:lnTo>
                    <a:pt x="110" y="229"/>
                  </a:lnTo>
                  <a:lnTo>
                    <a:pt x="100" y="193"/>
                  </a:lnTo>
                  <a:lnTo>
                    <a:pt x="87" y="158"/>
                  </a:lnTo>
                  <a:lnTo>
                    <a:pt x="87" y="158"/>
                  </a:lnTo>
                  <a:lnTo>
                    <a:pt x="74" y="125"/>
                  </a:lnTo>
                  <a:lnTo>
                    <a:pt x="62" y="91"/>
                  </a:lnTo>
                  <a:lnTo>
                    <a:pt x="55" y="74"/>
                  </a:lnTo>
                  <a:lnTo>
                    <a:pt x="51" y="57"/>
                  </a:lnTo>
                  <a:lnTo>
                    <a:pt x="47" y="40"/>
                  </a:lnTo>
                  <a:lnTo>
                    <a:pt x="46" y="22"/>
                  </a:lnTo>
                  <a:lnTo>
                    <a:pt x="46" y="22"/>
                  </a:lnTo>
                  <a:lnTo>
                    <a:pt x="45" y="17"/>
                  </a:lnTo>
                  <a:lnTo>
                    <a:pt x="44" y="13"/>
                  </a:lnTo>
                  <a:lnTo>
                    <a:pt x="41" y="9"/>
                  </a:lnTo>
                  <a:lnTo>
                    <a:pt x="38" y="5"/>
                  </a:lnTo>
                  <a:lnTo>
                    <a:pt x="34" y="4"/>
                  </a:lnTo>
                  <a:lnTo>
                    <a:pt x="30" y="1"/>
                  </a:lnTo>
                  <a:lnTo>
                    <a:pt x="23" y="0"/>
                  </a:lnTo>
                  <a:lnTo>
                    <a:pt x="13" y="1"/>
                  </a:lnTo>
                  <a:lnTo>
                    <a:pt x="10" y="4"/>
                  </a:lnTo>
                  <a:lnTo>
                    <a:pt x="7" y="5"/>
                  </a:lnTo>
                  <a:lnTo>
                    <a:pt x="4" y="9"/>
                  </a:lnTo>
                  <a:lnTo>
                    <a:pt x="2" y="13"/>
                  </a:lnTo>
                  <a:lnTo>
                    <a:pt x="0" y="17"/>
                  </a:lnTo>
                  <a:lnTo>
                    <a:pt x="0" y="22"/>
                  </a:lnTo>
                  <a:lnTo>
                    <a:pt x="0" y="22"/>
                  </a:lnTo>
                  <a:lnTo>
                    <a:pt x="2" y="36"/>
                  </a:lnTo>
                  <a:lnTo>
                    <a:pt x="4" y="52"/>
                  </a:lnTo>
                  <a:lnTo>
                    <a:pt x="10" y="80"/>
                  </a:lnTo>
                  <a:lnTo>
                    <a:pt x="19" y="108"/>
                  </a:lnTo>
                  <a:lnTo>
                    <a:pt x="29" y="136"/>
                  </a:lnTo>
                  <a:lnTo>
                    <a:pt x="29" y="136"/>
                  </a:lnTo>
                  <a:lnTo>
                    <a:pt x="41" y="167"/>
                  </a:lnTo>
                  <a:lnTo>
                    <a:pt x="51" y="199"/>
                  </a:lnTo>
                  <a:lnTo>
                    <a:pt x="61" y="230"/>
                  </a:lnTo>
                  <a:lnTo>
                    <a:pt x="71" y="261"/>
                  </a:lnTo>
                  <a:lnTo>
                    <a:pt x="71" y="261"/>
                  </a:lnTo>
                  <a:lnTo>
                    <a:pt x="81" y="289"/>
                  </a:lnTo>
                  <a:lnTo>
                    <a:pt x="93" y="315"/>
                  </a:lnTo>
                  <a:lnTo>
                    <a:pt x="118" y="369"/>
                  </a:lnTo>
                  <a:lnTo>
                    <a:pt x="118" y="369"/>
                  </a:lnTo>
                  <a:lnTo>
                    <a:pt x="126" y="383"/>
                  </a:lnTo>
                  <a:lnTo>
                    <a:pt x="134" y="396"/>
                  </a:lnTo>
                  <a:lnTo>
                    <a:pt x="152" y="422"/>
                  </a:lnTo>
                  <a:lnTo>
                    <a:pt x="170" y="448"/>
                  </a:lnTo>
                  <a:lnTo>
                    <a:pt x="178" y="462"/>
                  </a:lnTo>
                  <a:lnTo>
                    <a:pt x="186" y="475"/>
                  </a:lnTo>
                  <a:lnTo>
                    <a:pt x="186" y="475"/>
                  </a:lnTo>
                  <a:lnTo>
                    <a:pt x="202" y="507"/>
                  </a:lnTo>
                  <a:lnTo>
                    <a:pt x="220" y="539"/>
                  </a:lnTo>
                  <a:lnTo>
                    <a:pt x="254" y="601"/>
                  </a:lnTo>
                  <a:lnTo>
                    <a:pt x="254" y="601"/>
                  </a:lnTo>
                  <a:lnTo>
                    <a:pt x="262" y="617"/>
                  </a:lnTo>
                  <a:lnTo>
                    <a:pt x="269" y="635"/>
                  </a:lnTo>
                  <a:lnTo>
                    <a:pt x="283" y="672"/>
                  </a:lnTo>
                  <a:lnTo>
                    <a:pt x="291" y="690"/>
                  </a:lnTo>
                  <a:lnTo>
                    <a:pt x="300" y="709"/>
                  </a:lnTo>
                  <a:lnTo>
                    <a:pt x="309" y="724"/>
                  </a:lnTo>
                  <a:lnTo>
                    <a:pt x="320" y="739"/>
                  </a:lnTo>
                  <a:lnTo>
                    <a:pt x="320" y="739"/>
                  </a:lnTo>
                  <a:lnTo>
                    <a:pt x="326" y="748"/>
                  </a:lnTo>
                  <a:lnTo>
                    <a:pt x="333" y="758"/>
                  </a:lnTo>
                  <a:lnTo>
                    <a:pt x="337" y="770"/>
                  </a:lnTo>
                  <a:lnTo>
                    <a:pt x="339" y="781"/>
                  </a:lnTo>
                  <a:lnTo>
                    <a:pt x="346" y="802"/>
                  </a:lnTo>
                  <a:lnTo>
                    <a:pt x="351" y="812"/>
                  </a:lnTo>
                  <a:lnTo>
                    <a:pt x="356" y="821"/>
                  </a:lnTo>
                  <a:lnTo>
                    <a:pt x="356" y="821"/>
                  </a:lnTo>
                  <a:lnTo>
                    <a:pt x="365" y="836"/>
                  </a:lnTo>
                  <a:lnTo>
                    <a:pt x="373" y="851"/>
                  </a:lnTo>
                  <a:lnTo>
                    <a:pt x="381" y="867"/>
                  </a:lnTo>
                  <a:lnTo>
                    <a:pt x="388" y="883"/>
                  </a:lnTo>
                  <a:lnTo>
                    <a:pt x="399" y="915"/>
                  </a:lnTo>
                  <a:lnTo>
                    <a:pt x="407" y="931"/>
                  </a:lnTo>
                  <a:lnTo>
                    <a:pt x="415" y="947"/>
                  </a:lnTo>
                  <a:lnTo>
                    <a:pt x="415" y="947"/>
                  </a:lnTo>
                  <a:lnTo>
                    <a:pt x="418" y="951"/>
                  </a:lnTo>
                  <a:lnTo>
                    <a:pt x="420" y="955"/>
                  </a:lnTo>
                  <a:lnTo>
                    <a:pt x="424" y="957"/>
                  </a:lnTo>
                  <a:lnTo>
                    <a:pt x="428" y="958"/>
                  </a:lnTo>
                  <a:lnTo>
                    <a:pt x="433" y="958"/>
                  </a:lnTo>
                  <a:lnTo>
                    <a:pt x="437" y="958"/>
                  </a:lnTo>
                  <a:lnTo>
                    <a:pt x="445" y="955"/>
                  </a:lnTo>
                  <a:lnTo>
                    <a:pt x="452" y="949"/>
                  </a:lnTo>
                  <a:lnTo>
                    <a:pt x="454" y="945"/>
                  </a:lnTo>
                  <a:lnTo>
                    <a:pt x="456" y="941"/>
                  </a:lnTo>
                  <a:lnTo>
                    <a:pt x="457" y="938"/>
                  </a:lnTo>
                  <a:lnTo>
                    <a:pt x="457" y="934"/>
                  </a:lnTo>
                  <a:lnTo>
                    <a:pt x="456" y="928"/>
                  </a:lnTo>
                  <a:lnTo>
                    <a:pt x="454" y="924"/>
                  </a:lnTo>
                  <a:lnTo>
                    <a:pt x="454" y="92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3" name="Freeform 404"/>
            <p:cNvSpPr/>
            <p:nvPr/>
          </p:nvSpPr>
          <p:spPr bwMode="auto">
            <a:xfrm>
              <a:off x="5607051" y="1260476"/>
              <a:ext cx="146050" cy="387350"/>
            </a:xfrm>
            <a:custGeom>
              <a:avLst/>
              <a:gdLst/>
              <a:ahLst/>
              <a:cxnLst>
                <a:cxn ang="0">
                  <a:pos x="321" y="22"/>
                </a:cxn>
                <a:cxn ang="0">
                  <a:pos x="310" y="85"/>
                </a:cxn>
                <a:cxn ang="0">
                  <a:pos x="292" y="148"/>
                </a:cxn>
                <a:cxn ang="0">
                  <a:pos x="249" y="271"/>
                </a:cxn>
                <a:cxn ang="0">
                  <a:pos x="229" y="333"/>
                </a:cxn>
                <a:cxn ang="0">
                  <a:pos x="189" y="458"/>
                </a:cxn>
                <a:cxn ang="0">
                  <a:pos x="173" y="520"/>
                </a:cxn>
                <a:cxn ang="0">
                  <a:pos x="166" y="553"/>
                </a:cxn>
                <a:cxn ang="0">
                  <a:pos x="148" y="617"/>
                </a:cxn>
                <a:cxn ang="0">
                  <a:pos x="126" y="680"/>
                </a:cxn>
                <a:cxn ang="0">
                  <a:pos x="98" y="741"/>
                </a:cxn>
                <a:cxn ang="0">
                  <a:pos x="84" y="771"/>
                </a:cxn>
                <a:cxn ang="0">
                  <a:pos x="59" y="812"/>
                </a:cxn>
                <a:cxn ang="0">
                  <a:pos x="30" y="856"/>
                </a:cxn>
                <a:cxn ang="0">
                  <a:pos x="12" y="893"/>
                </a:cxn>
                <a:cxn ang="0">
                  <a:pos x="4" y="917"/>
                </a:cxn>
                <a:cxn ang="0">
                  <a:pos x="0" y="939"/>
                </a:cxn>
                <a:cxn ang="0">
                  <a:pos x="2" y="951"/>
                </a:cxn>
                <a:cxn ang="0">
                  <a:pos x="4" y="960"/>
                </a:cxn>
                <a:cxn ang="0">
                  <a:pos x="11" y="968"/>
                </a:cxn>
                <a:cxn ang="0">
                  <a:pos x="26" y="973"/>
                </a:cxn>
                <a:cxn ang="0">
                  <a:pos x="38" y="969"/>
                </a:cxn>
                <a:cxn ang="0">
                  <a:pos x="45" y="964"/>
                </a:cxn>
                <a:cxn ang="0">
                  <a:pos x="47" y="956"/>
                </a:cxn>
                <a:cxn ang="0">
                  <a:pos x="47" y="951"/>
                </a:cxn>
                <a:cxn ang="0">
                  <a:pos x="50" y="928"/>
                </a:cxn>
                <a:cxn ang="0">
                  <a:pos x="59" y="905"/>
                </a:cxn>
                <a:cxn ang="0">
                  <a:pos x="84" y="862"/>
                </a:cxn>
                <a:cxn ang="0">
                  <a:pos x="119" y="802"/>
                </a:cxn>
                <a:cxn ang="0">
                  <a:pos x="151" y="739"/>
                </a:cxn>
                <a:cxn ang="0">
                  <a:pos x="164" y="713"/>
                </a:cxn>
                <a:cxn ang="0">
                  <a:pos x="185" y="658"/>
                </a:cxn>
                <a:cxn ang="0">
                  <a:pos x="202" y="601"/>
                </a:cxn>
                <a:cxn ang="0">
                  <a:pos x="221" y="515"/>
                </a:cxn>
                <a:cxn ang="0">
                  <a:pos x="229" y="484"/>
                </a:cxn>
                <a:cxn ang="0">
                  <a:pos x="246" y="421"/>
                </a:cxn>
                <a:cxn ang="0">
                  <a:pos x="278" y="328"/>
                </a:cxn>
                <a:cxn ang="0">
                  <a:pos x="299" y="265"/>
                </a:cxn>
                <a:cxn ang="0">
                  <a:pos x="339" y="145"/>
                </a:cxn>
                <a:cxn ang="0">
                  <a:pos x="357" y="84"/>
                </a:cxn>
                <a:cxn ang="0">
                  <a:pos x="367" y="22"/>
                </a:cxn>
                <a:cxn ang="0">
                  <a:pos x="367" y="17"/>
                </a:cxn>
                <a:cxn ang="0">
                  <a:pos x="364" y="9"/>
                </a:cxn>
                <a:cxn ang="0">
                  <a:pos x="357" y="4"/>
                </a:cxn>
                <a:cxn ang="0">
                  <a:pos x="346" y="0"/>
                </a:cxn>
                <a:cxn ang="0">
                  <a:pos x="333" y="4"/>
                </a:cxn>
                <a:cxn ang="0">
                  <a:pos x="326" y="9"/>
                </a:cxn>
                <a:cxn ang="0">
                  <a:pos x="322" y="17"/>
                </a:cxn>
                <a:cxn ang="0">
                  <a:pos x="321" y="22"/>
                </a:cxn>
              </a:cxnLst>
              <a:rect l="0" t="0" r="r" b="b"/>
              <a:pathLst>
                <a:path w="367" h="973">
                  <a:moveTo>
                    <a:pt x="321" y="22"/>
                  </a:moveTo>
                  <a:lnTo>
                    <a:pt x="321" y="22"/>
                  </a:lnTo>
                  <a:lnTo>
                    <a:pt x="317" y="53"/>
                  </a:lnTo>
                  <a:lnTo>
                    <a:pt x="310" y="85"/>
                  </a:lnTo>
                  <a:lnTo>
                    <a:pt x="302" y="116"/>
                  </a:lnTo>
                  <a:lnTo>
                    <a:pt x="292" y="148"/>
                  </a:lnTo>
                  <a:lnTo>
                    <a:pt x="270" y="210"/>
                  </a:lnTo>
                  <a:lnTo>
                    <a:pt x="249" y="271"/>
                  </a:lnTo>
                  <a:lnTo>
                    <a:pt x="249" y="271"/>
                  </a:lnTo>
                  <a:lnTo>
                    <a:pt x="229" y="333"/>
                  </a:lnTo>
                  <a:lnTo>
                    <a:pt x="208" y="395"/>
                  </a:lnTo>
                  <a:lnTo>
                    <a:pt x="189" y="458"/>
                  </a:lnTo>
                  <a:lnTo>
                    <a:pt x="181" y="489"/>
                  </a:lnTo>
                  <a:lnTo>
                    <a:pt x="173" y="520"/>
                  </a:lnTo>
                  <a:lnTo>
                    <a:pt x="173" y="520"/>
                  </a:lnTo>
                  <a:lnTo>
                    <a:pt x="166" y="553"/>
                  </a:lnTo>
                  <a:lnTo>
                    <a:pt x="157" y="586"/>
                  </a:lnTo>
                  <a:lnTo>
                    <a:pt x="148" y="617"/>
                  </a:lnTo>
                  <a:lnTo>
                    <a:pt x="138" y="650"/>
                  </a:lnTo>
                  <a:lnTo>
                    <a:pt x="126" y="680"/>
                  </a:lnTo>
                  <a:lnTo>
                    <a:pt x="113" y="711"/>
                  </a:lnTo>
                  <a:lnTo>
                    <a:pt x="98" y="741"/>
                  </a:lnTo>
                  <a:lnTo>
                    <a:pt x="84" y="771"/>
                  </a:lnTo>
                  <a:lnTo>
                    <a:pt x="84" y="771"/>
                  </a:lnTo>
                  <a:lnTo>
                    <a:pt x="72" y="791"/>
                  </a:lnTo>
                  <a:lnTo>
                    <a:pt x="59" y="812"/>
                  </a:lnTo>
                  <a:lnTo>
                    <a:pt x="45" y="834"/>
                  </a:lnTo>
                  <a:lnTo>
                    <a:pt x="30" y="856"/>
                  </a:lnTo>
                  <a:lnTo>
                    <a:pt x="17" y="880"/>
                  </a:lnTo>
                  <a:lnTo>
                    <a:pt x="12" y="893"/>
                  </a:lnTo>
                  <a:lnTo>
                    <a:pt x="8" y="905"/>
                  </a:lnTo>
                  <a:lnTo>
                    <a:pt x="4" y="917"/>
                  </a:lnTo>
                  <a:lnTo>
                    <a:pt x="2" y="928"/>
                  </a:lnTo>
                  <a:lnTo>
                    <a:pt x="0" y="939"/>
                  </a:lnTo>
                  <a:lnTo>
                    <a:pt x="2" y="951"/>
                  </a:lnTo>
                  <a:lnTo>
                    <a:pt x="2" y="951"/>
                  </a:lnTo>
                  <a:lnTo>
                    <a:pt x="3" y="956"/>
                  </a:lnTo>
                  <a:lnTo>
                    <a:pt x="4" y="960"/>
                  </a:lnTo>
                  <a:lnTo>
                    <a:pt x="7" y="964"/>
                  </a:lnTo>
                  <a:lnTo>
                    <a:pt x="11" y="968"/>
                  </a:lnTo>
                  <a:lnTo>
                    <a:pt x="17" y="972"/>
                  </a:lnTo>
                  <a:lnTo>
                    <a:pt x="26" y="973"/>
                  </a:lnTo>
                  <a:lnTo>
                    <a:pt x="34" y="972"/>
                  </a:lnTo>
                  <a:lnTo>
                    <a:pt x="38" y="969"/>
                  </a:lnTo>
                  <a:lnTo>
                    <a:pt x="42" y="968"/>
                  </a:lnTo>
                  <a:lnTo>
                    <a:pt x="45" y="964"/>
                  </a:lnTo>
                  <a:lnTo>
                    <a:pt x="46" y="960"/>
                  </a:lnTo>
                  <a:lnTo>
                    <a:pt x="47" y="956"/>
                  </a:lnTo>
                  <a:lnTo>
                    <a:pt x="47" y="951"/>
                  </a:lnTo>
                  <a:lnTo>
                    <a:pt x="47" y="951"/>
                  </a:lnTo>
                  <a:lnTo>
                    <a:pt x="47" y="940"/>
                  </a:lnTo>
                  <a:lnTo>
                    <a:pt x="50" y="928"/>
                  </a:lnTo>
                  <a:lnTo>
                    <a:pt x="54" y="917"/>
                  </a:lnTo>
                  <a:lnTo>
                    <a:pt x="59" y="905"/>
                  </a:lnTo>
                  <a:lnTo>
                    <a:pt x="72" y="881"/>
                  </a:lnTo>
                  <a:lnTo>
                    <a:pt x="84" y="862"/>
                  </a:lnTo>
                  <a:lnTo>
                    <a:pt x="84" y="862"/>
                  </a:lnTo>
                  <a:lnTo>
                    <a:pt x="119" y="802"/>
                  </a:lnTo>
                  <a:lnTo>
                    <a:pt x="135" y="770"/>
                  </a:lnTo>
                  <a:lnTo>
                    <a:pt x="151" y="739"/>
                  </a:lnTo>
                  <a:lnTo>
                    <a:pt x="151" y="739"/>
                  </a:lnTo>
                  <a:lnTo>
                    <a:pt x="164" y="713"/>
                  </a:lnTo>
                  <a:lnTo>
                    <a:pt x="174" y="685"/>
                  </a:lnTo>
                  <a:lnTo>
                    <a:pt x="185" y="658"/>
                  </a:lnTo>
                  <a:lnTo>
                    <a:pt x="193" y="629"/>
                  </a:lnTo>
                  <a:lnTo>
                    <a:pt x="202" y="601"/>
                  </a:lnTo>
                  <a:lnTo>
                    <a:pt x="208" y="573"/>
                  </a:lnTo>
                  <a:lnTo>
                    <a:pt x="221" y="515"/>
                  </a:lnTo>
                  <a:lnTo>
                    <a:pt x="221" y="515"/>
                  </a:lnTo>
                  <a:lnTo>
                    <a:pt x="229" y="484"/>
                  </a:lnTo>
                  <a:lnTo>
                    <a:pt x="237" y="452"/>
                  </a:lnTo>
                  <a:lnTo>
                    <a:pt x="246" y="421"/>
                  </a:lnTo>
                  <a:lnTo>
                    <a:pt x="257" y="390"/>
                  </a:lnTo>
                  <a:lnTo>
                    <a:pt x="278" y="328"/>
                  </a:lnTo>
                  <a:lnTo>
                    <a:pt x="299" y="265"/>
                  </a:lnTo>
                  <a:lnTo>
                    <a:pt x="299" y="265"/>
                  </a:lnTo>
                  <a:lnTo>
                    <a:pt x="320" y="207"/>
                  </a:lnTo>
                  <a:lnTo>
                    <a:pt x="339" y="145"/>
                  </a:lnTo>
                  <a:lnTo>
                    <a:pt x="350" y="115"/>
                  </a:lnTo>
                  <a:lnTo>
                    <a:pt x="357" y="84"/>
                  </a:lnTo>
                  <a:lnTo>
                    <a:pt x="363" y="53"/>
                  </a:lnTo>
                  <a:lnTo>
                    <a:pt x="367" y="22"/>
                  </a:lnTo>
                  <a:lnTo>
                    <a:pt x="367" y="22"/>
                  </a:lnTo>
                  <a:lnTo>
                    <a:pt x="367" y="17"/>
                  </a:lnTo>
                  <a:lnTo>
                    <a:pt x="365" y="13"/>
                  </a:lnTo>
                  <a:lnTo>
                    <a:pt x="364" y="9"/>
                  </a:lnTo>
                  <a:lnTo>
                    <a:pt x="361" y="5"/>
                  </a:lnTo>
                  <a:lnTo>
                    <a:pt x="357" y="4"/>
                  </a:lnTo>
                  <a:lnTo>
                    <a:pt x="354" y="1"/>
                  </a:lnTo>
                  <a:lnTo>
                    <a:pt x="346" y="0"/>
                  </a:lnTo>
                  <a:lnTo>
                    <a:pt x="337" y="1"/>
                  </a:lnTo>
                  <a:lnTo>
                    <a:pt x="333" y="4"/>
                  </a:lnTo>
                  <a:lnTo>
                    <a:pt x="330" y="5"/>
                  </a:lnTo>
                  <a:lnTo>
                    <a:pt x="326" y="9"/>
                  </a:lnTo>
                  <a:lnTo>
                    <a:pt x="323" y="13"/>
                  </a:lnTo>
                  <a:lnTo>
                    <a:pt x="322" y="17"/>
                  </a:lnTo>
                  <a:lnTo>
                    <a:pt x="321" y="22"/>
                  </a:lnTo>
                  <a:lnTo>
                    <a:pt x="321" y="2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4" name="Freeform 405"/>
            <p:cNvSpPr/>
            <p:nvPr/>
          </p:nvSpPr>
          <p:spPr bwMode="auto">
            <a:xfrm>
              <a:off x="5372101" y="1096963"/>
              <a:ext cx="247650" cy="176213"/>
            </a:xfrm>
            <a:custGeom>
              <a:avLst/>
              <a:gdLst/>
              <a:ahLst/>
              <a:cxnLst>
                <a:cxn ang="0">
                  <a:pos x="586" y="6"/>
                </a:cxn>
                <a:cxn ang="0">
                  <a:pos x="529" y="63"/>
                </a:cxn>
                <a:cxn ang="0">
                  <a:pos x="407" y="169"/>
                </a:cxn>
                <a:cxn ang="0">
                  <a:pos x="346" y="220"/>
                </a:cxn>
                <a:cxn ang="0">
                  <a:pos x="321" y="243"/>
                </a:cxn>
                <a:cxn ang="0">
                  <a:pos x="276" y="293"/>
                </a:cxn>
                <a:cxn ang="0">
                  <a:pos x="253" y="316"/>
                </a:cxn>
                <a:cxn ang="0">
                  <a:pos x="241" y="328"/>
                </a:cxn>
                <a:cxn ang="0">
                  <a:pos x="210" y="367"/>
                </a:cxn>
                <a:cxn ang="0">
                  <a:pos x="198" y="379"/>
                </a:cxn>
                <a:cxn ang="0">
                  <a:pos x="186" y="390"/>
                </a:cxn>
                <a:cxn ang="0">
                  <a:pos x="180" y="384"/>
                </a:cxn>
                <a:cxn ang="0">
                  <a:pos x="169" y="341"/>
                </a:cxn>
                <a:cxn ang="0">
                  <a:pos x="146" y="256"/>
                </a:cxn>
                <a:cxn ang="0">
                  <a:pos x="131" y="216"/>
                </a:cxn>
                <a:cxn ang="0">
                  <a:pos x="92" y="115"/>
                </a:cxn>
                <a:cxn ang="0">
                  <a:pos x="70" y="64"/>
                </a:cxn>
                <a:cxn ang="0">
                  <a:pos x="44" y="20"/>
                </a:cxn>
                <a:cxn ang="0">
                  <a:pos x="41" y="16"/>
                </a:cxn>
                <a:cxn ang="0">
                  <a:pos x="33" y="10"/>
                </a:cxn>
                <a:cxn ang="0">
                  <a:pos x="24" y="9"/>
                </a:cxn>
                <a:cxn ang="0">
                  <a:pos x="12" y="13"/>
                </a:cxn>
                <a:cxn ang="0">
                  <a:pos x="3" y="21"/>
                </a:cxn>
                <a:cxn ang="0">
                  <a:pos x="0" y="29"/>
                </a:cxn>
                <a:cxn ang="0">
                  <a:pos x="2" y="38"/>
                </a:cxn>
                <a:cxn ang="0">
                  <a:pos x="4" y="42"/>
                </a:cxn>
                <a:cxn ang="0">
                  <a:pos x="28" y="84"/>
                </a:cxn>
                <a:cxn ang="0">
                  <a:pos x="45" y="128"/>
                </a:cxn>
                <a:cxn ang="0">
                  <a:pos x="71" y="196"/>
                </a:cxn>
                <a:cxn ang="0">
                  <a:pos x="82" y="217"/>
                </a:cxn>
                <a:cxn ang="0">
                  <a:pos x="102" y="264"/>
                </a:cxn>
                <a:cxn ang="0">
                  <a:pos x="117" y="315"/>
                </a:cxn>
                <a:cxn ang="0">
                  <a:pos x="139" y="417"/>
                </a:cxn>
                <a:cxn ang="0">
                  <a:pos x="142" y="422"/>
                </a:cxn>
                <a:cxn ang="0">
                  <a:pos x="148" y="430"/>
                </a:cxn>
                <a:cxn ang="0">
                  <a:pos x="157" y="434"/>
                </a:cxn>
                <a:cxn ang="0">
                  <a:pos x="168" y="433"/>
                </a:cxn>
                <a:cxn ang="0">
                  <a:pos x="173" y="430"/>
                </a:cxn>
                <a:cxn ang="0">
                  <a:pos x="181" y="438"/>
                </a:cxn>
                <a:cxn ang="0">
                  <a:pos x="191" y="442"/>
                </a:cxn>
                <a:cxn ang="0">
                  <a:pos x="203" y="439"/>
                </a:cxn>
                <a:cxn ang="0">
                  <a:pos x="211" y="430"/>
                </a:cxn>
                <a:cxn ang="0">
                  <a:pos x="215" y="425"/>
                </a:cxn>
                <a:cxn ang="0">
                  <a:pos x="231" y="408"/>
                </a:cxn>
                <a:cxn ang="0">
                  <a:pos x="252" y="387"/>
                </a:cxn>
                <a:cxn ang="0">
                  <a:pos x="274" y="361"/>
                </a:cxn>
                <a:cxn ang="0">
                  <a:pos x="299" y="336"/>
                </a:cxn>
                <a:cxn ang="0">
                  <a:pos x="312" y="326"/>
                </a:cxn>
                <a:cxn ang="0">
                  <a:pos x="344" y="289"/>
                </a:cxn>
                <a:cxn ang="0">
                  <a:pos x="378" y="252"/>
                </a:cxn>
                <a:cxn ang="0">
                  <a:pos x="392" y="241"/>
                </a:cxn>
                <a:cxn ang="0">
                  <a:pos x="508" y="142"/>
                </a:cxn>
                <a:cxn ang="0">
                  <a:pos x="619" y="39"/>
                </a:cxn>
                <a:cxn ang="0">
                  <a:pos x="622" y="35"/>
                </a:cxn>
                <a:cxn ang="0">
                  <a:pos x="626" y="27"/>
                </a:cxn>
                <a:cxn ang="0">
                  <a:pos x="624" y="18"/>
                </a:cxn>
                <a:cxn ang="0">
                  <a:pos x="619" y="8"/>
                </a:cxn>
                <a:cxn ang="0">
                  <a:pos x="607" y="1"/>
                </a:cxn>
                <a:cxn ang="0">
                  <a:pos x="600" y="0"/>
                </a:cxn>
                <a:cxn ang="0">
                  <a:pos x="590" y="4"/>
                </a:cxn>
                <a:cxn ang="0">
                  <a:pos x="586" y="6"/>
                </a:cxn>
              </a:cxnLst>
              <a:rect l="0" t="0" r="r" b="b"/>
              <a:pathLst>
                <a:path w="626" h="442">
                  <a:moveTo>
                    <a:pt x="586" y="6"/>
                  </a:moveTo>
                  <a:lnTo>
                    <a:pt x="586" y="6"/>
                  </a:lnTo>
                  <a:lnTo>
                    <a:pt x="558" y="35"/>
                  </a:lnTo>
                  <a:lnTo>
                    <a:pt x="529" y="63"/>
                  </a:lnTo>
                  <a:lnTo>
                    <a:pt x="469" y="116"/>
                  </a:lnTo>
                  <a:lnTo>
                    <a:pt x="407" y="169"/>
                  </a:lnTo>
                  <a:lnTo>
                    <a:pt x="346" y="220"/>
                  </a:lnTo>
                  <a:lnTo>
                    <a:pt x="346" y="220"/>
                  </a:lnTo>
                  <a:lnTo>
                    <a:pt x="333" y="231"/>
                  </a:lnTo>
                  <a:lnTo>
                    <a:pt x="321" y="243"/>
                  </a:lnTo>
                  <a:lnTo>
                    <a:pt x="299" y="268"/>
                  </a:lnTo>
                  <a:lnTo>
                    <a:pt x="276" y="293"/>
                  </a:lnTo>
                  <a:lnTo>
                    <a:pt x="265" y="305"/>
                  </a:lnTo>
                  <a:lnTo>
                    <a:pt x="253" y="316"/>
                  </a:lnTo>
                  <a:lnTo>
                    <a:pt x="253" y="316"/>
                  </a:lnTo>
                  <a:lnTo>
                    <a:pt x="241" y="328"/>
                  </a:lnTo>
                  <a:lnTo>
                    <a:pt x="231" y="341"/>
                  </a:lnTo>
                  <a:lnTo>
                    <a:pt x="210" y="367"/>
                  </a:lnTo>
                  <a:lnTo>
                    <a:pt x="210" y="367"/>
                  </a:lnTo>
                  <a:lnTo>
                    <a:pt x="198" y="379"/>
                  </a:lnTo>
                  <a:lnTo>
                    <a:pt x="186" y="390"/>
                  </a:lnTo>
                  <a:lnTo>
                    <a:pt x="186" y="390"/>
                  </a:lnTo>
                  <a:lnTo>
                    <a:pt x="184" y="387"/>
                  </a:lnTo>
                  <a:lnTo>
                    <a:pt x="180" y="384"/>
                  </a:lnTo>
                  <a:lnTo>
                    <a:pt x="180" y="384"/>
                  </a:lnTo>
                  <a:lnTo>
                    <a:pt x="169" y="341"/>
                  </a:lnTo>
                  <a:lnTo>
                    <a:pt x="159" y="298"/>
                  </a:lnTo>
                  <a:lnTo>
                    <a:pt x="146" y="256"/>
                  </a:lnTo>
                  <a:lnTo>
                    <a:pt x="131" y="216"/>
                  </a:lnTo>
                  <a:lnTo>
                    <a:pt x="131" y="216"/>
                  </a:lnTo>
                  <a:lnTo>
                    <a:pt x="112" y="166"/>
                  </a:lnTo>
                  <a:lnTo>
                    <a:pt x="92" y="115"/>
                  </a:lnTo>
                  <a:lnTo>
                    <a:pt x="82" y="89"/>
                  </a:lnTo>
                  <a:lnTo>
                    <a:pt x="70" y="64"/>
                  </a:lnTo>
                  <a:lnTo>
                    <a:pt x="58" y="40"/>
                  </a:lnTo>
                  <a:lnTo>
                    <a:pt x="44" y="20"/>
                  </a:lnTo>
                  <a:lnTo>
                    <a:pt x="44" y="20"/>
                  </a:lnTo>
                  <a:lnTo>
                    <a:pt x="41" y="16"/>
                  </a:lnTo>
                  <a:lnTo>
                    <a:pt x="37" y="12"/>
                  </a:lnTo>
                  <a:lnTo>
                    <a:pt x="33" y="10"/>
                  </a:lnTo>
                  <a:lnTo>
                    <a:pt x="28" y="9"/>
                  </a:lnTo>
                  <a:lnTo>
                    <a:pt x="24" y="9"/>
                  </a:lnTo>
                  <a:lnTo>
                    <a:pt x="20" y="9"/>
                  </a:lnTo>
                  <a:lnTo>
                    <a:pt x="12" y="13"/>
                  </a:lnTo>
                  <a:lnTo>
                    <a:pt x="6" y="18"/>
                  </a:lnTo>
                  <a:lnTo>
                    <a:pt x="3" y="21"/>
                  </a:lnTo>
                  <a:lnTo>
                    <a:pt x="2" y="25"/>
                  </a:lnTo>
                  <a:lnTo>
                    <a:pt x="0" y="29"/>
                  </a:lnTo>
                  <a:lnTo>
                    <a:pt x="0" y="34"/>
                  </a:lnTo>
                  <a:lnTo>
                    <a:pt x="2" y="38"/>
                  </a:lnTo>
                  <a:lnTo>
                    <a:pt x="4" y="42"/>
                  </a:lnTo>
                  <a:lnTo>
                    <a:pt x="4" y="42"/>
                  </a:lnTo>
                  <a:lnTo>
                    <a:pt x="17" y="63"/>
                  </a:lnTo>
                  <a:lnTo>
                    <a:pt x="28" y="84"/>
                  </a:lnTo>
                  <a:lnTo>
                    <a:pt x="37" y="106"/>
                  </a:lnTo>
                  <a:lnTo>
                    <a:pt x="45" y="128"/>
                  </a:lnTo>
                  <a:lnTo>
                    <a:pt x="62" y="174"/>
                  </a:lnTo>
                  <a:lnTo>
                    <a:pt x="71" y="196"/>
                  </a:lnTo>
                  <a:lnTo>
                    <a:pt x="82" y="217"/>
                  </a:lnTo>
                  <a:lnTo>
                    <a:pt x="82" y="217"/>
                  </a:lnTo>
                  <a:lnTo>
                    <a:pt x="92" y="239"/>
                  </a:lnTo>
                  <a:lnTo>
                    <a:pt x="102" y="264"/>
                  </a:lnTo>
                  <a:lnTo>
                    <a:pt x="110" y="289"/>
                  </a:lnTo>
                  <a:lnTo>
                    <a:pt x="117" y="315"/>
                  </a:lnTo>
                  <a:lnTo>
                    <a:pt x="130" y="367"/>
                  </a:lnTo>
                  <a:lnTo>
                    <a:pt x="139" y="417"/>
                  </a:lnTo>
                  <a:lnTo>
                    <a:pt x="139" y="417"/>
                  </a:lnTo>
                  <a:lnTo>
                    <a:pt x="142" y="422"/>
                  </a:lnTo>
                  <a:lnTo>
                    <a:pt x="144" y="426"/>
                  </a:lnTo>
                  <a:lnTo>
                    <a:pt x="148" y="430"/>
                  </a:lnTo>
                  <a:lnTo>
                    <a:pt x="152" y="433"/>
                  </a:lnTo>
                  <a:lnTo>
                    <a:pt x="157" y="434"/>
                  </a:lnTo>
                  <a:lnTo>
                    <a:pt x="163" y="434"/>
                  </a:lnTo>
                  <a:lnTo>
                    <a:pt x="168" y="433"/>
                  </a:lnTo>
                  <a:lnTo>
                    <a:pt x="173" y="430"/>
                  </a:lnTo>
                  <a:lnTo>
                    <a:pt x="173" y="430"/>
                  </a:lnTo>
                  <a:lnTo>
                    <a:pt x="177" y="435"/>
                  </a:lnTo>
                  <a:lnTo>
                    <a:pt x="181" y="438"/>
                  </a:lnTo>
                  <a:lnTo>
                    <a:pt x="186" y="441"/>
                  </a:lnTo>
                  <a:lnTo>
                    <a:pt x="191" y="442"/>
                  </a:lnTo>
                  <a:lnTo>
                    <a:pt x="198" y="441"/>
                  </a:lnTo>
                  <a:lnTo>
                    <a:pt x="203" y="439"/>
                  </a:lnTo>
                  <a:lnTo>
                    <a:pt x="207" y="435"/>
                  </a:lnTo>
                  <a:lnTo>
                    <a:pt x="211" y="430"/>
                  </a:lnTo>
                  <a:lnTo>
                    <a:pt x="211" y="430"/>
                  </a:lnTo>
                  <a:lnTo>
                    <a:pt x="215" y="425"/>
                  </a:lnTo>
                  <a:lnTo>
                    <a:pt x="220" y="420"/>
                  </a:lnTo>
                  <a:lnTo>
                    <a:pt x="231" y="408"/>
                  </a:lnTo>
                  <a:lnTo>
                    <a:pt x="242" y="397"/>
                  </a:lnTo>
                  <a:lnTo>
                    <a:pt x="252" y="387"/>
                  </a:lnTo>
                  <a:lnTo>
                    <a:pt x="252" y="387"/>
                  </a:lnTo>
                  <a:lnTo>
                    <a:pt x="274" y="361"/>
                  </a:lnTo>
                  <a:lnTo>
                    <a:pt x="287" y="348"/>
                  </a:lnTo>
                  <a:lnTo>
                    <a:pt x="299" y="336"/>
                  </a:lnTo>
                  <a:lnTo>
                    <a:pt x="299" y="336"/>
                  </a:lnTo>
                  <a:lnTo>
                    <a:pt x="312" y="326"/>
                  </a:lnTo>
                  <a:lnTo>
                    <a:pt x="322" y="314"/>
                  </a:lnTo>
                  <a:lnTo>
                    <a:pt x="344" y="289"/>
                  </a:lnTo>
                  <a:lnTo>
                    <a:pt x="367" y="264"/>
                  </a:lnTo>
                  <a:lnTo>
                    <a:pt x="378" y="252"/>
                  </a:lnTo>
                  <a:lnTo>
                    <a:pt x="392" y="241"/>
                  </a:lnTo>
                  <a:lnTo>
                    <a:pt x="392" y="241"/>
                  </a:lnTo>
                  <a:lnTo>
                    <a:pt x="450" y="192"/>
                  </a:lnTo>
                  <a:lnTo>
                    <a:pt x="508" y="142"/>
                  </a:lnTo>
                  <a:lnTo>
                    <a:pt x="564" y="91"/>
                  </a:lnTo>
                  <a:lnTo>
                    <a:pt x="619" y="39"/>
                  </a:lnTo>
                  <a:lnTo>
                    <a:pt x="619" y="39"/>
                  </a:lnTo>
                  <a:lnTo>
                    <a:pt x="622" y="35"/>
                  </a:lnTo>
                  <a:lnTo>
                    <a:pt x="624" y="31"/>
                  </a:lnTo>
                  <a:lnTo>
                    <a:pt x="626" y="27"/>
                  </a:lnTo>
                  <a:lnTo>
                    <a:pt x="626" y="22"/>
                  </a:lnTo>
                  <a:lnTo>
                    <a:pt x="624" y="18"/>
                  </a:lnTo>
                  <a:lnTo>
                    <a:pt x="623" y="14"/>
                  </a:lnTo>
                  <a:lnTo>
                    <a:pt x="619" y="8"/>
                  </a:lnTo>
                  <a:lnTo>
                    <a:pt x="611" y="3"/>
                  </a:lnTo>
                  <a:lnTo>
                    <a:pt x="607" y="1"/>
                  </a:lnTo>
                  <a:lnTo>
                    <a:pt x="603" y="0"/>
                  </a:lnTo>
                  <a:lnTo>
                    <a:pt x="600" y="0"/>
                  </a:lnTo>
                  <a:lnTo>
                    <a:pt x="596" y="1"/>
                  </a:lnTo>
                  <a:lnTo>
                    <a:pt x="590" y="4"/>
                  </a:lnTo>
                  <a:lnTo>
                    <a:pt x="586" y="6"/>
                  </a:lnTo>
                  <a:lnTo>
                    <a:pt x="586" y="6"/>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5" name="Freeform 407"/>
            <p:cNvSpPr/>
            <p:nvPr/>
          </p:nvSpPr>
          <p:spPr bwMode="auto">
            <a:xfrm>
              <a:off x="5599113" y="1095375"/>
              <a:ext cx="249238" cy="177800"/>
            </a:xfrm>
            <a:custGeom>
              <a:avLst/>
              <a:gdLst/>
              <a:ahLst/>
              <a:cxnLst>
                <a:cxn ang="0">
                  <a:pos x="577" y="76"/>
                </a:cxn>
                <a:cxn ang="0">
                  <a:pos x="538" y="154"/>
                </a:cxn>
                <a:cxn ang="0">
                  <a:pos x="474" y="255"/>
                </a:cxn>
                <a:cxn ang="0">
                  <a:pos x="426" y="320"/>
                </a:cxn>
                <a:cxn ang="0">
                  <a:pos x="403" y="358"/>
                </a:cxn>
                <a:cxn ang="0">
                  <a:pos x="382" y="385"/>
                </a:cxn>
                <a:cxn ang="0">
                  <a:pos x="367" y="394"/>
                </a:cxn>
                <a:cxn ang="0">
                  <a:pos x="348" y="386"/>
                </a:cxn>
                <a:cxn ang="0">
                  <a:pos x="317" y="344"/>
                </a:cxn>
                <a:cxn ang="0">
                  <a:pos x="278" y="286"/>
                </a:cxn>
                <a:cxn ang="0">
                  <a:pos x="224" y="225"/>
                </a:cxn>
                <a:cxn ang="0">
                  <a:pos x="151" y="140"/>
                </a:cxn>
                <a:cxn ang="0">
                  <a:pos x="99" y="72"/>
                </a:cxn>
                <a:cxn ang="0">
                  <a:pos x="59" y="35"/>
                </a:cxn>
                <a:cxn ang="0">
                  <a:pos x="49" y="22"/>
                </a:cxn>
                <a:cxn ang="0">
                  <a:pos x="38" y="8"/>
                </a:cxn>
                <a:cxn ang="0">
                  <a:pos x="27" y="0"/>
                </a:cxn>
                <a:cxn ang="0">
                  <a:pos x="15" y="1"/>
                </a:cxn>
                <a:cxn ang="0">
                  <a:pos x="2" y="18"/>
                </a:cxn>
                <a:cxn ang="0">
                  <a:pos x="2" y="31"/>
                </a:cxn>
                <a:cxn ang="0">
                  <a:pos x="6" y="39"/>
                </a:cxn>
                <a:cxn ang="0">
                  <a:pos x="122" y="178"/>
                </a:cxn>
                <a:cxn ang="0">
                  <a:pos x="182" y="247"/>
                </a:cxn>
                <a:cxn ang="0">
                  <a:pos x="246" y="319"/>
                </a:cxn>
                <a:cxn ang="0">
                  <a:pos x="266" y="352"/>
                </a:cxn>
                <a:cxn ang="0">
                  <a:pos x="287" y="387"/>
                </a:cxn>
                <a:cxn ang="0">
                  <a:pos x="326" y="430"/>
                </a:cxn>
                <a:cxn ang="0">
                  <a:pos x="346" y="446"/>
                </a:cxn>
                <a:cxn ang="0">
                  <a:pos x="359" y="449"/>
                </a:cxn>
                <a:cxn ang="0">
                  <a:pos x="375" y="441"/>
                </a:cxn>
                <a:cxn ang="0">
                  <a:pos x="392" y="438"/>
                </a:cxn>
                <a:cxn ang="0">
                  <a:pos x="401" y="430"/>
                </a:cxn>
                <a:cxn ang="0">
                  <a:pos x="411" y="419"/>
                </a:cxn>
                <a:cxn ang="0">
                  <a:pos x="435" y="390"/>
                </a:cxn>
                <a:cxn ang="0">
                  <a:pos x="499" y="301"/>
                </a:cxn>
                <a:cxn ang="0">
                  <a:pos x="535" y="243"/>
                </a:cxn>
                <a:cxn ang="0">
                  <a:pos x="606" y="124"/>
                </a:cxn>
                <a:cxn ang="0">
                  <a:pos x="631" y="60"/>
                </a:cxn>
                <a:cxn ang="0">
                  <a:pos x="631" y="50"/>
                </a:cxn>
                <a:cxn ang="0">
                  <a:pos x="626" y="39"/>
                </a:cxn>
                <a:cxn ang="0">
                  <a:pos x="606" y="31"/>
                </a:cxn>
                <a:cxn ang="0">
                  <a:pos x="594" y="35"/>
                </a:cxn>
                <a:cxn ang="0">
                  <a:pos x="586" y="48"/>
                </a:cxn>
              </a:cxnLst>
              <a:rect l="0" t="0" r="r" b="b"/>
              <a:pathLst>
                <a:path w="631" h="449">
                  <a:moveTo>
                    <a:pt x="586" y="48"/>
                  </a:moveTo>
                  <a:lnTo>
                    <a:pt x="586" y="48"/>
                  </a:lnTo>
                  <a:lnTo>
                    <a:pt x="577" y="76"/>
                  </a:lnTo>
                  <a:lnTo>
                    <a:pt x="567" y="102"/>
                  </a:lnTo>
                  <a:lnTo>
                    <a:pt x="552" y="130"/>
                  </a:lnTo>
                  <a:lnTo>
                    <a:pt x="538" y="154"/>
                  </a:lnTo>
                  <a:lnTo>
                    <a:pt x="507" y="205"/>
                  </a:lnTo>
                  <a:lnTo>
                    <a:pt x="474" y="255"/>
                  </a:lnTo>
                  <a:lnTo>
                    <a:pt x="474" y="255"/>
                  </a:lnTo>
                  <a:lnTo>
                    <a:pt x="463" y="272"/>
                  </a:lnTo>
                  <a:lnTo>
                    <a:pt x="452" y="288"/>
                  </a:lnTo>
                  <a:lnTo>
                    <a:pt x="426" y="320"/>
                  </a:lnTo>
                  <a:lnTo>
                    <a:pt x="426" y="320"/>
                  </a:lnTo>
                  <a:lnTo>
                    <a:pt x="415" y="337"/>
                  </a:lnTo>
                  <a:lnTo>
                    <a:pt x="403" y="358"/>
                  </a:lnTo>
                  <a:lnTo>
                    <a:pt x="397" y="369"/>
                  </a:lnTo>
                  <a:lnTo>
                    <a:pt x="389" y="378"/>
                  </a:lnTo>
                  <a:lnTo>
                    <a:pt x="382" y="385"/>
                  </a:lnTo>
                  <a:lnTo>
                    <a:pt x="375" y="390"/>
                  </a:lnTo>
                  <a:lnTo>
                    <a:pt x="375" y="390"/>
                  </a:lnTo>
                  <a:lnTo>
                    <a:pt x="367" y="394"/>
                  </a:lnTo>
                  <a:lnTo>
                    <a:pt x="361" y="399"/>
                  </a:lnTo>
                  <a:lnTo>
                    <a:pt x="361" y="399"/>
                  </a:lnTo>
                  <a:lnTo>
                    <a:pt x="348" y="386"/>
                  </a:lnTo>
                  <a:lnTo>
                    <a:pt x="338" y="373"/>
                  </a:lnTo>
                  <a:lnTo>
                    <a:pt x="327" y="358"/>
                  </a:lnTo>
                  <a:lnTo>
                    <a:pt x="317" y="344"/>
                  </a:lnTo>
                  <a:lnTo>
                    <a:pt x="299" y="315"/>
                  </a:lnTo>
                  <a:lnTo>
                    <a:pt x="278" y="286"/>
                  </a:lnTo>
                  <a:lnTo>
                    <a:pt x="278" y="286"/>
                  </a:lnTo>
                  <a:lnTo>
                    <a:pt x="261" y="266"/>
                  </a:lnTo>
                  <a:lnTo>
                    <a:pt x="242" y="246"/>
                  </a:lnTo>
                  <a:lnTo>
                    <a:pt x="224" y="225"/>
                  </a:lnTo>
                  <a:lnTo>
                    <a:pt x="206" y="205"/>
                  </a:lnTo>
                  <a:lnTo>
                    <a:pt x="206" y="205"/>
                  </a:lnTo>
                  <a:lnTo>
                    <a:pt x="151" y="140"/>
                  </a:lnTo>
                  <a:lnTo>
                    <a:pt x="125" y="106"/>
                  </a:lnTo>
                  <a:lnTo>
                    <a:pt x="99" y="72"/>
                  </a:lnTo>
                  <a:lnTo>
                    <a:pt x="99" y="72"/>
                  </a:lnTo>
                  <a:lnTo>
                    <a:pt x="89" y="60"/>
                  </a:lnTo>
                  <a:lnTo>
                    <a:pt x="82" y="52"/>
                  </a:lnTo>
                  <a:lnTo>
                    <a:pt x="59" y="35"/>
                  </a:lnTo>
                  <a:lnTo>
                    <a:pt x="59" y="35"/>
                  </a:lnTo>
                  <a:lnTo>
                    <a:pt x="54" y="29"/>
                  </a:lnTo>
                  <a:lnTo>
                    <a:pt x="49" y="22"/>
                  </a:lnTo>
                  <a:lnTo>
                    <a:pt x="44" y="14"/>
                  </a:lnTo>
                  <a:lnTo>
                    <a:pt x="38" y="8"/>
                  </a:lnTo>
                  <a:lnTo>
                    <a:pt x="38" y="8"/>
                  </a:lnTo>
                  <a:lnTo>
                    <a:pt x="34" y="4"/>
                  </a:lnTo>
                  <a:lnTo>
                    <a:pt x="30" y="1"/>
                  </a:lnTo>
                  <a:lnTo>
                    <a:pt x="27" y="0"/>
                  </a:lnTo>
                  <a:lnTo>
                    <a:pt x="23" y="0"/>
                  </a:lnTo>
                  <a:lnTo>
                    <a:pt x="19" y="0"/>
                  </a:lnTo>
                  <a:lnTo>
                    <a:pt x="15" y="1"/>
                  </a:lnTo>
                  <a:lnTo>
                    <a:pt x="8" y="7"/>
                  </a:lnTo>
                  <a:lnTo>
                    <a:pt x="3" y="14"/>
                  </a:lnTo>
                  <a:lnTo>
                    <a:pt x="2" y="18"/>
                  </a:lnTo>
                  <a:lnTo>
                    <a:pt x="0" y="22"/>
                  </a:lnTo>
                  <a:lnTo>
                    <a:pt x="0" y="26"/>
                  </a:lnTo>
                  <a:lnTo>
                    <a:pt x="2" y="31"/>
                  </a:lnTo>
                  <a:lnTo>
                    <a:pt x="3" y="35"/>
                  </a:lnTo>
                  <a:lnTo>
                    <a:pt x="6" y="39"/>
                  </a:lnTo>
                  <a:lnTo>
                    <a:pt x="6" y="39"/>
                  </a:lnTo>
                  <a:lnTo>
                    <a:pt x="44" y="84"/>
                  </a:lnTo>
                  <a:lnTo>
                    <a:pt x="83" y="130"/>
                  </a:lnTo>
                  <a:lnTo>
                    <a:pt x="122" y="178"/>
                  </a:lnTo>
                  <a:lnTo>
                    <a:pt x="161" y="224"/>
                  </a:lnTo>
                  <a:lnTo>
                    <a:pt x="161" y="224"/>
                  </a:lnTo>
                  <a:lnTo>
                    <a:pt x="182" y="247"/>
                  </a:lnTo>
                  <a:lnTo>
                    <a:pt x="204" y="271"/>
                  </a:lnTo>
                  <a:lnTo>
                    <a:pt x="225" y="294"/>
                  </a:lnTo>
                  <a:lnTo>
                    <a:pt x="246" y="319"/>
                  </a:lnTo>
                  <a:lnTo>
                    <a:pt x="246" y="319"/>
                  </a:lnTo>
                  <a:lnTo>
                    <a:pt x="257" y="335"/>
                  </a:lnTo>
                  <a:lnTo>
                    <a:pt x="266" y="352"/>
                  </a:lnTo>
                  <a:lnTo>
                    <a:pt x="276" y="370"/>
                  </a:lnTo>
                  <a:lnTo>
                    <a:pt x="287" y="387"/>
                  </a:lnTo>
                  <a:lnTo>
                    <a:pt x="287" y="387"/>
                  </a:lnTo>
                  <a:lnTo>
                    <a:pt x="299" y="403"/>
                  </a:lnTo>
                  <a:lnTo>
                    <a:pt x="312" y="417"/>
                  </a:lnTo>
                  <a:lnTo>
                    <a:pt x="326" y="430"/>
                  </a:lnTo>
                  <a:lnTo>
                    <a:pt x="341" y="443"/>
                  </a:lnTo>
                  <a:lnTo>
                    <a:pt x="341" y="443"/>
                  </a:lnTo>
                  <a:lnTo>
                    <a:pt x="346" y="446"/>
                  </a:lnTo>
                  <a:lnTo>
                    <a:pt x="350" y="447"/>
                  </a:lnTo>
                  <a:lnTo>
                    <a:pt x="355" y="449"/>
                  </a:lnTo>
                  <a:lnTo>
                    <a:pt x="359" y="449"/>
                  </a:lnTo>
                  <a:lnTo>
                    <a:pt x="363" y="447"/>
                  </a:lnTo>
                  <a:lnTo>
                    <a:pt x="368" y="446"/>
                  </a:lnTo>
                  <a:lnTo>
                    <a:pt x="375" y="441"/>
                  </a:lnTo>
                  <a:lnTo>
                    <a:pt x="375" y="441"/>
                  </a:lnTo>
                  <a:lnTo>
                    <a:pt x="384" y="441"/>
                  </a:lnTo>
                  <a:lnTo>
                    <a:pt x="392" y="438"/>
                  </a:lnTo>
                  <a:lnTo>
                    <a:pt x="395" y="437"/>
                  </a:lnTo>
                  <a:lnTo>
                    <a:pt x="398" y="433"/>
                  </a:lnTo>
                  <a:lnTo>
                    <a:pt x="401" y="430"/>
                  </a:lnTo>
                  <a:lnTo>
                    <a:pt x="402" y="425"/>
                  </a:lnTo>
                  <a:lnTo>
                    <a:pt x="402" y="425"/>
                  </a:lnTo>
                  <a:lnTo>
                    <a:pt x="411" y="419"/>
                  </a:lnTo>
                  <a:lnTo>
                    <a:pt x="419" y="409"/>
                  </a:lnTo>
                  <a:lnTo>
                    <a:pt x="435" y="390"/>
                  </a:lnTo>
                  <a:lnTo>
                    <a:pt x="435" y="390"/>
                  </a:lnTo>
                  <a:lnTo>
                    <a:pt x="467" y="347"/>
                  </a:lnTo>
                  <a:lnTo>
                    <a:pt x="484" y="324"/>
                  </a:lnTo>
                  <a:lnTo>
                    <a:pt x="499" y="301"/>
                  </a:lnTo>
                  <a:lnTo>
                    <a:pt x="499" y="301"/>
                  </a:lnTo>
                  <a:lnTo>
                    <a:pt x="517" y="272"/>
                  </a:lnTo>
                  <a:lnTo>
                    <a:pt x="535" y="243"/>
                  </a:lnTo>
                  <a:lnTo>
                    <a:pt x="573" y="184"/>
                  </a:lnTo>
                  <a:lnTo>
                    <a:pt x="590" y="154"/>
                  </a:lnTo>
                  <a:lnTo>
                    <a:pt x="606" y="124"/>
                  </a:lnTo>
                  <a:lnTo>
                    <a:pt x="620" y="93"/>
                  </a:lnTo>
                  <a:lnTo>
                    <a:pt x="626" y="76"/>
                  </a:lnTo>
                  <a:lnTo>
                    <a:pt x="631" y="60"/>
                  </a:lnTo>
                  <a:lnTo>
                    <a:pt x="631" y="60"/>
                  </a:lnTo>
                  <a:lnTo>
                    <a:pt x="631" y="55"/>
                  </a:lnTo>
                  <a:lnTo>
                    <a:pt x="631" y="50"/>
                  </a:lnTo>
                  <a:lnTo>
                    <a:pt x="630" y="46"/>
                  </a:lnTo>
                  <a:lnTo>
                    <a:pt x="628" y="42"/>
                  </a:lnTo>
                  <a:lnTo>
                    <a:pt x="626" y="39"/>
                  </a:lnTo>
                  <a:lnTo>
                    <a:pt x="622" y="37"/>
                  </a:lnTo>
                  <a:lnTo>
                    <a:pt x="614" y="33"/>
                  </a:lnTo>
                  <a:lnTo>
                    <a:pt x="606" y="31"/>
                  </a:lnTo>
                  <a:lnTo>
                    <a:pt x="602" y="33"/>
                  </a:lnTo>
                  <a:lnTo>
                    <a:pt x="598" y="34"/>
                  </a:lnTo>
                  <a:lnTo>
                    <a:pt x="594" y="35"/>
                  </a:lnTo>
                  <a:lnTo>
                    <a:pt x="590" y="39"/>
                  </a:lnTo>
                  <a:lnTo>
                    <a:pt x="588" y="43"/>
                  </a:lnTo>
                  <a:lnTo>
                    <a:pt x="586" y="48"/>
                  </a:lnTo>
                  <a:lnTo>
                    <a:pt x="586" y="48"/>
                  </a:ln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136" name="组合 1273"/>
          <p:cNvGrpSpPr/>
          <p:nvPr/>
        </p:nvGrpSpPr>
        <p:grpSpPr>
          <a:xfrm>
            <a:off x="7036673" y="5136457"/>
            <a:ext cx="726876" cy="575875"/>
            <a:chOff x="6286501" y="1016000"/>
            <a:chExt cx="779463" cy="617538"/>
          </a:xfrm>
        </p:grpSpPr>
        <p:sp>
          <p:nvSpPr>
            <p:cNvPr id="137" name="Freeform 408"/>
            <p:cNvSpPr/>
            <p:nvPr/>
          </p:nvSpPr>
          <p:spPr bwMode="auto">
            <a:xfrm>
              <a:off x="6303963" y="1404938"/>
              <a:ext cx="117475" cy="111125"/>
            </a:xfrm>
            <a:custGeom>
              <a:avLst/>
              <a:gdLst/>
              <a:ahLst/>
              <a:cxnLst>
                <a:cxn ang="0">
                  <a:pos x="293" y="0"/>
                </a:cxn>
                <a:cxn ang="0">
                  <a:pos x="281" y="1"/>
                </a:cxn>
                <a:cxn ang="0">
                  <a:pos x="271" y="6"/>
                </a:cxn>
                <a:cxn ang="0">
                  <a:pos x="255" y="26"/>
                </a:cxn>
                <a:cxn ang="0">
                  <a:pos x="250" y="33"/>
                </a:cxn>
                <a:cxn ang="0">
                  <a:pos x="233" y="48"/>
                </a:cxn>
                <a:cxn ang="0">
                  <a:pos x="206" y="68"/>
                </a:cxn>
                <a:cxn ang="0">
                  <a:pos x="179" y="93"/>
                </a:cxn>
                <a:cxn ang="0">
                  <a:pos x="152" y="116"/>
                </a:cxn>
                <a:cxn ang="0">
                  <a:pos x="129" y="135"/>
                </a:cxn>
                <a:cxn ang="0">
                  <a:pos x="66" y="193"/>
                </a:cxn>
                <a:cxn ang="0">
                  <a:pos x="48" y="212"/>
                </a:cxn>
                <a:cxn ang="0">
                  <a:pos x="22" y="239"/>
                </a:cxn>
                <a:cxn ang="0">
                  <a:pos x="6" y="260"/>
                </a:cxn>
                <a:cxn ang="0">
                  <a:pos x="1" y="271"/>
                </a:cxn>
                <a:cxn ang="0">
                  <a:pos x="1" y="276"/>
                </a:cxn>
                <a:cxn ang="0">
                  <a:pos x="5" y="280"/>
                </a:cxn>
                <a:cxn ang="0">
                  <a:pos x="9" y="278"/>
                </a:cxn>
                <a:cxn ang="0">
                  <a:pos x="10" y="277"/>
                </a:cxn>
                <a:cxn ang="0">
                  <a:pos x="22" y="257"/>
                </a:cxn>
                <a:cxn ang="0">
                  <a:pos x="51" y="225"/>
                </a:cxn>
                <a:cxn ang="0">
                  <a:pos x="66" y="209"/>
                </a:cxn>
                <a:cxn ang="0">
                  <a:pos x="123" y="155"/>
                </a:cxn>
                <a:cxn ang="0">
                  <a:pos x="142" y="138"/>
                </a:cxn>
                <a:cxn ang="0">
                  <a:pos x="222" y="69"/>
                </a:cxn>
                <a:cxn ang="0">
                  <a:pos x="261" y="38"/>
                </a:cxn>
                <a:cxn ang="0">
                  <a:pos x="267" y="30"/>
                </a:cxn>
                <a:cxn ang="0">
                  <a:pos x="276" y="17"/>
                </a:cxn>
                <a:cxn ang="0">
                  <a:pos x="284" y="12"/>
                </a:cxn>
                <a:cxn ang="0">
                  <a:pos x="290" y="12"/>
                </a:cxn>
                <a:cxn ang="0">
                  <a:pos x="294" y="10"/>
                </a:cxn>
                <a:cxn ang="0">
                  <a:pos x="297" y="5"/>
                </a:cxn>
                <a:cxn ang="0">
                  <a:pos x="295" y="1"/>
                </a:cxn>
                <a:cxn ang="0">
                  <a:pos x="293" y="0"/>
                </a:cxn>
              </a:cxnLst>
              <a:rect l="0" t="0" r="r" b="b"/>
              <a:pathLst>
                <a:path w="297" h="280">
                  <a:moveTo>
                    <a:pt x="293" y="0"/>
                  </a:moveTo>
                  <a:lnTo>
                    <a:pt x="293" y="0"/>
                  </a:lnTo>
                  <a:lnTo>
                    <a:pt x="286" y="0"/>
                  </a:lnTo>
                  <a:lnTo>
                    <a:pt x="281" y="1"/>
                  </a:lnTo>
                  <a:lnTo>
                    <a:pt x="276" y="4"/>
                  </a:lnTo>
                  <a:lnTo>
                    <a:pt x="271" y="6"/>
                  </a:lnTo>
                  <a:lnTo>
                    <a:pt x="261" y="17"/>
                  </a:lnTo>
                  <a:lnTo>
                    <a:pt x="255" y="26"/>
                  </a:lnTo>
                  <a:lnTo>
                    <a:pt x="255" y="26"/>
                  </a:lnTo>
                  <a:lnTo>
                    <a:pt x="250" y="33"/>
                  </a:lnTo>
                  <a:lnTo>
                    <a:pt x="244" y="38"/>
                  </a:lnTo>
                  <a:lnTo>
                    <a:pt x="233" y="48"/>
                  </a:lnTo>
                  <a:lnTo>
                    <a:pt x="218" y="59"/>
                  </a:lnTo>
                  <a:lnTo>
                    <a:pt x="206" y="68"/>
                  </a:lnTo>
                  <a:lnTo>
                    <a:pt x="206" y="68"/>
                  </a:lnTo>
                  <a:lnTo>
                    <a:pt x="179" y="93"/>
                  </a:lnTo>
                  <a:lnTo>
                    <a:pt x="166" y="104"/>
                  </a:lnTo>
                  <a:lnTo>
                    <a:pt x="152" y="116"/>
                  </a:lnTo>
                  <a:lnTo>
                    <a:pt x="152" y="116"/>
                  </a:lnTo>
                  <a:lnTo>
                    <a:pt x="129" y="135"/>
                  </a:lnTo>
                  <a:lnTo>
                    <a:pt x="108" y="154"/>
                  </a:lnTo>
                  <a:lnTo>
                    <a:pt x="66" y="193"/>
                  </a:lnTo>
                  <a:lnTo>
                    <a:pt x="66" y="193"/>
                  </a:lnTo>
                  <a:lnTo>
                    <a:pt x="48" y="212"/>
                  </a:lnTo>
                  <a:lnTo>
                    <a:pt x="30" y="230"/>
                  </a:lnTo>
                  <a:lnTo>
                    <a:pt x="22" y="239"/>
                  </a:lnTo>
                  <a:lnTo>
                    <a:pt x="14" y="248"/>
                  </a:lnTo>
                  <a:lnTo>
                    <a:pt x="6" y="260"/>
                  </a:lnTo>
                  <a:lnTo>
                    <a:pt x="1" y="271"/>
                  </a:lnTo>
                  <a:lnTo>
                    <a:pt x="1" y="271"/>
                  </a:lnTo>
                  <a:lnTo>
                    <a:pt x="0" y="273"/>
                  </a:lnTo>
                  <a:lnTo>
                    <a:pt x="1" y="276"/>
                  </a:lnTo>
                  <a:lnTo>
                    <a:pt x="4" y="278"/>
                  </a:lnTo>
                  <a:lnTo>
                    <a:pt x="5" y="280"/>
                  </a:lnTo>
                  <a:lnTo>
                    <a:pt x="8" y="280"/>
                  </a:lnTo>
                  <a:lnTo>
                    <a:pt x="9" y="278"/>
                  </a:lnTo>
                  <a:lnTo>
                    <a:pt x="10" y="277"/>
                  </a:lnTo>
                  <a:lnTo>
                    <a:pt x="10" y="277"/>
                  </a:lnTo>
                  <a:lnTo>
                    <a:pt x="15" y="267"/>
                  </a:lnTo>
                  <a:lnTo>
                    <a:pt x="22" y="257"/>
                  </a:lnTo>
                  <a:lnTo>
                    <a:pt x="35" y="240"/>
                  </a:lnTo>
                  <a:lnTo>
                    <a:pt x="51" y="225"/>
                  </a:lnTo>
                  <a:lnTo>
                    <a:pt x="66" y="209"/>
                  </a:lnTo>
                  <a:lnTo>
                    <a:pt x="66" y="209"/>
                  </a:lnTo>
                  <a:lnTo>
                    <a:pt x="104" y="172"/>
                  </a:lnTo>
                  <a:lnTo>
                    <a:pt x="123" y="155"/>
                  </a:lnTo>
                  <a:lnTo>
                    <a:pt x="142" y="138"/>
                  </a:lnTo>
                  <a:lnTo>
                    <a:pt x="142" y="138"/>
                  </a:lnTo>
                  <a:lnTo>
                    <a:pt x="222" y="69"/>
                  </a:lnTo>
                  <a:lnTo>
                    <a:pt x="222" y="69"/>
                  </a:lnTo>
                  <a:lnTo>
                    <a:pt x="261" y="38"/>
                  </a:lnTo>
                  <a:lnTo>
                    <a:pt x="261" y="38"/>
                  </a:lnTo>
                  <a:lnTo>
                    <a:pt x="264" y="35"/>
                  </a:lnTo>
                  <a:lnTo>
                    <a:pt x="267" y="30"/>
                  </a:lnTo>
                  <a:lnTo>
                    <a:pt x="273" y="21"/>
                  </a:lnTo>
                  <a:lnTo>
                    <a:pt x="276" y="17"/>
                  </a:lnTo>
                  <a:lnTo>
                    <a:pt x="280" y="13"/>
                  </a:lnTo>
                  <a:lnTo>
                    <a:pt x="284" y="12"/>
                  </a:lnTo>
                  <a:lnTo>
                    <a:pt x="290" y="12"/>
                  </a:lnTo>
                  <a:lnTo>
                    <a:pt x="290" y="12"/>
                  </a:lnTo>
                  <a:lnTo>
                    <a:pt x="293" y="12"/>
                  </a:lnTo>
                  <a:lnTo>
                    <a:pt x="294" y="10"/>
                  </a:lnTo>
                  <a:lnTo>
                    <a:pt x="297" y="6"/>
                  </a:lnTo>
                  <a:lnTo>
                    <a:pt x="297" y="5"/>
                  </a:lnTo>
                  <a:lnTo>
                    <a:pt x="297" y="2"/>
                  </a:lnTo>
                  <a:lnTo>
                    <a:pt x="295" y="1"/>
                  </a:lnTo>
                  <a:lnTo>
                    <a:pt x="293" y="0"/>
                  </a:lnTo>
                  <a:lnTo>
                    <a:pt x="293"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38" name="Freeform 409"/>
            <p:cNvSpPr/>
            <p:nvPr/>
          </p:nvSpPr>
          <p:spPr bwMode="auto">
            <a:xfrm>
              <a:off x="6289676" y="1406525"/>
              <a:ext cx="195263" cy="190500"/>
            </a:xfrm>
            <a:custGeom>
              <a:avLst/>
              <a:gdLst/>
              <a:ahLst/>
              <a:cxnLst>
                <a:cxn ang="0">
                  <a:pos x="481" y="3"/>
                </a:cxn>
                <a:cxn ang="0">
                  <a:pos x="416" y="60"/>
                </a:cxn>
                <a:cxn ang="0">
                  <a:pos x="350" y="118"/>
                </a:cxn>
                <a:cxn ang="0">
                  <a:pos x="315" y="152"/>
                </a:cxn>
                <a:cxn ang="0">
                  <a:pos x="248" y="222"/>
                </a:cxn>
                <a:cxn ang="0">
                  <a:pos x="214" y="258"/>
                </a:cxn>
                <a:cxn ang="0">
                  <a:pos x="146" y="326"/>
                </a:cxn>
                <a:cxn ang="0">
                  <a:pos x="120" y="358"/>
                </a:cxn>
                <a:cxn ang="0">
                  <a:pos x="102" y="383"/>
                </a:cxn>
                <a:cxn ang="0">
                  <a:pos x="94" y="390"/>
                </a:cxn>
                <a:cxn ang="0">
                  <a:pos x="69" y="408"/>
                </a:cxn>
                <a:cxn ang="0">
                  <a:pos x="25" y="436"/>
                </a:cxn>
                <a:cxn ang="0">
                  <a:pos x="13" y="446"/>
                </a:cxn>
                <a:cxn ang="0">
                  <a:pos x="4" y="459"/>
                </a:cxn>
                <a:cxn ang="0">
                  <a:pos x="0" y="475"/>
                </a:cxn>
                <a:cxn ang="0">
                  <a:pos x="1" y="477"/>
                </a:cxn>
                <a:cxn ang="0">
                  <a:pos x="6" y="480"/>
                </a:cxn>
                <a:cxn ang="0">
                  <a:pos x="21" y="467"/>
                </a:cxn>
                <a:cxn ang="0">
                  <a:pos x="22" y="464"/>
                </a:cxn>
                <a:cxn ang="0">
                  <a:pos x="21" y="459"/>
                </a:cxn>
                <a:cxn ang="0">
                  <a:pos x="18" y="458"/>
                </a:cxn>
                <a:cxn ang="0">
                  <a:pos x="30" y="446"/>
                </a:cxn>
                <a:cxn ang="0">
                  <a:pos x="74" y="420"/>
                </a:cxn>
                <a:cxn ang="0">
                  <a:pos x="87" y="412"/>
                </a:cxn>
                <a:cxn ang="0">
                  <a:pos x="111" y="390"/>
                </a:cxn>
                <a:cxn ang="0">
                  <a:pos x="121" y="377"/>
                </a:cxn>
                <a:cxn ang="0">
                  <a:pos x="150" y="341"/>
                </a:cxn>
                <a:cxn ang="0">
                  <a:pos x="244" y="243"/>
                </a:cxn>
                <a:cxn ang="0">
                  <a:pos x="303" y="181"/>
                </a:cxn>
                <a:cxn ang="0">
                  <a:pos x="365" y="119"/>
                </a:cxn>
                <a:cxn ang="0">
                  <a:pos x="396" y="92"/>
                </a:cxn>
                <a:cxn ang="0">
                  <a:pos x="459" y="38"/>
                </a:cxn>
                <a:cxn ang="0">
                  <a:pos x="489" y="11"/>
                </a:cxn>
                <a:cxn ang="0">
                  <a:pos x="490" y="7"/>
                </a:cxn>
                <a:cxn ang="0">
                  <a:pos x="485" y="0"/>
                </a:cxn>
                <a:cxn ang="0">
                  <a:pos x="481" y="3"/>
                </a:cxn>
              </a:cxnLst>
              <a:rect l="0" t="0" r="r" b="b"/>
              <a:pathLst>
                <a:path w="490" h="480">
                  <a:moveTo>
                    <a:pt x="481" y="3"/>
                  </a:moveTo>
                  <a:lnTo>
                    <a:pt x="481" y="3"/>
                  </a:lnTo>
                  <a:lnTo>
                    <a:pt x="448" y="31"/>
                  </a:lnTo>
                  <a:lnTo>
                    <a:pt x="416" y="60"/>
                  </a:lnTo>
                  <a:lnTo>
                    <a:pt x="382" y="88"/>
                  </a:lnTo>
                  <a:lnTo>
                    <a:pt x="350" y="118"/>
                  </a:lnTo>
                  <a:lnTo>
                    <a:pt x="350" y="118"/>
                  </a:lnTo>
                  <a:lnTo>
                    <a:pt x="315" y="152"/>
                  </a:lnTo>
                  <a:lnTo>
                    <a:pt x="281" y="187"/>
                  </a:lnTo>
                  <a:lnTo>
                    <a:pt x="248" y="222"/>
                  </a:lnTo>
                  <a:lnTo>
                    <a:pt x="214" y="258"/>
                  </a:lnTo>
                  <a:lnTo>
                    <a:pt x="214" y="258"/>
                  </a:lnTo>
                  <a:lnTo>
                    <a:pt x="146" y="326"/>
                  </a:lnTo>
                  <a:lnTo>
                    <a:pt x="146" y="326"/>
                  </a:lnTo>
                  <a:lnTo>
                    <a:pt x="133" y="341"/>
                  </a:lnTo>
                  <a:lnTo>
                    <a:pt x="120" y="358"/>
                  </a:lnTo>
                  <a:lnTo>
                    <a:pt x="108" y="374"/>
                  </a:lnTo>
                  <a:lnTo>
                    <a:pt x="102" y="383"/>
                  </a:lnTo>
                  <a:lnTo>
                    <a:pt x="94" y="390"/>
                  </a:lnTo>
                  <a:lnTo>
                    <a:pt x="94" y="390"/>
                  </a:lnTo>
                  <a:lnTo>
                    <a:pt x="82" y="400"/>
                  </a:lnTo>
                  <a:lnTo>
                    <a:pt x="69" y="408"/>
                  </a:lnTo>
                  <a:lnTo>
                    <a:pt x="39" y="425"/>
                  </a:lnTo>
                  <a:lnTo>
                    <a:pt x="25" y="436"/>
                  </a:lnTo>
                  <a:lnTo>
                    <a:pt x="18" y="441"/>
                  </a:lnTo>
                  <a:lnTo>
                    <a:pt x="13" y="446"/>
                  </a:lnTo>
                  <a:lnTo>
                    <a:pt x="8" y="453"/>
                  </a:lnTo>
                  <a:lnTo>
                    <a:pt x="4" y="459"/>
                  </a:lnTo>
                  <a:lnTo>
                    <a:pt x="1" y="467"/>
                  </a:lnTo>
                  <a:lnTo>
                    <a:pt x="0" y="475"/>
                  </a:lnTo>
                  <a:lnTo>
                    <a:pt x="0" y="475"/>
                  </a:lnTo>
                  <a:lnTo>
                    <a:pt x="1" y="477"/>
                  </a:lnTo>
                  <a:lnTo>
                    <a:pt x="4" y="480"/>
                  </a:lnTo>
                  <a:lnTo>
                    <a:pt x="6" y="480"/>
                  </a:lnTo>
                  <a:lnTo>
                    <a:pt x="10" y="479"/>
                  </a:lnTo>
                  <a:lnTo>
                    <a:pt x="21" y="467"/>
                  </a:lnTo>
                  <a:lnTo>
                    <a:pt x="21" y="467"/>
                  </a:lnTo>
                  <a:lnTo>
                    <a:pt x="22" y="464"/>
                  </a:lnTo>
                  <a:lnTo>
                    <a:pt x="22" y="462"/>
                  </a:lnTo>
                  <a:lnTo>
                    <a:pt x="21" y="459"/>
                  </a:lnTo>
                  <a:lnTo>
                    <a:pt x="18" y="458"/>
                  </a:lnTo>
                  <a:lnTo>
                    <a:pt x="18" y="458"/>
                  </a:lnTo>
                  <a:lnTo>
                    <a:pt x="23" y="451"/>
                  </a:lnTo>
                  <a:lnTo>
                    <a:pt x="30" y="446"/>
                  </a:lnTo>
                  <a:lnTo>
                    <a:pt x="44" y="436"/>
                  </a:lnTo>
                  <a:lnTo>
                    <a:pt x="74" y="420"/>
                  </a:lnTo>
                  <a:lnTo>
                    <a:pt x="74" y="420"/>
                  </a:lnTo>
                  <a:lnTo>
                    <a:pt x="87" y="412"/>
                  </a:lnTo>
                  <a:lnTo>
                    <a:pt x="99" y="402"/>
                  </a:lnTo>
                  <a:lnTo>
                    <a:pt x="111" y="390"/>
                  </a:lnTo>
                  <a:lnTo>
                    <a:pt x="121" y="377"/>
                  </a:lnTo>
                  <a:lnTo>
                    <a:pt x="121" y="377"/>
                  </a:lnTo>
                  <a:lnTo>
                    <a:pt x="136" y="360"/>
                  </a:lnTo>
                  <a:lnTo>
                    <a:pt x="150" y="341"/>
                  </a:lnTo>
                  <a:lnTo>
                    <a:pt x="180" y="309"/>
                  </a:lnTo>
                  <a:lnTo>
                    <a:pt x="244" y="243"/>
                  </a:lnTo>
                  <a:lnTo>
                    <a:pt x="244" y="243"/>
                  </a:lnTo>
                  <a:lnTo>
                    <a:pt x="303" y="181"/>
                  </a:lnTo>
                  <a:lnTo>
                    <a:pt x="335" y="149"/>
                  </a:lnTo>
                  <a:lnTo>
                    <a:pt x="365" y="119"/>
                  </a:lnTo>
                  <a:lnTo>
                    <a:pt x="365" y="119"/>
                  </a:lnTo>
                  <a:lnTo>
                    <a:pt x="396" y="92"/>
                  </a:lnTo>
                  <a:lnTo>
                    <a:pt x="428" y="65"/>
                  </a:lnTo>
                  <a:lnTo>
                    <a:pt x="459" y="38"/>
                  </a:lnTo>
                  <a:lnTo>
                    <a:pt x="489" y="11"/>
                  </a:lnTo>
                  <a:lnTo>
                    <a:pt x="489" y="11"/>
                  </a:lnTo>
                  <a:lnTo>
                    <a:pt x="490" y="8"/>
                  </a:lnTo>
                  <a:lnTo>
                    <a:pt x="490" y="7"/>
                  </a:lnTo>
                  <a:lnTo>
                    <a:pt x="489" y="3"/>
                  </a:lnTo>
                  <a:lnTo>
                    <a:pt x="485" y="0"/>
                  </a:lnTo>
                  <a:lnTo>
                    <a:pt x="484" y="1"/>
                  </a:lnTo>
                  <a:lnTo>
                    <a:pt x="481" y="3"/>
                  </a:lnTo>
                  <a:lnTo>
                    <a:pt x="481"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39" name="Freeform 410"/>
            <p:cNvSpPr/>
            <p:nvPr/>
          </p:nvSpPr>
          <p:spPr bwMode="auto">
            <a:xfrm>
              <a:off x="6429376" y="1481138"/>
              <a:ext cx="107950" cy="130175"/>
            </a:xfrm>
            <a:custGeom>
              <a:avLst/>
              <a:gdLst/>
              <a:ahLst/>
              <a:cxnLst>
                <a:cxn ang="0">
                  <a:pos x="263" y="4"/>
                </a:cxn>
                <a:cxn ang="0">
                  <a:pos x="232" y="51"/>
                </a:cxn>
                <a:cxn ang="0">
                  <a:pos x="195" y="95"/>
                </a:cxn>
                <a:cxn ang="0">
                  <a:pos x="186" y="105"/>
                </a:cxn>
                <a:cxn ang="0">
                  <a:pos x="160" y="139"/>
                </a:cxn>
                <a:cxn ang="0">
                  <a:pos x="124" y="186"/>
                </a:cxn>
                <a:cxn ang="0">
                  <a:pos x="107" y="204"/>
                </a:cxn>
                <a:cxn ang="0">
                  <a:pos x="52" y="257"/>
                </a:cxn>
                <a:cxn ang="0">
                  <a:pos x="43" y="267"/>
                </a:cxn>
                <a:cxn ang="0">
                  <a:pos x="29" y="289"/>
                </a:cxn>
                <a:cxn ang="0">
                  <a:pos x="20" y="299"/>
                </a:cxn>
                <a:cxn ang="0">
                  <a:pos x="8" y="306"/>
                </a:cxn>
                <a:cxn ang="0">
                  <a:pos x="0" y="318"/>
                </a:cxn>
                <a:cxn ang="0">
                  <a:pos x="0" y="319"/>
                </a:cxn>
                <a:cxn ang="0">
                  <a:pos x="3" y="326"/>
                </a:cxn>
                <a:cxn ang="0">
                  <a:pos x="7" y="326"/>
                </a:cxn>
                <a:cxn ang="0">
                  <a:pos x="9" y="323"/>
                </a:cxn>
                <a:cxn ang="0">
                  <a:pos x="12" y="319"/>
                </a:cxn>
                <a:cxn ang="0">
                  <a:pos x="22" y="310"/>
                </a:cxn>
                <a:cxn ang="0">
                  <a:pos x="38" y="299"/>
                </a:cxn>
                <a:cxn ang="0">
                  <a:pos x="45" y="289"/>
                </a:cxn>
                <a:cxn ang="0">
                  <a:pos x="59" y="268"/>
                </a:cxn>
                <a:cxn ang="0">
                  <a:pos x="67" y="259"/>
                </a:cxn>
                <a:cxn ang="0">
                  <a:pos x="127" y="200"/>
                </a:cxn>
                <a:cxn ang="0">
                  <a:pos x="145" y="180"/>
                </a:cxn>
                <a:cxn ang="0">
                  <a:pos x="177" y="136"/>
                </a:cxn>
                <a:cxn ang="0">
                  <a:pos x="211" y="95"/>
                </a:cxn>
                <a:cxn ang="0">
                  <a:pos x="228" y="75"/>
                </a:cxn>
                <a:cxn ang="0">
                  <a:pos x="259" y="33"/>
                </a:cxn>
                <a:cxn ang="0">
                  <a:pos x="272" y="10"/>
                </a:cxn>
                <a:cxn ang="0">
                  <a:pos x="273" y="4"/>
                </a:cxn>
                <a:cxn ang="0">
                  <a:pos x="266" y="0"/>
                </a:cxn>
                <a:cxn ang="0">
                  <a:pos x="263" y="4"/>
                </a:cxn>
              </a:cxnLst>
              <a:rect l="0" t="0" r="r" b="b"/>
              <a:pathLst>
                <a:path w="273" h="326">
                  <a:moveTo>
                    <a:pt x="263" y="4"/>
                  </a:moveTo>
                  <a:lnTo>
                    <a:pt x="263" y="4"/>
                  </a:lnTo>
                  <a:lnTo>
                    <a:pt x="249" y="28"/>
                  </a:lnTo>
                  <a:lnTo>
                    <a:pt x="232" y="51"/>
                  </a:lnTo>
                  <a:lnTo>
                    <a:pt x="215" y="74"/>
                  </a:lnTo>
                  <a:lnTo>
                    <a:pt x="195" y="95"/>
                  </a:lnTo>
                  <a:lnTo>
                    <a:pt x="195" y="95"/>
                  </a:lnTo>
                  <a:lnTo>
                    <a:pt x="186" y="105"/>
                  </a:lnTo>
                  <a:lnTo>
                    <a:pt x="177" y="115"/>
                  </a:lnTo>
                  <a:lnTo>
                    <a:pt x="160" y="139"/>
                  </a:lnTo>
                  <a:lnTo>
                    <a:pt x="143" y="163"/>
                  </a:lnTo>
                  <a:lnTo>
                    <a:pt x="124" y="186"/>
                  </a:lnTo>
                  <a:lnTo>
                    <a:pt x="124" y="186"/>
                  </a:lnTo>
                  <a:lnTo>
                    <a:pt x="107" y="204"/>
                  </a:lnTo>
                  <a:lnTo>
                    <a:pt x="89" y="223"/>
                  </a:lnTo>
                  <a:lnTo>
                    <a:pt x="52" y="257"/>
                  </a:lnTo>
                  <a:lnTo>
                    <a:pt x="52" y="257"/>
                  </a:lnTo>
                  <a:lnTo>
                    <a:pt x="43" y="267"/>
                  </a:lnTo>
                  <a:lnTo>
                    <a:pt x="37" y="279"/>
                  </a:lnTo>
                  <a:lnTo>
                    <a:pt x="29" y="289"/>
                  </a:lnTo>
                  <a:lnTo>
                    <a:pt x="25" y="295"/>
                  </a:lnTo>
                  <a:lnTo>
                    <a:pt x="20" y="299"/>
                  </a:lnTo>
                  <a:lnTo>
                    <a:pt x="20" y="299"/>
                  </a:lnTo>
                  <a:lnTo>
                    <a:pt x="8" y="306"/>
                  </a:lnTo>
                  <a:lnTo>
                    <a:pt x="4" y="312"/>
                  </a:lnTo>
                  <a:lnTo>
                    <a:pt x="0" y="318"/>
                  </a:lnTo>
                  <a:lnTo>
                    <a:pt x="0" y="318"/>
                  </a:lnTo>
                  <a:lnTo>
                    <a:pt x="0" y="319"/>
                  </a:lnTo>
                  <a:lnTo>
                    <a:pt x="0" y="322"/>
                  </a:lnTo>
                  <a:lnTo>
                    <a:pt x="3" y="326"/>
                  </a:lnTo>
                  <a:lnTo>
                    <a:pt x="5" y="326"/>
                  </a:lnTo>
                  <a:lnTo>
                    <a:pt x="7" y="326"/>
                  </a:lnTo>
                  <a:lnTo>
                    <a:pt x="8" y="326"/>
                  </a:lnTo>
                  <a:lnTo>
                    <a:pt x="9" y="323"/>
                  </a:lnTo>
                  <a:lnTo>
                    <a:pt x="9" y="323"/>
                  </a:lnTo>
                  <a:lnTo>
                    <a:pt x="12" y="319"/>
                  </a:lnTo>
                  <a:lnTo>
                    <a:pt x="14" y="316"/>
                  </a:lnTo>
                  <a:lnTo>
                    <a:pt x="22" y="310"/>
                  </a:lnTo>
                  <a:lnTo>
                    <a:pt x="30" y="304"/>
                  </a:lnTo>
                  <a:lnTo>
                    <a:pt x="38" y="299"/>
                  </a:lnTo>
                  <a:lnTo>
                    <a:pt x="38" y="299"/>
                  </a:lnTo>
                  <a:lnTo>
                    <a:pt x="45" y="289"/>
                  </a:lnTo>
                  <a:lnTo>
                    <a:pt x="51" y="279"/>
                  </a:lnTo>
                  <a:lnTo>
                    <a:pt x="59" y="268"/>
                  </a:lnTo>
                  <a:lnTo>
                    <a:pt x="67" y="259"/>
                  </a:lnTo>
                  <a:lnTo>
                    <a:pt x="67" y="259"/>
                  </a:lnTo>
                  <a:lnTo>
                    <a:pt x="107" y="220"/>
                  </a:lnTo>
                  <a:lnTo>
                    <a:pt x="127" y="200"/>
                  </a:lnTo>
                  <a:lnTo>
                    <a:pt x="145" y="180"/>
                  </a:lnTo>
                  <a:lnTo>
                    <a:pt x="145" y="180"/>
                  </a:lnTo>
                  <a:lnTo>
                    <a:pt x="161" y="159"/>
                  </a:lnTo>
                  <a:lnTo>
                    <a:pt x="177" y="136"/>
                  </a:lnTo>
                  <a:lnTo>
                    <a:pt x="192" y="114"/>
                  </a:lnTo>
                  <a:lnTo>
                    <a:pt x="211" y="95"/>
                  </a:lnTo>
                  <a:lnTo>
                    <a:pt x="211" y="95"/>
                  </a:lnTo>
                  <a:lnTo>
                    <a:pt x="228" y="75"/>
                  </a:lnTo>
                  <a:lnTo>
                    <a:pt x="245" y="54"/>
                  </a:lnTo>
                  <a:lnTo>
                    <a:pt x="259" y="33"/>
                  </a:lnTo>
                  <a:lnTo>
                    <a:pt x="272" y="10"/>
                  </a:lnTo>
                  <a:lnTo>
                    <a:pt x="272" y="10"/>
                  </a:lnTo>
                  <a:lnTo>
                    <a:pt x="273" y="7"/>
                  </a:lnTo>
                  <a:lnTo>
                    <a:pt x="273" y="4"/>
                  </a:lnTo>
                  <a:lnTo>
                    <a:pt x="269" y="2"/>
                  </a:lnTo>
                  <a:lnTo>
                    <a:pt x="266" y="0"/>
                  </a:lnTo>
                  <a:lnTo>
                    <a:pt x="264" y="2"/>
                  </a:lnTo>
                  <a:lnTo>
                    <a:pt x="263" y="4"/>
                  </a:lnTo>
                  <a:lnTo>
                    <a:pt x="263"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0" name="Freeform 411"/>
            <p:cNvSpPr/>
            <p:nvPr/>
          </p:nvSpPr>
          <p:spPr bwMode="auto">
            <a:xfrm>
              <a:off x="6464301" y="1528763"/>
              <a:ext cx="74613" cy="84138"/>
            </a:xfrm>
            <a:custGeom>
              <a:avLst/>
              <a:gdLst/>
              <a:ahLst/>
              <a:cxnLst>
                <a:cxn ang="0">
                  <a:pos x="179" y="1"/>
                </a:cxn>
                <a:cxn ang="0">
                  <a:pos x="179" y="1"/>
                </a:cxn>
                <a:cxn ang="0">
                  <a:pos x="157" y="21"/>
                </a:cxn>
                <a:cxn ang="0">
                  <a:pos x="148" y="30"/>
                </a:cxn>
                <a:cxn ang="0">
                  <a:pos x="138" y="40"/>
                </a:cxn>
                <a:cxn ang="0">
                  <a:pos x="138" y="40"/>
                </a:cxn>
                <a:cxn ang="0">
                  <a:pos x="125" y="55"/>
                </a:cxn>
                <a:cxn ang="0">
                  <a:pos x="111" y="69"/>
                </a:cxn>
                <a:cxn ang="0">
                  <a:pos x="98" y="83"/>
                </a:cxn>
                <a:cxn ang="0">
                  <a:pos x="85" y="98"/>
                </a:cxn>
                <a:cxn ang="0">
                  <a:pos x="85" y="98"/>
                </a:cxn>
                <a:cxn ang="0">
                  <a:pos x="75" y="111"/>
                </a:cxn>
                <a:cxn ang="0">
                  <a:pos x="63" y="123"/>
                </a:cxn>
                <a:cxn ang="0">
                  <a:pos x="40" y="147"/>
                </a:cxn>
                <a:cxn ang="0">
                  <a:pos x="29" y="161"/>
                </a:cxn>
                <a:cxn ang="0">
                  <a:pos x="19" y="174"/>
                </a:cxn>
                <a:cxn ang="0">
                  <a:pos x="8" y="188"/>
                </a:cxn>
                <a:cxn ang="0">
                  <a:pos x="2" y="202"/>
                </a:cxn>
                <a:cxn ang="0">
                  <a:pos x="2" y="202"/>
                </a:cxn>
                <a:cxn ang="0">
                  <a:pos x="0" y="206"/>
                </a:cxn>
                <a:cxn ang="0">
                  <a:pos x="2" y="209"/>
                </a:cxn>
                <a:cxn ang="0">
                  <a:pos x="4" y="210"/>
                </a:cxn>
                <a:cxn ang="0">
                  <a:pos x="8" y="210"/>
                </a:cxn>
                <a:cxn ang="0">
                  <a:pos x="8" y="210"/>
                </a:cxn>
                <a:cxn ang="0">
                  <a:pos x="12" y="210"/>
                </a:cxn>
                <a:cxn ang="0">
                  <a:pos x="15" y="208"/>
                </a:cxn>
                <a:cxn ang="0">
                  <a:pos x="17" y="201"/>
                </a:cxn>
                <a:cxn ang="0">
                  <a:pos x="17" y="201"/>
                </a:cxn>
                <a:cxn ang="0">
                  <a:pos x="17" y="198"/>
                </a:cxn>
                <a:cxn ang="0">
                  <a:pos x="17" y="197"/>
                </a:cxn>
                <a:cxn ang="0">
                  <a:pos x="17" y="197"/>
                </a:cxn>
                <a:cxn ang="0">
                  <a:pos x="25" y="184"/>
                </a:cxn>
                <a:cxn ang="0">
                  <a:pos x="34" y="172"/>
                </a:cxn>
                <a:cxn ang="0">
                  <a:pos x="54" y="150"/>
                </a:cxn>
                <a:cxn ang="0">
                  <a:pos x="75" y="128"/>
                </a:cxn>
                <a:cxn ang="0">
                  <a:pos x="93" y="107"/>
                </a:cxn>
                <a:cxn ang="0">
                  <a:pos x="93" y="107"/>
                </a:cxn>
                <a:cxn ang="0">
                  <a:pos x="117" y="81"/>
                </a:cxn>
                <a:cxn ang="0">
                  <a:pos x="139" y="56"/>
                </a:cxn>
                <a:cxn ang="0">
                  <a:pos x="139" y="56"/>
                </a:cxn>
                <a:cxn ang="0">
                  <a:pos x="152" y="40"/>
                </a:cxn>
                <a:cxn ang="0">
                  <a:pos x="159" y="32"/>
                </a:cxn>
                <a:cxn ang="0">
                  <a:pos x="166" y="26"/>
                </a:cxn>
                <a:cxn ang="0">
                  <a:pos x="166" y="26"/>
                </a:cxn>
                <a:cxn ang="0">
                  <a:pos x="177" y="18"/>
                </a:cxn>
                <a:cxn ang="0">
                  <a:pos x="187" y="9"/>
                </a:cxn>
                <a:cxn ang="0">
                  <a:pos x="187" y="9"/>
                </a:cxn>
                <a:cxn ang="0">
                  <a:pos x="189" y="8"/>
                </a:cxn>
                <a:cxn ang="0">
                  <a:pos x="189" y="5"/>
                </a:cxn>
                <a:cxn ang="0">
                  <a:pos x="187" y="2"/>
                </a:cxn>
                <a:cxn ang="0">
                  <a:pos x="183" y="0"/>
                </a:cxn>
                <a:cxn ang="0">
                  <a:pos x="181" y="0"/>
                </a:cxn>
                <a:cxn ang="0">
                  <a:pos x="179" y="1"/>
                </a:cxn>
                <a:cxn ang="0">
                  <a:pos x="179" y="1"/>
                </a:cxn>
              </a:cxnLst>
              <a:rect l="0" t="0" r="r" b="b"/>
              <a:pathLst>
                <a:path w="189" h="210">
                  <a:moveTo>
                    <a:pt x="179" y="1"/>
                  </a:moveTo>
                  <a:lnTo>
                    <a:pt x="179" y="1"/>
                  </a:lnTo>
                  <a:lnTo>
                    <a:pt x="157" y="21"/>
                  </a:lnTo>
                  <a:lnTo>
                    <a:pt x="148" y="30"/>
                  </a:lnTo>
                  <a:lnTo>
                    <a:pt x="138" y="40"/>
                  </a:lnTo>
                  <a:lnTo>
                    <a:pt x="138" y="40"/>
                  </a:lnTo>
                  <a:lnTo>
                    <a:pt x="125" y="55"/>
                  </a:lnTo>
                  <a:lnTo>
                    <a:pt x="111" y="69"/>
                  </a:lnTo>
                  <a:lnTo>
                    <a:pt x="98" y="83"/>
                  </a:lnTo>
                  <a:lnTo>
                    <a:pt x="85" y="98"/>
                  </a:lnTo>
                  <a:lnTo>
                    <a:pt x="85" y="98"/>
                  </a:lnTo>
                  <a:lnTo>
                    <a:pt x="75" y="111"/>
                  </a:lnTo>
                  <a:lnTo>
                    <a:pt x="63" y="123"/>
                  </a:lnTo>
                  <a:lnTo>
                    <a:pt x="40" y="147"/>
                  </a:lnTo>
                  <a:lnTo>
                    <a:pt x="29" y="161"/>
                  </a:lnTo>
                  <a:lnTo>
                    <a:pt x="19" y="174"/>
                  </a:lnTo>
                  <a:lnTo>
                    <a:pt x="8" y="188"/>
                  </a:lnTo>
                  <a:lnTo>
                    <a:pt x="2" y="202"/>
                  </a:lnTo>
                  <a:lnTo>
                    <a:pt x="2" y="202"/>
                  </a:lnTo>
                  <a:lnTo>
                    <a:pt x="0" y="206"/>
                  </a:lnTo>
                  <a:lnTo>
                    <a:pt x="2" y="209"/>
                  </a:lnTo>
                  <a:lnTo>
                    <a:pt x="4" y="210"/>
                  </a:lnTo>
                  <a:lnTo>
                    <a:pt x="8" y="210"/>
                  </a:lnTo>
                  <a:lnTo>
                    <a:pt x="8" y="210"/>
                  </a:lnTo>
                  <a:lnTo>
                    <a:pt x="12" y="210"/>
                  </a:lnTo>
                  <a:lnTo>
                    <a:pt x="15" y="208"/>
                  </a:lnTo>
                  <a:lnTo>
                    <a:pt x="17" y="201"/>
                  </a:lnTo>
                  <a:lnTo>
                    <a:pt x="17" y="201"/>
                  </a:lnTo>
                  <a:lnTo>
                    <a:pt x="17" y="198"/>
                  </a:lnTo>
                  <a:lnTo>
                    <a:pt x="17" y="197"/>
                  </a:lnTo>
                  <a:lnTo>
                    <a:pt x="17" y="197"/>
                  </a:lnTo>
                  <a:lnTo>
                    <a:pt x="25" y="184"/>
                  </a:lnTo>
                  <a:lnTo>
                    <a:pt x="34" y="172"/>
                  </a:lnTo>
                  <a:lnTo>
                    <a:pt x="54" y="150"/>
                  </a:lnTo>
                  <a:lnTo>
                    <a:pt x="75" y="128"/>
                  </a:lnTo>
                  <a:lnTo>
                    <a:pt x="93" y="107"/>
                  </a:lnTo>
                  <a:lnTo>
                    <a:pt x="93" y="107"/>
                  </a:lnTo>
                  <a:lnTo>
                    <a:pt x="117" y="81"/>
                  </a:lnTo>
                  <a:lnTo>
                    <a:pt x="139" y="56"/>
                  </a:lnTo>
                  <a:lnTo>
                    <a:pt x="139" y="56"/>
                  </a:lnTo>
                  <a:lnTo>
                    <a:pt x="152" y="40"/>
                  </a:lnTo>
                  <a:lnTo>
                    <a:pt x="159" y="32"/>
                  </a:lnTo>
                  <a:lnTo>
                    <a:pt x="166" y="26"/>
                  </a:lnTo>
                  <a:lnTo>
                    <a:pt x="166" y="26"/>
                  </a:lnTo>
                  <a:lnTo>
                    <a:pt x="177" y="18"/>
                  </a:lnTo>
                  <a:lnTo>
                    <a:pt x="187" y="9"/>
                  </a:lnTo>
                  <a:lnTo>
                    <a:pt x="187" y="9"/>
                  </a:lnTo>
                  <a:lnTo>
                    <a:pt x="189" y="8"/>
                  </a:lnTo>
                  <a:lnTo>
                    <a:pt x="189" y="5"/>
                  </a:lnTo>
                  <a:lnTo>
                    <a:pt x="187" y="2"/>
                  </a:lnTo>
                  <a:lnTo>
                    <a:pt x="183" y="0"/>
                  </a:lnTo>
                  <a:lnTo>
                    <a:pt x="181" y="0"/>
                  </a:lnTo>
                  <a:lnTo>
                    <a:pt x="179" y="1"/>
                  </a:lnTo>
                  <a:lnTo>
                    <a:pt x="17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1" name="Freeform 412"/>
            <p:cNvSpPr/>
            <p:nvPr/>
          </p:nvSpPr>
          <p:spPr bwMode="auto">
            <a:xfrm>
              <a:off x="6499226" y="1565275"/>
              <a:ext cx="44450" cy="63500"/>
            </a:xfrm>
            <a:custGeom>
              <a:avLst/>
              <a:gdLst/>
              <a:ahLst/>
              <a:cxnLst>
                <a:cxn ang="0">
                  <a:pos x="102" y="4"/>
                </a:cxn>
                <a:cxn ang="0">
                  <a:pos x="102" y="4"/>
                </a:cxn>
                <a:cxn ang="0">
                  <a:pos x="99" y="12"/>
                </a:cxn>
                <a:cxn ang="0">
                  <a:pos x="95" y="21"/>
                </a:cxn>
                <a:cxn ang="0">
                  <a:pos x="83" y="37"/>
                </a:cxn>
                <a:cxn ang="0">
                  <a:pos x="70" y="51"/>
                </a:cxn>
                <a:cxn ang="0">
                  <a:pos x="58" y="64"/>
                </a:cxn>
                <a:cxn ang="0">
                  <a:pos x="58" y="64"/>
                </a:cxn>
                <a:cxn ang="0">
                  <a:pos x="52" y="72"/>
                </a:cxn>
                <a:cxn ang="0">
                  <a:pos x="47" y="81"/>
                </a:cxn>
                <a:cxn ang="0">
                  <a:pos x="36" y="100"/>
                </a:cxn>
                <a:cxn ang="0">
                  <a:pos x="36" y="100"/>
                </a:cxn>
                <a:cxn ang="0">
                  <a:pos x="19" y="126"/>
                </a:cxn>
                <a:cxn ang="0">
                  <a:pos x="1" y="151"/>
                </a:cxn>
                <a:cxn ang="0">
                  <a:pos x="1" y="151"/>
                </a:cxn>
                <a:cxn ang="0">
                  <a:pos x="0" y="152"/>
                </a:cxn>
                <a:cxn ang="0">
                  <a:pos x="0" y="155"/>
                </a:cxn>
                <a:cxn ang="0">
                  <a:pos x="1" y="158"/>
                </a:cxn>
                <a:cxn ang="0">
                  <a:pos x="4" y="160"/>
                </a:cxn>
                <a:cxn ang="0">
                  <a:pos x="5" y="160"/>
                </a:cxn>
                <a:cxn ang="0">
                  <a:pos x="7" y="160"/>
                </a:cxn>
                <a:cxn ang="0">
                  <a:pos x="9" y="158"/>
                </a:cxn>
                <a:cxn ang="0">
                  <a:pos x="9" y="158"/>
                </a:cxn>
                <a:cxn ang="0">
                  <a:pos x="24" y="135"/>
                </a:cxn>
                <a:cxn ang="0">
                  <a:pos x="39" y="111"/>
                </a:cxn>
                <a:cxn ang="0">
                  <a:pos x="55" y="88"/>
                </a:cxn>
                <a:cxn ang="0">
                  <a:pos x="62" y="77"/>
                </a:cxn>
                <a:cxn ang="0">
                  <a:pos x="72" y="67"/>
                </a:cxn>
                <a:cxn ang="0">
                  <a:pos x="72" y="67"/>
                </a:cxn>
                <a:cxn ang="0">
                  <a:pos x="83" y="54"/>
                </a:cxn>
                <a:cxn ang="0">
                  <a:pos x="95" y="39"/>
                </a:cxn>
                <a:cxn ang="0">
                  <a:pos x="106" y="24"/>
                </a:cxn>
                <a:cxn ang="0">
                  <a:pos x="110" y="16"/>
                </a:cxn>
                <a:cxn ang="0">
                  <a:pos x="113" y="7"/>
                </a:cxn>
                <a:cxn ang="0">
                  <a:pos x="113" y="7"/>
                </a:cxn>
                <a:cxn ang="0">
                  <a:pos x="113" y="5"/>
                </a:cxn>
                <a:cxn ang="0">
                  <a:pos x="112" y="3"/>
                </a:cxn>
                <a:cxn ang="0">
                  <a:pos x="110" y="0"/>
                </a:cxn>
                <a:cxn ang="0">
                  <a:pos x="106" y="0"/>
                </a:cxn>
                <a:cxn ang="0">
                  <a:pos x="103" y="2"/>
                </a:cxn>
                <a:cxn ang="0">
                  <a:pos x="102" y="4"/>
                </a:cxn>
                <a:cxn ang="0">
                  <a:pos x="102" y="4"/>
                </a:cxn>
              </a:cxnLst>
              <a:rect l="0" t="0" r="r" b="b"/>
              <a:pathLst>
                <a:path w="113" h="160">
                  <a:moveTo>
                    <a:pt x="102" y="4"/>
                  </a:moveTo>
                  <a:lnTo>
                    <a:pt x="102" y="4"/>
                  </a:lnTo>
                  <a:lnTo>
                    <a:pt x="99" y="12"/>
                  </a:lnTo>
                  <a:lnTo>
                    <a:pt x="95" y="21"/>
                  </a:lnTo>
                  <a:lnTo>
                    <a:pt x="83" y="37"/>
                  </a:lnTo>
                  <a:lnTo>
                    <a:pt x="70" y="51"/>
                  </a:lnTo>
                  <a:lnTo>
                    <a:pt x="58" y="64"/>
                  </a:lnTo>
                  <a:lnTo>
                    <a:pt x="58" y="64"/>
                  </a:lnTo>
                  <a:lnTo>
                    <a:pt x="52" y="72"/>
                  </a:lnTo>
                  <a:lnTo>
                    <a:pt x="47" y="81"/>
                  </a:lnTo>
                  <a:lnTo>
                    <a:pt x="36" y="100"/>
                  </a:lnTo>
                  <a:lnTo>
                    <a:pt x="36" y="100"/>
                  </a:lnTo>
                  <a:lnTo>
                    <a:pt x="19" y="126"/>
                  </a:lnTo>
                  <a:lnTo>
                    <a:pt x="1" y="151"/>
                  </a:lnTo>
                  <a:lnTo>
                    <a:pt x="1" y="151"/>
                  </a:lnTo>
                  <a:lnTo>
                    <a:pt x="0" y="152"/>
                  </a:lnTo>
                  <a:lnTo>
                    <a:pt x="0" y="155"/>
                  </a:lnTo>
                  <a:lnTo>
                    <a:pt x="1" y="158"/>
                  </a:lnTo>
                  <a:lnTo>
                    <a:pt x="4" y="160"/>
                  </a:lnTo>
                  <a:lnTo>
                    <a:pt x="5" y="160"/>
                  </a:lnTo>
                  <a:lnTo>
                    <a:pt x="7" y="160"/>
                  </a:lnTo>
                  <a:lnTo>
                    <a:pt x="9" y="158"/>
                  </a:lnTo>
                  <a:lnTo>
                    <a:pt x="9" y="158"/>
                  </a:lnTo>
                  <a:lnTo>
                    <a:pt x="24" y="135"/>
                  </a:lnTo>
                  <a:lnTo>
                    <a:pt x="39" y="111"/>
                  </a:lnTo>
                  <a:lnTo>
                    <a:pt x="55" y="88"/>
                  </a:lnTo>
                  <a:lnTo>
                    <a:pt x="62" y="77"/>
                  </a:lnTo>
                  <a:lnTo>
                    <a:pt x="72" y="67"/>
                  </a:lnTo>
                  <a:lnTo>
                    <a:pt x="72" y="67"/>
                  </a:lnTo>
                  <a:lnTo>
                    <a:pt x="83" y="54"/>
                  </a:lnTo>
                  <a:lnTo>
                    <a:pt x="95" y="39"/>
                  </a:lnTo>
                  <a:lnTo>
                    <a:pt x="106" y="24"/>
                  </a:lnTo>
                  <a:lnTo>
                    <a:pt x="110" y="16"/>
                  </a:lnTo>
                  <a:lnTo>
                    <a:pt x="113" y="7"/>
                  </a:lnTo>
                  <a:lnTo>
                    <a:pt x="113" y="7"/>
                  </a:lnTo>
                  <a:lnTo>
                    <a:pt x="113" y="5"/>
                  </a:lnTo>
                  <a:lnTo>
                    <a:pt x="112" y="3"/>
                  </a:lnTo>
                  <a:lnTo>
                    <a:pt x="110" y="0"/>
                  </a:lnTo>
                  <a:lnTo>
                    <a:pt x="106" y="0"/>
                  </a:lnTo>
                  <a:lnTo>
                    <a:pt x="103" y="2"/>
                  </a:lnTo>
                  <a:lnTo>
                    <a:pt x="102" y="4"/>
                  </a:lnTo>
                  <a:lnTo>
                    <a:pt x="102"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2" name="Freeform 413"/>
            <p:cNvSpPr/>
            <p:nvPr/>
          </p:nvSpPr>
          <p:spPr bwMode="auto">
            <a:xfrm>
              <a:off x="6569076" y="1401763"/>
              <a:ext cx="100013" cy="104775"/>
            </a:xfrm>
            <a:custGeom>
              <a:avLst/>
              <a:gdLst/>
              <a:ahLst/>
              <a:cxnLst>
                <a:cxn ang="0">
                  <a:pos x="242" y="2"/>
                </a:cxn>
                <a:cxn ang="0">
                  <a:pos x="242" y="2"/>
                </a:cxn>
                <a:cxn ang="0">
                  <a:pos x="207" y="30"/>
                </a:cxn>
                <a:cxn ang="0">
                  <a:pos x="172" y="59"/>
                </a:cxn>
                <a:cxn ang="0">
                  <a:pos x="138" y="89"/>
                </a:cxn>
                <a:cxn ang="0">
                  <a:pos x="105" y="122"/>
                </a:cxn>
                <a:cxn ang="0">
                  <a:pos x="105" y="122"/>
                </a:cxn>
                <a:cxn ang="0">
                  <a:pos x="89" y="136"/>
                </a:cxn>
                <a:cxn ang="0">
                  <a:pos x="73" y="152"/>
                </a:cxn>
                <a:cxn ang="0">
                  <a:pos x="58" y="166"/>
                </a:cxn>
                <a:cxn ang="0">
                  <a:pos x="43" y="181"/>
                </a:cxn>
                <a:cxn ang="0">
                  <a:pos x="43" y="181"/>
                </a:cxn>
                <a:cxn ang="0">
                  <a:pos x="37" y="190"/>
                </a:cxn>
                <a:cxn ang="0">
                  <a:pos x="30" y="198"/>
                </a:cxn>
                <a:cxn ang="0">
                  <a:pos x="20" y="216"/>
                </a:cxn>
                <a:cxn ang="0">
                  <a:pos x="2" y="255"/>
                </a:cxn>
                <a:cxn ang="0">
                  <a:pos x="2" y="255"/>
                </a:cxn>
                <a:cxn ang="0">
                  <a:pos x="0" y="258"/>
                </a:cxn>
                <a:cxn ang="0">
                  <a:pos x="0" y="259"/>
                </a:cxn>
                <a:cxn ang="0">
                  <a:pos x="3" y="263"/>
                </a:cxn>
                <a:cxn ang="0">
                  <a:pos x="7" y="263"/>
                </a:cxn>
                <a:cxn ang="0">
                  <a:pos x="9" y="263"/>
                </a:cxn>
                <a:cxn ang="0">
                  <a:pos x="11" y="261"/>
                </a:cxn>
                <a:cxn ang="0">
                  <a:pos x="11" y="261"/>
                </a:cxn>
                <a:cxn ang="0">
                  <a:pos x="29" y="224"/>
                </a:cxn>
                <a:cxn ang="0">
                  <a:pos x="39" y="206"/>
                </a:cxn>
                <a:cxn ang="0">
                  <a:pos x="51" y="189"/>
                </a:cxn>
                <a:cxn ang="0">
                  <a:pos x="51" y="189"/>
                </a:cxn>
                <a:cxn ang="0">
                  <a:pos x="66" y="174"/>
                </a:cxn>
                <a:cxn ang="0">
                  <a:pos x="81" y="159"/>
                </a:cxn>
                <a:cxn ang="0">
                  <a:pos x="97" y="145"/>
                </a:cxn>
                <a:cxn ang="0">
                  <a:pos x="113" y="130"/>
                </a:cxn>
                <a:cxn ang="0">
                  <a:pos x="113" y="130"/>
                </a:cxn>
                <a:cxn ang="0">
                  <a:pos x="144" y="98"/>
                </a:cxn>
                <a:cxn ang="0">
                  <a:pos x="178" y="68"/>
                </a:cxn>
                <a:cxn ang="0">
                  <a:pos x="213" y="40"/>
                </a:cxn>
                <a:cxn ang="0">
                  <a:pos x="249" y="12"/>
                </a:cxn>
                <a:cxn ang="0">
                  <a:pos x="249" y="12"/>
                </a:cxn>
                <a:cxn ang="0">
                  <a:pos x="250" y="9"/>
                </a:cxn>
                <a:cxn ang="0">
                  <a:pos x="251" y="8"/>
                </a:cxn>
                <a:cxn ang="0">
                  <a:pos x="250" y="3"/>
                </a:cxn>
                <a:cxn ang="0">
                  <a:pos x="249" y="2"/>
                </a:cxn>
                <a:cxn ang="0">
                  <a:pos x="247" y="2"/>
                </a:cxn>
                <a:cxn ang="0">
                  <a:pos x="245" y="0"/>
                </a:cxn>
                <a:cxn ang="0">
                  <a:pos x="242" y="2"/>
                </a:cxn>
                <a:cxn ang="0">
                  <a:pos x="242" y="2"/>
                </a:cxn>
              </a:cxnLst>
              <a:rect l="0" t="0" r="r" b="b"/>
              <a:pathLst>
                <a:path w="251" h="263">
                  <a:moveTo>
                    <a:pt x="242" y="2"/>
                  </a:moveTo>
                  <a:lnTo>
                    <a:pt x="242" y="2"/>
                  </a:lnTo>
                  <a:lnTo>
                    <a:pt x="207" y="30"/>
                  </a:lnTo>
                  <a:lnTo>
                    <a:pt x="172" y="59"/>
                  </a:lnTo>
                  <a:lnTo>
                    <a:pt x="138" y="89"/>
                  </a:lnTo>
                  <a:lnTo>
                    <a:pt x="105" y="122"/>
                  </a:lnTo>
                  <a:lnTo>
                    <a:pt x="105" y="122"/>
                  </a:lnTo>
                  <a:lnTo>
                    <a:pt x="89" y="136"/>
                  </a:lnTo>
                  <a:lnTo>
                    <a:pt x="73" y="152"/>
                  </a:lnTo>
                  <a:lnTo>
                    <a:pt x="58" y="166"/>
                  </a:lnTo>
                  <a:lnTo>
                    <a:pt x="43" y="181"/>
                  </a:lnTo>
                  <a:lnTo>
                    <a:pt x="43" y="181"/>
                  </a:lnTo>
                  <a:lnTo>
                    <a:pt x="37" y="190"/>
                  </a:lnTo>
                  <a:lnTo>
                    <a:pt x="30" y="198"/>
                  </a:lnTo>
                  <a:lnTo>
                    <a:pt x="20" y="216"/>
                  </a:lnTo>
                  <a:lnTo>
                    <a:pt x="2" y="255"/>
                  </a:lnTo>
                  <a:lnTo>
                    <a:pt x="2" y="255"/>
                  </a:lnTo>
                  <a:lnTo>
                    <a:pt x="0" y="258"/>
                  </a:lnTo>
                  <a:lnTo>
                    <a:pt x="0" y="259"/>
                  </a:lnTo>
                  <a:lnTo>
                    <a:pt x="3" y="263"/>
                  </a:lnTo>
                  <a:lnTo>
                    <a:pt x="7" y="263"/>
                  </a:lnTo>
                  <a:lnTo>
                    <a:pt x="9" y="263"/>
                  </a:lnTo>
                  <a:lnTo>
                    <a:pt x="11" y="261"/>
                  </a:lnTo>
                  <a:lnTo>
                    <a:pt x="11" y="261"/>
                  </a:lnTo>
                  <a:lnTo>
                    <a:pt x="29" y="224"/>
                  </a:lnTo>
                  <a:lnTo>
                    <a:pt x="39" y="206"/>
                  </a:lnTo>
                  <a:lnTo>
                    <a:pt x="51" y="189"/>
                  </a:lnTo>
                  <a:lnTo>
                    <a:pt x="51" y="189"/>
                  </a:lnTo>
                  <a:lnTo>
                    <a:pt x="66" y="174"/>
                  </a:lnTo>
                  <a:lnTo>
                    <a:pt x="81" y="159"/>
                  </a:lnTo>
                  <a:lnTo>
                    <a:pt x="97" y="145"/>
                  </a:lnTo>
                  <a:lnTo>
                    <a:pt x="113" y="130"/>
                  </a:lnTo>
                  <a:lnTo>
                    <a:pt x="113" y="130"/>
                  </a:lnTo>
                  <a:lnTo>
                    <a:pt x="144" y="98"/>
                  </a:lnTo>
                  <a:lnTo>
                    <a:pt x="178" y="68"/>
                  </a:lnTo>
                  <a:lnTo>
                    <a:pt x="213" y="40"/>
                  </a:lnTo>
                  <a:lnTo>
                    <a:pt x="249" y="12"/>
                  </a:lnTo>
                  <a:lnTo>
                    <a:pt x="249" y="12"/>
                  </a:lnTo>
                  <a:lnTo>
                    <a:pt x="250" y="9"/>
                  </a:lnTo>
                  <a:lnTo>
                    <a:pt x="251" y="8"/>
                  </a:lnTo>
                  <a:lnTo>
                    <a:pt x="250" y="3"/>
                  </a:lnTo>
                  <a:lnTo>
                    <a:pt x="249" y="2"/>
                  </a:lnTo>
                  <a:lnTo>
                    <a:pt x="247" y="2"/>
                  </a:lnTo>
                  <a:lnTo>
                    <a:pt x="245" y="0"/>
                  </a:lnTo>
                  <a:lnTo>
                    <a:pt x="242" y="2"/>
                  </a:lnTo>
                  <a:lnTo>
                    <a:pt x="24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3" name="Freeform 414"/>
            <p:cNvSpPr/>
            <p:nvPr/>
          </p:nvSpPr>
          <p:spPr bwMode="auto">
            <a:xfrm>
              <a:off x="6553201" y="1406525"/>
              <a:ext cx="206375" cy="217488"/>
            </a:xfrm>
            <a:custGeom>
              <a:avLst/>
              <a:gdLst/>
              <a:ahLst/>
              <a:cxnLst>
                <a:cxn ang="0">
                  <a:pos x="511" y="1"/>
                </a:cxn>
                <a:cxn ang="0">
                  <a:pos x="497" y="8"/>
                </a:cxn>
                <a:cxn ang="0">
                  <a:pos x="484" y="18"/>
                </a:cxn>
                <a:cxn ang="0">
                  <a:pos x="460" y="42"/>
                </a:cxn>
                <a:cxn ang="0">
                  <a:pos x="442" y="56"/>
                </a:cxn>
                <a:cxn ang="0">
                  <a:pos x="408" y="86"/>
                </a:cxn>
                <a:cxn ang="0">
                  <a:pos x="391" y="103"/>
                </a:cxn>
                <a:cxn ang="0">
                  <a:pos x="358" y="143"/>
                </a:cxn>
                <a:cxn ang="0">
                  <a:pos x="327" y="183"/>
                </a:cxn>
                <a:cxn ang="0">
                  <a:pos x="292" y="222"/>
                </a:cxn>
                <a:cxn ang="0">
                  <a:pos x="254" y="262"/>
                </a:cxn>
                <a:cxn ang="0">
                  <a:pos x="191" y="334"/>
                </a:cxn>
                <a:cxn ang="0">
                  <a:pos x="131" y="408"/>
                </a:cxn>
                <a:cxn ang="0">
                  <a:pos x="114" y="430"/>
                </a:cxn>
                <a:cxn ang="0">
                  <a:pos x="76" y="472"/>
                </a:cxn>
                <a:cxn ang="0">
                  <a:pos x="55" y="489"/>
                </a:cxn>
                <a:cxn ang="0">
                  <a:pos x="48" y="494"/>
                </a:cxn>
                <a:cxn ang="0">
                  <a:pos x="29" y="515"/>
                </a:cxn>
                <a:cxn ang="0">
                  <a:pos x="9" y="534"/>
                </a:cxn>
                <a:cxn ang="0">
                  <a:pos x="3" y="538"/>
                </a:cxn>
                <a:cxn ang="0">
                  <a:pos x="0" y="540"/>
                </a:cxn>
                <a:cxn ang="0">
                  <a:pos x="1" y="547"/>
                </a:cxn>
                <a:cxn ang="0">
                  <a:pos x="16" y="548"/>
                </a:cxn>
                <a:cxn ang="0">
                  <a:pos x="20" y="548"/>
                </a:cxn>
                <a:cxn ang="0">
                  <a:pos x="22" y="541"/>
                </a:cxn>
                <a:cxn ang="0">
                  <a:pos x="21" y="539"/>
                </a:cxn>
                <a:cxn ang="0">
                  <a:pos x="37" y="521"/>
                </a:cxn>
                <a:cxn ang="0">
                  <a:pos x="54" y="504"/>
                </a:cxn>
                <a:cxn ang="0">
                  <a:pos x="71" y="490"/>
                </a:cxn>
                <a:cxn ang="0">
                  <a:pos x="114" y="447"/>
                </a:cxn>
                <a:cxn ang="0">
                  <a:pos x="129" y="429"/>
                </a:cxn>
                <a:cxn ang="0">
                  <a:pos x="156" y="391"/>
                </a:cxn>
                <a:cxn ang="0">
                  <a:pos x="170" y="373"/>
                </a:cxn>
                <a:cxn ang="0">
                  <a:pos x="221" y="313"/>
                </a:cxn>
                <a:cxn ang="0">
                  <a:pos x="239" y="293"/>
                </a:cxn>
                <a:cxn ang="0">
                  <a:pos x="307" y="220"/>
                </a:cxn>
                <a:cxn ang="0">
                  <a:pos x="373" y="144"/>
                </a:cxn>
                <a:cxn ang="0">
                  <a:pos x="387" y="126"/>
                </a:cxn>
                <a:cxn ang="0">
                  <a:pos x="420" y="90"/>
                </a:cxn>
                <a:cxn ang="0">
                  <a:pos x="437" y="75"/>
                </a:cxn>
                <a:cxn ang="0">
                  <a:pos x="481" y="39"/>
                </a:cxn>
                <a:cxn ang="0">
                  <a:pos x="489" y="33"/>
                </a:cxn>
                <a:cxn ang="0">
                  <a:pos x="505" y="17"/>
                </a:cxn>
                <a:cxn ang="0">
                  <a:pos x="514" y="12"/>
                </a:cxn>
                <a:cxn ang="0">
                  <a:pos x="517" y="11"/>
                </a:cxn>
                <a:cxn ang="0">
                  <a:pos x="518" y="5"/>
                </a:cxn>
                <a:cxn ang="0">
                  <a:pos x="514" y="0"/>
                </a:cxn>
                <a:cxn ang="0">
                  <a:pos x="511" y="1"/>
                </a:cxn>
              </a:cxnLst>
              <a:rect l="0" t="0" r="r" b="b"/>
              <a:pathLst>
                <a:path w="518" h="548">
                  <a:moveTo>
                    <a:pt x="511" y="1"/>
                  </a:moveTo>
                  <a:lnTo>
                    <a:pt x="511" y="1"/>
                  </a:lnTo>
                  <a:lnTo>
                    <a:pt x="504" y="4"/>
                  </a:lnTo>
                  <a:lnTo>
                    <a:pt x="497" y="8"/>
                  </a:lnTo>
                  <a:lnTo>
                    <a:pt x="491" y="12"/>
                  </a:lnTo>
                  <a:lnTo>
                    <a:pt x="484" y="18"/>
                  </a:lnTo>
                  <a:lnTo>
                    <a:pt x="472" y="30"/>
                  </a:lnTo>
                  <a:lnTo>
                    <a:pt x="460" y="42"/>
                  </a:lnTo>
                  <a:lnTo>
                    <a:pt x="460" y="42"/>
                  </a:lnTo>
                  <a:lnTo>
                    <a:pt x="442" y="56"/>
                  </a:lnTo>
                  <a:lnTo>
                    <a:pt x="425" y="71"/>
                  </a:lnTo>
                  <a:lnTo>
                    <a:pt x="408" y="86"/>
                  </a:lnTo>
                  <a:lnTo>
                    <a:pt x="391" y="103"/>
                  </a:lnTo>
                  <a:lnTo>
                    <a:pt x="391" y="103"/>
                  </a:lnTo>
                  <a:lnTo>
                    <a:pt x="374" y="123"/>
                  </a:lnTo>
                  <a:lnTo>
                    <a:pt x="358" y="143"/>
                  </a:lnTo>
                  <a:lnTo>
                    <a:pt x="327" y="183"/>
                  </a:lnTo>
                  <a:lnTo>
                    <a:pt x="327" y="183"/>
                  </a:lnTo>
                  <a:lnTo>
                    <a:pt x="310" y="203"/>
                  </a:lnTo>
                  <a:lnTo>
                    <a:pt x="292" y="222"/>
                  </a:lnTo>
                  <a:lnTo>
                    <a:pt x="254" y="262"/>
                  </a:lnTo>
                  <a:lnTo>
                    <a:pt x="254" y="262"/>
                  </a:lnTo>
                  <a:lnTo>
                    <a:pt x="221" y="297"/>
                  </a:lnTo>
                  <a:lnTo>
                    <a:pt x="191" y="334"/>
                  </a:lnTo>
                  <a:lnTo>
                    <a:pt x="161" y="370"/>
                  </a:lnTo>
                  <a:lnTo>
                    <a:pt x="131" y="408"/>
                  </a:lnTo>
                  <a:lnTo>
                    <a:pt x="131" y="408"/>
                  </a:lnTo>
                  <a:lnTo>
                    <a:pt x="114" y="430"/>
                  </a:lnTo>
                  <a:lnTo>
                    <a:pt x="95" y="451"/>
                  </a:lnTo>
                  <a:lnTo>
                    <a:pt x="76" y="472"/>
                  </a:lnTo>
                  <a:lnTo>
                    <a:pt x="65" y="481"/>
                  </a:lnTo>
                  <a:lnTo>
                    <a:pt x="55" y="489"/>
                  </a:lnTo>
                  <a:lnTo>
                    <a:pt x="55" y="489"/>
                  </a:lnTo>
                  <a:lnTo>
                    <a:pt x="48" y="494"/>
                  </a:lnTo>
                  <a:lnTo>
                    <a:pt x="42" y="501"/>
                  </a:lnTo>
                  <a:lnTo>
                    <a:pt x="29" y="515"/>
                  </a:lnTo>
                  <a:lnTo>
                    <a:pt x="17" y="528"/>
                  </a:lnTo>
                  <a:lnTo>
                    <a:pt x="9" y="534"/>
                  </a:lnTo>
                  <a:lnTo>
                    <a:pt x="3" y="538"/>
                  </a:lnTo>
                  <a:lnTo>
                    <a:pt x="3" y="538"/>
                  </a:lnTo>
                  <a:lnTo>
                    <a:pt x="0" y="539"/>
                  </a:lnTo>
                  <a:lnTo>
                    <a:pt x="0" y="540"/>
                  </a:lnTo>
                  <a:lnTo>
                    <a:pt x="0" y="544"/>
                  </a:lnTo>
                  <a:lnTo>
                    <a:pt x="1" y="547"/>
                  </a:lnTo>
                  <a:lnTo>
                    <a:pt x="5" y="548"/>
                  </a:lnTo>
                  <a:lnTo>
                    <a:pt x="16" y="548"/>
                  </a:lnTo>
                  <a:lnTo>
                    <a:pt x="16" y="548"/>
                  </a:lnTo>
                  <a:lnTo>
                    <a:pt x="20" y="548"/>
                  </a:lnTo>
                  <a:lnTo>
                    <a:pt x="21" y="545"/>
                  </a:lnTo>
                  <a:lnTo>
                    <a:pt x="22" y="541"/>
                  </a:lnTo>
                  <a:lnTo>
                    <a:pt x="21" y="539"/>
                  </a:lnTo>
                  <a:lnTo>
                    <a:pt x="21" y="539"/>
                  </a:lnTo>
                  <a:lnTo>
                    <a:pt x="29" y="530"/>
                  </a:lnTo>
                  <a:lnTo>
                    <a:pt x="37" y="521"/>
                  </a:lnTo>
                  <a:lnTo>
                    <a:pt x="44" y="511"/>
                  </a:lnTo>
                  <a:lnTo>
                    <a:pt x="54" y="504"/>
                  </a:lnTo>
                  <a:lnTo>
                    <a:pt x="54" y="504"/>
                  </a:lnTo>
                  <a:lnTo>
                    <a:pt x="71" y="490"/>
                  </a:lnTo>
                  <a:lnTo>
                    <a:pt x="86" y="477"/>
                  </a:lnTo>
                  <a:lnTo>
                    <a:pt x="114" y="447"/>
                  </a:lnTo>
                  <a:lnTo>
                    <a:pt x="114" y="447"/>
                  </a:lnTo>
                  <a:lnTo>
                    <a:pt x="129" y="429"/>
                  </a:lnTo>
                  <a:lnTo>
                    <a:pt x="143" y="411"/>
                  </a:lnTo>
                  <a:lnTo>
                    <a:pt x="156" y="391"/>
                  </a:lnTo>
                  <a:lnTo>
                    <a:pt x="170" y="373"/>
                  </a:lnTo>
                  <a:lnTo>
                    <a:pt x="170" y="373"/>
                  </a:lnTo>
                  <a:lnTo>
                    <a:pt x="204" y="332"/>
                  </a:lnTo>
                  <a:lnTo>
                    <a:pt x="221" y="313"/>
                  </a:lnTo>
                  <a:lnTo>
                    <a:pt x="239" y="293"/>
                  </a:lnTo>
                  <a:lnTo>
                    <a:pt x="239" y="293"/>
                  </a:lnTo>
                  <a:lnTo>
                    <a:pt x="275" y="258"/>
                  </a:lnTo>
                  <a:lnTo>
                    <a:pt x="307" y="220"/>
                  </a:lnTo>
                  <a:lnTo>
                    <a:pt x="341" y="182"/>
                  </a:lnTo>
                  <a:lnTo>
                    <a:pt x="373" y="144"/>
                  </a:lnTo>
                  <a:lnTo>
                    <a:pt x="373" y="144"/>
                  </a:lnTo>
                  <a:lnTo>
                    <a:pt x="387" y="126"/>
                  </a:lnTo>
                  <a:lnTo>
                    <a:pt x="403" y="107"/>
                  </a:lnTo>
                  <a:lnTo>
                    <a:pt x="420" y="90"/>
                  </a:lnTo>
                  <a:lnTo>
                    <a:pt x="437" y="75"/>
                  </a:lnTo>
                  <a:lnTo>
                    <a:pt x="437" y="75"/>
                  </a:lnTo>
                  <a:lnTo>
                    <a:pt x="459" y="56"/>
                  </a:lnTo>
                  <a:lnTo>
                    <a:pt x="481" y="39"/>
                  </a:lnTo>
                  <a:lnTo>
                    <a:pt x="481" y="39"/>
                  </a:lnTo>
                  <a:lnTo>
                    <a:pt x="489" y="33"/>
                  </a:lnTo>
                  <a:lnTo>
                    <a:pt x="497" y="24"/>
                  </a:lnTo>
                  <a:lnTo>
                    <a:pt x="505" y="17"/>
                  </a:lnTo>
                  <a:lnTo>
                    <a:pt x="509" y="13"/>
                  </a:lnTo>
                  <a:lnTo>
                    <a:pt x="514" y="12"/>
                  </a:lnTo>
                  <a:lnTo>
                    <a:pt x="514" y="12"/>
                  </a:lnTo>
                  <a:lnTo>
                    <a:pt x="517" y="11"/>
                  </a:lnTo>
                  <a:lnTo>
                    <a:pt x="518" y="9"/>
                  </a:lnTo>
                  <a:lnTo>
                    <a:pt x="518" y="5"/>
                  </a:lnTo>
                  <a:lnTo>
                    <a:pt x="515" y="1"/>
                  </a:lnTo>
                  <a:lnTo>
                    <a:pt x="514" y="0"/>
                  </a:lnTo>
                  <a:lnTo>
                    <a:pt x="511" y="1"/>
                  </a:lnTo>
                  <a:lnTo>
                    <a:pt x="511"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4" name="Freeform 415"/>
            <p:cNvSpPr/>
            <p:nvPr/>
          </p:nvSpPr>
          <p:spPr bwMode="auto">
            <a:xfrm>
              <a:off x="6648451" y="1455738"/>
              <a:ext cx="138113" cy="166688"/>
            </a:xfrm>
            <a:custGeom>
              <a:avLst/>
              <a:gdLst/>
              <a:ahLst/>
              <a:cxnLst>
                <a:cxn ang="0">
                  <a:pos x="338" y="4"/>
                </a:cxn>
                <a:cxn ang="0">
                  <a:pos x="338" y="4"/>
                </a:cxn>
                <a:cxn ang="0">
                  <a:pos x="329" y="18"/>
                </a:cxn>
                <a:cxn ang="0">
                  <a:pos x="318" y="31"/>
                </a:cxn>
                <a:cxn ang="0">
                  <a:pos x="297" y="57"/>
                </a:cxn>
                <a:cxn ang="0">
                  <a:pos x="274" y="83"/>
                </a:cxn>
                <a:cxn ang="0">
                  <a:pos x="252" y="108"/>
                </a:cxn>
                <a:cxn ang="0">
                  <a:pos x="252" y="108"/>
                </a:cxn>
                <a:cxn ang="0">
                  <a:pos x="206" y="162"/>
                </a:cxn>
                <a:cxn ang="0">
                  <a:pos x="160" y="217"/>
                </a:cxn>
                <a:cxn ang="0">
                  <a:pos x="160" y="217"/>
                </a:cxn>
                <a:cxn ang="0">
                  <a:pos x="70" y="329"/>
                </a:cxn>
                <a:cxn ang="0">
                  <a:pos x="70" y="329"/>
                </a:cxn>
                <a:cxn ang="0">
                  <a:pos x="61" y="338"/>
                </a:cxn>
                <a:cxn ang="0">
                  <a:pos x="50" y="349"/>
                </a:cxn>
                <a:cxn ang="0">
                  <a:pos x="40" y="359"/>
                </a:cxn>
                <a:cxn ang="0">
                  <a:pos x="37" y="364"/>
                </a:cxn>
                <a:cxn ang="0">
                  <a:pos x="34" y="370"/>
                </a:cxn>
                <a:cxn ang="0">
                  <a:pos x="34" y="370"/>
                </a:cxn>
                <a:cxn ang="0">
                  <a:pos x="33" y="375"/>
                </a:cxn>
                <a:cxn ang="0">
                  <a:pos x="29" y="380"/>
                </a:cxn>
                <a:cxn ang="0">
                  <a:pos x="21" y="389"/>
                </a:cxn>
                <a:cxn ang="0">
                  <a:pos x="11" y="398"/>
                </a:cxn>
                <a:cxn ang="0">
                  <a:pos x="2" y="408"/>
                </a:cxn>
                <a:cxn ang="0">
                  <a:pos x="2" y="408"/>
                </a:cxn>
                <a:cxn ang="0">
                  <a:pos x="0" y="409"/>
                </a:cxn>
                <a:cxn ang="0">
                  <a:pos x="0" y="412"/>
                </a:cxn>
                <a:cxn ang="0">
                  <a:pos x="0" y="413"/>
                </a:cxn>
                <a:cxn ang="0">
                  <a:pos x="2" y="414"/>
                </a:cxn>
                <a:cxn ang="0">
                  <a:pos x="6" y="417"/>
                </a:cxn>
                <a:cxn ang="0">
                  <a:pos x="7" y="417"/>
                </a:cxn>
                <a:cxn ang="0">
                  <a:pos x="10" y="415"/>
                </a:cxn>
                <a:cxn ang="0">
                  <a:pos x="10" y="415"/>
                </a:cxn>
                <a:cxn ang="0">
                  <a:pos x="24" y="402"/>
                </a:cxn>
                <a:cxn ang="0">
                  <a:pos x="38" y="391"/>
                </a:cxn>
                <a:cxn ang="0">
                  <a:pos x="38" y="391"/>
                </a:cxn>
                <a:cxn ang="0">
                  <a:pos x="40" y="388"/>
                </a:cxn>
                <a:cxn ang="0">
                  <a:pos x="42" y="385"/>
                </a:cxn>
                <a:cxn ang="0">
                  <a:pos x="45" y="379"/>
                </a:cxn>
                <a:cxn ang="0">
                  <a:pos x="45" y="379"/>
                </a:cxn>
                <a:cxn ang="0">
                  <a:pos x="49" y="371"/>
                </a:cxn>
                <a:cxn ang="0">
                  <a:pos x="54" y="364"/>
                </a:cxn>
                <a:cxn ang="0">
                  <a:pos x="64" y="353"/>
                </a:cxn>
                <a:cxn ang="0">
                  <a:pos x="64" y="353"/>
                </a:cxn>
                <a:cxn ang="0">
                  <a:pos x="89" y="323"/>
                </a:cxn>
                <a:cxn ang="0">
                  <a:pos x="113" y="293"/>
                </a:cxn>
                <a:cxn ang="0">
                  <a:pos x="161" y="232"/>
                </a:cxn>
                <a:cxn ang="0">
                  <a:pos x="161" y="232"/>
                </a:cxn>
                <a:cxn ang="0">
                  <a:pos x="210" y="175"/>
                </a:cxn>
                <a:cxn ang="0">
                  <a:pos x="259" y="117"/>
                </a:cxn>
                <a:cxn ang="0">
                  <a:pos x="259" y="117"/>
                </a:cxn>
                <a:cxn ang="0">
                  <a:pos x="306" y="65"/>
                </a:cxn>
                <a:cxn ang="0">
                  <a:pos x="329" y="38"/>
                </a:cxn>
                <a:cxn ang="0">
                  <a:pos x="338" y="23"/>
                </a:cxn>
                <a:cxn ang="0">
                  <a:pos x="347" y="9"/>
                </a:cxn>
                <a:cxn ang="0">
                  <a:pos x="347" y="9"/>
                </a:cxn>
                <a:cxn ang="0">
                  <a:pos x="348" y="6"/>
                </a:cxn>
                <a:cxn ang="0">
                  <a:pos x="348" y="4"/>
                </a:cxn>
                <a:cxn ang="0">
                  <a:pos x="346" y="1"/>
                </a:cxn>
                <a:cxn ang="0">
                  <a:pos x="342" y="0"/>
                </a:cxn>
                <a:cxn ang="0">
                  <a:pos x="339" y="1"/>
                </a:cxn>
                <a:cxn ang="0">
                  <a:pos x="338" y="4"/>
                </a:cxn>
                <a:cxn ang="0">
                  <a:pos x="338" y="4"/>
                </a:cxn>
              </a:cxnLst>
              <a:rect l="0" t="0" r="r" b="b"/>
              <a:pathLst>
                <a:path w="348" h="417">
                  <a:moveTo>
                    <a:pt x="338" y="4"/>
                  </a:moveTo>
                  <a:lnTo>
                    <a:pt x="338" y="4"/>
                  </a:lnTo>
                  <a:lnTo>
                    <a:pt x="329" y="18"/>
                  </a:lnTo>
                  <a:lnTo>
                    <a:pt x="318" y="31"/>
                  </a:lnTo>
                  <a:lnTo>
                    <a:pt x="297" y="57"/>
                  </a:lnTo>
                  <a:lnTo>
                    <a:pt x="274" y="83"/>
                  </a:lnTo>
                  <a:lnTo>
                    <a:pt x="252" y="108"/>
                  </a:lnTo>
                  <a:lnTo>
                    <a:pt x="252" y="108"/>
                  </a:lnTo>
                  <a:lnTo>
                    <a:pt x="206" y="162"/>
                  </a:lnTo>
                  <a:lnTo>
                    <a:pt x="160" y="217"/>
                  </a:lnTo>
                  <a:lnTo>
                    <a:pt x="160" y="217"/>
                  </a:lnTo>
                  <a:lnTo>
                    <a:pt x="70" y="329"/>
                  </a:lnTo>
                  <a:lnTo>
                    <a:pt x="70" y="329"/>
                  </a:lnTo>
                  <a:lnTo>
                    <a:pt x="61" y="338"/>
                  </a:lnTo>
                  <a:lnTo>
                    <a:pt x="50" y="349"/>
                  </a:lnTo>
                  <a:lnTo>
                    <a:pt x="40" y="359"/>
                  </a:lnTo>
                  <a:lnTo>
                    <a:pt x="37" y="364"/>
                  </a:lnTo>
                  <a:lnTo>
                    <a:pt x="34" y="370"/>
                  </a:lnTo>
                  <a:lnTo>
                    <a:pt x="34" y="370"/>
                  </a:lnTo>
                  <a:lnTo>
                    <a:pt x="33" y="375"/>
                  </a:lnTo>
                  <a:lnTo>
                    <a:pt x="29" y="380"/>
                  </a:lnTo>
                  <a:lnTo>
                    <a:pt x="21" y="389"/>
                  </a:lnTo>
                  <a:lnTo>
                    <a:pt x="11" y="398"/>
                  </a:lnTo>
                  <a:lnTo>
                    <a:pt x="2" y="408"/>
                  </a:lnTo>
                  <a:lnTo>
                    <a:pt x="2" y="408"/>
                  </a:lnTo>
                  <a:lnTo>
                    <a:pt x="0" y="409"/>
                  </a:lnTo>
                  <a:lnTo>
                    <a:pt x="0" y="412"/>
                  </a:lnTo>
                  <a:lnTo>
                    <a:pt x="0" y="413"/>
                  </a:lnTo>
                  <a:lnTo>
                    <a:pt x="2" y="414"/>
                  </a:lnTo>
                  <a:lnTo>
                    <a:pt x="6" y="417"/>
                  </a:lnTo>
                  <a:lnTo>
                    <a:pt x="7" y="417"/>
                  </a:lnTo>
                  <a:lnTo>
                    <a:pt x="10" y="415"/>
                  </a:lnTo>
                  <a:lnTo>
                    <a:pt x="10" y="415"/>
                  </a:lnTo>
                  <a:lnTo>
                    <a:pt x="24" y="402"/>
                  </a:lnTo>
                  <a:lnTo>
                    <a:pt x="38" y="391"/>
                  </a:lnTo>
                  <a:lnTo>
                    <a:pt x="38" y="391"/>
                  </a:lnTo>
                  <a:lnTo>
                    <a:pt x="40" y="388"/>
                  </a:lnTo>
                  <a:lnTo>
                    <a:pt x="42" y="385"/>
                  </a:lnTo>
                  <a:lnTo>
                    <a:pt x="45" y="379"/>
                  </a:lnTo>
                  <a:lnTo>
                    <a:pt x="45" y="379"/>
                  </a:lnTo>
                  <a:lnTo>
                    <a:pt x="49" y="371"/>
                  </a:lnTo>
                  <a:lnTo>
                    <a:pt x="54" y="364"/>
                  </a:lnTo>
                  <a:lnTo>
                    <a:pt x="64" y="353"/>
                  </a:lnTo>
                  <a:lnTo>
                    <a:pt x="64" y="353"/>
                  </a:lnTo>
                  <a:lnTo>
                    <a:pt x="89" y="323"/>
                  </a:lnTo>
                  <a:lnTo>
                    <a:pt x="113" y="293"/>
                  </a:lnTo>
                  <a:lnTo>
                    <a:pt x="161" y="232"/>
                  </a:lnTo>
                  <a:lnTo>
                    <a:pt x="161" y="232"/>
                  </a:lnTo>
                  <a:lnTo>
                    <a:pt x="210" y="175"/>
                  </a:lnTo>
                  <a:lnTo>
                    <a:pt x="259" y="117"/>
                  </a:lnTo>
                  <a:lnTo>
                    <a:pt x="259" y="117"/>
                  </a:lnTo>
                  <a:lnTo>
                    <a:pt x="306" y="65"/>
                  </a:lnTo>
                  <a:lnTo>
                    <a:pt x="329" y="38"/>
                  </a:lnTo>
                  <a:lnTo>
                    <a:pt x="338" y="23"/>
                  </a:lnTo>
                  <a:lnTo>
                    <a:pt x="347" y="9"/>
                  </a:lnTo>
                  <a:lnTo>
                    <a:pt x="347" y="9"/>
                  </a:lnTo>
                  <a:lnTo>
                    <a:pt x="348" y="6"/>
                  </a:lnTo>
                  <a:lnTo>
                    <a:pt x="348" y="4"/>
                  </a:lnTo>
                  <a:lnTo>
                    <a:pt x="346" y="1"/>
                  </a:lnTo>
                  <a:lnTo>
                    <a:pt x="342" y="0"/>
                  </a:lnTo>
                  <a:lnTo>
                    <a:pt x="339" y="1"/>
                  </a:lnTo>
                  <a:lnTo>
                    <a:pt x="338" y="4"/>
                  </a:lnTo>
                  <a:lnTo>
                    <a:pt x="338"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5" name="Freeform 416"/>
            <p:cNvSpPr/>
            <p:nvPr/>
          </p:nvSpPr>
          <p:spPr bwMode="auto">
            <a:xfrm>
              <a:off x="6689726" y="1511300"/>
              <a:ext cx="84138" cy="101600"/>
            </a:xfrm>
            <a:custGeom>
              <a:avLst/>
              <a:gdLst/>
              <a:ahLst/>
              <a:cxnLst>
                <a:cxn ang="0">
                  <a:pos x="203" y="1"/>
                </a:cxn>
                <a:cxn ang="0">
                  <a:pos x="203" y="1"/>
                </a:cxn>
                <a:cxn ang="0">
                  <a:pos x="198" y="5"/>
                </a:cxn>
                <a:cxn ang="0">
                  <a:pos x="193" y="10"/>
                </a:cxn>
                <a:cxn ang="0">
                  <a:pos x="184" y="21"/>
                </a:cxn>
                <a:cxn ang="0">
                  <a:pos x="167" y="44"/>
                </a:cxn>
                <a:cxn ang="0">
                  <a:pos x="167" y="44"/>
                </a:cxn>
                <a:cxn ang="0">
                  <a:pos x="142" y="82"/>
                </a:cxn>
                <a:cxn ang="0">
                  <a:pos x="115" y="120"/>
                </a:cxn>
                <a:cxn ang="0">
                  <a:pos x="115" y="120"/>
                </a:cxn>
                <a:cxn ang="0">
                  <a:pos x="101" y="140"/>
                </a:cxn>
                <a:cxn ang="0">
                  <a:pos x="84" y="158"/>
                </a:cxn>
                <a:cxn ang="0">
                  <a:pos x="50" y="195"/>
                </a:cxn>
                <a:cxn ang="0">
                  <a:pos x="50" y="195"/>
                </a:cxn>
                <a:cxn ang="0">
                  <a:pos x="23" y="220"/>
                </a:cxn>
                <a:cxn ang="0">
                  <a:pos x="11" y="233"/>
                </a:cxn>
                <a:cxn ang="0">
                  <a:pos x="6" y="241"/>
                </a:cxn>
                <a:cxn ang="0">
                  <a:pos x="2" y="248"/>
                </a:cxn>
                <a:cxn ang="0">
                  <a:pos x="2" y="248"/>
                </a:cxn>
                <a:cxn ang="0">
                  <a:pos x="0" y="251"/>
                </a:cxn>
                <a:cxn ang="0">
                  <a:pos x="2" y="254"/>
                </a:cxn>
                <a:cxn ang="0">
                  <a:pos x="4" y="256"/>
                </a:cxn>
                <a:cxn ang="0">
                  <a:pos x="6" y="258"/>
                </a:cxn>
                <a:cxn ang="0">
                  <a:pos x="8" y="258"/>
                </a:cxn>
                <a:cxn ang="0">
                  <a:pos x="10" y="256"/>
                </a:cxn>
                <a:cxn ang="0">
                  <a:pos x="11" y="254"/>
                </a:cxn>
                <a:cxn ang="0">
                  <a:pos x="11" y="254"/>
                </a:cxn>
                <a:cxn ang="0">
                  <a:pos x="16" y="247"/>
                </a:cxn>
                <a:cxn ang="0">
                  <a:pos x="20" y="239"/>
                </a:cxn>
                <a:cxn ang="0">
                  <a:pos x="32" y="226"/>
                </a:cxn>
                <a:cxn ang="0">
                  <a:pos x="58" y="203"/>
                </a:cxn>
                <a:cxn ang="0">
                  <a:pos x="58" y="203"/>
                </a:cxn>
                <a:cxn ang="0">
                  <a:pos x="85" y="174"/>
                </a:cxn>
                <a:cxn ang="0">
                  <a:pos x="113" y="142"/>
                </a:cxn>
                <a:cxn ang="0">
                  <a:pos x="113" y="142"/>
                </a:cxn>
                <a:cxn ang="0">
                  <a:pos x="134" y="114"/>
                </a:cxn>
                <a:cxn ang="0">
                  <a:pos x="155" y="85"/>
                </a:cxn>
                <a:cxn ang="0">
                  <a:pos x="155" y="85"/>
                </a:cxn>
                <a:cxn ang="0">
                  <a:pos x="178" y="44"/>
                </a:cxn>
                <a:cxn ang="0">
                  <a:pos x="186" y="35"/>
                </a:cxn>
                <a:cxn ang="0">
                  <a:pos x="193" y="26"/>
                </a:cxn>
                <a:cxn ang="0">
                  <a:pos x="201" y="17"/>
                </a:cxn>
                <a:cxn ang="0">
                  <a:pos x="210" y="10"/>
                </a:cxn>
                <a:cxn ang="0">
                  <a:pos x="210" y="10"/>
                </a:cxn>
                <a:cxn ang="0">
                  <a:pos x="211" y="9"/>
                </a:cxn>
                <a:cxn ang="0">
                  <a:pos x="212" y="6"/>
                </a:cxn>
                <a:cxn ang="0">
                  <a:pos x="211" y="3"/>
                </a:cxn>
                <a:cxn ang="0">
                  <a:pos x="208" y="0"/>
                </a:cxn>
                <a:cxn ang="0">
                  <a:pos x="206" y="0"/>
                </a:cxn>
                <a:cxn ang="0">
                  <a:pos x="203" y="1"/>
                </a:cxn>
                <a:cxn ang="0">
                  <a:pos x="203" y="1"/>
                </a:cxn>
              </a:cxnLst>
              <a:rect l="0" t="0" r="r" b="b"/>
              <a:pathLst>
                <a:path w="212" h="258">
                  <a:moveTo>
                    <a:pt x="203" y="1"/>
                  </a:moveTo>
                  <a:lnTo>
                    <a:pt x="203" y="1"/>
                  </a:lnTo>
                  <a:lnTo>
                    <a:pt x="198" y="5"/>
                  </a:lnTo>
                  <a:lnTo>
                    <a:pt x="193" y="10"/>
                  </a:lnTo>
                  <a:lnTo>
                    <a:pt x="184" y="21"/>
                  </a:lnTo>
                  <a:lnTo>
                    <a:pt x="167" y="44"/>
                  </a:lnTo>
                  <a:lnTo>
                    <a:pt x="167" y="44"/>
                  </a:lnTo>
                  <a:lnTo>
                    <a:pt x="142" y="82"/>
                  </a:lnTo>
                  <a:lnTo>
                    <a:pt x="115" y="120"/>
                  </a:lnTo>
                  <a:lnTo>
                    <a:pt x="115" y="120"/>
                  </a:lnTo>
                  <a:lnTo>
                    <a:pt x="101" y="140"/>
                  </a:lnTo>
                  <a:lnTo>
                    <a:pt x="84" y="158"/>
                  </a:lnTo>
                  <a:lnTo>
                    <a:pt x="50" y="195"/>
                  </a:lnTo>
                  <a:lnTo>
                    <a:pt x="50" y="195"/>
                  </a:lnTo>
                  <a:lnTo>
                    <a:pt x="23" y="220"/>
                  </a:lnTo>
                  <a:lnTo>
                    <a:pt x="11" y="233"/>
                  </a:lnTo>
                  <a:lnTo>
                    <a:pt x="6" y="241"/>
                  </a:lnTo>
                  <a:lnTo>
                    <a:pt x="2" y="248"/>
                  </a:lnTo>
                  <a:lnTo>
                    <a:pt x="2" y="248"/>
                  </a:lnTo>
                  <a:lnTo>
                    <a:pt x="0" y="251"/>
                  </a:lnTo>
                  <a:lnTo>
                    <a:pt x="2" y="254"/>
                  </a:lnTo>
                  <a:lnTo>
                    <a:pt x="4" y="256"/>
                  </a:lnTo>
                  <a:lnTo>
                    <a:pt x="6" y="258"/>
                  </a:lnTo>
                  <a:lnTo>
                    <a:pt x="8" y="258"/>
                  </a:lnTo>
                  <a:lnTo>
                    <a:pt x="10" y="256"/>
                  </a:lnTo>
                  <a:lnTo>
                    <a:pt x="11" y="254"/>
                  </a:lnTo>
                  <a:lnTo>
                    <a:pt x="11" y="254"/>
                  </a:lnTo>
                  <a:lnTo>
                    <a:pt x="16" y="247"/>
                  </a:lnTo>
                  <a:lnTo>
                    <a:pt x="20" y="239"/>
                  </a:lnTo>
                  <a:lnTo>
                    <a:pt x="32" y="226"/>
                  </a:lnTo>
                  <a:lnTo>
                    <a:pt x="58" y="203"/>
                  </a:lnTo>
                  <a:lnTo>
                    <a:pt x="58" y="203"/>
                  </a:lnTo>
                  <a:lnTo>
                    <a:pt x="85" y="174"/>
                  </a:lnTo>
                  <a:lnTo>
                    <a:pt x="113" y="142"/>
                  </a:lnTo>
                  <a:lnTo>
                    <a:pt x="113" y="142"/>
                  </a:lnTo>
                  <a:lnTo>
                    <a:pt x="134" y="114"/>
                  </a:lnTo>
                  <a:lnTo>
                    <a:pt x="155" y="85"/>
                  </a:lnTo>
                  <a:lnTo>
                    <a:pt x="155" y="85"/>
                  </a:lnTo>
                  <a:lnTo>
                    <a:pt x="178" y="44"/>
                  </a:lnTo>
                  <a:lnTo>
                    <a:pt x="186" y="35"/>
                  </a:lnTo>
                  <a:lnTo>
                    <a:pt x="193" y="26"/>
                  </a:lnTo>
                  <a:lnTo>
                    <a:pt x="201" y="17"/>
                  </a:lnTo>
                  <a:lnTo>
                    <a:pt x="210" y="10"/>
                  </a:lnTo>
                  <a:lnTo>
                    <a:pt x="210" y="10"/>
                  </a:lnTo>
                  <a:lnTo>
                    <a:pt x="211" y="9"/>
                  </a:lnTo>
                  <a:lnTo>
                    <a:pt x="212" y="6"/>
                  </a:lnTo>
                  <a:lnTo>
                    <a:pt x="211" y="3"/>
                  </a:lnTo>
                  <a:lnTo>
                    <a:pt x="208" y="0"/>
                  </a:lnTo>
                  <a:lnTo>
                    <a:pt x="206" y="0"/>
                  </a:lnTo>
                  <a:lnTo>
                    <a:pt x="203" y="1"/>
                  </a:lnTo>
                  <a:lnTo>
                    <a:pt x="20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6" name="Freeform 417"/>
            <p:cNvSpPr/>
            <p:nvPr/>
          </p:nvSpPr>
          <p:spPr bwMode="auto">
            <a:xfrm>
              <a:off x="6737351" y="1549400"/>
              <a:ext cx="55563" cy="68263"/>
            </a:xfrm>
            <a:custGeom>
              <a:avLst/>
              <a:gdLst/>
              <a:ahLst/>
              <a:cxnLst>
                <a:cxn ang="0">
                  <a:pos x="132" y="2"/>
                </a:cxn>
                <a:cxn ang="0">
                  <a:pos x="132" y="2"/>
                </a:cxn>
                <a:cxn ang="0">
                  <a:pos x="125" y="14"/>
                </a:cxn>
                <a:cxn ang="0">
                  <a:pos x="117" y="25"/>
                </a:cxn>
                <a:cxn ang="0">
                  <a:pos x="100" y="44"/>
                </a:cxn>
                <a:cxn ang="0">
                  <a:pos x="83" y="64"/>
                </a:cxn>
                <a:cxn ang="0">
                  <a:pos x="64" y="82"/>
                </a:cxn>
                <a:cxn ang="0">
                  <a:pos x="46" y="100"/>
                </a:cxn>
                <a:cxn ang="0">
                  <a:pos x="29" y="119"/>
                </a:cxn>
                <a:cxn ang="0">
                  <a:pos x="13" y="140"/>
                </a:cxn>
                <a:cxn ang="0">
                  <a:pos x="6" y="151"/>
                </a:cxn>
                <a:cxn ang="0">
                  <a:pos x="1" y="163"/>
                </a:cxn>
                <a:cxn ang="0">
                  <a:pos x="1" y="163"/>
                </a:cxn>
                <a:cxn ang="0">
                  <a:pos x="0" y="166"/>
                </a:cxn>
                <a:cxn ang="0">
                  <a:pos x="0" y="167"/>
                </a:cxn>
                <a:cxn ang="0">
                  <a:pos x="4" y="171"/>
                </a:cxn>
                <a:cxn ang="0">
                  <a:pos x="5" y="171"/>
                </a:cxn>
                <a:cxn ang="0">
                  <a:pos x="8" y="171"/>
                </a:cxn>
                <a:cxn ang="0">
                  <a:pos x="9" y="171"/>
                </a:cxn>
                <a:cxn ang="0">
                  <a:pos x="10" y="168"/>
                </a:cxn>
                <a:cxn ang="0">
                  <a:pos x="10" y="168"/>
                </a:cxn>
                <a:cxn ang="0">
                  <a:pos x="17" y="157"/>
                </a:cxn>
                <a:cxn ang="0">
                  <a:pos x="23" y="146"/>
                </a:cxn>
                <a:cxn ang="0">
                  <a:pos x="39" y="125"/>
                </a:cxn>
                <a:cxn ang="0">
                  <a:pos x="56" y="106"/>
                </a:cxn>
                <a:cxn ang="0">
                  <a:pos x="74" y="87"/>
                </a:cxn>
                <a:cxn ang="0">
                  <a:pos x="93" y="69"/>
                </a:cxn>
                <a:cxn ang="0">
                  <a:pos x="111" y="51"/>
                </a:cxn>
                <a:cxn ang="0">
                  <a:pos x="128" y="30"/>
                </a:cxn>
                <a:cxn ang="0">
                  <a:pos x="134" y="19"/>
                </a:cxn>
                <a:cxn ang="0">
                  <a:pos x="141" y="9"/>
                </a:cxn>
                <a:cxn ang="0">
                  <a:pos x="141" y="9"/>
                </a:cxn>
                <a:cxn ang="0">
                  <a:pos x="142" y="6"/>
                </a:cxn>
                <a:cxn ang="0">
                  <a:pos x="142" y="4"/>
                </a:cxn>
                <a:cxn ang="0">
                  <a:pos x="140" y="1"/>
                </a:cxn>
                <a:cxn ang="0">
                  <a:pos x="136" y="0"/>
                </a:cxn>
                <a:cxn ang="0">
                  <a:pos x="133" y="1"/>
                </a:cxn>
                <a:cxn ang="0">
                  <a:pos x="132" y="2"/>
                </a:cxn>
                <a:cxn ang="0">
                  <a:pos x="132" y="2"/>
                </a:cxn>
              </a:cxnLst>
              <a:rect l="0" t="0" r="r" b="b"/>
              <a:pathLst>
                <a:path w="142" h="171">
                  <a:moveTo>
                    <a:pt x="132" y="2"/>
                  </a:moveTo>
                  <a:lnTo>
                    <a:pt x="132" y="2"/>
                  </a:lnTo>
                  <a:lnTo>
                    <a:pt x="125" y="14"/>
                  </a:lnTo>
                  <a:lnTo>
                    <a:pt x="117" y="25"/>
                  </a:lnTo>
                  <a:lnTo>
                    <a:pt x="100" y="44"/>
                  </a:lnTo>
                  <a:lnTo>
                    <a:pt x="83" y="64"/>
                  </a:lnTo>
                  <a:lnTo>
                    <a:pt x="64" y="82"/>
                  </a:lnTo>
                  <a:lnTo>
                    <a:pt x="46" y="100"/>
                  </a:lnTo>
                  <a:lnTo>
                    <a:pt x="29" y="119"/>
                  </a:lnTo>
                  <a:lnTo>
                    <a:pt x="13" y="140"/>
                  </a:lnTo>
                  <a:lnTo>
                    <a:pt x="6" y="151"/>
                  </a:lnTo>
                  <a:lnTo>
                    <a:pt x="1" y="163"/>
                  </a:lnTo>
                  <a:lnTo>
                    <a:pt x="1" y="163"/>
                  </a:lnTo>
                  <a:lnTo>
                    <a:pt x="0" y="166"/>
                  </a:lnTo>
                  <a:lnTo>
                    <a:pt x="0" y="167"/>
                  </a:lnTo>
                  <a:lnTo>
                    <a:pt x="4" y="171"/>
                  </a:lnTo>
                  <a:lnTo>
                    <a:pt x="5" y="171"/>
                  </a:lnTo>
                  <a:lnTo>
                    <a:pt x="8" y="171"/>
                  </a:lnTo>
                  <a:lnTo>
                    <a:pt x="9" y="171"/>
                  </a:lnTo>
                  <a:lnTo>
                    <a:pt x="10" y="168"/>
                  </a:lnTo>
                  <a:lnTo>
                    <a:pt x="10" y="168"/>
                  </a:lnTo>
                  <a:lnTo>
                    <a:pt x="17" y="157"/>
                  </a:lnTo>
                  <a:lnTo>
                    <a:pt x="23" y="146"/>
                  </a:lnTo>
                  <a:lnTo>
                    <a:pt x="39" y="125"/>
                  </a:lnTo>
                  <a:lnTo>
                    <a:pt x="56" y="106"/>
                  </a:lnTo>
                  <a:lnTo>
                    <a:pt x="74" y="87"/>
                  </a:lnTo>
                  <a:lnTo>
                    <a:pt x="93" y="69"/>
                  </a:lnTo>
                  <a:lnTo>
                    <a:pt x="111" y="51"/>
                  </a:lnTo>
                  <a:lnTo>
                    <a:pt x="128" y="30"/>
                  </a:lnTo>
                  <a:lnTo>
                    <a:pt x="134" y="19"/>
                  </a:lnTo>
                  <a:lnTo>
                    <a:pt x="141" y="9"/>
                  </a:lnTo>
                  <a:lnTo>
                    <a:pt x="141" y="9"/>
                  </a:lnTo>
                  <a:lnTo>
                    <a:pt x="142" y="6"/>
                  </a:lnTo>
                  <a:lnTo>
                    <a:pt x="142" y="4"/>
                  </a:lnTo>
                  <a:lnTo>
                    <a:pt x="140" y="1"/>
                  </a:lnTo>
                  <a:lnTo>
                    <a:pt x="136" y="0"/>
                  </a:lnTo>
                  <a:lnTo>
                    <a:pt x="133" y="1"/>
                  </a:lnTo>
                  <a:lnTo>
                    <a:pt x="132" y="2"/>
                  </a:lnTo>
                  <a:lnTo>
                    <a:pt x="13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7" name="Freeform 418"/>
            <p:cNvSpPr/>
            <p:nvPr/>
          </p:nvSpPr>
          <p:spPr bwMode="auto">
            <a:xfrm>
              <a:off x="6823076" y="1404938"/>
              <a:ext cx="88900" cy="92075"/>
            </a:xfrm>
            <a:custGeom>
              <a:avLst/>
              <a:gdLst/>
              <a:ahLst/>
              <a:cxnLst>
                <a:cxn ang="0">
                  <a:pos x="213" y="1"/>
                </a:cxn>
                <a:cxn ang="0">
                  <a:pos x="213" y="1"/>
                </a:cxn>
                <a:cxn ang="0">
                  <a:pos x="152" y="63"/>
                </a:cxn>
                <a:cxn ang="0">
                  <a:pos x="120" y="93"/>
                </a:cxn>
                <a:cxn ang="0">
                  <a:pos x="91" y="124"/>
                </a:cxn>
                <a:cxn ang="0">
                  <a:pos x="91" y="124"/>
                </a:cxn>
                <a:cxn ang="0">
                  <a:pos x="64" y="154"/>
                </a:cxn>
                <a:cxn ang="0">
                  <a:pos x="35" y="184"/>
                </a:cxn>
                <a:cxn ang="0">
                  <a:pos x="35" y="184"/>
                </a:cxn>
                <a:cxn ang="0">
                  <a:pos x="16" y="203"/>
                </a:cxn>
                <a:cxn ang="0">
                  <a:pos x="8" y="213"/>
                </a:cxn>
                <a:cxn ang="0">
                  <a:pos x="0" y="225"/>
                </a:cxn>
                <a:cxn ang="0">
                  <a:pos x="0" y="225"/>
                </a:cxn>
                <a:cxn ang="0">
                  <a:pos x="0" y="227"/>
                </a:cxn>
                <a:cxn ang="0">
                  <a:pos x="0" y="230"/>
                </a:cxn>
                <a:cxn ang="0">
                  <a:pos x="2" y="233"/>
                </a:cxn>
                <a:cxn ang="0">
                  <a:pos x="5" y="234"/>
                </a:cxn>
                <a:cxn ang="0">
                  <a:pos x="6" y="234"/>
                </a:cxn>
                <a:cxn ang="0">
                  <a:pos x="9" y="233"/>
                </a:cxn>
                <a:cxn ang="0">
                  <a:pos x="10" y="231"/>
                </a:cxn>
                <a:cxn ang="0">
                  <a:pos x="10" y="231"/>
                </a:cxn>
                <a:cxn ang="0">
                  <a:pos x="14" y="223"/>
                </a:cxn>
                <a:cxn ang="0">
                  <a:pos x="18" y="218"/>
                </a:cxn>
                <a:cxn ang="0">
                  <a:pos x="29" y="206"/>
                </a:cxn>
                <a:cxn ang="0">
                  <a:pos x="51" y="184"/>
                </a:cxn>
                <a:cxn ang="0">
                  <a:pos x="51" y="184"/>
                </a:cxn>
                <a:cxn ang="0">
                  <a:pos x="78" y="155"/>
                </a:cxn>
                <a:cxn ang="0">
                  <a:pos x="106" y="125"/>
                </a:cxn>
                <a:cxn ang="0">
                  <a:pos x="106" y="125"/>
                </a:cxn>
                <a:cxn ang="0">
                  <a:pos x="133" y="95"/>
                </a:cxn>
                <a:cxn ang="0">
                  <a:pos x="162" y="67"/>
                </a:cxn>
                <a:cxn ang="0">
                  <a:pos x="221" y="9"/>
                </a:cxn>
                <a:cxn ang="0">
                  <a:pos x="221" y="9"/>
                </a:cxn>
                <a:cxn ang="0">
                  <a:pos x="222" y="8"/>
                </a:cxn>
                <a:cxn ang="0">
                  <a:pos x="222" y="5"/>
                </a:cxn>
                <a:cxn ang="0">
                  <a:pos x="221" y="1"/>
                </a:cxn>
                <a:cxn ang="0">
                  <a:pos x="217" y="0"/>
                </a:cxn>
                <a:cxn ang="0">
                  <a:pos x="214" y="0"/>
                </a:cxn>
                <a:cxn ang="0">
                  <a:pos x="213" y="1"/>
                </a:cxn>
                <a:cxn ang="0">
                  <a:pos x="213" y="1"/>
                </a:cxn>
              </a:cxnLst>
              <a:rect l="0" t="0" r="r" b="b"/>
              <a:pathLst>
                <a:path w="222" h="234">
                  <a:moveTo>
                    <a:pt x="213" y="1"/>
                  </a:moveTo>
                  <a:lnTo>
                    <a:pt x="213" y="1"/>
                  </a:lnTo>
                  <a:lnTo>
                    <a:pt x="152" y="63"/>
                  </a:lnTo>
                  <a:lnTo>
                    <a:pt x="120" y="93"/>
                  </a:lnTo>
                  <a:lnTo>
                    <a:pt x="91" y="124"/>
                  </a:lnTo>
                  <a:lnTo>
                    <a:pt x="91" y="124"/>
                  </a:lnTo>
                  <a:lnTo>
                    <a:pt x="64" y="154"/>
                  </a:lnTo>
                  <a:lnTo>
                    <a:pt x="35" y="184"/>
                  </a:lnTo>
                  <a:lnTo>
                    <a:pt x="35" y="184"/>
                  </a:lnTo>
                  <a:lnTo>
                    <a:pt x="16" y="203"/>
                  </a:lnTo>
                  <a:lnTo>
                    <a:pt x="8" y="213"/>
                  </a:lnTo>
                  <a:lnTo>
                    <a:pt x="0" y="225"/>
                  </a:lnTo>
                  <a:lnTo>
                    <a:pt x="0" y="225"/>
                  </a:lnTo>
                  <a:lnTo>
                    <a:pt x="0" y="227"/>
                  </a:lnTo>
                  <a:lnTo>
                    <a:pt x="0" y="230"/>
                  </a:lnTo>
                  <a:lnTo>
                    <a:pt x="2" y="233"/>
                  </a:lnTo>
                  <a:lnTo>
                    <a:pt x="5" y="234"/>
                  </a:lnTo>
                  <a:lnTo>
                    <a:pt x="6" y="234"/>
                  </a:lnTo>
                  <a:lnTo>
                    <a:pt x="9" y="233"/>
                  </a:lnTo>
                  <a:lnTo>
                    <a:pt x="10" y="231"/>
                  </a:lnTo>
                  <a:lnTo>
                    <a:pt x="10" y="231"/>
                  </a:lnTo>
                  <a:lnTo>
                    <a:pt x="14" y="223"/>
                  </a:lnTo>
                  <a:lnTo>
                    <a:pt x="18" y="218"/>
                  </a:lnTo>
                  <a:lnTo>
                    <a:pt x="29" y="206"/>
                  </a:lnTo>
                  <a:lnTo>
                    <a:pt x="51" y="184"/>
                  </a:lnTo>
                  <a:lnTo>
                    <a:pt x="51" y="184"/>
                  </a:lnTo>
                  <a:lnTo>
                    <a:pt x="78" y="155"/>
                  </a:lnTo>
                  <a:lnTo>
                    <a:pt x="106" y="125"/>
                  </a:lnTo>
                  <a:lnTo>
                    <a:pt x="106" y="125"/>
                  </a:lnTo>
                  <a:lnTo>
                    <a:pt x="133" y="95"/>
                  </a:lnTo>
                  <a:lnTo>
                    <a:pt x="162" y="67"/>
                  </a:lnTo>
                  <a:lnTo>
                    <a:pt x="221" y="9"/>
                  </a:lnTo>
                  <a:lnTo>
                    <a:pt x="221" y="9"/>
                  </a:lnTo>
                  <a:lnTo>
                    <a:pt x="222" y="8"/>
                  </a:lnTo>
                  <a:lnTo>
                    <a:pt x="222" y="5"/>
                  </a:lnTo>
                  <a:lnTo>
                    <a:pt x="221" y="1"/>
                  </a:lnTo>
                  <a:lnTo>
                    <a:pt x="217" y="0"/>
                  </a:lnTo>
                  <a:lnTo>
                    <a:pt x="214" y="0"/>
                  </a:lnTo>
                  <a:lnTo>
                    <a:pt x="213" y="1"/>
                  </a:lnTo>
                  <a:lnTo>
                    <a:pt x="21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8" name="Freeform 419"/>
            <p:cNvSpPr/>
            <p:nvPr/>
          </p:nvSpPr>
          <p:spPr bwMode="auto">
            <a:xfrm>
              <a:off x="6811963" y="1420813"/>
              <a:ext cx="187325" cy="196850"/>
            </a:xfrm>
            <a:custGeom>
              <a:avLst/>
              <a:gdLst/>
              <a:ahLst/>
              <a:cxnLst>
                <a:cxn ang="0">
                  <a:pos x="464" y="2"/>
                </a:cxn>
                <a:cxn ang="0">
                  <a:pos x="398" y="71"/>
                </a:cxn>
                <a:cxn ang="0">
                  <a:pos x="270" y="211"/>
                </a:cxn>
                <a:cxn ang="0">
                  <a:pos x="203" y="280"/>
                </a:cxn>
                <a:cxn ang="0">
                  <a:pos x="190" y="295"/>
                </a:cxn>
                <a:cxn ang="0">
                  <a:pos x="154" y="346"/>
                </a:cxn>
                <a:cxn ang="0">
                  <a:pos x="140" y="365"/>
                </a:cxn>
                <a:cxn ang="0">
                  <a:pos x="107" y="402"/>
                </a:cxn>
                <a:cxn ang="0">
                  <a:pos x="89" y="418"/>
                </a:cxn>
                <a:cxn ang="0">
                  <a:pos x="65" y="435"/>
                </a:cxn>
                <a:cxn ang="0">
                  <a:pos x="26" y="455"/>
                </a:cxn>
                <a:cxn ang="0">
                  <a:pos x="11" y="470"/>
                </a:cxn>
                <a:cxn ang="0">
                  <a:pos x="3" y="482"/>
                </a:cxn>
                <a:cxn ang="0">
                  <a:pos x="0" y="489"/>
                </a:cxn>
                <a:cxn ang="0">
                  <a:pos x="1" y="493"/>
                </a:cxn>
                <a:cxn ang="0">
                  <a:pos x="8" y="496"/>
                </a:cxn>
                <a:cxn ang="0">
                  <a:pos x="12" y="492"/>
                </a:cxn>
                <a:cxn ang="0">
                  <a:pos x="14" y="484"/>
                </a:cxn>
                <a:cxn ang="0">
                  <a:pos x="25" y="471"/>
                </a:cxn>
                <a:cxn ang="0">
                  <a:pos x="46" y="457"/>
                </a:cxn>
                <a:cxn ang="0">
                  <a:pos x="60" y="449"/>
                </a:cxn>
                <a:cxn ang="0">
                  <a:pos x="88" y="433"/>
                </a:cxn>
                <a:cxn ang="0">
                  <a:pos x="111" y="412"/>
                </a:cxn>
                <a:cxn ang="0">
                  <a:pos x="136" y="387"/>
                </a:cxn>
                <a:cxn ang="0">
                  <a:pos x="160" y="360"/>
                </a:cxn>
                <a:cxn ang="0">
                  <a:pos x="187" y="319"/>
                </a:cxn>
                <a:cxn ang="0">
                  <a:pos x="219" y="280"/>
                </a:cxn>
                <a:cxn ang="0">
                  <a:pos x="251" y="248"/>
                </a:cxn>
                <a:cxn ang="0">
                  <a:pos x="345" y="146"/>
                </a:cxn>
                <a:cxn ang="0">
                  <a:pos x="440" y="42"/>
                </a:cxn>
                <a:cxn ang="0">
                  <a:pos x="472" y="10"/>
                </a:cxn>
                <a:cxn ang="0">
                  <a:pos x="474" y="6"/>
                </a:cxn>
                <a:cxn ang="0">
                  <a:pos x="468" y="0"/>
                </a:cxn>
                <a:cxn ang="0">
                  <a:pos x="464" y="2"/>
                </a:cxn>
              </a:cxnLst>
              <a:rect l="0" t="0" r="r" b="b"/>
              <a:pathLst>
                <a:path w="474" h="496">
                  <a:moveTo>
                    <a:pt x="464" y="2"/>
                  </a:moveTo>
                  <a:lnTo>
                    <a:pt x="464" y="2"/>
                  </a:lnTo>
                  <a:lnTo>
                    <a:pt x="430" y="36"/>
                  </a:lnTo>
                  <a:lnTo>
                    <a:pt x="398" y="71"/>
                  </a:lnTo>
                  <a:lnTo>
                    <a:pt x="334" y="140"/>
                  </a:lnTo>
                  <a:lnTo>
                    <a:pt x="270" y="211"/>
                  </a:lnTo>
                  <a:lnTo>
                    <a:pt x="237" y="245"/>
                  </a:lnTo>
                  <a:lnTo>
                    <a:pt x="203" y="280"/>
                  </a:lnTo>
                  <a:lnTo>
                    <a:pt x="203" y="280"/>
                  </a:lnTo>
                  <a:lnTo>
                    <a:pt x="190" y="295"/>
                  </a:lnTo>
                  <a:lnTo>
                    <a:pt x="178" y="312"/>
                  </a:lnTo>
                  <a:lnTo>
                    <a:pt x="154" y="346"/>
                  </a:lnTo>
                  <a:lnTo>
                    <a:pt x="154" y="346"/>
                  </a:lnTo>
                  <a:lnTo>
                    <a:pt x="140" y="365"/>
                  </a:lnTo>
                  <a:lnTo>
                    <a:pt x="124" y="384"/>
                  </a:lnTo>
                  <a:lnTo>
                    <a:pt x="107" y="402"/>
                  </a:lnTo>
                  <a:lnTo>
                    <a:pt x="89" y="418"/>
                  </a:lnTo>
                  <a:lnTo>
                    <a:pt x="89" y="418"/>
                  </a:lnTo>
                  <a:lnTo>
                    <a:pt x="79" y="427"/>
                  </a:lnTo>
                  <a:lnTo>
                    <a:pt x="65" y="435"/>
                  </a:lnTo>
                  <a:lnTo>
                    <a:pt x="39" y="448"/>
                  </a:lnTo>
                  <a:lnTo>
                    <a:pt x="26" y="455"/>
                  </a:lnTo>
                  <a:lnTo>
                    <a:pt x="16" y="465"/>
                  </a:lnTo>
                  <a:lnTo>
                    <a:pt x="11" y="470"/>
                  </a:lnTo>
                  <a:lnTo>
                    <a:pt x="7" y="475"/>
                  </a:lnTo>
                  <a:lnTo>
                    <a:pt x="3" y="482"/>
                  </a:lnTo>
                  <a:lnTo>
                    <a:pt x="0" y="489"/>
                  </a:lnTo>
                  <a:lnTo>
                    <a:pt x="0" y="489"/>
                  </a:lnTo>
                  <a:lnTo>
                    <a:pt x="0" y="492"/>
                  </a:lnTo>
                  <a:lnTo>
                    <a:pt x="1" y="493"/>
                  </a:lnTo>
                  <a:lnTo>
                    <a:pt x="4" y="496"/>
                  </a:lnTo>
                  <a:lnTo>
                    <a:pt x="8" y="496"/>
                  </a:lnTo>
                  <a:lnTo>
                    <a:pt x="11" y="495"/>
                  </a:lnTo>
                  <a:lnTo>
                    <a:pt x="12" y="492"/>
                  </a:lnTo>
                  <a:lnTo>
                    <a:pt x="12" y="492"/>
                  </a:lnTo>
                  <a:lnTo>
                    <a:pt x="14" y="484"/>
                  </a:lnTo>
                  <a:lnTo>
                    <a:pt x="20" y="478"/>
                  </a:lnTo>
                  <a:lnTo>
                    <a:pt x="25" y="471"/>
                  </a:lnTo>
                  <a:lnTo>
                    <a:pt x="31" y="466"/>
                  </a:lnTo>
                  <a:lnTo>
                    <a:pt x="46" y="457"/>
                  </a:lnTo>
                  <a:lnTo>
                    <a:pt x="60" y="449"/>
                  </a:lnTo>
                  <a:lnTo>
                    <a:pt x="60" y="449"/>
                  </a:lnTo>
                  <a:lnTo>
                    <a:pt x="75" y="441"/>
                  </a:lnTo>
                  <a:lnTo>
                    <a:pt x="88" y="433"/>
                  </a:lnTo>
                  <a:lnTo>
                    <a:pt x="100" y="424"/>
                  </a:lnTo>
                  <a:lnTo>
                    <a:pt x="111" y="412"/>
                  </a:lnTo>
                  <a:lnTo>
                    <a:pt x="111" y="412"/>
                  </a:lnTo>
                  <a:lnTo>
                    <a:pt x="136" y="387"/>
                  </a:lnTo>
                  <a:lnTo>
                    <a:pt x="148" y="374"/>
                  </a:lnTo>
                  <a:lnTo>
                    <a:pt x="160" y="360"/>
                  </a:lnTo>
                  <a:lnTo>
                    <a:pt x="160" y="360"/>
                  </a:lnTo>
                  <a:lnTo>
                    <a:pt x="187" y="319"/>
                  </a:lnTo>
                  <a:lnTo>
                    <a:pt x="202" y="300"/>
                  </a:lnTo>
                  <a:lnTo>
                    <a:pt x="219" y="280"/>
                  </a:lnTo>
                  <a:lnTo>
                    <a:pt x="219" y="280"/>
                  </a:lnTo>
                  <a:lnTo>
                    <a:pt x="251" y="248"/>
                  </a:lnTo>
                  <a:lnTo>
                    <a:pt x="283" y="214"/>
                  </a:lnTo>
                  <a:lnTo>
                    <a:pt x="345" y="146"/>
                  </a:lnTo>
                  <a:lnTo>
                    <a:pt x="408" y="76"/>
                  </a:lnTo>
                  <a:lnTo>
                    <a:pt x="440" y="42"/>
                  </a:lnTo>
                  <a:lnTo>
                    <a:pt x="472" y="10"/>
                  </a:lnTo>
                  <a:lnTo>
                    <a:pt x="472" y="10"/>
                  </a:lnTo>
                  <a:lnTo>
                    <a:pt x="474" y="7"/>
                  </a:lnTo>
                  <a:lnTo>
                    <a:pt x="474" y="6"/>
                  </a:lnTo>
                  <a:lnTo>
                    <a:pt x="472" y="2"/>
                  </a:lnTo>
                  <a:lnTo>
                    <a:pt x="468" y="0"/>
                  </a:lnTo>
                  <a:lnTo>
                    <a:pt x="466" y="0"/>
                  </a:lnTo>
                  <a:lnTo>
                    <a:pt x="464" y="2"/>
                  </a:lnTo>
                  <a:lnTo>
                    <a:pt x="4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9" name="Freeform 420"/>
            <p:cNvSpPr/>
            <p:nvPr/>
          </p:nvSpPr>
          <p:spPr bwMode="auto">
            <a:xfrm>
              <a:off x="6875463" y="1454150"/>
              <a:ext cx="147638" cy="163513"/>
            </a:xfrm>
            <a:custGeom>
              <a:avLst/>
              <a:gdLst/>
              <a:ahLst/>
              <a:cxnLst>
                <a:cxn ang="0">
                  <a:pos x="362" y="2"/>
                </a:cxn>
                <a:cxn ang="0">
                  <a:pos x="362" y="2"/>
                </a:cxn>
                <a:cxn ang="0">
                  <a:pos x="349" y="11"/>
                </a:cxn>
                <a:cxn ang="0">
                  <a:pos x="337" y="21"/>
                </a:cxn>
                <a:cxn ang="0">
                  <a:pos x="325" y="32"/>
                </a:cxn>
                <a:cxn ang="0">
                  <a:pos x="315" y="44"/>
                </a:cxn>
                <a:cxn ang="0">
                  <a:pos x="294" y="68"/>
                </a:cxn>
                <a:cxn ang="0">
                  <a:pos x="274" y="93"/>
                </a:cxn>
                <a:cxn ang="0">
                  <a:pos x="274" y="93"/>
                </a:cxn>
                <a:cxn ang="0">
                  <a:pos x="251" y="121"/>
                </a:cxn>
                <a:cxn ang="0">
                  <a:pos x="227" y="148"/>
                </a:cxn>
                <a:cxn ang="0">
                  <a:pos x="179" y="202"/>
                </a:cxn>
                <a:cxn ang="0">
                  <a:pos x="179" y="202"/>
                </a:cxn>
                <a:cxn ang="0">
                  <a:pos x="91" y="304"/>
                </a:cxn>
                <a:cxn ang="0">
                  <a:pos x="48" y="353"/>
                </a:cxn>
                <a:cxn ang="0">
                  <a:pos x="25" y="378"/>
                </a:cxn>
                <a:cxn ang="0">
                  <a:pos x="1" y="402"/>
                </a:cxn>
                <a:cxn ang="0">
                  <a:pos x="1" y="402"/>
                </a:cxn>
                <a:cxn ang="0">
                  <a:pos x="0" y="403"/>
                </a:cxn>
                <a:cxn ang="0">
                  <a:pos x="0" y="406"/>
                </a:cxn>
                <a:cxn ang="0">
                  <a:pos x="2" y="410"/>
                </a:cxn>
                <a:cxn ang="0">
                  <a:pos x="5" y="411"/>
                </a:cxn>
                <a:cxn ang="0">
                  <a:pos x="8" y="411"/>
                </a:cxn>
                <a:cxn ang="0">
                  <a:pos x="10" y="410"/>
                </a:cxn>
                <a:cxn ang="0">
                  <a:pos x="10" y="410"/>
                </a:cxn>
                <a:cxn ang="0">
                  <a:pos x="55" y="364"/>
                </a:cxn>
                <a:cxn ang="0">
                  <a:pos x="96" y="316"/>
                </a:cxn>
                <a:cxn ang="0">
                  <a:pos x="138" y="267"/>
                </a:cxn>
                <a:cxn ang="0">
                  <a:pos x="180" y="219"/>
                </a:cxn>
                <a:cxn ang="0">
                  <a:pos x="180" y="219"/>
                </a:cxn>
                <a:cxn ang="0">
                  <a:pos x="225" y="168"/>
                </a:cxn>
                <a:cxn ang="0">
                  <a:pos x="269" y="118"/>
                </a:cxn>
                <a:cxn ang="0">
                  <a:pos x="269" y="118"/>
                </a:cxn>
                <a:cxn ang="0">
                  <a:pos x="291" y="89"/>
                </a:cxn>
                <a:cxn ang="0">
                  <a:pos x="315" y="61"/>
                </a:cxn>
                <a:cxn ang="0">
                  <a:pos x="327" y="47"/>
                </a:cxn>
                <a:cxn ang="0">
                  <a:pos x="340" y="34"/>
                </a:cxn>
                <a:cxn ang="0">
                  <a:pos x="353" y="21"/>
                </a:cxn>
                <a:cxn ang="0">
                  <a:pos x="369" y="11"/>
                </a:cxn>
                <a:cxn ang="0">
                  <a:pos x="369" y="11"/>
                </a:cxn>
                <a:cxn ang="0">
                  <a:pos x="370" y="10"/>
                </a:cxn>
                <a:cxn ang="0">
                  <a:pos x="371" y="7"/>
                </a:cxn>
                <a:cxn ang="0">
                  <a:pos x="370" y="3"/>
                </a:cxn>
                <a:cxn ang="0">
                  <a:pos x="367" y="0"/>
                </a:cxn>
                <a:cxn ang="0">
                  <a:pos x="365" y="0"/>
                </a:cxn>
                <a:cxn ang="0">
                  <a:pos x="362" y="2"/>
                </a:cxn>
                <a:cxn ang="0">
                  <a:pos x="362" y="2"/>
                </a:cxn>
              </a:cxnLst>
              <a:rect l="0" t="0" r="r" b="b"/>
              <a:pathLst>
                <a:path w="371" h="411">
                  <a:moveTo>
                    <a:pt x="362" y="2"/>
                  </a:moveTo>
                  <a:lnTo>
                    <a:pt x="362" y="2"/>
                  </a:lnTo>
                  <a:lnTo>
                    <a:pt x="349" y="11"/>
                  </a:lnTo>
                  <a:lnTo>
                    <a:pt x="337" y="21"/>
                  </a:lnTo>
                  <a:lnTo>
                    <a:pt x="325" y="32"/>
                  </a:lnTo>
                  <a:lnTo>
                    <a:pt x="315" y="44"/>
                  </a:lnTo>
                  <a:lnTo>
                    <a:pt x="294" y="68"/>
                  </a:lnTo>
                  <a:lnTo>
                    <a:pt x="274" y="93"/>
                  </a:lnTo>
                  <a:lnTo>
                    <a:pt x="274" y="93"/>
                  </a:lnTo>
                  <a:lnTo>
                    <a:pt x="251" y="121"/>
                  </a:lnTo>
                  <a:lnTo>
                    <a:pt x="227" y="148"/>
                  </a:lnTo>
                  <a:lnTo>
                    <a:pt x="179" y="202"/>
                  </a:lnTo>
                  <a:lnTo>
                    <a:pt x="179" y="202"/>
                  </a:lnTo>
                  <a:lnTo>
                    <a:pt x="91" y="304"/>
                  </a:lnTo>
                  <a:lnTo>
                    <a:pt x="48" y="353"/>
                  </a:lnTo>
                  <a:lnTo>
                    <a:pt x="25" y="378"/>
                  </a:lnTo>
                  <a:lnTo>
                    <a:pt x="1" y="402"/>
                  </a:lnTo>
                  <a:lnTo>
                    <a:pt x="1" y="402"/>
                  </a:lnTo>
                  <a:lnTo>
                    <a:pt x="0" y="403"/>
                  </a:lnTo>
                  <a:lnTo>
                    <a:pt x="0" y="406"/>
                  </a:lnTo>
                  <a:lnTo>
                    <a:pt x="2" y="410"/>
                  </a:lnTo>
                  <a:lnTo>
                    <a:pt x="5" y="411"/>
                  </a:lnTo>
                  <a:lnTo>
                    <a:pt x="8" y="411"/>
                  </a:lnTo>
                  <a:lnTo>
                    <a:pt x="10" y="410"/>
                  </a:lnTo>
                  <a:lnTo>
                    <a:pt x="10" y="410"/>
                  </a:lnTo>
                  <a:lnTo>
                    <a:pt x="55" y="364"/>
                  </a:lnTo>
                  <a:lnTo>
                    <a:pt x="96" y="316"/>
                  </a:lnTo>
                  <a:lnTo>
                    <a:pt x="138" y="267"/>
                  </a:lnTo>
                  <a:lnTo>
                    <a:pt x="180" y="219"/>
                  </a:lnTo>
                  <a:lnTo>
                    <a:pt x="180" y="219"/>
                  </a:lnTo>
                  <a:lnTo>
                    <a:pt x="225" y="168"/>
                  </a:lnTo>
                  <a:lnTo>
                    <a:pt x="269" y="118"/>
                  </a:lnTo>
                  <a:lnTo>
                    <a:pt x="269" y="118"/>
                  </a:lnTo>
                  <a:lnTo>
                    <a:pt x="291" y="89"/>
                  </a:lnTo>
                  <a:lnTo>
                    <a:pt x="315" y="61"/>
                  </a:lnTo>
                  <a:lnTo>
                    <a:pt x="327" y="47"/>
                  </a:lnTo>
                  <a:lnTo>
                    <a:pt x="340" y="34"/>
                  </a:lnTo>
                  <a:lnTo>
                    <a:pt x="353" y="21"/>
                  </a:lnTo>
                  <a:lnTo>
                    <a:pt x="369" y="11"/>
                  </a:lnTo>
                  <a:lnTo>
                    <a:pt x="369" y="11"/>
                  </a:lnTo>
                  <a:lnTo>
                    <a:pt x="370" y="10"/>
                  </a:lnTo>
                  <a:lnTo>
                    <a:pt x="371" y="7"/>
                  </a:lnTo>
                  <a:lnTo>
                    <a:pt x="370" y="3"/>
                  </a:lnTo>
                  <a:lnTo>
                    <a:pt x="367" y="0"/>
                  </a:lnTo>
                  <a:lnTo>
                    <a:pt x="365" y="0"/>
                  </a:lnTo>
                  <a:lnTo>
                    <a:pt x="362" y="2"/>
                  </a:lnTo>
                  <a:lnTo>
                    <a:pt x="36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0" name="Freeform 421"/>
            <p:cNvSpPr/>
            <p:nvPr/>
          </p:nvSpPr>
          <p:spPr bwMode="auto">
            <a:xfrm>
              <a:off x="6973888" y="1531938"/>
              <a:ext cx="66675" cy="79375"/>
            </a:xfrm>
            <a:custGeom>
              <a:avLst/>
              <a:gdLst/>
              <a:ahLst/>
              <a:cxnLst>
                <a:cxn ang="0">
                  <a:pos x="154" y="4"/>
                </a:cxn>
                <a:cxn ang="0">
                  <a:pos x="154" y="4"/>
                </a:cxn>
                <a:cxn ang="0">
                  <a:pos x="150" y="12"/>
                </a:cxn>
                <a:cxn ang="0">
                  <a:pos x="146" y="20"/>
                </a:cxn>
                <a:cxn ang="0">
                  <a:pos x="136" y="34"/>
                </a:cxn>
                <a:cxn ang="0">
                  <a:pos x="124" y="47"/>
                </a:cxn>
                <a:cxn ang="0">
                  <a:pos x="111" y="59"/>
                </a:cxn>
                <a:cxn ang="0">
                  <a:pos x="111" y="59"/>
                </a:cxn>
                <a:cxn ang="0">
                  <a:pos x="98" y="72"/>
                </a:cxn>
                <a:cxn ang="0">
                  <a:pos x="86" y="85"/>
                </a:cxn>
                <a:cxn ang="0">
                  <a:pos x="64" y="113"/>
                </a:cxn>
                <a:cxn ang="0">
                  <a:pos x="64" y="113"/>
                </a:cxn>
                <a:cxn ang="0">
                  <a:pos x="56" y="122"/>
                </a:cxn>
                <a:cxn ang="0">
                  <a:pos x="47" y="131"/>
                </a:cxn>
                <a:cxn ang="0">
                  <a:pos x="26" y="149"/>
                </a:cxn>
                <a:cxn ang="0">
                  <a:pos x="17" y="160"/>
                </a:cxn>
                <a:cxn ang="0">
                  <a:pos x="9" y="170"/>
                </a:cxn>
                <a:cxn ang="0">
                  <a:pos x="4" y="182"/>
                </a:cxn>
                <a:cxn ang="0">
                  <a:pos x="1" y="187"/>
                </a:cxn>
                <a:cxn ang="0">
                  <a:pos x="0" y="194"/>
                </a:cxn>
                <a:cxn ang="0">
                  <a:pos x="0" y="194"/>
                </a:cxn>
                <a:cxn ang="0">
                  <a:pos x="0" y="196"/>
                </a:cxn>
                <a:cxn ang="0">
                  <a:pos x="1" y="198"/>
                </a:cxn>
                <a:cxn ang="0">
                  <a:pos x="4" y="199"/>
                </a:cxn>
                <a:cxn ang="0">
                  <a:pos x="5" y="199"/>
                </a:cxn>
                <a:cxn ang="0">
                  <a:pos x="9" y="198"/>
                </a:cxn>
                <a:cxn ang="0">
                  <a:pos x="10" y="196"/>
                </a:cxn>
                <a:cxn ang="0">
                  <a:pos x="12" y="194"/>
                </a:cxn>
                <a:cxn ang="0">
                  <a:pos x="12" y="194"/>
                </a:cxn>
                <a:cxn ang="0">
                  <a:pos x="14" y="186"/>
                </a:cxn>
                <a:cxn ang="0">
                  <a:pos x="18" y="178"/>
                </a:cxn>
                <a:cxn ang="0">
                  <a:pos x="25" y="170"/>
                </a:cxn>
                <a:cxn ang="0">
                  <a:pos x="31" y="162"/>
                </a:cxn>
                <a:cxn ang="0">
                  <a:pos x="47" y="148"/>
                </a:cxn>
                <a:cxn ang="0">
                  <a:pos x="60" y="135"/>
                </a:cxn>
                <a:cxn ang="0">
                  <a:pos x="60" y="135"/>
                </a:cxn>
                <a:cxn ang="0">
                  <a:pos x="70" y="123"/>
                </a:cxn>
                <a:cxn ang="0">
                  <a:pos x="80" y="109"/>
                </a:cxn>
                <a:cxn ang="0">
                  <a:pos x="90" y="96"/>
                </a:cxn>
                <a:cxn ang="0">
                  <a:pos x="101" y="84"/>
                </a:cxn>
                <a:cxn ang="0">
                  <a:pos x="101" y="84"/>
                </a:cxn>
                <a:cxn ang="0">
                  <a:pos x="120" y="67"/>
                </a:cxn>
                <a:cxn ang="0">
                  <a:pos x="137" y="49"/>
                </a:cxn>
                <a:cxn ang="0">
                  <a:pos x="146" y="39"/>
                </a:cxn>
                <a:cxn ang="0">
                  <a:pos x="153" y="29"/>
                </a:cxn>
                <a:cxn ang="0">
                  <a:pos x="159" y="19"/>
                </a:cxn>
                <a:cxn ang="0">
                  <a:pos x="166" y="7"/>
                </a:cxn>
                <a:cxn ang="0">
                  <a:pos x="166" y="7"/>
                </a:cxn>
                <a:cxn ang="0">
                  <a:pos x="166" y="4"/>
                </a:cxn>
                <a:cxn ang="0">
                  <a:pos x="165" y="3"/>
                </a:cxn>
                <a:cxn ang="0">
                  <a:pos x="163" y="2"/>
                </a:cxn>
                <a:cxn ang="0">
                  <a:pos x="162" y="0"/>
                </a:cxn>
                <a:cxn ang="0">
                  <a:pos x="158" y="0"/>
                </a:cxn>
                <a:cxn ang="0">
                  <a:pos x="155" y="2"/>
                </a:cxn>
                <a:cxn ang="0">
                  <a:pos x="154" y="4"/>
                </a:cxn>
                <a:cxn ang="0">
                  <a:pos x="154" y="4"/>
                </a:cxn>
              </a:cxnLst>
              <a:rect l="0" t="0" r="r" b="b"/>
              <a:pathLst>
                <a:path w="166" h="199">
                  <a:moveTo>
                    <a:pt x="154" y="4"/>
                  </a:moveTo>
                  <a:lnTo>
                    <a:pt x="154" y="4"/>
                  </a:lnTo>
                  <a:lnTo>
                    <a:pt x="150" y="12"/>
                  </a:lnTo>
                  <a:lnTo>
                    <a:pt x="146" y="20"/>
                  </a:lnTo>
                  <a:lnTo>
                    <a:pt x="136" y="34"/>
                  </a:lnTo>
                  <a:lnTo>
                    <a:pt x="124" y="47"/>
                  </a:lnTo>
                  <a:lnTo>
                    <a:pt x="111" y="59"/>
                  </a:lnTo>
                  <a:lnTo>
                    <a:pt x="111" y="59"/>
                  </a:lnTo>
                  <a:lnTo>
                    <a:pt x="98" y="72"/>
                  </a:lnTo>
                  <a:lnTo>
                    <a:pt x="86" y="85"/>
                  </a:lnTo>
                  <a:lnTo>
                    <a:pt x="64" y="113"/>
                  </a:lnTo>
                  <a:lnTo>
                    <a:pt x="64" y="113"/>
                  </a:lnTo>
                  <a:lnTo>
                    <a:pt x="56" y="122"/>
                  </a:lnTo>
                  <a:lnTo>
                    <a:pt x="47" y="131"/>
                  </a:lnTo>
                  <a:lnTo>
                    <a:pt x="26" y="149"/>
                  </a:lnTo>
                  <a:lnTo>
                    <a:pt x="17" y="160"/>
                  </a:lnTo>
                  <a:lnTo>
                    <a:pt x="9" y="170"/>
                  </a:lnTo>
                  <a:lnTo>
                    <a:pt x="4" y="182"/>
                  </a:lnTo>
                  <a:lnTo>
                    <a:pt x="1" y="187"/>
                  </a:lnTo>
                  <a:lnTo>
                    <a:pt x="0" y="194"/>
                  </a:lnTo>
                  <a:lnTo>
                    <a:pt x="0" y="194"/>
                  </a:lnTo>
                  <a:lnTo>
                    <a:pt x="0" y="196"/>
                  </a:lnTo>
                  <a:lnTo>
                    <a:pt x="1" y="198"/>
                  </a:lnTo>
                  <a:lnTo>
                    <a:pt x="4" y="199"/>
                  </a:lnTo>
                  <a:lnTo>
                    <a:pt x="5" y="199"/>
                  </a:lnTo>
                  <a:lnTo>
                    <a:pt x="9" y="198"/>
                  </a:lnTo>
                  <a:lnTo>
                    <a:pt x="10" y="196"/>
                  </a:lnTo>
                  <a:lnTo>
                    <a:pt x="12" y="194"/>
                  </a:lnTo>
                  <a:lnTo>
                    <a:pt x="12" y="194"/>
                  </a:lnTo>
                  <a:lnTo>
                    <a:pt x="14" y="186"/>
                  </a:lnTo>
                  <a:lnTo>
                    <a:pt x="18" y="178"/>
                  </a:lnTo>
                  <a:lnTo>
                    <a:pt x="25" y="170"/>
                  </a:lnTo>
                  <a:lnTo>
                    <a:pt x="31" y="162"/>
                  </a:lnTo>
                  <a:lnTo>
                    <a:pt x="47" y="148"/>
                  </a:lnTo>
                  <a:lnTo>
                    <a:pt x="60" y="135"/>
                  </a:lnTo>
                  <a:lnTo>
                    <a:pt x="60" y="135"/>
                  </a:lnTo>
                  <a:lnTo>
                    <a:pt x="70" y="123"/>
                  </a:lnTo>
                  <a:lnTo>
                    <a:pt x="80" y="109"/>
                  </a:lnTo>
                  <a:lnTo>
                    <a:pt x="90" y="96"/>
                  </a:lnTo>
                  <a:lnTo>
                    <a:pt x="101" y="84"/>
                  </a:lnTo>
                  <a:lnTo>
                    <a:pt x="101" y="84"/>
                  </a:lnTo>
                  <a:lnTo>
                    <a:pt x="120" y="67"/>
                  </a:lnTo>
                  <a:lnTo>
                    <a:pt x="137" y="49"/>
                  </a:lnTo>
                  <a:lnTo>
                    <a:pt x="146" y="39"/>
                  </a:lnTo>
                  <a:lnTo>
                    <a:pt x="153" y="29"/>
                  </a:lnTo>
                  <a:lnTo>
                    <a:pt x="159" y="19"/>
                  </a:lnTo>
                  <a:lnTo>
                    <a:pt x="166" y="7"/>
                  </a:lnTo>
                  <a:lnTo>
                    <a:pt x="166" y="7"/>
                  </a:lnTo>
                  <a:lnTo>
                    <a:pt x="166" y="4"/>
                  </a:lnTo>
                  <a:lnTo>
                    <a:pt x="165" y="3"/>
                  </a:lnTo>
                  <a:lnTo>
                    <a:pt x="163" y="2"/>
                  </a:lnTo>
                  <a:lnTo>
                    <a:pt x="162" y="0"/>
                  </a:lnTo>
                  <a:lnTo>
                    <a:pt x="158" y="0"/>
                  </a:lnTo>
                  <a:lnTo>
                    <a:pt x="155" y="2"/>
                  </a:lnTo>
                  <a:lnTo>
                    <a:pt x="154" y="4"/>
                  </a:lnTo>
                  <a:lnTo>
                    <a:pt x="154"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1" name="Freeform 422"/>
            <p:cNvSpPr/>
            <p:nvPr/>
          </p:nvSpPr>
          <p:spPr bwMode="auto">
            <a:xfrm>
              <a:off x="6991351" y="1555750"/>
              <a:ext cx="53975" cy="57150"/>
            </a:xfrm>
            <a:custGeom>
              <a:avLst/>
              <a:gdLst/>
              <a:ahLst/>
              <a:cxnLst>
                <a:cxn ang="0">
                  <a:pos x="127" y="2"/>
                </a:cxn>
                <a:cxn ang="0">
                  <a:pos x="127" y="2"/>
                </a:cxn>
                <a:cxn ang="0">
                  <a:pos x="110" y="17"/>
                </a:cxn>
                <a:cxn ang="0">
                  <a:pos x="93" y="30"/>
                </a:cxn>
                <a:cxn ang="0">
                  <a:pos x="75" y="44"/>
                </a:cxn>
                <a:cxn ang="0">
                  <a:pos x="59" y="59"/>
                </a:cxn>
                <a:cxn ang="0">
                  <a:pos x="59" y="59"/>
                </a:cxn>
                <a:cxn ang="0">
                  <a:pos x="44" y="77"/>
                </a:cxn>
                <a:cxn ang="0">
                  <a:pos x="30" y="96"/>
                </a:cxn>
                <a:cxn ang="0">
                  <a:pos x="16" y="115"/>
                </a:cxn>
                <a:cxn ang="0">
                  <a:pos x="2" y="133"/>
                </a:cxn>
                <a:cxn ang="0">
                  <a:pos x="2" y="133"/>
                </a:cxn>
                <a:cxn ang="0">
                  <a:pos x="0" y="136"/>
                </a:cxn>
                <a:cxn ang="0">
                  <a:pos x="0" y="137"/>
                </a:cxn>
                <a:cxn ang="0">
                  <a:pos x="2" y="141"/>
                </a:cxn>
                <a:cxn ang="0">
                  <a:pos x="6" y="144"/>
                </a:cxn>
                <a:cxn ang="0">
                  <a:pos x="8" y="142"/>
                </a:cxn>
                <a:cxn ang="0">
                  <a:pos x="10" y="141"/>
                </a:cxn>
                <a:cxn ang="0">
                  <a:pos x="10" y="141"/>
                </a:cxn>
                <a:cxn ang="0">
                  <a:pos x="24" y="125"/>
                </a:cxn>
                <a:cxn ang="0">
                  <a:pos x="36" y="108"/>
                </a:cxn>
                <a:cxn ang="0">
                  <a:pos x="47" y="90"/>
                </a:cxn>
                <a:cxn ang="0">
                  <a:pos x="61" y="73"/>
                </a:cxn>
                <a:cxn ang="0">
                  <a:pos x="61" y="73"/>
                </a:cxn>
                <a:cxn ang="0">
                  <a:pos x="68" y="65"/>
                </a:cxn>
                <a:cxn ang="0">
                  <a:pos x="78" y="56"/>
                </a:cxn>
                <a:cxn ang="0">
                  <a:pos x="97" y="42"/>
                </a:cxn>
                <a:cxn ang="0">
                  <a:pos x="117" y="26"/>
                </a:cxn>
                <a:cxn ang="0">
                  <a:pos x="135" y="10"/>
                </a:cxn>
                <a:cxn ang="0">
                  <a:pos x="135" y="10"/>
                </a:cxn>
                <a:cxn ang="0">
                  <a:pos x="136" y="8"/>
                </a:cxn>
                <a:cxn ang="0">
                  <a:pos x="138" y="6"/>
                </a:cxn>
                <a:cxn ang="0">
                  <a:pos x="135" y="2"/>
                </a:cxn>
                <a:cxn ang="0">
                  <a:pos x="131" y="0"/>
                </a:cxn>
                <a:cxn ang="0">
                  <a:pos x="130" y="1"/>
                </a:cxn>
                <a:cxn ang="0">
                  <a:pos x="127" y="2"/>
                </a:cxn>
                <a:cxn ang="0">
                  <a:pos x="127" y="2"/>
                </a:cxn>
              </a:cxnLst>
              <a:rect l="0" t="0" r="r" b="b"/>
              <a:pathLst>
                <a:path w="138" h="144">
                  <a:moveTo>
                    <a:pt x="127" y="2"/>
                  </a:moveTo>
                  <a:lnTo>
                    <a:pt x="127" y="2"/>
                  </a:lnTo>
                  <a:lnTo>
                    <a:pt x="110" y="17"/>
                  </a:lnTo>
                  <a:lnTo>
                    <a:pt x="93" y="30"/>
                  </a:lnTo>
                  <a:lnTo>
                    <a:pt x="75" y="44"/>
                  </a:lnTo>
                  <a:lnTo>
                    <a:pt x="59" y="59"/>
                  </a:lnTo>
                  <a:lnTo>
                    <a:pt x="59" y="59"/>
                  </a:lnTo>
                  <a:lnTo>
                    <a:pt x="44" y="77"/>
                  </a:lnTo>
                  <a:lnTo>
                    <a:pt x="30" y="96"/>
                  </a:lnTo>
                  <a:lnTo>
                    <a:pt x="16" y="115"/>
                  </a:lnTo>
                  <a:lnTo>
                    <a:pt x="2" y="133"/>
                  </a:lnTo>
                  <a:lnTo>
                    <a:pt x="2" y="133"/>
                  </a:lnTo>
                  <a:lnTo>
                    <a:pt x="0" y="136"/>
                  </a:lnTo>
                  <a:lnTo>
                    <a:pt x="0" y="137"/>
                  </a:lnTo>
                  <a:lnTo>
                    <a:pt x="2" y="141"/>
                  </a:lnTo>
                  <a:lnTo>
                    <a:pt x="6" y="144"/>
                  </a:lnTo>
                  <a:lnTo>
                    <a:pt x="8" y="142"/>
                  </a:lnTo>
                  <a:lnTo>
                    <a:pt x="10" y="141"/>
                  </a:lnTo>
                  <a:lnTo>
                    <a:pt x="10" y="141"/>
                  </a:lnTo>
                  <a:lnTo>
                    <a:pt x="24" y="125"/>
                  </a:lnTo>
                  <a:lnTo>
                    <a:pt x="36" y="108"/>
                  </a:lnTo>
                  <a:lnTo>
                    <a:pt x="47" y="90"/>
                  </a:lnTo>
                  <a:lnTo>
                    <a:pt x="61" y="73"/>
                  </a:lnTo>
                  <a:lnTo>
                    <a:pt x="61" y="73"/>
                  </a:lnTo>
                  <a:lnTo>
                    <a:pt x="68" y="65"/>
                  </a:lnTo>
                  <a:lnTo>
                    <a:pt x="78" y="56"/>
                  </a:lnTo>
                  <a:lnTo>
                    <a:pt x="97" y="42"/>
                  </a:lnTo>
                  <a:lnTo>
                    <a:pt x="117" y="26"/>
                  </a:lnTo>
                  <a:lnTo>
                    <a:pt x="135" y="10"/>
                  </a:lnTo>
                  <a:lnTo>
                    <a:pt x="135" y="10"/>
                  </a:lnTo>
                  <a:lnTo>
                    <a:pt x="136" y="8"/>
                  </a:lnTo>
                  <a:lnTo>
                    <a:pt x="138" y="6"/>
                  </a:lnTo>
                  <a:lnTo>
                    <a:pt x="135" y="2"/>
                  </a:lnTo>
                  <a:lnTo>
                    <a:pt x="131" y="0"/>
                  </a:lnTo>
                  <a:lnTo>
                    <a:pt x="130" y="1"/>
                  </a:lnTo>
                  <a:lnTo>
                    <a:pt x="127" y="2"/>
                  </a:lnTo>
                  <a:lnTo>
                    <a:pt x="127"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2" name="Freeform 423"/>
            <p:cNvSpPr/>
            <p:nvPr/>
          </p:nvSpPr>
          <p:spPr bwMode="auto">
            <a:xfrm>
              <a:off x="6459538" y="1193800"/>
              <a:ext cx="103188" cy="112713"/>
            </a:xfrm>
            <a:custGeom>
              <a:avLst/>
              <a:gdLst/>
              <a:ahLst/>
              <a:cxnLst>
                <a:cxn ang="0">
                  <a:pos x="248" y="1"/>
                </a:cxn>
                <a:cxn ang="0">
                  <a:pos x="248" y="1"/>
                </a:cxn>
                <a:cxn ang="0">
                  <a:pos x="227" y="14"/>
                </a:cxn>
                <a:cxn ang="0">
                  <a:pos x="208" y="29"/>
                </a:cxn>
                <a:cxn ang="0">
                  <a:pos x="189" y="46"/>
                </a:cxn>
                <a:cxn ang="0">
                  <a:pos x="172" y="64"/>
                </a:cxn>
                <a:cxn ang="0">
                  <a:pos x="138" y="102"/>
                </a:cxn>
                <a:cxn ang="0">
                  <a:pos x="121" y="120"/>
                </a:cxn>
                <a:cxn ang="0">
                  <a:pos x="104" y="138"/>
                </a:cxn>
                <a:cxn ang="0">
                  <a:pos x="104" y="138"/>
                </a:cxn>
                <a:cxn ang="0">
                  <a:pos x="68" y="179"/>
                </a:cxn>
                <a:cxn ang="0">
                  <a:pos x="32" y="221"/>
                </a:cxn>
                <a:cxn ang="0">
                  <a:pos x="32" y="221"/>
                </a:cxn>
                <a:cxn ang="0">
                  <a:pos x="20" y="234"/>
                </a:cxn>
                <a:cxn ang="0">
                  <a:pos x="11" y="248"/>
                </a:cxn>
                <a:cxn ang="0">
                  <a:pos x="7" y="255"/>
                </a:cxn>
                <a:cxn ang="0">
                  <a:pos x="3" y="263"/>
                </a:cxn>
                <a:cxn ang="0">
                  <a:pos x="2" y="271"/>
                </a:cxn>
                <a:cxn ang="0">
                  <a:pos x="0" y="280"/>
                </a:cxn>
                <a:cxn ang="0">
                  <a:pos x="0" y="280"/>
                </a:cxn>
                <a:cxn ang="0">
                  <a:pos x="1" y="282"/>
                </a:cxn>
                <a:cxn ang="0">
                  <a:pos x="1" y="284"/>
                </a:cxn>
                <a:cxn ang="0">
                  <a:pos x="3" y="285"/>
                </a:cxn>
                <a:cxn ang="0">
                  <a:pos x="5" y="285"/>
                </a:cxn>
                <a:cxn ang="0">
                  <a:pos x="9" y="284"/>
                </a:cxn>
                <a:cxn ang="0">
                  <a:pos x="11" y="282"/>
                </a:cxn>
                <a:cxn ang="0">
                  <a:pos x="11" y="280"/>
                </a:cxn>
                <a:cxn ang="0">
                  <a:pos x="11" y="280"/>
                </a:cxn>
                <a:cxn ang="0">
                  <a:pos x="14" y="269"/>
                </a:cxn>
                <a:cxn ang="0">
                  <a:pos x="18" y="259"/>
                </a:cxn>
                <a:cxn ang="0">
                  <a:pos x="23" y="250"/>
                </a:cxn>
                <a:cxn ang="0">
                  <a:pos x="30" y="241"/>
                </a:cxn>
                <a:cxn ang="0">
                  <a:pos x="44" y="222"/>
                </a:cxn>
                <a:cxn ang="0">
                  <a:pos x="58" y="206"/>
                </a:cxn>
                <a:cxn ang="0">
                  <a:pos x="58" y="206"/>
                </a:cxn>
                <a:cxn ang="0">
                  <a:pos x="88" y="172"/>
                </a:cxn>
                <a:cxn ang="0">
                  <a:pos x="120" y="140"/>
                </a:cxn>
                <a:cxn ang="0">
                  <a:pos x="120" y="140"/>
                </a:cxn>
                <a:cxn ang="0">
                  <a:pos x="136" y="123"/>
                </a:cxn>
                <a:cxn ang="0">
                  <a:pos x="151" y="106"/>
                </a:cxn>
                <a:cxn ang="0">
                  <a:pos x="183" y="70"/>
                </a:cxn>
                <a:cxn ang="0">
                  <a:pos x="200" y="53"/>
                </a:cxn>
                <a:cxn ang="0">
                  <a:pos x="217" y="38"/>
                </a:cxn>
                <a:cxn ang="0">
                  <a:pos x="235" y="23"/>
                </a:cxn>
                <a:cxn ang="0">
                  <a:pos x="255" y="10"/>
                </a:cxn>
                <a:cxn ang="0">
                  <a:pos x="255" y="10"/>
                </a:cxn>
                <a:cxn ang="0">
                  <a:pos x="256" y="9"/>
                </a:cxn>
                <a:cxn ang="0">
                  <a:pos x="257" y="8"/>
                </a:cxn>
                <a:cxn ang="0">
                  <a:pos x="256" y="2"/>
                </a:cxn>
                <a:cxn ang="0">
                  <a:pos x="253" y="0"/>
                </a:cxn>
                <a:cxn ang="0">
                  <a:pos x="251" y="0"/>
                </a:cxn>
                <a:cxn ang="0">
                  <a:pos x="248" y="1"/>
                </a:cxn>
                <a:cxn ang="0">
                  <a:pos x="248" y="1"/>
                </a:cxn>
              </a:cxnLst>
              <a:rect l="0" t="0" r="r" b="b"/>
              <a:pathLst>
                <a:path w="257" h="285">
                  <a:moveTo>
                    <a:pt x="248" y="1"/>
                  </a:moveTo>
                  <a:lnTo>
                    <a:pt x="248" y="1"/>
                  </a:lnTo>
                  <a:lnTo>
                    <a:pt x="227" y="14"/>
                  </a:lnTo>
                  <a:lnTo>
                    <a:pt x="208" y="29"/>
                  </a:lnTo>
                  <a:lnTo>
                    <a:pt x="189" y="46"/>
                  </a:lnTo>
                  <a:lnTo>
                    <a:pt x="172" y="64"/>
                  </a:lnTo>
                  <a:lnTo>
                    <a:pt x="138" y="102"/>
                  </a:lnTo>
                  <a:lnTo>
                    <a:pt x="121" y="120"/>
                  </a:lnTo>
                  <a:lnTo>
                    <a:pt x="104" y="138"/>
                  </a:lnTo>
                  <a:lnTo>
                    <a:pt x="104" y="138"/>
                  </a:lnTo>
                  <a:lnTo>
                    <a:pt x="68" y="179"/>
                  </a:lnTo>
                  <a:lnTo>
                    <a:pt x="32" y="221"/>
                  </a:lnTo>
                  <a:lnTo>
                    <a:pt x="32" y="221"/>
                  </a:lnTo>
                  <a:lnTo>
                    <a:pt x="20" y="234"/>
                  </a:lnTo>
                  <a:lnTo>
                    <a:pt x="11" y="248"/>
                  </a:lnTo>
                  <a:lnTo>
                    <a:pt x="7" y="255"/>
                  </a:lnTo>
                  <a:lnTo>
                    <a:pt x="3" y="263"/>
                  </a:lnTo>
                  <a:lnTo>
                    <a:pt x="2" y="271"/>
                  </a:lnTo>
                  <a:lnTo>
                    <a:pt x="0" y="280"/>
                  </a:lnTo>
                  <a:lnTo>
                    <a:pt x="0" y="280"/>
                  </a:lnTo>
                  <a:lnTo>
                    <a:pt x="1" y="282"/>
                  </a:lnTo>
                  <a:lnTo>
                    <a:pt x="1" y="284"/>
                  </a:lnTo>
                  <a:lnTo>
                    <a:pt x="3" y="285"/>
                  </a:lnTo>
                  <a:lnTo>
                    <a:pt x="5" y="285"/>
                  </a:lnTo>
                  <a:lnTo>
                    <a:pt x="9" y="284"/>
                  </a:lnTo>
                  <a:lnTo>
                    <a:pt x="11" y="282"/>
                  </a:lnTo>
                  <a:lnTo>
                    <a:pt x="11" y="280"/>
                  </a:lnTo>
                  <a:lnTo>
                    <a:pt x="11" y="280"/>
                  </a:lnTo>
                  <a:lnTo>
                    <a:pt x="14" y="269"/>
                  </a:lnTo>
                  <a:lnTo>
                    <a:pt x="18" y="259"/>
                  </a:lnTo>
                  <a:lnTo>
                    <a:pt x="23" y="250"/>
                  </a:lnTo>
                  <a:lnTo>
                    <a:pt x="30" y="241"/>
                  </a:lnTo>
                  <a:lnTo>
                    <a:pt x="44" y="222"/>
                  </a:lnTo>
                  <a:lnTo>
                    <a:pt x="58" y="206"/>
                  </a:lnTo>
                  <a:lnTo>
                    <a:pt x="58" y="206"/>
                  </a:lnTo>
                  <a:lnTo>
                    <a:pt x="88" y="172"/>
                  </a:lnTo>
                  <a:lnTo>
                    <a:pt x="120" y="140"/>
                  </a:lnTo>
                  <a:lnTo>
                    <a:pt x="120" y="140"/>
                  </a:lnTo>
                  <a:lnTo>
                    <a:pt x="136" y="123"/>
                  </a:lnTo>
                  <a:lnTo>
                    <a:pt x="151" y="106"/>
                  </a:lnTo>
                  <a:lnTo>
                    <a:pt x="183" y="70"/>
                  </a:lnTo>
                  <a:lnTo>
                    <a:pt x="200" y="53"/>
                  </a:lnTo>
                  <a:lnTo>
                    <a:pt x="217" y="38"/>
                  </a:lnTo>
                  <a:lnTo>
                    <a:pt x="235" y="23"/>
                  </a:lnTo>
                  <a:lnTo>
                    <a:pt x="255" y="10"/>
                  </a:lnTo>
                  <a:lnTo>
                    <a:pt x="255" y="10"/>
                  </a:lnTo>
                  <a:lnTo>
                    <a:pt x="256" y="9"/>
                  </a:lnTo>
                  <a:lnTo>
                    <a:pt x="257" y="8"/>
                  </a:lnTo>
                  <a:lnTo>
                    <a:pt x="256" y="2"/>
                  </a:lnTo>
                  <a:lnTo>
                    <a:pt x="253" y="0"/>
                  </a:lnTo>
                  <a:lnTo>
                    <a:pt x="251" y="0"/>
                  </a:lnTo>
                  <a:lnTo>
                    <a:pt x="248" y="1"/>
                  </a:lnTo>
                  <a:lnTo>
                    <a:pt x="24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3" name="Freeform 424"/>
            <p:cNvSpPr/>
            <p:nvPr/>
          </p:nvSpPr>
          <p:spPr bwMode="auto">
            <a:xfrm>
              <a:off x="6483351" y="1208088"/>
              <a:ext cx="153988" cy="193675"/>
            </a:xfrm>
            <a:custGeom>
              <a:avLst/>
              <a:gdLst/>
              <a:ahLst/>
              <a:cxnLst>
                <a:cxn ang="0">
                  <a:pos x="377" y="3"/>
                </a:cxn>
                <a:cxn ang="0">
                  <a:pos x="369" y="18"/>
                </a:cxn>
                <a:cxn ang="0">
                  <a:pos x="358" y="30"/>
                </a:cxn>
                <a:cxn ang="0">
                  <a:pos x="347" y="47"/>
                </a:cxn>
                <a:cxn ang="0">
                  <a:pos x="335" y="64"/>
                </a:cxn>
                <a:cxn ang="0">
                  <a:pos x="307" y="92"/>
                </a:cxn>
                <a:cxn ang="0">
                  <a:pos x="280" y="118"/>
                </a:cxn>
                <a:cxn ang="0">
                  <a:pos x="224" y="186"/>
                </a:cxn>
                <a:cxn ang="0">
                  <a:pos x="168" y="255"/>
                </a:cxn>
                <a:cxn ang="0">
                  <a:pos x="122" y="317"/>
                </a:cxn>
                <a:cxn ang="0">
                  <a:pos x="79" y="382"/>
                </a:cxn>
                <a:cxn ang="0">
                  <a:pos x="73" y="390"/>
                </a:cxn>
                <a:cxn ang="0">
                  <a:pos x="55" y="411"/>
                </a:cxn>
                <a:cxn ang="0">
                  <a:pos x="28" y="437"/>
                </a:cxn>
                <a:cxn ang="0">
                  <a:pos x="24" y="445"/>
                </a:cxn>
                <a:cxn ang="0">
                  <a:pos x="11" y="468"/>
                </a:cxn>
                <a:cxn ang="0">
                  <a:pos x="4" y="474"/>
                </a:cxn>
                <a:cxn ang="0">
                  <a:pos x="3" y="474"/>
                </a:cxn>
                <a:cxn ang="0">
                  <a:pos x="0" y="479"/>
                </a:cxn>
                <a:cxn ang="0">
                  <a:pos x="0" y="484"/>
                </a:cxn>
                <a:cxn ang="0">
                  <a:pos x="1" y="488"/>
                </a:cxn>
                <a:cxn ang="0">
                  <a:pos x="9" y="488"/>
                </a:cxn>
                <a:cxn ang="0">
                  <a:pos x="12" y="484"/>
                </a:cxn>
                <a:cxn ang="0">
                  <a:pos x="12" y="483"/>
                </a:cxn>
                <a:cxn ang="0">
                  <a:pos x="13" y="481"/>
                </a:cxn>
                <a:cxn ang="0">
                  <a:pos x="16" y="479"/>
                </a:cxn>
                <a:cxn ang="0">
                  <a:pos x="21" y="470"/>
                </a:cxn>
                <a:cxn ang="0">
                  <a:pos x="45" y="438"/>
                </a:cxn>
                <a:cxn ang="0">
                  <a:pos x="72" y="408"/>
                </a:cxn>
                <a:cxn ang="0">
                  <a:pos x="79" y="402"/>
                </a:cxn>
                <a:cxn ang="0">
                  <a:pos x="94" y="379"/>
                </a:cxn>
                <a:cxn ang="0">
                  <a:pos x="113" y="347"/>
                </a:cxn>
                <a:cxn ang="0">
                  <a:pos x="143" y="304"/>
                </a:cxn>
                <a:cxn ang="0">
                  <a:pos x="177" y="263"/>
                </a:cxn>
                <a:cxn ang="0">
                  <a:pos x="238" y="186"/>
                </a:cxn>
                <a:cxn ang="0">
                  <a:pos x="285" y="128"/>
                </a:cxn>
                <a:cxn ang="0">
                  <a:pos x="304" y="111"/>
                </a:cxn>
                <a:cxn ang="0">
                  <a:pos x="317" y="98"/>
                </a:cxn>
                <a:cxn ang="0">
                  <a:pos x="343" y="72"/>
                </a:cxn>
                <a:cxn ang="0">
                  <a:pos x="355" y="58"/>
                </a:cxn>
                <a:cxn ang="0">
                  <a:pos x="383" y="20"/>
                </a:cxn>
                <a:cxn ang="0">
                  <a:pos x="389" y="7"/>
                </a:cxn>
                <a:cxn ang="0">
                  <a:pos x="389" y="4"/>
                </a:cxn>
                <a:cxn ang="0">
                  <a:pos x="383" y="0"/>
                </a:cxn>
                <a:cxn ang="0">
                  <a:pos x="378" y="1"/>
                </a:cxn>
                <a:cxn ang="0">
                  <a:pos x="377" y="3"/>
                </a:cxn>
              </a:cxnLst>
              <a:rect l="0" t="0" r="r" b="b"/>
              <a:pathLst>
                <a:path w="389" h="489">
                  <a:moveTo>
                    <a:pt x="377" y="3"/>
                  </a:moveTo>
                  <a:lnTo>
                    <a:pt x="377" y="3"/>
                  </a:lnTo>
                  <a:lnTo>
                    <a:pt x="374" y="12"/>
                  </a:lnTo>
                  <a:lnTo>
                    <a:pt x="369" y="18"/>
                  </a:lnTo>
                  <a:lnTo>
                    <a:pt x="364" y="24"/>
                  </a:lnTo>
                  <a:lnTo>
                    <a:pt x="358" y="30"/>
                  </a:lnTo>
                  <a:lnTo>
                    <a:pt x="358" y="30"/>
                  </a:lnTo>
                  <a:lnTo>
                    <a:pt x="347" y="47"/>
                  </a:lnTo>
                  <a:lnTo>
                    <a:pt x="335" y="64"/>
                  </a:lnTo>
                  <a:lnTo>
                    <a:pt x="335" y="64"/>
                  </a:lnTo>
                  <a:lnTo>
                    <a:pt x="322" y="79"/>
                  </a:lnTo>
                  <a:lnTo>
                    <a:pt x="307" y="92"/>
                  </a:lnTo>
                  <a:lnTo>
                    <a:pt x="293" y="103"/>
                  </a:lnTo>
                  <a:lnTo>
                    <a:pt x="280" y="118"/>
                  </a:lnTo>
                  <a:lnTo>
                    <a:pt x="280" y="118"/>
                  </a:lnTo>
                  <a:lnTo>
                    <a:pt x="224" y="186"/>
                  </a:lnTo>
                  <a:lnTo>
                    <a:pt x="168" y="255"/>
                  </a:lnTo>
                  <a:lnTo>
                    <a:pt x="168" y="255"/>
                  </a:lnTo>
                  <a:lnTo>
                    <a:pt x="144" y="285"/>
                  </a:lnTo>
                  <a:lnTo>
                    <a:pt x="122" y="317"/>
                  </a:lnTo>
                  <a:lnTo>
                    <a:pt x="99" y="349"/>
                  </a:lnTo>
                  <a:lnTo>
                    <a:pt x="79" y="382"/>
                  </a:lnTo>
                  <a:lnTo>
                    <a:pt x="79" y="382"/>
                  </a:lnTo>
                  <a:lnTo>
                    <a:pt x="73" y="390"/>
                  </a:lnTo>
                  <a:lnTo>
                    <a:pt x="68" y="396"/>
                  </a:lnTo>
                  <a:lnTo>
                    <a:pt x="55" y="411"/>
                  </a:lnTo>
                  <a:lnTo>
                    <a:pt x="41" y="424"/>
                  </a:lnTo>
                  <a:lnTo>
                    <a:pt x="28" y="437"/>
                  </a:lnTo>
                  <a:lnTo>
                    <a:pt x="28" y="437"/>
                  </a:lnTo>
                  <a:lnTo>
                    <a:pt x="24" y="445"/>
                  </a:lnTo>
                  <a:lnTo>
                    <a:pt x="17" y="457"/>
                  </a:lnTo>
                  <a:lnTo>
                    <a:pt x="11" y="468"/>
                  </a:lnTo>
                  <a:lnTo>
                    <a:pt x="7" y="471"/>
                  </a:lnTo>
                  <a:lnTo>
                    <a:pt x="4" y="474"/>
                  </a:lnTo>
                  <a:lnTo>
                    <a:pt x="4" y="474"/>
                  </a:lnTo>
                  <a:lnTo>
                    <a:pt x="3" y="474"/>
                  </a:lnTo>
                  <a:lnTo>
                    <a:pt x="1" y="475"/>
                  </a:lnTo>
                  <a:lnTo>
                    <a:pt x="0" y="479"/>
                  </a:lnTo>
                  <a:lnTo>
                    <a:pt x="0" y="484"/>
                  </a:lnTo>
                  <a:lnTo>
                    <a:pt x="0" y="484"/>
                  </a:lnTo>
                  <a:lnTo>
                    <a:pt x="0" y="487"/>
                  </a:lnTo>
                  <a:lnTo>
                    <a:pt x="1" y="488"/>
                  </a:lnTo>
                  <a:lnTo>
                    <a:pt x="5" y="489"/>
                  </a:lnTo>
                  <a:lnTo>
                    <a:pt x="9" y="488"/>
                  </a:lnTo>
                  <a:lnTo>
                    <a:pt x="11" y="487"/>
                  </a:lnTo>
                  <a:lnTo>
                    <a:pt x="12" y="484"/>
                  </a:lnTo>
                  <a:lnTo>
                    <a:pt x="12" y="484"/>
                  </a:lnTo>
                  <a:lnTo>
                    <a:pt x="12" y="483"/>
                  </a:lnTo>
                  <a:lnTo>
                    <a:pt x="12" y="483"/>
                  </a:lnTo>
                  <a:lnTo>
                    <a:pt x="13" y="481"/>
                  </a:lnTo>
                  <a:lnTo>
                    <a:pt x="13" y="481"/>
                  </a:lnTo>
                  <a:lnTo>
                    <a:pt x="16" y="479"/>
                  </a:lnTo>
                  <a:lnTo>
                    <a:pt x="18" y="476"/>
                  </a:lnTo>
                  <a:lnTo>
                    <a:pt x="21" y="470"/>
                  </a:lnTo>
                  <a:lnTo>
                    <a:pt x="21" y="470"/>
                  </a:lnTo>
                  <a:lnTo>
                    <a:pt x="45" y="438"/>
                  </a:lnTo>
                  <a:lnTo>
                    <a:pt x="58" y="423"/>
                  </a:lnTo>
                  <a:lnTo>
                    <a:pt x="72" y="408"/>
                  </a:lnTo>
                  <a:lnTo>
                    <a:pt x="72" y="408"/>
                  </a:lnTo>
                  <a:lnTo>
                    <a:pt x="79" y="402"/>
                  </a:lnTo>
                  <a:lnTo>
                    <a:pt x="85" y="395"/>
                  </a:lnTo>
                  <a:lnTo>
                    <a:pt x="94" y="379"/>
                  </a:lnTo>
                  <a:lnTo>
                    <a:pt x="113" y="347"/>
                  </a:lnTo>
                  <a:lnTo>
                    <a:pt x="113" y="347"/>
                  </a:lnTo>
                  <a:lnTo>
                    <a:pt x="127" y="326"/>
                  </a:lnTo>
                  <a:lnTo>
                    <a:pt x="143" y="304"/>
                  </a:lnTo>
                  <a:lnTo>
                    <a:pt x="177" y="263"/>
                  </a:lnTo>
                  <a:lnTo>
                    <a:pt x="177" y="263"/>
                  </a:lnTo>
                  <a:lnTo>
                    <a:pt x="238" y="186"/>
                  </a:lnTo>
                  <a:lnTo>
                    <a:pt x="238" y="186"/>
                  </a:lnTo>
                  <a:lnTo>
                    <a:pt x="270" y="147"/>
                  </a:lnTo>
                  <a:lnTo>
                    <a:pt x="285" y="128"/>
                  </a:lnTo>
                  <a:lnTo>
                    <a:pt x="294" y="119"/>
                  </a:lnTo>
                  <a:lnTo>
                    <a:pt x="304" y="111"/>
                  </a:lnTo>
                  <a:lnTo>
                    <a:pt x="304" y="111"/>
                  </a:lnTo>
                  <a:lnTo>
                    <a:pt x="317" y="98"/>
                  </a:lnTo>
                  <a:lnTo>
                    <a:pt x="331" y="85"/>
                  </a:lnTo>
                  <a:lnTo>
                    <a:pt x="343" y="72"/>
                  </a:lnTo>
                  <a:lnTo>
                    <a:pt x="355" y="58"/>
                  </a:lnTo>
                  <a:lnTo>
                    <a:pt x="355" y="58"/>
                  </a:lnTo>
                  <a:lnTo>
                    <a:pt x="374" y="33"/>
                  </a:lnTo>
                  <a:lnTo>
                    <a:pt x="383" y="20"/>
                  </a:lnTo>
                  <a:lnTo>
                    <a:pt x="386" y="13"/>
                  </a:lnTo>
                  <a:lnTo>
                    <a:pt x="389" y="7"/>
                  </a:lnTo>
                  <a:lnTo>
                    <a:pt x="389" y="7"/>
                  </a:lnTo>
                  <a:lnTo>
                    <a:pt x="389" y="4"/>
                  </a:lnTo>
                  <a:lnTo>
                    <a:pt x="387" y="1"/>
                  </a:lnTo>
                  <a:lnTo>
                    <a:pt x="383" y="0"/>
                  </a:lnTo>
                  <a:lnTo>
                    <a:pt x="379" y="0"/>
                  </a:lnTo>
                  <a:lnTo>
                    <a:pt x="378" y="1"/>
                  </a:lnTo>
                  <a:lnTo>
                    <a:pt x="377" y="3"/>
                  </a:lnTo>
                  <a:lnTo>
                    <a:pt x="37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4" name="Freeform 425"/>
            <p:cNvSpPr/>
            <p:nvPr/>
          </p:nvSpPr>
          <p:spPr bwMode="auto">
            <a:xfrm>
              <a:off x="6594476" y="1293813"/>
              <a:ext cx="74613" cy="103188"/>
            </a:xfrm>
            <a:custGeom>
              <a:avLst/>
              <a:gdLst/>
              <a:ahLst/>
              <a:cxnLst>
                <a:cxn ang="0">
                  <a:pos x="179" y="1"/>
                </a:cxn>
                <a:cxn ang="0">
                  <a:pos x="179" y="1"/>
                </a:cxn>
                <a:cxn ang="0">
                  <a:pos x="165" y="17"/>
                </a:cxn>
                <a:cxn ang="0">
                  <a:pos x="152" y="33"/>
                </a:cxn>
                <a:cxn ang="0">
                  <a:pos x="127" y="64"/>
                </a:cxn>
                <a:cxn ang="0">
                  <a:pos x="102" y="97"/>
                </a:cxn>
                <a:cxn ang="0">
                  <a:pos x="77" y="129"/>
                </a:cxn>
                <a:cxn ang="0">
                  <a:pos x="77" y="129"/>
                </a:cxn>
                <a:cxn ang="0">
                  <a:pos x="52" y="162"/>
                </a:cxn>
                <a:cxn ang="0">
                  <a:pos x="42" y="178"/>
                </a:cxn>
                <a:cxn ang="0">
                  <a:pos x="31" y="196"/>
                </a:cxn>
                <a:cxn ang="0">
                  <a:pos x="31" y="196"/>
                </a:cxn>
                <a:cxn ang="0">
                  <a:pos x="13" y="225"/>
                </a:cxn>
                <a:cxn ang="0">
                  <a:pos x="5" y="239"/>
                </a:cxn>
                <a:cxn ang="0">
                  <a:pos x="3" y="247"/>
                </a:cxn>
                <a:cxn ang="0">
                  <a:pos x="0" y="255"/>
                </a:cxn>
                <a:cxn ang="0">
                  <a:pos x="0" y="255"/>
                </a:cxn>
                <a:cxn ang="0">
                  <a:pos x="0" y="258"/>
                </a:cxn>
                <a:cxn ang="0">
                  <a:pos x="1" y="260"/>
                </a:cxn>
                <a:cxn ang="0">
                  <a:pos x="5" y="263"/>
                </a:cxn>
                <a:cxn ang="0">
                  <a:pos x="7" y="263"/>
                </a:cxn>
                <a:cxn ang="0">
                  <a:pos x="9" y="262"/>
                </a:cxn>
                <a:cxn ang="0">
                  <a:pos x="10" y="260"/>
                </a:cxn>
                <a:cxn ang="0">
                  <a:pos x="12" y="259"/>
                </a:cxn>
                <a:cxn ang="0">
                  <a:pos x="12" y="259"/>
                </a:cxn>
                <a:cxn ang="0">
                  <a:pos x="13" y="251"/>
                </a:cxn>
                <a:cxn ang="0">
                  <a:pos x="16" y="243"/>
                </a:cxn>
                <a:cxn ang="0">
                  <a:pos x="24" y="229"/>
                </a:cxn>
                <a:cxn ang="0">
                  <a:pos x="41" y="201"/>
                </a:cxn>
                <a:cxn ang="0">
                  <a:pos x="41" y="201"/>
                </a:cxn>
                <a:cxn ang="0">
                  <a:pos x="52" y="183"/>
                </a:cxn>
                <a:cxn ang="0">
                  <a:pos x="64" y="165"/>
                </a:cxn>
                <a:cxn ang="0">
                  <a:pos x="92" y="131"/>
                </a:cxn>
                <a:cxn ang="0">
                  <a:pos x="92" y="131"/>
                </a:cxn>
                <a:cxn ang="0">
                  <a:pos x="115" y="99"/>
                </a:cxn>
                <a:cxn ang="0">
                  <a:pos x="137" y="69"/>
                </a:cxn>
                <a:cxn ang="0">
                  <a:pos x="161" y="39"/>
                </a:cxn>
                <a:cxn ang="0">
                  <a:pos x="174" y="24"/>
                </a:cxn>
                <a:cxn ang="0">
                  <a:pos x="187" y="10"/>
                </a:cxn>
                <a:cxn ang="0">
                  <a:pos x="187" y="10"/>
                </a:cxn>
                <a:cxn ang="0">
                  <a:pos x="188" y="8"/>
                </a:cxn>
                <a:cxn ang="0">
                  <a:pos x="188" y="5"/>
                </a:cxn>
                <a:cxn ang="0">
                  <a:pos x="187" y="1"/>
                </a:cxn>
                <a:cxn ang="0">
                  <a:pos x="183" y="0"/>
                </a:cxn>
                <a:cxn ang="0">
                  <a:pos x="181" y="0"/>
                </a:cxn>
                <a:cxn ang="0">
                  <a:pos x="179" y="1"/>
                </a:cxn>
                <a:cxn ang="0">
                  <a:pos x="179" y="1"/>
                </a:cxn>
              </a:cxnLst>
              <a:rect l="0" t="0" r="r" b="b"/>
              <a:pathLst>
                <a:path w="188" h="263">
                  <a:moveTo>
                    <a:pt x="179" y="1"/>
                  </a:moveTo>
                  <a:lnTo>
                    <a:pt x="179" y="1"/>
                  </a:lnTo>
                  <a:lnTo>
                    <a:pt x="165" y="17"/>
                  </a:lnTo>
                  <a:lnTo>
                    <a:pt x="152" y="33"/>
                  </a:lnTo>
                  <a:lnTo>
                    <a:pt x="127" y="64"/>
                  </a:lnTo>
                  <a:lnTo>
                    <a:pt x="102" y="97"/>
                  </a:lnTo>
                  <a:lnTo>
                    <a:pt x="77" y="129"/>
                  </a:lnTo>
                  <a:lnTo>
                    <a:pt x="77" y="129"/>
                  </a:lnTo>
                  <a:lnTo>
                    <a:pt x="52" y="162"/>
                  </a:lnTo>
                  <a:lnTo>
                    <a:pt x="42" y="178"/>
                  </a:lnTo>
                  <a:lnTo>
                    <a:pt x="31" y="196"/>
                  </a:lnTo>
                  <a:lnTo>
                    <a:pt x="31" y="196"/>
                  </a:lnTo>
                  <a:lnTo>
                    <a:pt x="13" y="225"/>
                  </a:lnTo>
                  <a:lnTo>
                    <a:pt x="5" y="239"/>
                  </a:lnTo>
                  <a:lnTo>
                    <a:pt x="3" y="247"/>
                  </a:lnTo>
                  <a:lnTo>
                    <a:pt x="0" y="255"/>
                  </a:lnTo>
                  <a:lnTo>
                    <a:pt x="0" y="255"/>
                  </a:lnTo>
                  <a:lnTo>
                    <a:pt x="0" y="258"/>
                  </a:lnTo>
                  <a:lnTo>
                    <a:pt x="1" y="260"/>
                  </a:lnTo>
                  <a:lnTo>
                    <a:pt x="5" y="263"/>
                  </a:lnTo>
                  <a:lnTo>
                    <a:pt x="7" y="263"/>
                  </a:lnTo>
                  <a:lnTo>
                    <a:pt x="9" y="262"/>
                  </a:lnTo>
                  <a:lnTo>
                    <a:pt x="10" y="260"/>
                  </a:lnTo>
                  <a:lnTo>
                    <a:pt x="12" y="259"/>
                  </a:lnTo>
                  <a:lnTo>
                    <a:pt x="12" y="259"/>
                  </a:lnTo>
                  <a:lnTo>
                    <a:pt x="13" y="251"/>
                  </a:lnTo>
                  <a:lnTo>
                    <a:pt x="16" y="243"/>
                  </a:lnTo>
                  <a:lnTo>
                    <a:pt x="24" y="229"/>
                  </a:lnTo>
                  <a:lnTo>
                    <a:pt x="41" y="201"/>
                  </a:lnTo>
                  <a:lnTo>
                    <a:pt x="41" y="201"/>
                  </a:lnTo>
                  <a:lnTo>
                    <a:pt x="52" y="183"/>
                  </a:lnTo>
                  <a:lnTo>
                    <a:pt x="64" y="165"/>
                  </a:lnTo>
                  <a:lnTo>
                    <a:pt x="92" y="131"/>
                  </a:lnTo>
                  <a:lnTo>
                    <a:pt x="92" y="131"/>
                  </a:lnTo>
                  <a:lnTo>
                    <a:pt x="115" y="99"/>
                  </a:lnTo>
                  <a:lnTo>
                    <a:pt x="137" y="69"/>
                  </a:lnTo>
                  <a:lnTo>
                    <a:pt x="161" y="39"/>
                  </a:lnTo>
                  <a:lnTo>
                    <a:pt x="174" y="24"/>
                  </a:lnTo>
                  <a:lnTo>
                    <a:pt x="187" y="10"/>
                  </a:lnTo>
                  <a:lnTo>
                    <a:pt x="187" y="10"/>
                  </a:lnTo>
                  <a:lnTo>
                    <a:pt x="188" y="8"/>
                  </a:lnTo>
                  <a:lnTo>
                    <a:pt x="188" y="5"/>
                  </a:lnTo>
                  <a:lnTo>
                    <a:pt x="187" y="1"/>
                  </a:lnTo>
                  <a:lnTo>
                    <a:pt x="183" y="0"/>
                  </a:lnTo>
                  <a:lnTo>
                    <a:pt x="181" y="0"/>
                  </a:lnTo>
                  <a:lnTo>
                    <a:pt x="179" y="1"/>
                  </a:lnTo>
                  <a:lnTo>
                    <a:pt x="17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5" name="Freeform 426"/>
            <p:cNvSpPr/>
            <p:nvPr/>
          </p:nvSpPr>
          <p:spPr bwMode="auto">
            <a:xfrm>
              <a:off x="6626226" y="1341438"/>
              <a:ext cx="42863" cy="63500"/>
            </a:xfrm>
            <a:custGeom>
              <a:avLst/>
              <a:gdLst/>
              <a:ahLst/>
              <a:cxnLst>
                <a:cxn ang="0">
                  <a:pos x="97" y="4"/>
                </a:cxn>
                <a:cxn ang="0">
                  <a:pos x="97" y="4"/>
                </a:cxn>
                <a:cxn ang="0">
                  <a:pos x="93" y="15"/>
                </a:cxn>
                <a:cxn ang="0">
                  <a:pos x="87" y="24"/>
                </a:cxn>
                <a:cxn ang="0">
                  <a:pos x="80" y="33"/>
                </a:cxn>
                <a:cxn ang="0">
                  <a:pos x="73" y="41"/>
                </a:cxn>
                <a:cxn ang="0">
                  <a:pos x="57" y="57"/>
                </a:cxn>
                <a:cxn ang="0">
                  <a:pos x="50" y="66"/>
                </a:cxn>
                <a:cxn ang="0">
                  <a:pos x="43" y="75"/>
                </a:cxn>
                <a:cxn ang="0">
                  <a:pos x="43" y="75"/>
                </a:cxn>
                <a:cxn ang="0">
                  <a:pos x="30" y="93"/>
                </a:cxn>
                <a:cxn ang="0">
                  <a:pos x="18" y="111"/>
                </a:cxn>
                <a:cxn ang="0">
                  <a:pos x="12" y="121"/>
                </a:cxn>
                <a:cxn ang="0">
                  <a:pos x="8" y="131"/>
                </a:cxn>
                <a:cxn ang="0">
                  <a:pos x="4" y="142"/>
                </a:cxn>
                <a:cxn ang="0">
                  <a:pos x="0" y="152"/>
                </a:cxn>
                <a:cxn ang="0">
                  <a:pos x="0" y="152"/>
                </a:cxn>
                <a:cxn ang="0">
                  <a:pos x="0" y="155"/>
                </a:cxn>
                <a:cxn ang="0">
                  <a:pos x="1" y="157"/>
                </a:cxn>
                <a:cxn ang="0">
                  <a:pos x="5" y="160"/>
                </a:cxn>
                <a:cxn ang="0">
                  <a:pos x="9" y="160"/>
                </a:cxn>
                <a:cxn ang="0">
                  <a:pos x="10" y="157"/>
                </a:cxn>
                <a:cxn ang="0">
                  <a:pos x="12" y="156"/>
                </a:cxn>
                <a:cxn ang="0">
                  <a:pos x="12" y="156"/>
                </a:cxn>
                <a:cxn ang="0">
                  <a:pos x="14" y="144"/>
                </a:cxn>
                <a:cxn ang="0">
                  <a:pos x="19" y="132"/>
                </a:cxn>
                <a:cxn ang="0">
                  <a:pos x="25" y="122"/>
                </a:cxn>
                <a:cxn ang="0">
                  <a:pos x="30" y="113"/>
                </a:cxn>
                <a:cxn ang="0">
                  <a:pos x="43" y="92"/>
                </a:cxn>
                <a:cxn ang="0">
                  <a:pos x="57" y="72"/>
                </a:cxn>
                <a:cxn ang="0">
                  <a:pos x="57" y="72"/>
                </a:cxn>
                <a:cxn ang="0">
                  <a:pos x="64" y="64"/>
                </a:cxn>
                <a:cxn ang="0">
                  <a:pos x="70" y="57"/>
                </a:cxn>
                <a:cxn ang="0">
                  <a:pos x="85" y="42"/>
                </a:cxn>
                <a:cxn ang="0">
                  <a:pos x="93" y="34"/>
                </a:cxn>
                <a:cxn ang="0">
                  <a:pos x="98" y="26"/>
                </a:cxn>
                <a:cxn ang="0">
                  <a:pos x="104" y="17"/>
                </a:cxn>
                <a:cxn ang="0">
                  <a:pos x="108" y="7"/>
                </a:cxn>
                <a:cxn ang="0">
                  <a:pos x="108" y="7"/>
                </a:cxn>
                <a:cxn ang="0">
                  <a:pos x="108" y="4"/>
                </a:cxn>
                <a:cxn ang="0">
                  <a:pos x="108" y="3"/>
                </a:cxn>
                <a:cxn ang="0">
                  <a:pos x="104" y="0"/>
                </a:cxn>
                <a:cxn ang="0">
                  <a:pos x="101" y="0"/>
                </a:cxn>
                <a:cxn ang="0">
                  <a:pos x="98" y="2"/>
                </a:cxn>
                <a:cxn ang="0">
                  <a:pos x="97" y="4"/>
                </a:cxn>
                <a:cxn ang="0">
                  <a:pos x="97" y="4"/>
                </a:cxn>
              </a:cxnLst>
              <a:rect l="0" t="0" r="r" b="b"/>
              <a:pathLst>
                <a:path w="108" h="160">
                  <a:moveTo>
                    <a:pt x="97" y="4"/>
                  </a:moveTo>
                  <a:lnTo>
                    <a:pt x="97" y="4"/>
                  </a:lnTo>
                  <a:lnTo>
                    <a:pt x="93" y="15"/>
                  </a:lnTo>
                  <a:lnTo>
                    <a:pt x="87" y="24"/>
                  </a:lnTo>
                  <a:lnTo>
                    <a:pt x="80" y="33"/>
                  </a:lnTo>
                  <a:lnTo>
                    <a:pt x="73" y="41"/>
                  </a:lnTo>
                  <a:lnTo>
                    <a:pt x="57" y="57"/>
                  </a:lnTo>
                  <a:lnTo>
                    <a:pt x="50" y="66"/>
                  </a:lnTo>
                  <a:lnTo>
                    <a:pt x="43" y="75"/>
                  </a:lnTo>
                  <a:lnTo>
                    <a:pt x="43" y="75"/>
                  </a:lnTo>
                  <a:lnTo>
                    <a:pt x="30" y="93"/>
                  </a:lnTo>
                  <a:lnTo>
                    <a:pt x="18" y="111"/>
                  </a:lnTo>
                  <a:lnTo>
                    <a:pt x="12" y="121"/>
                  </a:lnTo>
                  <a:lnTo>
                    <a:pt x="8" y="131"/>
                  </a:lnTo>
                  <a:lnTo>
                    <a:pt x="4" y="142"/>
                  </a:lnTo>
                  <a:lnTo>
                    <a:pt x="0" y="152"/>
                  </a:lnTo>
                  <a:lnTo>
                    <a:pt x="0" y="152"/>
                  </a:lnTo>
                  <a:lnTo>
                    <a:pt x="0" y="155"/>
                  </a:lnTo>
                  <a:lnTo>
                    <a:pt x="1" y="157"/>
                  </a:lnTo>
                  <a:lnTo>
                    <a:pt x="5" y="160"/>
                  </a:lnTo>
                  <a:lnTo>
                    <a:pt x="9" y="160"/>
                  </a:lnTo>
                  <a:lnTo>
                    <a:pt x="10" y="157"/>
                  </a:lnTo>
                  <a:lnTo>
                    <a:pt x="12" y="156"/>
                  </a:lnTo>
                  <a:lnTo>
                    <a:pt x="12" y="156"/>
                  </a:lnTo>
                  <a:lnTo>
                    <a:pt x="14" y="144"/>
                  </a:lnTo>
                  <a:lnTo>
                    <a:pt x="19" y="132"/>
                  </a:lnTo>
                  <a:lnTo>
                    <a:pt x="25" y="122"/>
                  </a:lnTo>
                  <a:lnTo>
                    <a:pt x="30" y="113"/>
                  </a:lnTo>
                  <a:lnTo>
                    <a:pt x="43" y="92"/>
                  </a:lnTo>
                  <a:lnTo>
                    <a:pt x="57" y="72"/>
                  </a:lnTo>
                  <a:lnTo>
                    <a:pt x="57" y="72"/>
                  </a:lnTo>
                  <a:lnTo>
                    <a:pt x="64" y="64"/>
                  </a:lnTo>
                  <a:lnTo>
                    <a:pt x="70" y="57"/>
                  </a:lnTo>
                  <a:lnTo>
                    <a:pt x="85" y="42"/>
                  </a:lnTo>
                  <a:lnTo>
                    <a:pt x="93" y="34"/>
                  </a:lnTo>
                  <a:lnTo>
                    <a:pt x="98" y="26"/>
                  </a:lnTo>
                  <a:lnTo>
                    <a:pt x="104" y="17"/>
                  </a:lnTo>
                  <a:lnTo>
                    <a:pt x="108" y="7"/>
                  </a:lnTo>
                  <a:lnTo>
                    <a:pt x="108" y="7"/>
                  </a:lnTo>
                  <a:lnTo>
                    <a:pt x="108" y="4"/>
                  </a:lnTo>
                  <a:lnTo>
                    <a:pt x="108" y="3"/>
                  </a:lnTo>
                  <a:lnTo>
                    <a:pt x="104" y="0"/>
                  </a:lnTo>
                  <a:lnTo>
                    <a:pt x="101" y="0"/>
                  </a:lnTo>
                  <a:lnTo>
                    <a:pt x="98" y="2"/>
                  </a:lnTo>
                  <a:lnTo>
                    <a:pt x="97" y="4"/>
                  </a:lnTo>
                  <a:lnTo>
                    <a:pt x="97"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6" name="Freeform 427"/>
            <p:cNvSpPr/>
            <p:nvPr/>
          </p:nvSpPr>
          <p:spPr bwMode="auto">
            <a:xfrm>
              <a:off x="6696076" y="1203325"/>
              <a:ext cx="101600" cy="127000"/>
            </a:xfrm>
            <a:custGeom>
              <a:avLst/>
              <a:gdLst/>
              <a:ahLst/>
              <a:cxnLst>
                <a:cxn ang="0">
                  <a:pos x="248" y="2"/>
                </a:cxn>
                <a:cxn ang="0">
                  <a:pos x="248" y="2"/>
                </a:cxn>
                <a:cxn ang="0">
                  <a:pos x="231" y="17"/>
                </a:cxn>
                <a:cxn ang="0">
                  <a:pos x="212" y="34"/>
                </a:cxn>
                <a:cxn ang="0">
                  <a:pos x="180" y="68"/>
                </a:cxn>
                <a:cxn ang="0">
                  <a:pos x="147" y="105"/>
                </a:cxn>
                <a:cxn ang="0">
                  <a:pos x="116" y="140"/>
                </a:cxn>
                <a:cxn ang="0">
                  <a:pos x="116" y="140"/>
                </a:cxn>
                <a:cxn ang="0">
                  <a:pos x="81" y="182"/>
                </a:cxn>
                <a:cxn ang="0">
                  <a:pos x="64" y="203"/>
                </a:cxn>
                <a:cxn ang="0">
                  <a:pos x="47" y="225"/>
                </a:cxn>
                <a:cxn ang="0">
                  <a:pos x="47" y="225"/>
                </a:cxn>
                <a:cxn ang="0">
                  <a:pos x="33" y="246"/>
                </a:cxn>
                <a:cxn ang="0">
                  <a:pos x="19" y="267"/>
                </a:cxn>
                <a:cxn ang="0">
                  <a:pos x="12" y="278"/>
                </a:cxn>
                <a:cxn ang="0">
                  <a:pos x="7" y="289"/>
                </a:cxn>
                <a:cxn ang="0">
                  <a:pos x="3" y="301"/>
                </a:cxn>
                <a:cxn ang="0">
                  <a:pos x="0" y="314"/>
                </a:cxn>
                <a:cxn ang="0">
                  <a:pos x="0" y="314"/>
                </a:cxn>
                <a:cxn ang="0">
                  <a:pos x="2" y="316"/>
                </a:cxn>
                <a:cxn ang="0">
                  <a:pos x="2" y="318"/>
                </a:cxn>
                <a:cxn ang="0">
                  <a:pos x="4" y="320"/>
                </a:cxn>
                <a:cxn ang="0">
                  <a:pos x="6" y="320"/>
                </a:cxn>
                <a:cxn ang="0">
                  <a:pos x="10" y="318"/>
                </a:cxn>
                <a:cxn ang="0">
                  <a:pos x="12" y="316"/>
                </a:cxn>
                <a:cxn ang="0">
                  <a:pos x="12" y="314"/>
                </a:cxn>
                <a:cxn ang="0">
                  <a:pos x="12" y="314"/>
                </a:cxn>
                <a:cxn ang="0">
                  <a:pos x="15" y="301"/>
                </a:cxn>
                <a:cxn ang="0">
                  <a:pos x="19" y="289"/>
                </a:cxn>
                <a:cxn ang="0">
                  <a:pos x="25" y="278"/>
                </a:cxn>
                <a:cxn ang="0">
                  <a:pos x="33" y="266"/>
                </a:cxn>
                <a:cxn ang="0">
                  <a:pos x="49" y="244"/>
                </a:cxn>
                <a:cxn ang="0">
                  <a:pos x="64" y="223"/>
                </a:cxn>
                <a:cxn ang="0">
                  <a:pos x="64" y="223"/>
                </a:cxn>
                <a:cxn ang="0">
                  <a:pos x="81" y="199"/>
                </a:cxn>
                <a:cxn ang="0">
                  <a:pos x="100" y="177"/>
                </a:cxn>
                <a:cxn ang="0">
                  <a:pos x="138" y="132"/>
                </a:cxn>
                <a:cxn ang="0">
                  <a:pos x="138" y="132"/>
                </a:cxn>
                <a:cxn ang="0">
                  <a:pos x="167" y="101"/>
                </a:cxn>
                <a:cxn ang="0">
                  <a:pos x="195" y="68"/>
                </a:cxn>
                <a:cxn ang="0">
                  <a:pos x="225" y="38"/>
                </a:cxn>
                <a:cxn ang="0">
                  <a:pos x="257" y="10"/>
                </a:cxn>
                <a:cxn ang="0">
                  <a:pos x="257" y="10"/>
                </a:cxn>
                <a:cxn ang="0">
                  <a:pos x="258" y="8"/>
                </a:cxn>
                <a:cxn ang="0">
                  <a:pos x="258" y="6"/>
                </a:cxn>
                <a:cxn ang="0">
                  <a:pos x="258" y="3"/>
                </a:cxn>
                <a:cxn ang="0">
                  <a:pos x="257" y="2"/>
                </a:cxn>
                <a:cxn ang="0">
                  <a:pos x="253" y="0"/>
                </a:cxn>
                <a:cxn ang="0">
                  <a:pos x="250" y="0"/>
                </a:cxn>
                <a:cxn ang="0">
                  <a:pos x="248" y="2"/>
                </a:cxn>
                <a:cxn ang="0">
                  <a:pos x="248" y="2"/>
                </a:cxn>
              </a:cxnLst>
              <a:rect l="0" t="0" r="r" b="b"/>
              <a:pathLst>
                <a:path w="258" h="320">
                  <a:moveTo>
                    <a:pt x="248" y="2"/>
                  </a:moveTo>
                  <a:lnTo>
                    <a:pt x="248" y="2"/>
                  </a:lnTo>
                  <a:lnTo>
                    <a:pt x="231" y="17"/>
                  </a:lnTo>
                  <a:lnTo>
                    <a:pt x="212" y="34"/>
                  </a:lnTo>
                  <a:lnTo>
                    <a:pt x="180" y="68"/>
                  </a:lnTo>
                  <a:lnTo>
                    <a:pt x="147" y="105"/>
                  </a:lnTo>
                  <a:lnTo>
                    <a:pt x="116" y="140"/>
                  </a:lnTo>
                  <a:lnTo>
                    <a:pt x="116" y="140"/>
                  </a:lnTo>
                  <a:lnTo>
                    <a:pt x="81" y="182"/>
                  </a:lnTo>
                  <a:lnTo>
                    <a:pt x="64" y="203"/>
                  </a:lnTo>
                  <a:lnTo>
                    <a:pt x="47" y="225"/>
                  </a:lnTo>
                  <a:lnTo>
                    <a:pt x="47" y="225"/>
                  </a:lnTo>
                  <a:lnTo>
                    <a:pt x="33" y="246"/>
                  </a:lnTo>
                  <a:lnTo>
                    <a:pt x="19" y="267"/>
                  </a:lnTo>
                  <a:lnTo>
                    <a:pt x="12" y="278"/>
                  </a:lnTo>
                  <a:lnTo>
                    <a:pt x="7" y="289"/>
                  </a:lnTo>
                  <a:lnTo>
                    <a:pt x="3" y="301"/>
                  </a:lnTo>
                  <a:lnTo>
                    <a:pt x="0" y="314"/>
                  </a:lnTo>
                  <a:lnTo>
                    <a:pt x="0" y="314"/>
                  </a:lnTo>
                  <a:lnTo>
                    <a:pt x="2" y="316"/>
                  </a:lnTo>
                  <a:lnTo>
                    <a:pt x="2" y="318"/>
                  </a:lnTo>
                  <a:lnTo>
                    <a:pt x="4" y="320"/>
                  </a:lnTo>
                  <a:lnTo>
                    <a:pt x="6" y="320"/>
                  </a:lnTo>
                  <a:lnTo>
                    <a:pt x="10" y="318"/>
                  </a:lnTo>
                  <a:lnTo>
                    <a:pt x="12" y="316"/>
                  </a:lnTo>
                  <a:lnTo>
                    <a:pt x="12" y="314"/>
                  </a:lnTo>
                  <a:lnTo>
                    <a:pt x="12" y="314"/>
                  </a:lnTo>
                  <a:lnTo>
                    <a:pt x="15" y="301"/>
                  </a:lnTo>
                  <a:lnTo>
                    <a:pt x="19" y="289"/>
                  </a:lnTo>
                  <a:lnTo>
                    <a:pt x="25" y="278"/>
                  </a:lnTo>
                  <a:lnTo>
                    <a:pt x="33" y="266"/>
                  </a:lnTo>
                  <a:lnTo>
                    <a:pt x="49" y="244"/>
                  </a:lnTo>
                  <a:lnTo>
                    <a:pt x="64" y="223"/>
                  </a:lnTo>
                  <a:lnTo>
                    <a:pt x="64" y="223"/>
                  </a:lnTo>
                  <a:lnTo>
                    <a:pt x="81" y="199"/>
                  </a:lnTo>
                  <a:lnTo>
                    <a:pt x="100" y="177"/>
                  </a:lnTo>
                  <a:lnTo>
                    <a:pt x="138" y="132"/>
                  </a:lnTo>
                  <a:lnTo>
                    <a:pt x="138" y="132"/>
                  </a:lnTo>
                  <a:lnTo>
                    <a:pt x="167" y="101"/>
                  </a:lnTo>
                  <a:lnTo>
                    <a:pt x="195" y="68"/>
                  </a:lnTo>
                  <a:lnTo>
                    <a:pt x="225" y="38"/>
                  </a:lnTo>
                  <a:lnTo>
                    <a:pt x="257" y="10"/>
                  </a:lnTo>
                  <a:lnTo>
                    <a:pt x="257" y="10"/>
                  </a:lnTo>
                  <a:lnTo>
                    <a:pt x="258" y="8"/>
                  </a:lnTo>
                  <a:lnTo>
                    <a:pt x="258" y="6"/>
                  </a:lnTo>
                  <a:lnTo>
                    <a:pt x="258" y="3"/>
                  </a:lnTo>
                  <a:lnTo>
                    <a:pt x="257" y="2"/>
                  </a:lnTo>
                  <a:lnTo>
                    <a:pt x="253" y="0"/>
                  </a:lnTo>
                  <a:lnTo>
                    <a:pt x="250" y="0"/>
                  </a:lnTo>
                  <a:lnTo>
                    <a:pt x="248" y="2"/>
                  </a:lnTo>
                  <a:lnTo>
                    <a:pt x="24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7" name="Freeform 428"/>
            <p:cNvSpPr/>
            <p:nvPr/>
          </p:nvSpPr>
          <p:spPr bwMode="auto">
            <a:xfrm>
              <a:off x="6713538" y="1211263"/>
              <a:ext cx="161925" cy="195263"/>
            </a:xfrm>
            <a:custGeom>
              <a:avLst/>
              <a:gdLst/>
              <a:ahLst/>
              <a:cxnLst>
                <a:cxn ang="0">
                  <a:pos x="398" y="1"/>
                </a:cxn>
                <a:cxn ang="0">
                  <a:pos x="370" y="21"/>
                </a:cxn>
                <a:cxn ang="0">
                  <a:pos x="346" y="44"/>
                </a:cxn>
                <a:cxn ang="0">
                  <a:pos x="298" y="94"/>
                </a:cxn>
                <a:cxn ang="0">
                  <a:pos x="241" y="158"/>
                </a:cxn>
                <a:cxn ang="0">
                  <a:pos x="189" y="226"/>
                </a:cxn>
                <a:cxn ang="0">
                  <a:pos x="135" y="290"/>
                </a:cxn>
                <a:cxn ang="0">
                  <a:pos x="97" y="340"/>
                </a:cxn>
                <a:cxn ang="0">
                  <a:pos x="85" y="357"/>
                </a:cxn>
                <a:cxn ang="0">
                  <a:pos x="52" y="404"/>
                </a:cxn>
                <a:cxn ang="0">
                  <a:pos x="39" y="419"/>
                </a:cxn>
                <a:cxn ang="0">
                  <a:pos x="29" y="434"/>
                </a:cxn>
                <a:cxn ang="0">
                  <a:pos x="12" y="467"/>
                </a:cxn>
                <a:cxn ang="0">
                  <a:pos x="3" y="481"/>
                </a:cxn>
                <a:cxn ang="0">
                  <a:pos x="1" y="484"/>
                </a:cxn>
                <a:cxn ang="0">
                  <a:pos x="3" y="489"/>
                </a:cxn>
                <a:cxn ang="0">
                  <a:pos x="7" y="491"/>
                </a:cxn>
                <a:cxn ang="0">
                  <a:pos x="11" y="489"/>
                </a:cxn>
                <a:cxn ang="0">
                  <a:pos x="18" y="477"/>
                </a:cxn>
                <a:cxn ang="0">
                  <a:pos x="38" y="439"/>
                </a:cxn>
                <a:cxn ang="0">
                  <a:pos x="47" y="426"/>
                </a:cxn>
                <a:cxn ang="0">
                  <a:pos x="70" y="401"/>
                </a:cxn>
                <a:cxn ang="0">
                  <a:pos x="79" y="388"/>
                </a:cxn>
                <a:cxn ang="0">
                  <a:pos x="104" y="351"/>
                </a:cxn>
                <a:cxn ang="0">
                  <a:pos x="183" y="251"/>
                </a:cxn>
                <a:cxn ang="0">
                  <a:pos x="233" y="187"/>
                </a:cxn>
                <a:cxn ang="0">
                  <a:pos x="285" y="124"/>
                </a:cxn>
                <a:cxn ang="0">
                  <a:pos x="338" y="70"/>
                </a:cxn>
                <a:cxn ang="0">
                  <a:pos x="369" y="38"/>
                </a:cxn>
                <a:cxn ang="0">
                  <a:pos x="394" y="17"/>
                </a:cxn>
                <a:cxn ang="0">
                  <a:pos x="403" y="10"/>
                </a:cxn>
                <a:cxn ang="0">
                  <a:pos x="406" y="6"/>
                </a:cxn>
                <a:cxn ang="0">
                  <a:pos x="402" y="0"/>
                </a:cxn>
                <a:cxn ang="0">
                  <a:pos x="398" y="1"/>
                </a:cxn>
              </a:cxnLst>
              <a:rect l="0" t="0" r="r" b="b"/>
              <a:pathLst>
                <a:path w="406" h="491">
                  <a:moveTo>
                    <a:pt x="398" y="1"/>
                  </a:moveTo>
                  <a:lnTo>
                    <a:pt x="398" y="1"/>
                  </a:lnTo>
                  <a:lnTo>
                    <a:pt x="383" y="10"/>
                  </a:lnTo>
                  <a:lnTo>
                    <a:pt x="370" y="21"/>
                  </a:lnTo>
                  <a:lnTo>
                    <a:pt x="357" y="31"/>
                  </a:lnTo>
                  <a:lnTo>
                    <a:pt x="346" y="44"/>
                  </a:lnTo>
                  <a:lnTo>
                    <a:pt x="298" y="94"/>
                  </a:lnTo>
                  <a:lnTo>
                    <a:pt x="298" y="94"/>
                  </a:lnTo>
                  <a:lnTo>
                    <a:pt x="268" y="125"/>
                  </a:lnTo>
                  <a:lnTo>
                    <a:pt x="241" y="158"/>
                  </a:lnTo>
                  <a:lnTo>
                    <a:pt x="189" y="226"/>
                  </a:lnTo>
                  <a:lnTo>
                    <a:pt x="189" y="226"/>
                  </a:lnTo>
                  <a:lnTo>
                    <a:pt x="161" y="257"/>
                  </a:lnTo>
                  <a:lnTo>
                    <a:pt x="135" y="290"/>
                  </a:lnTo>
                  <a:lnTo>
                    <a:pt x="109" y="323"/>
                  </a:lnTo>
                  <a:lnTo>
                    <a:pt x="97" y="340"/>
                  </a:lnTo>
                  <a:lnTo>
                    <a:pt x="85" y="357"/>
                  </a:lnTo>
                  <a:lnTo>
                    <a:pt x="85" y="357"/>
                  </a:lnTo>
                  <a:lnTo>
                    <a:pt x="63" y="388"/>
                  </a:lnTo>
                  <a:lnTo>
                    <a:pt x="52" y="404"/>
                  </a:lnTo>
                  <a:lnTo>
                    <a:pt x="39" y="419"/>
                  </a:lnTo>
                  <a:lnTo>
                    <a:pt x="39" y="419"/>
                  </a:lnTo>
                  <a:lnTo>
                    <a:pt x="34" y="426"/>
                  </a:lnTo>
                  <a:lnTo>
                    <a:pt x="29" y="434"/>
                  </a:lnTo>
                  <a:lnTo>
                    <a:pt x="21" y="450"/>
                  </a:lnTo>
                  <a:lnTo>
                    <a:pt x="12" y="467"/>
                  </a:lnTo>
                  <a:lnTo>
                    <a:pt x="8" y="473"/>
                  </a:lnTo>
                  <a:lnTo>
                    <a:pt x="3" y="481"/>
                  </a:lnTo>
                  <a:lnTo>
                    <a:pt x="3" y="481"/>
                  </a:lnTo>
                  <a:lnTo>
                    <a:pt x="1" y="484"/>
                  </a:lnTo>
                  <a:lnTo>
                    <a:pt x="0" y="485"/>
                  </a:lnTo>
                  <a:lnTo>
                    <a:pt x="3" y="489"/>
                  </a:lnTo>
                  <a:lnTo>
                    <a:pt x="4" y="490"/>
                  </a:lnTo>
                  <a:lnTo>
                    <a:pt x="7" y="491"/>
                  </a:lnTo>
                  <a:lnTo>
                    <a:pt x="8" y="490"/>
                  </a:lnTo>
                  <a:lnTo>
                    <a:pt x="11" y="489"/>
                  </a:lnTo>
                  <a:lnTo>
                    <a:pt x="11" y="489"/>
                  </a:lnTo>
                  <a:lnTo>
                    <a:pt x="18" y="477"/>
                  </a:lnTo>
                  <a:lnTo>
                    <a:pt x="25" y="465"/>
                  </a:lnTo>
                  <a:lnTo>
                    <a:pt x="38" y="439"/>
                  </a:lnTo>
                  <a:lnTo>
                    <a:pt x="38" y="439"/>
                  </a:lnTo>
                  <a:lnTo>
                    <a:pt x="47" y="426"/>
                  </a:lnTo>
                  <a:lnTo>
                    <a:pt x="59" y="414"/>
                  </a:lnTo>
                  <a:lnTo>
                    <a:pt x="70" y="401"/>
                  </a:lnTo>
                  <a:lnTo>
                    <a:pt x="79" y="388"/>
                  </a:lnTo>
                  <a:lnTo>
                    <a:pt x="79" y="388"/>
                  </a:lnTo>
                  <a:lnTo>
                    <a:pt x="90" y="370"/>
                  </a:lnTo>
                  <a:lnTo>
                    <a:pt x="104" y="351"/>
                  </a:lnTo>
                  <a:lnTo>
                    <a:pt x="128" y="317"/>
                  </a:lnTo>
                  <a:lnTo>
                    <a:pt x="183" y="251"/>
                  </a:lnTo>
                  <a:lnTo>
                    <a:pt x="183" y="251"/>
                  </a:lnTo>
                  <a:lnTo>
                    <a:pt x="233" y="187"/>
                  </a:lnTo>
                  <a:lnTo>
                    <a:pt x="285" y="124"/>
                  </a:lnTo>
                  <a:lnTo>
                    <a:pt x="285" y="124"/>
                  </a:lnTo>
                  <a:lnTo>
                    <a:pt x="311" y="96"/>
                  </a:lnTo>
                  <a:lnTo>
                    <a:pt x="338" y="70"/>
                  </a:lnTo>
                  <a:lnTo>
                    <a:pt x="338" y="70"/>
                  </a:lnTo>
                  <a:lnTo>
                    <a:pt x="369" y="38"/>
                  </a:lnTo>
                  <a:lnTo>
                    <a:pt x="385" y="23"/>
                  </a:lnTo>
                  <a:lnTo>
                    <a:pt x="394" y="17"/>
                  </a:lnTo>
                  <a:lnTo>
                    <a:pt x="403" y="10"/>
                  </a:lnTo>
                  <a:lnTo>
                    <a:pt x="403" y="10"/>
                  </a:lnTo>
                  <a:lnTo>
                    <a:pt x="404" y="9"/>
                  </a:lnTo>
                  <a:lnTo>
                    <a:pt x="406" y="6"/>
                  </a:lnTo>
                  <a:lnTo>
                    <a:pt x="404" y="2"/>
                  </a:lnTo>
                  <a:lnTo>
                    <a:pt x="402" y="0"/>
                  </a:lnTo>
                  <a:lnTo>
                    <a:pt x="399" y="0"/>
                  </a:lnTo>
                  <a:lnTo>
                    <a:pt x="398" y="1"/>
                  </a:lnTo>
                  <a:lnTo>
                    <a:pt x="39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8" name="Freeform 429"/>
            <p:cNvSpPr/>
            <p:nvPr/>
          </p:nvSpPr>
          <p:spPr bwMode="auto">
            <a:xfrm>
              <a:off x="6775451" y="1270000"/>
              <a:ext cx="119063" cy="142875"/>
            </a:xfrm>
            <a:custGeom>
              <a:avLst/>
              <a:gdLst/>
              <a:ahLst/>
              <a:cxnLst>
                <a:cxn ang="0">
                  <a:pos x="293" y="3"/>
                </a:cxn>
                <a:cxn ang="0">
                  <a:pos x="293" y="3"/>
                </a:cxn>
                <a:cxn ang="0">
                  <a:pos x="273" y="24"/>
                </a:cxn>
                <a:cxn ang="0">
                  <a:pos x="252" y="45"/>
                </a:cxn>
                <a:cxn ang="0">
                  <a:pos x="230" y="65"/>
                </a:cxn>
                <a:cxn ang="0">
                  <a:pos x="208" y="83"/>
                </a:cxn>
                <a:cxn ang="0">
                  <a:pos x="208" y="83"/>
                </a:cxn>
                <a:cxn ang="0">
                  <a:pos x="196" y="93"/>
                </a:cxn>
                <a:cxn ang="0">
                  <a:pos x="185" y="106"/>
                </a:cxn>
                <a:cxn ang="0">
                  <a:pos x="166" y="131"/>
                </a:cxn>
                <a:cxn ang="0">
                  <a:pos x="166" y="131"/>
                </a:cxn>
                <a:cxn ang="0">
                  <a:pos x="125" y="181"/>
                </a:cxn>
                <a:cxn ang="0">
                  <a:pos x="125" y="181"/>
                </a:cxn>
                <a:cxn ang="0">
                  <a:pos x="86" y="229"/>
                </a:cxn>
                <a:cxn ang="0">
                  <a:pos x="48" y="278"/>
                </a:cxn>
                <a:cxn ang="0">
                  <a:pos x="48" y="278"/>
                </a:cxn>
                <a:cxn ang="0">
                  <a:pos x="34" y="296"/>
                </a:cxn>
                <a:cxn ang="0">
                  <a:pos x="18" y="314"/>
                </a:cxn>
                <a:cxn ang="0">
                  <a:pos x="11" y="323"/>
                </a:cxn>
                <a:cxn ang="0">
                  <a:pos x="6" y="334"/>
                </a:cxn>
                <a:cxn ang="0">
                  <a:pos x="2" y="344"/>
                </a:cxn>
                <a:cxn ang="0">
                  <a:pos x="0" y="355"/>
                </a:cxn>
                <a:cxn ang="0">
                  <a:pos x="0" y="355"/>
                </a:cxn>
                <a:cxn ang="0">
                  <a:pos x="0" y="357"/>
                </a:cxn>
                <a:cxn ang="0">
                  <a:pos x="1" y="359"/>
                </a:cxn>
                <a:cxn ang="0">
                  <a:pos x="2" y="360"/>
                </a:cxn>
                <a:cxn ang="0">
                  <a:pos x="5" y="360"/>
                </a:cxn>
                <a:cxn ang="0">
                  <a:pos x="9" y="359"/>
                </a:cxn>
                <a:cxn ang="0">
                  <a:pos x="10" y="357"/>
                </a:cxn>
                <a:cxn ang="0">
                  <a:pos x="11" y="355"/>
                </a:cxn>
                <a:cxn ang="0">
                  <a:pos x="11" y="355"/>
                </a:cxn>
                <a:cxn ang="0">
                  <a:pos x="13" y="348"/>
                </a:cxn>
                <a:cxn ang="0">
                  <a:pos x="15" y="342"/>
                </a:cxn>
                <a:cxn ang="0">
                  <a:pos x="18" y="335"/>
                </a:cxn>
                <a:cxn ang="0">
                  <a:pos x="22" y="330"/>
                </a:cxn>
                <a:cxn ang="0">
                  <a:pos x="31" y="320"/>
                </a:cxn>
                <a:cxn ang="0">
                  <a:pos x="39" y="309"/>
                </a:cxn>
                <a:cxn ang="0">
                  <a:pos x="39" y="309"/>
                </a:cxn>
                <a:cxn ang="0">
                  <a:pos x="57" y="284"/>
                </a:cxn>
                <a:cxn ang="0">
                  <a:pos x="77" y="259"/>
                </a:cxn>
                <a:cxn ang="0">
                  <a:pos x="77" y="259"/>
                </a:cxn>
                <a:cxn ang="0">
                  <a:pos x="154" y="164"/>
                </a:cxn>
                <a:cxn ang="0">
                  <a:pos x="154" y="164"/>
                </a:cxn>
                <a:cxn ang="0">
                  <a:pos x="185" y="122"/>
                </a:cxn>
                <a:cxn ang="0">
                  <a:pos x="204" y="102"/>
                </a:cxn>
                <a:cxn ang="0">
                  <a:pos x="213" y="93"/>
                </a:cxn>
                <a:cxn ang="0">
                  <a:pos x="222" y="85"/>
                </a:cxn>
                <a:cxn ang="0">
                  <a:pos x="222" y="85"/>
                </a:cxn>
                <a:cxn ang="0">
                  <a:pos x="243" y="67"/>
                </a:cxn>
                <a:cxn ang="0">
                  <a:pos x="264" y="50"/>
                </a:cxn>
                <a:cxn ang="0">
                  <a:pos x="282" y="30"/>
                </a:cxn>
                <a:cxn ang="0">
                  <a:pos x="300" y="11"/>
                </a:cxn>
                <a:cxn ang="0">
                  <a:pos x="300" y="11"/>
                </a:cxn>
                <a:cxn ang="0">
                  <a:pos x="302" y="8"/>
                </a:cxn>
                <a:cxn ang="0">
                  <a:pos x="302" y="7"/>
                </a:cxn>
                <a:cxn ang="0">
                  <a:pos x="300" y="3"/>
                </a:cxn>
                <a:cxn ang="0">
                  <a:pos x="298" y="2"/>
                </a:cxn>
                <a:cxn ang="0">
                  <a:pos x="296" y="0"/>
                </a:cxn>
                <a:cxn ang="0">
                  <a:pos x="294" y="2"/>
                </a:cxn>
                <a:cxn ang="0">
                  <a:pos x="293" y="3"/>
                </a:cxn>
                <a:cxn ang="0">
                  <a:pos x="293" y="3"/>
                </a:cxn>
              </a:cxnLst>
              <a:rect l="0" t="0" r="r" b="b"/>
              <a:pathLst>
                <a:path w="302" h="360">
                  <a:moveTo>
                    <a:pt x="293" y="3"/>
                  </a:moveTo>
                  <a:lnTo>
                    <a:pt x="293" y="3"/>
                  </a:lnTo>
                  <a:lnTo>
                    <a:pt x="273" y="24"/>
                  </a:lnTo>
                  <a:lnTo>
                    <a:pt x="252" y="45"/>
                  </a:lnTo>
                  <a:lnTo>
                    <a:pt x="230" y="65"/>
                  </a:lnTo>
                  <a:lnTo>
                    <a:pt x="208" y="83"/>
                  </a:lnTo>
                  <a:lnTo>
                    <a:pt x="208" y="83"/>
                  </a:lnTo>
                  <a:lnTo>
                    <a:pt x="196" y="93"/>
                  </a:lnTo>
                  <a:lnTo>
                    <a:pt x="185" y="106"/>
                  </a:lnTo>
                  <a:lnTo>
                    <a:pt x="166" y="131"/>
                  </a:lnTo>
                  <a:lnTo>
                    <a:pt x="166" y="131"/>
                  </a:lnTo>
                  <a:lnTo>
                    <a:pt x="125" y="181"/>
                  </a:lnTo>
                  <a:lnTo>
                    <a:pt x="125" y="181"/>
                  </a:lnTo>
                  <a:lnTo>
                    <a:pt x="86" y="229"/>
                  </a:lnTo>
                  <a:lnTo>
                    <a:pt x="48" y="278"/>
                  </a:lnTo>
                  <a:lnTo>
                    <a:pt x="48" y="278"/>
                  </a:lnTo>
                  <a:lnTo>
                    <a:pt x="34" y="296"/>
                  </a:lnTo>
                  <a:lnTo>
                    <a:pt x="18" y="314"/>
                  </a:lnTo>
                  <a:lnTo>
                    <a:pt x="11" y="323"/>
                  </a:lnTo>
                  <a:lnTo>
                    <a:pt x="6" y="334"/>
                  </a:lnTo>
                  <a:lnTo>
                    <a:pt x="2" y="344"/>
                  </a:lnTo>
                  <a:lnTo>
                    <a:pt x="0" y="355"/>
                  </a:lnTo>
                  <a:lnTo>
                    <a:pt x="0" y="355"/>
                  </a:lnTo>
                  <a:lnTo>
                    <a:pt x="0" y="357"/>
                  </a:lnTo>
                  <a:lnTo>
                    <a:pt x="1" y="359"/>
                  </a:lnTo>
                  <a:lnTo>
                    <a:pt x="2" y="360"/>
                  </a:lnTo>
                  <a:lnTo>
                    <a:pt x="5" y="360"/>
                  </a:lnTo>
                  <a:lnTo>
                    <a:pt x="9" y="359"/>
                  </a:lnTo>
                  <a:lnTo>
                    <a:pt x="10" y="357"/>
                  </a:lnTo>
                  <a:lnTo>
                    <a:pt x="11" y="355"/>
                  </a:lnTo>
                  <a:lnTo>
                    <a:pt x="11" y="355"/>
                  </a:lnTo>
                  <a:lnTo>
                    <a:pt x="13" y="348"/>
                  </a:lnTo>
                  <a:lnTo>
                    <a:pt x="15" y="342"/>
                  </a:lnTo>
                  <a:lnTo>
                    <a:pt x="18" y="335"/>
                  </a:lnTo>
                  <a:lnTo>
                    <a:pt x="22" y="330"/>
                  </a:lnTo>
                  <a:lnTo>
                    <a:pt x="31" y="320"/>
                  </a:lnTo>
                  <a:lnTo>
                    <a:pt x="39" y="309"/>
                  </a:lnTo>
                  <a:lnTo>
                    <a:pt x="39" y="309"/>
                  </a:lnTo>
                  <a:lnTo>
                    <a:pt x="57" y="284"/>
                  </a:lnTo>
                  <a:lnTo>
                    <a:pt x="77" y="259"/>
                  </a:lnTo>
                  <a:lnTo>
                    <a:pt x="77" y="259"/>
                  </a:lnTo>
                  <a:lnTo>
                    <a:pt x="154" y="164"/>
                  </a:lnTo>
                  <a:lnTo>
                    <a:pt x="154" y="164"/>
                  </a:lnTo>
                  <a:lnTo>
                    <a:pt x="185" y="122"/>
                  </a:lnTo>
                  <a:lnTo>
                    <a:pt x="204" y="102"/>
                  </a:lnTo>
                  <a:lnTo>
                    <a:pt x="213" y="93"/>
                  </a:lnTo>
                  <a:lnTo>
                    <a:pt x="222" y="85"/>
                  </a:lnTo>
                  <a:lnTo>
                    <a:pt x="222" y="85"/>
                  </a:lnTo>
                  <a:lnTo>
                    <a:pt x="243" y="67"/>
                  </a:lnTo>
                  <a:lnTo>
                    <a:pt x="264" y="50"/>
                  </a:lnTo>
                  <a:lnTo>
                    <a:pt x="282" y="30"/>
                  </a:lnTo>
                  <a:lnTo>
                    <a:pt x="300" y="11"/>
                  </a:lnTo>
                  <a:lnTo>
                    <a:pt x="300" y="11"/>
                  </a:lnTo>
                  <a:lnTo>
                    <a:pt x="302" y="8"/>
                  </a:lnTo>
                  <a:lnTo>
                    <a:pt x="302" y="7"/>
                  </a:lnTo>
                  <a:lnTo>
                    <a:pt x="300" y="3"/>
                  </a:lnTo>
                  <a:lnTo>
                    <a:pt x="298" y="2"/>
                  </a:lnTo>
                  <a:lnTo>
                    <a:pt x="296" y="0"/>
                  </a:lnTo>
                  <a:lnTo>
                    <a:pt x="294" y="2"/>
                  </a:lnTo>
                  <a:lnTo>
                    <a:pt x="293" y="3"/>
                  </a:lnTo>
                  <a:lnTo>
                    <a:pt x="29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9" name="Freeform 430"/>
            <p:cNvSpPr/>
            <p:nvPr/>
          </p:nvSpPr>
          <p:spPr bwMode="auto">
            <a:xfrm>
              <a:off x="6805613" y="1320800"/>
              <a:ext cx="87313" cy="92075"/>
            </a:xfrm>
            <a:custGeom>
              <a:avLst/>
              <a:gdLst/>
              <a:ahLst/>
              <a:cxnLst>
                <a:cxn ang="0">
                  <a:pos x="215" y="1"/>
                </a:cxn>
                <a:cxn ang="0">
                  <a:pos x="215" y="1"/>
                </a:cxn>
                <a:cxn ang="0">
                  <a:pos x="200" y="12"/>
                </a:cxn>
                <a:cxn ang="0">
                  <a:pos x="188" y="24"/>
                </a:cxn>
                <a:cxn ang="0">
                  <a:pos x="177" y="37"/>
                </a:cxn>
                <a:cxn ang="0">
                  <a:pos x="165" y="50"/>
                </a:cxn>
                <a:cxn ang="0">
                  <a:pos x="143" y="76"/>
                </a:cxn>
                <a:cxn ang="0">
                  <a:pos x="132" y="89"/>
                </a:cxn>
                <a:cxn ang="0">
                  <a:pos x="119" y="101"/>
                </a:cxn>
                <a:cxn ang="0">
                  <a:pos x="119" y="101"/>
                </a:cxn>
                <a:cxn ang="0">
                  <a:pos x="103" y="115"/>
                </a:cxn>
                <a:cxn ang="0">
                  <a:pos x="89" y="131"/>
                </a:cxn>
                <a:cxn ang="0">
                  <a:pos x="59" y="162"/>
                </a:cxn>
                <a:cxn ang="0">
                  <a:pos x="31" y="194"/>
                </a:cxn>
                <a:cxn ang="0">
                  <a:pos x="1" y="225"/>
                </a:cxn>
                <a:cxn ang="0">
                  <a:pos x="1" y="225"/>
                </a:cxn>
                <a:cxn ang="0">
                  <a:pos x="0" y="228"/>
                </a:cxn>
                <a:cxn ang="0">
                  <a:pos x="0" y="229"/>
                </a:cxn>
                <a:cxn ang="0">
                  <a:pos x="1" y="233"/>
                </a:cxn>
                <a:cxn ang="0">
                  <a:pos x="5" y="234"/>
                </a:cxn>
                <a:cxn ang="0">
                  <a:pos x="8" y="234"/>
                </a:cxn>
                <a:cxn ang="0">
                  <a:pos x="9" y="233"/>
                </a:cxn>
                <a:cxn ang="0">
                  <a:pos x="9" y="233"/>
                </a:cxn>
                <a:cxn ang="0">
                  <a:pos x="37" y="204"/>
                </a:cxn>
                <a:cxn ang="0">
                  <a:pos x="64" y="174"/>
                </a:cxn>
                <a:cxn ang="0">
                  <a:pos x="92" y="145"/>
                </a:cxn>
                <a:cxn ang="0">
                  <a:pos x="119" y="116"/>
                </a:cxn>
                <a:cxn ang="0">
                  <a:pos x="119" y="116"/>
                </a:cxn>
                <a:cxn ang="0">
                  <a:pos x="132" y="103"/>
                </a:cxn>
                <a:cxn ang="0">
                  <a:pos x="144" y="89"/>
                </a:cxn>
                <a:cxn ang="0">
                  <a:pos x="168" y="61"/>
                </a:cxn>
                <a:cxn ang="0">
                  <a:pos x="181" y="48"/>
                </a:cxn>
                <a:cxn ang="0">
                  <a:pos x="192" y="35"/>
                </a:cxn>
                <a:cxn ang="0">
                  <a:pos x="205" y="22"/>
                </a:cxn>
                <a:cxn ang="0">
                  <a:pos x="220" y="12"/>
                </a:cxn>
                <a:cxn ang="0">
                  <a:pos x="220" y="12"/>
                </a:cxn>
                <a:cxn ang="0">
                  <a:pos x="221" y="9"/>
                </a:cxn>
                <a:cxn ang="0">
                  <a:pos x="222" y="8"/>
                </a:cxn>
                <a:cxn ang="0">
                  <a:pos x="221" y="3"/>
                </a:cxn>
                <a:cxn ang="0">
                  <a:pos x="220" y="1"/>
                </a:cxn>
                <a:cxn ang="0">
                  <a:pos x="219" y="0"/>
                </a:cxn>
                <a:cxn ang="0">
                  <a:pos x="216" y="0"/>
                </a:cxn>
                <a:cxn ang="0">
                  <a:pos x="215" y="1"/>
                </a:cxn>
                <a:cxn ang="0">
                  <a:pos x="215" y="1"/>
                </a:cxn>
              </a:cxnLst>
              <a:rect l="0" t="0" r="r" b="b"/>
              <a:pathLst>
                <a:path w="222" h="234">
                  <a:moveTo>
                    <a:pt x="215" y="1"/>
                  </a:moveTo>
                  <a:lnTo>
                    <a:pt x="215" y="1"/>
                  </a:lnTo>
                  <a:lnTo>
                    <a:pt x="200" y="12"/>
                  </a:lnTo>
                  <a:lnTo>
                    <a:pt x="188" y="24"/>
                  </a:lnTo>
                  <a:lnTo>
                    <a:pt x="177" y="37"/>
                  </a:lnTo>
                  <a:lnTo>
                    <a:pt x="165" y="50"/>
                  </a:lnTo>
                  <a:lnTo>
                    <a:pt x="143" y="76"/>
                  </a:lnTo>
                  <a:lnTo>
                    <a:pt x="132" y="89"/>
                  </a:lnTo>
                  <a:lnTo>
                    <a:pt x="119" y="101"/>
                  </a:lnTo>
                  <a:lnTo>
                    <a:pt x="119" y="101"/>
                  </a:lnTo>
                  <a:lnTo>
                    <a:pt x="103" y="115"/>
                  </a:lnTo>
                  <a:lnTo>
                    <a:pt x="89" y="131"/>
                  </a:lnTo>
                  <a:lnTo>
                    <a:pt x="59" y="162"/>
                  </a:lnTo>
                  <a:lnTo>
                    <a:pt x="31" y="194"/>
                  </a:lnTo>
                  <a:lnTo>
                    <a:pt x="1" y="225"/>
                  </a:lnTo>
                  <a:lnTo>
                    <a:pt x="1" y="225"/>
                  </a:lnTo>
                  <a:lnTo>
                    <a:pt x="0" y="228"/>
                  </a:lnTo>
                  <a:lnTo>
                    <a:pt x="0" y="229"/>
                  </a:lnTo>
                  <a:lnTo>
                    <a:pt x="1" y="233"/>
                  </a:lnTo>
                  <a:lnTo>
                    <a:pt x="5" y="234"/>
                  </a:lnTo>
                  <a:lnTo>
                    <a:pt x="8" y="234"/>
                  </a:lnTo>
                  <a:lnTo>
                    <a:pt x="9" y="233"/>
                  </a:lnTo>
                  <a:lnTo>
                    <a:pt x="9" y="233"/>
                  </a:lnTo>
                  <a:lnTo>
                    <a:pt x="37" y="204"/>
                  </a:lnTo>
                  <a:lnTo>
                    <a:pt x="64" y="174"/>
                  </a:lnTo>
                  <a:lnTo>
                    <a:pt x="92" y="145"/>
                  </a:lnTo>
                  <a:lnTo>
                    <a:pt x="119" y="116"/>
                  </a:lnTo>
                  <a:lnTo>
                    <a:pt x="119" y="116"/>
                  </a:lnTo>
                  <a:lnTo>
                    <a:pt x="132" y="103"/>
                  </a:lnTo>
                  <a:lnTo>
                    <a:pt x="144" y="89"/>
                  </a:lnTo>
                  <a:lnTo>
                    <a:pt x="168" y="61"/>
                  </a:lnTo>
                  <a:lnTo>
                    <a:pt x="181" y="48"/>
                  </a:lnTo>
                  <a:lnTo>
                    <a:pt x="192" y="35"/>
                  </a:lnTo>
                  <a:lnTo>
                    <a:pt x="205" y="22"/>
                  </a:lnTo>
                  <a:lnTo>
                    <a:pt x="220" y="12"/>
                  </a:lnTo>
                  <a:lnTo>
                    <a:pt x="220" y="12"/>
                  </a:lnTo>
                  <a:lnTo>
                    <a:pt x="221" y="9"/>
                  </a:lnTo>
                  <a:lnTo>
                    <a:pt x="222" y="8"/>
                  </a:lnTo>
                  <a:lnTo>
                    <a:pt x="221" y="3"/>
                  </a:lnTo>
                  <a:lnTo>
                    <a:pt x="220" y="1"/>
                  </a:lnTo>
                  <a:lnTo>
                    <a:pt x="219" y="0"/>
                  </a:lnTo>
                  <a:lnTo>
                    <a:pt x="216" y="0"/>
                  </a:lnTo>
                  <a:lnTo>
                    <a:pt x="215" y="1"/>
                  </a:lnTo>
                  <a:lnTo>
                    <a:pt x="215"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0" name="Freeform 431"/>
            <p:cNvSpPr/>
            <p:nvPr/>
          </p:nvSpPr>
          <p:spPr bwMode="auto">
            <a:xfrm>
              <a:off x="6845301" y="1349375"/>
              <a:ext cx="57150" cy="55563"/>
            </a:xfrm>
            <a:custGeom>
              <a:avLst/>
              <a:gdLst/>
              <a:ahLst/>
              <a:cxnLst>
                <a:cxn ang="0">
                  <a:pos x="133" y="2"/>
                </a:cxn>
                <a:cxn ang="0">
                  <a:pos x="133" y="2"/>
                </a:cxn>
                <a:cxn ang="0">
                  <a:pos x="99" y="32"/>
                </a:cxn>
                <a:cxn ang="0">
                  <a:pos x="65" y="62"/>
                </a:cxn>
                <a:cxn ang="0">
                  <a:pos x="32" y="94"/>
                </a:cxn>
                <a:cxn ang="0">
                  <a:pos x="2" y="128"/>
                </a:cxn>
                <a:cxn ang="0">
                  <a:pos x="2" y="128"/>
                </a:cxn>
                <a:cxn ang="0">
                  <a:pos x="0" y="129"/>
                </a:cxn>
                <a:cxn ang="0">
                  <a:pos x="0" y="132"/>
                </a:cxn>
                <a:cxn ang="0">
                  <a:pos x="2" y="136"/>
                </a:cxn>
                <a:cxn ang="0">
                  <a:pos x="6" y="137"/>
                </a:cxn>
                <a:cxn ang="0">
                  <a:pos x="7" y="137"/>
                </a:cxn>
                <a:cxn ang="0">
                  <a:pos x="10" y="136"/>
                </a:cxn>
                <a:cxn ang="0">
                  <a:pos x="10" y="136"/>
                </a:cxn>
                <a:cxn ang="0">
                  <a:pos x="41" y="102"/>
                </a:cxn>
                <a:cxn ang="0">
                  <a:pos x="74" y="70"/>
                </a:cxn>
                <a:cxn ang="0">
                  <a:pos x="106" y="40"/>
                </a:cxn>
                <a:cxn ang="0">
                  <a:pos x="140" y="10"/>
                </a:cxn>
                <a:cxn ang="0">
                  <a:pos x="140" y="10"/>
                </a:cxn>
                <a:cxn ang="0">
                  <a:pos x="142" y="7"/>
                </a:cxn>
                <a:cxn ang="0">
                  <a:pos x="143" y="6"/>
                </a:cxn>
                <a:cxn ang="0">
                  <a:pos x="142" y="3"/>
                </a:cxn>
                <a:cxn ang="0">
                  <a:pos x="140" y="2"/>
                </a:cxn>
                <a:cxn ang="0">
                  <a:pos x="136" y="0"/>
                </a:cxn>
                <a:cxn ang="0">
                  <a:pos x="135" y="1"/>
                </a:cxn>
                <a:cxn ang="0">
                  <a:pos x="133" y="2"/>
                </a:cxn>
                <a:cxn ang="0">
                  <a:pos x="133" y="2"/>
                </a:cxn>
              </a:cxnLst>
              <a:rect l="0" t="0" r="r" b="b"/>
              <a:pathLst>
                <a:path w="143" h="137">
                  <a:moveTo>
                    <a:pt x="133" y="2"/>
                  </a:moveTo>
                  <a:lnTo>
                    <a:pt x="133" y="2"/>
                  </a:lnTo>
                  <a:lnTo>
                    <a:pt x="99" y="32"/>
                  </a:lnTo>
                  <a:lnTo>
                    <a:pt x="65" y="62"/>
                  </a:lnTo>
                  <a:lnTo>
                    <a:pt x="32" y="94"/>
                  </a:lnTo>
                  <a:lnTo>
                    <a:pt x="2" y="128"/>
                  </a:lnTo>
                  <a:lnTo>
                    <a:pt x="2" y="128"/>
                  </a:lnTo>
                  <a:lnTo>
                    <a:pt x="0" y="129"/>
                  </a:lnTo>
                  <a:lnTo>
                    <a:pt x="0" y="132"/>
                  </a:lnTo>
                  <a:lnTo>
                    <a:pt x="2" y="136"/>
                  </a:lnTo>
                  <a:lnTo>
                    <a:pt x="6" y="137"/>
                  </a:lnTo>
                  <a:lnTo>
                    <a:pt x="7" y="137"/>
                  </a:lnTo>
                  <a:lnTo>
                    <a:pt x="10" y="136"/>
                  </a:lnTo>
                  <a:lnTo>
                    <a:pt x="10" y="136"/>
                  </a:lnTo>
                  <a:lnTo>
                    <a:pt x="41" y="102"/>
                  </a:lnTo>
                  <a:lnTo>
                    <a:pt x="74" y="70"/>
                  </a:lnTo>
                  <a:lnTo>
                    <a:pt x="106" y="40"/>
                  </a:lnTo>
                  <a:lnTo>
                    <a:pt x="140" y="10"/>
                  </a:lnTo>
                  <a:lnTo>
                    <a:pt x="140" y="10"/>
                  </a:lnTo>
                  <a:lnTo>
                    <a:pt x="142" y="7"/>
                  </a:lnTo>
                  <a:lnTo>
                    <a:pt x="143" y="6"/>
                  </a:lnTo>
                  <a:lnTo>
                    <a:pt x="142" y="3"/>
                  </a:lnTo>
                  <a:lnTo>
                    <a:pt x="140" y="2"/>
                  </a:lnTo>
                  <a:lnTo>
                    <a:pt x="136" y="0"/>
                  </a:lnTo>
                  <a:lnTo>
                    <a:pt x="135" y="1"/>
                  </a:lnTo>
                  <a:lnTo>
                    <a:pt x="133" y="2"/>
                  </a:lnTo>
                  <a:lnTo>
                    <a:pt x="13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1" name="Freeform 432"/>
            <p:cNvSpPr/>
            <p:nvPr/>
          </p:nvSpPr>
          <p:spPr bwMode="auto">
            <a:xfrm>
              <a:off x="6569076" y="1028700"/>
              <a:ext cx="98425" cy="95250"/>
            </a:xfrm>
            <a:custGeom>
              <a:avLst/>
              <a:gdLst/>
              <a:ahLst/>
              <a:cxnLst>
                <a:cxn ang="0">
                  <a:pos x="237" y="1"/>
                </a:cxn>
                <a:cxn ang="0">
                  <a:pos x="237" y="1"/>
                </a:cxn>
                <a:cxn ang="0">
                  <a:pos x="219" y="11"/>
                </a:cxn>
                <a:cxn ang="0">
                  <a:pos x="203" y="25"/>
                </a:cxn>
                <a:cxn ang="0">
                  <a:pos x="186" y="39"/>
                </a:cxn>
                <a:cxn ang="0">
                  <a:pos x="170" y="53"/>
                </a:cxn>
                <a:cxn ang="0">
                  <a:pos x="141" y="83"/>
                </a:cxn>
                <a:cxn ang="0">
                  <a:pos x="113" y="115"/>
                </a:cxn>
                <a:cxn ang="0">
                  <a:pos x="113" y="115"/>
                </a:cxn>
                <a:cxn ang="0">
                  <a:pos x="94" y="130"/>
                </a:cxn>
                <a:cxn ang="0">
                  <a:pos x="75" y="147"/>
                </a:cxn>
                <a:cxn ang="0">
                  <a:pos x="55" y="163"/>
                </a:cxn>
                <a:cxn ang="0">
                  <a:pos x="37" y="180"/>
                </a:cxn>
                <a:cxn ang="0">
                  <a:pos x="37" y="180"/>
                </a:cxn>
                <a:cxn ang="0">
                  <a:pos x="26" y="192"/>
                </a:cxn>
                <a:cxn ang="0">
                  <a:pos x="15" y="205"/>
                </a:cxn>
                <a:cxn ang="0">
                  <a:pos x="5" y="218"/>
                </a:cxn>
                <a:cxn ang="0">
                  <a:pos x="3" y="226"/>
                </a:cxn>
                <a:cxn ang="0">
                  <a:pos x="0" y="232"/>
                </a:cxn>
                <a:cxn ang="0">
                  <a:pos x="0" y="232"/>
                </a:cxn>
                <a:cxn ang="0">
                  <a:pos x="0" y="235"/>
                </a:cxn>
                <a:cxn ang="0">
                  <a:pos x="2" y="238"/>
                </a:cxn>
                <a:cxn ang="0">
                  <a:pos x="4" y="240"/>
                </a:cxn>
                <a:cxn ang="0">
                  <a:pos x="7" y="240"/>
                </a:cxn>
                <a:cxn ang="0">
                  <a:pos x="9" y="239"/>
                </a:cxn>
                <a:cxn ang="0">
                  <a:pos x="11" y="238"/>
                </a:cxn>
                <a:cxn ang="0">
                  <a:pos x="12" y="236"/>
                </a:cxn>
                <a:cxn ang="0">
                  <a:pos x="12" y="236"/>
                </a:cxn>
                <a:cxn ang="0">
                  <a:pos x="15" y="227"/>
                </a:cxn>
                <a:cxn ang="0">
                  <a:pos x="19" y="219"/>
                </a:cxn>
                <a:cxn ang="0">
                  <a:pos x="24" y="210"/>
                </a:cxn>
                <a:cxn ang="0">
                  <a:pos x="32" y="202"/>
                </a:cxn>
                <a:cxn ang="0">
                  <a:pos x="46" y="188"/>
                </a:cxn>
                <a:cxn ang="0">
                  <a:pos x="59" y="175"/>
                </a:cxn>
                <a:cxn ang="0">
                  <a:pos x="59" y="175"/>
                </a:cxn>
                <a:cxn ang="0">
                  <a:pos x="73" y="161"/>
                </a:cxn>
                <a:cxn ang="0">
                  <a:pos x="89" y="149"/>
                </a:cxn>
                <a:cxn ang="0">
                  <a:pos x="105" y="136"/>
                </a:cxn>
                <a:cxn ang="0">
                  <a:pos x="121" y="123"/>
                </a:cxn>
                <a:cxn ang="0">
                  <a:pos x="121" y="123"/>
                </a:cxn>
                <a:cxn ang="0">
                  <a:pos x="149" y="93"/>
                </a:cxn>
                <a:cxn ang="0">
                  <a:pos x="178" y="62"/>
                </a:cxn>
                <a:cxn ang="0">
                  <a:pos x="193" y="48"/>
                </a:cxn>
                <a:cxn ang="0">
                  <a:pos x="210" y="34"/>
                </a:cxn>
                <a:cxn ang="0">
                  <a:pos x="225" y="22"/>
                </a:cxn>
                <a:cxn ang="0">
                  <a:pos x="242" y="11"/>
                </a:cxn>
                <a:cxn ang="0">
                  <a:pos x="242" y="11"/>
                </a:cxn>
                <a:cxn ang="0">
                  <a:pos x="245" y="9"/>
                </a:cxn>
                <a:cxn ang="0">
                  <a:pos x="246" y="8"/>
                </a:cxn>
                <a:cxn ang="0">
                  <a:pos x="245" y="4"/>
                </a:cxn>
                <a:cxn ang="0">
                  <a:pos x="242" y="1"/>
                </a:cxn>
                <a:cxn ang="0">
                  <a:pos x="240" y="0"/>
                </a:cxn>
                <a:cxn ang="0">
                  <a:pos x="237" y="1"/>
                </a:cxn>
                <a:cxn ang="0">
                  <a:pos x="237" y="1"/>
                </a:cxn>
              </a:cxnLst>
              <a:rect l="0" t="0" r="r" b="b"/>
              <a:pathLst>
                <a:path w="246" h="240">
                  <a:moveTo>
                    <a:pt x="237" y="1"/>
                  </a:moveTo>
                  <a:lnTo>
                    <a:pt x="237" y="1"/>
                  </a:lnTo>
                  <a:lnTo>
                    <a:pt x="219" y="11"/>
                  </a:lnTo>
                  <a:lnTo>
                    <a:pt x="203" y="25"/>
                  </a:lnTo>
                  <a:lnTo>
                    <a:pt x="186" y="39"/>
                  </a:lnTo>
                  <a:lnTo>
                    <a:pt x="170" y="53"/>
                  </a:lnTo>
                  <a:lnTo>
                    <a:pt x="141" y="83"/>
                  </a:lnTo>
                  <a:lnTo>
                    <a:pt x="113" y="115"/>
                  </a:lnTo>
                  <a:lnTo>
                    <a:pt x="113" y="115"/>
                  </a:lnTo>
                  <a:lnTo>
                    <a:pt x="94" y="130"/>
                  </a:lnTo>
                  <a:lnTo>
                    <a:pt x="75" y="147"/>
                  </a:lnTo>
                  <a:lnTo>
                    <a:pt x="55" y="163"/>
                  </a:lnTo>
                  <a:lnTo>
                    <a:pt x="37" y="180"/>
                  </a:lnTo>
                  <a:lnTo>
                    <a:pt x="37" y="180"/>
                  </a:lnTo>
                  <a:lnTo>
                    <a:pt x="26" y="192"/>
                  </a:lnTo>
                  <a:lnTo>
                    <a:pt x="15" y="205"/>
                  </a:lnTo>
                  <a:lnTo>
                    <a:pt x="5" y="218"/>
                  </a:lnTo>
                  <a:lnTo>
                    <a:pt x="3" y="226"/>
                  </a:lnTo>
                  <a:lnTo>
                    <a:pt x="0" y="232"/>
                  </a:lnTo>
                  <a:lnTo>
                    <a:pt x="0" y="232"/>
                  </a:lnTo>
                  <a:lnTo>
                    <a:pt x="0" y="235"/>
                  </a:lnTo>
                  <a:lnTo>
                    <a:pt x="2" y="238"/>
                  </a:lnTo>
                  <a:lnTo>
                    <a:pt x="4" y="240"/>
                  </a:lnTo>
                  <a:lnTo>
                    <a:pt x="7" y="240"/>
                  </a:lnTo>
                  <a:lnTo>
                    <a:pt x="9" y="239"/>
                  </a:lnTo>
                  <a:lnTo>
                    <a:pt x="11" y="238"/>
                  </a:lnTo>
                  <a:lnTo>
                    <a:pt x="12" y="236"/>
                  </a:lnTo>
                  <a:lnTo>
                    <a:pt x="12" y="236"/>
                  </a:lnTo>
                  <a:lnTo>
                    <a:pt x="15" y="227"/>
                  </a:lnTo>
                  <a:lnTo>
                    <a:pt x="19" y="219"/>
                  </a:lnTo>
                  <a:lnTo>
                    <a:pt x="24" y="210"/>
                  </a:lnTo>
                  <a:lnTo>
                    <a:pt x="32" y="202"/>
                  </a:lnTo>
                  <a:lnTo>
                    <a:pt x="46" y="188"/>
                  </a:lnTo>
                  <a:lnTo>
                    <a:pt x="59" y="175"/>
                  </a:lnTo>
                  <a:lnTo>
                    <a:pt x="59" y="175"/>
                  </a:lnTo>
                  <a:lnTo>
                    <a:pt x="73" y="161"/>
                  </a:lnTo>
                  <a:lnTo>
                    <a:pt x="89" y="149"/>
                  </a:lnTo>
                  <a:lnTo>
                    <a:pt x="105" y="136"/>
                  </a:lnTo>
                  <a:lnTo>
                    <a:pt x="121" y="123"/>
                  </a:lnTo>
                  <a:lnTo>
                    <a:pt x="121" y="123"/>
                  </a:lnTo>
                  <a:lnTo>
                    <a:pt x="149" y="93"/>
                  </a:lnTo>
                  <a:lnTo>
                    <a:pt x="178" y="62"/>
                  </a:lnTo>
                  <a:lnTo>
                    <a:pt x="193" y="48"/>
                  </a:lnTo>
                  <a:lnTo>
                    <a:pt x="210" y="34"/>
                  </a:lnTo>
                  <a:lnTo>
                    <a:pt x="225" y="22"/>
                  </a:lnTo>
                  <a:lnTo>
                    <a:pt x="242" y="11"/>
                  </a:lnTo>
                  <a:lnTo>
                    <a:pt x="242" y="11"/>
                  </a:lnTo>
                  <a:lnTo>
                    <a:pt x="245" y="9"/>
                  </a:lnTo>
                  <a:lnTo>
                    <a:pt x="246" y="8"/>
                  </a:lnTo>
                  <a:lnTo>
                    <a:pt x="245" y="4"/>
                  </a:lnTo>
                  <a:lnTo>
                    <a:pt x="242" y="1"/>
                  </a:lnTo>
                  <a:lnTo>
                    <a:pt x="240" y="0"/>
                  </a:lnTo>
                  <a:lnTo>
                    <a:pt x="237" y="1"/>
                  </a:lnTo>
                  <a:lnTo>
                    <a:pt x="23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2" name="Freeform 433"/>
            <p:cNvSpPr/>
            <p:nvPr/>
          </p:nvSpPr>
          <p:spPr bwMode="auto">
            <a:xfrm>
              <a:off x="6599238" y="1033463"/>
              <a:ext cx="157163" cy="158750"/>
            </a:xfrm>
            <a:custGeom>
              <a:avLst/>
              <a:gdLst/>
              <a:ahLst/>
              <a:cxnLst>
                <a:cxn ang="0">
                  <a:pos x="388" y="2"/>
                </a:cxn>
                <a:cxn ang="0">
                  <a:pos x="383" y="10"/>
                </a:cxn>
                <a:cxn ang="0">
                  <a:pos x="378" y="12"/>
                </a:cxn>
                <a:cxn ang="0">
                  <a:pos x="349" y="40"/>
                </a:cxn>
                <a:cxn ang="0">
                  <a:pos x="336" y="52"/>
                </a:cxn>
                <a:cxn ang="0">
                  <a:pos x="294" y="85"/>
                </a:cxn>
                <a:cxn ang="0">
                  <a:pos x="267" y="108"/>
                </a:cxn>
                <a:cxn ang="0">
                  <a:pos x="188" y="184"/>
                </a:cxn>
                <a:cxn ang="0">
                  <a:pos x="165" y="209"/>
                </a:cxn>
                <a:cxn ang="0">
                  <a:pos x="93" y="286"/>
                </a:cxn>
                <a:cxn ang="0">
                  <a:pos x="72" y="308"/>
                </a:cxn>
                <a:cxn ang="0">
                  <a:pos x="51" y="331"/>
                </a:cxn>
                <a:cxn ang="0">
                  <a:pos x="40" y="346"/>
                </a:cxn>
                <a:cxn ang="0">
                  <a:pos x="27" y="370"/>
                </a:cxn>
                <a:cxn ang="0">
                  <a:pos x="14" y="383"/>
                </a:cxn>
                <a:cxn ang="0">
                  <a:pos x="4" y="387"/>
                </a:cxn>
                <a:cxn ang="0">
                  <a:pos x="0" y="389"/>
                </a:cxn>
                <a:cxn ang="0">
                  <a:pos x="2" y="397"/>
                </a:cxn>
                <a:cxn ang="0">
                  <a:pos x="6" y="399"/>
                </a:cxn>
                <a:cxn ang="0">
                  <a:pos x="14" y="395"/>
                </a:cxn>
                <a:cxn ang="0">
                  <a:pos x="31" y="383"/>
                </a:cxn>
                <a:cxn ang="0">
                  <a:pos x="48" y="362"/>
                </a:cxn>
                <a:cxn ang="0">
                  <a:pos x="72" y="327"/>
                </a:cxn>
                <a:cxn ang="0">
                  <a:pos x="81" y="316"/>
                </a:cxn>
                <a:cxn ang="0">
                  <a:pos x="136" y="257"/>
                </a:cxn>
                <a:cxn ang="0">
                  <a:pos x="189" y="200"/>
                </a:cxn>
                <a:cxn ang="0">
                  <a:pos x="248" y="141"/>
                </a:cxn>
                <a:cxn ang="0">
                  <a:pos x="310" y="86"/>
                </a:cxn>
                <a:cxn ang="0">
                  <a:pos x="341" y="60"/>
                </a:cxn>
                <a:cxn ang="0">
                  <a:pos x="371" y="34"/>
                </a:cxn>
                <a:cxn ang="0">
                  <a:pos x="379" y="27"/>
                </a:cxn>
                <a:cxn ang="0">
                  <a:pos x="394" y="14"/>
                </a:cxn>
                <a:cxn ang="0">
                  <a:pos x="399" y="6"/>
                </a:cxn>
                <a:cxn ang="0">
                  <a:pos x="399" y="4"/>
                </a:cxn>
                <a:cxn ang="0">
                  <a:pos x="395" y="0"/>
                </a:cxn>
                <a:cxn ang="0">
                  <a:pos x="390" y="1"/>
                </a:cxn>
                <a:cxn ang="0">
                  <a:pos x="388" y="2"/>
                </a:cxn>
              </a:cxnLst>
              <a:rect l="0" t="0" r="r" b="b"/>
              <a:pathLst>
                <a:path w="399" h="399">
                  <a:moveTo>
                    <a:pt x="388" y="2"/>
                  </a:moveTo>
                  <a:lnTo>
                    <a:pt x="388" y="2"/>
                  </a:lnTo>
                  <a:lnTo>
                    <a:pt x="386" y="8"/>
                  </a:lnTo>
                  <a:lnTo>
                    <a:pt x="383" y="10"/>
                  </a:lnTo>
                  <a:lnTo>
                    <a:pt x="380" y="10"/>
                  </a:lnTo>
                  <a:lnTo>
                    <a:pt x="378" y="12"/>
                  </a:lnTo>
                  <a:lnTo>
                    <a:pt x="378" y="12"/>
                  </a:lnTo>
                  <a:lnTo>
                    <a:pt x="349" y="40"/>
                  </a:lnTo>
                  <a:lnTo>
                    <a:pt x="349" y="40"/>
                  </a:lnTo>
                  <a:lnTo>
                    <a:pt x="336" y="52"/>
                  </a:lnTo>
                  <a:lnTo>
                    <a:pt x="322" y="63"/>
                  </a:lnTo>
                  <a:lnTo>
                    <a:pt x="294" y="85"/>
                  </a:lnTo>
                  <a:lnTo>
                    <a:pt x="294" y="85"/>
                  </a:lnTo>
                  <a:lnTo>
                    <a:pt x="267" y="108"/>
                  </a:lnTo>
                  <a:lnTo>
                    <a:pt x="240" y="133"/>
                  </a:lnTo>
                  <a:lnTo>
                    <a:pt x="188" y="184"/>
                  </a:lnTo>
                  <a:lnTo>
                    <a:pt x="188" y="184"/>
                  </a:lnTo>
                  <a:lnTo>
                    <a:pt x="165" y="209"/>
                  </a:lnTo>
                  <a:lnTo>
                    <a:pt x="140" y="235"/>
                  </a:lnTo>
                  <a:lnTo>
                    <a:pt x="93" y="286"/>
                  </a:lnTo>
                  <a:lnTo>
                    <a:pt x="93" y="286"/>
                  </a:lnTo>
                  <a:lnTo>
                    <a:pt x="72" y="308"/>
                  </a:lnTo>
                  <a:lnTo>
                    <a:pt x="51" y="331"/>
                  </a:lnTo>
                  <a:lnTo>
                    <a:pt x="51" y="331"/>
                  </a:lnTo>
                  <a:lnTo>
                    <a:pt x="46" y="338"/>
                  </a:lnTo>
                  <a:lnTo>
                    <a:pt x="40" y="346"/>
                  </a:lnTo>
                  <a:lnTo>
                    <a:pt x="32" y="363"/>
                  </a:lnTo>
                  <a:lnTo>
                    <a:pt x="27" y="370"/>
                  </a:lnTo>
                  <a:lnTo>
                    <a:pt x="22" y="376"/>
                  </a:lnTo>
                  <a:lnTo>
                    <a:pt x="14" y="383"/>
                  </a:lnTo>
                  <a:lnTo>
                    <a:pt x="4" y="387"/>
                  </a:lnTo>
                  <a:lnTo>
                    <a:pt x="4" y="387"/>
                  </a:lnTo>
                  <a:lnTo>
                    <a:pt x="1" y="388"/>
                  </a:lnTo>
                  <a:lnTo>
                    <a:pt x="0" y="389"/>
                  </a:lnTo>
                  <a:lnTo>
                    <a:pt x="0" y="395"/>
                  </a:lnTo>
                  <a:lnTo>
                    <a:pt x="2" y="397"/>
                  </a:lnTo>
                  <a:lnTo>
                    <a:pt x="4" y="399"/>
                  </a:lnTo>
                  <a:lnTo>
                    <a:pt x="6" y="399"/>
                  </a:lnTo>
                  <a:lnTo>
                    <a:pt x="6" y="399"/>
                  </a:lnTo>
                  <a:lnTo>
                    <a:pt x="14" y="395"/>
                  </a:lnTo>
                  <a:lnTo>
                    <a:pt x="19" y="392"/>
                  </a:lnTo>
                  <a:lnTo>
                    <a:pt x="31" y="383"/>
                  </a:lnTo>
                  <a:lnTo>
                    <a:pt x="40" y="374"/>
                  </a:lnTo>
                  <a:lnTo>
                    <a:pt x="48" y="362"/>
                  </a:lnTo>
                  <a:lnTo>
                    <a:pt x="64" y="338"/>
                  </a:lnTo>
                  <a:lnTo>
                    <a:pt x="72" y="327"/>
                  </a:lnTo>
                  <a:lnTo>
                    <a:pt x="81" y="316"/>
                  </a:lnTo>
                  <a:lnTo>
                    <a:pt x="81" y="316"/>
                  </a:lnTo>
                  <a:lnTo>
                    <a:pt x="108" y="287"/>
                  </a:lnTo>
                  <a:lnTo>
                    <a:pt x="136" y="257"/>
                  </a:lnTo>
                  <a:lnTo>
                    <a:pt x="162" y="227"/>
                  </a:lnTo>
                  <a:lnTo>
                    <a:pt x="189" y="200"/>
                  </a:lnTo>
                  <a:lnTo>
                    <a:pt x="189" y="200"/>
                  </a:lnTo>
                  <a:lnTo>
                    <a:pt x="248" y="141"/>
                  </a:lnTo>
                  <a:lnTo>
                    <a:pt x="280" y="114"/>
                  </a:lnTo>
                  <a:lnTo>
                    <a:pt x="310" y="86"/>
                  </a:lnTo>
                  <a:lnTo>
                    <a:pt x="310" y="86"/>
                  </a:lnTo>
                  <a:lnTo>
                    <a:pt x="341" y="60"/>
                  </a:lnTo>
                  <a:lnTo>
                    <a:pt x="357" y="48"/>
                  </a:lnTo>
                  <a:lnTo>
                    <a:pt x="371" y="34"/>
                  </a:lnTo>
                  <a:lnTo>
                    <a:pt x="371" y="34"/>
                  </a:lnTo>
                  <a:lnTo>
                    <a:pt x="379" y="27"/>
                  </a:lnTo>
                  <a:lnTo>
                    <a:pt x="387" y="22"/>
                  </a:lnTo>
                  <a:lnTo>
                    <a:pt x="394" y="14"/>
                  </a:lnTo>
                  <a:lnTo>
                    <a:pt x="397" y="10"/>
                  </a:lnTo>
                  <a:lnTo>
                    <a:pt x="399" y="6"/>
                  </a:lnTo>
                  <a:lnTo>
                    <a:pt x="399" y="6"/>
                  </a:lnTo>
                  <a:lnTo>
                    <a:pt x="399" y="4"/>
                  </a:lnTo>
                  <a:lnTo>
                    <a:pt x="399" y="1"/>
                  </a:lnTo>
                  <a:lnTo>
                    <a:pt x="395" y="0"/>
                  </a:lnTo>
                  <a:lnTo>
                    <a:pt x="391" y="0"/>
                  </a:lnTo>
                  <a:lnTo>
                    <a:pt x="390" y="1"/>
                  </a:lnTo>
                  <a:lnTo>
                    <a:pt x="388" y="2"/>
                  </a:lnTo>
                  <a:lnTo>
                    <a:pt x="38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3" name="Freeform 434"/>
            <p:cNvSpPr/>
            <p:nvPr/>
          </p:nvSpPr>
          <p:spPr bwMode="auto">
            <a:xfrm>
              <a:off x="6678613" y="1082675"/>
              <a:ext cx="107950" cy="120650"/>
            </a:xfrm>
            <a:custGeom>
              <a:avLst/>
              <a:gdLst/>
              <a:ahLst/>
              <a:cxnLst>
                <a:cxn ang="0">
                  <a:pos x="264" y="1"/>
                </a:cxn>
                <a:cxn ang="0">
                  <a:pos x="264" y="1"/>
                </a:cxn>
                <a:cxn ang="0">
                  <a:pos x="245" y="14"/>
                </a:cxn>
                <a:cxn ang="0">
                  <a:pos x="228" y="30"/>
                </a:cxn>
                <a:cxn ang="0">
                  <a:pos x="211" y="47"/>
                </a:cxn>
                <a:cxn ang="0">
                  <a:pos x="195" y="65"/>
                </a:cxn>
                <a:cxn ang="0">
                  <a:pos x="195" y="65"/>
                </a:cxn>
                <a:cxn ang="0">
                  <a:pos x="177" y="86"/>
                </a:cxn>
                <a:cxn ang="0">
                  <a:pos x="158" y="107"/>
                </a:cxn>
                <a:cxn ang="0">
                  <a:pos x="139" y="129"/>
                </a:cxn>
                <a:cxn ang="0">
                  <a:pos x="120" y="150"/>
                </a:cxn>
                <a:cxn ang="0">
                  <a:pos x="120" y="150"/>
                </a:cxn>
                <a:cxn ang="0">
                  <a:pos x="103" y="173"/>
                </a:cxn>
                <a:cxn ang="0">
                  <a:pos x="86" y="195"/>
                </a:cxn>
                <a:cxn ang="0">
                  <a:pos x="69" y="217"/>
                </a:cxn>
                <a:cxn ang="0">
                  <a:pos x="51" y="239"/>
                </a:cxn>
                <a:cxn ang="0">
                  <a:pos x="51" y="239"/>
                </a:cxn>
                <a:cxn ang="0">
                  <a:pos x="44" y="246"/>
                </a:cxn>
                <a:cxn ang="0">
                  <a:pos x="37" y="251"/>
                </a:cxn>
                <a:cxn ang="0">
                  <a:pos x="21" y="264"/>
                </a:cxn>
                <a:cxn ang="0">
                  <a:pos x="13" y="271"/>
                </a:cxn>
                <a:cxn ang="0">
                  <a:pos x="6" y="279"/>
                </a:cxn>
                <a:cxn ang="0">
                  <a:pos x="3" y="286"/>
                </a:cxn>
                <a:cxn ang="0">
                  <a:pos x="0" y="296"/>
                </a:cxn>
                <a:cxn ang="0">
                  <a:pos x="0" y="296"/>
                </a:cxn>
                <a:cxn ang="0">
                  <a:pos x="0" y="298"/>
                </a:cxn>
                <a:cxn ang="0">
                  <a:pos x="0" y="299"/>
                </a:cxn>
                <a:cxn ang="0">
                  <a:pos x="4" y="302"/>
                </a:cxn>
                <a:cxn ang="0">
                  <a:pos x="6" y="302"/>
                </a:cxn>
                <a:cxn ang="0">
                  <a:pos x="8" y="302"/>
                </a:cxn>
                <a:cxn ang="0">
                  <a:pos x="9" y="301"/>
                </a:cxn>
                <a:cxn ang="0">
                  <a:pos x="10" y="298"/>
                </a:cxn>
                <a:cxn ang="0">
                  <a:pos x="10" y="298"/>
                </a:cxn>
                <a:cxn ang="0">
                  <a:pos x="13" y="290"/>
                </a:cxn>
                <a:cxn ang="0">
                  <a:pos x="18" y="282"/>
                </a:cxn>
                <a:cxn ang="0">
                  <a:pos x="26" y="275"/>
                </a:cxn>
                <a:cxn ang="0">
                  <a:pos x="34" y="267"/>
                </a:cxn>
                <a:cxn ang="0">
                  <a:pos x="51" y="252"/>
                </a:cxn>
                <a:cxn ang="0">
                  <a:pos x="65" y="239"/>
                </a:cxn>
                <a:cxn ang="0">
                  <a:pos x="65" y="239"/>
                </a:cxn>
                <a:cxn ang="0">
                  <a:pos x="81" y="222"/>
                </a:cxn>
                <a:cxn ang="0">
                  <a:pos x="95" y="204"/>
                </a:cxn>
                <a:cxn ang="0">
                  <a:pos x="124" y="166"/>
                </a:cxn>
                <a:cxn ang="0">
                  <a:pos x="124" y="166"/>
                </a:cxn>
                <a:cxn ang="0">
                  <a:pos x="141" y="144"/>
                </a:cxn>
                <a:cxn ang="0">
                  <a:pos x="160" y="123"/>
                </a:cxn>
                <a:cxn ang="0">
                  <a:pos x="196" y="81"/>
                </a:cxn>
                <a:cxn ang="0">
                  <a:pos x="196" y="81"/>
                </a:cxn>
                <a:cxn ang="0">
                  <a:pos x="213" y="61"/>
                </a:cxn>
                <a:cxn ang="0">
                  <a:pos x="230" y="43"/>
                </a:cxn>
                <a:cxn ang="0">
                  <a:pos x="250" y="26"/>
                </a:cxn>
                <a:cxn ang="0">
                  <a:pos x="259" y="18"/>
                </a:cxn>
                <a:cxn ang="0">
                  <a:pos x="271" y="10"/>
                </a:cxn>
                <a:cxn ang="0">
                  <a:pos x="271" y="10"/>
                </a:cxn>
                <a:cxn ang="0">
                  <a:pos x="272" y="9"/>
                </a:cxn>
                <a:cxn ang="0">
                  <a:pos x="273" y="7"/>
                </a:cxn>
                <a:cxn ang="0">
                  <a:pos x="272" y="3"/>
                </a:cxn>
                <a:cxn ang="0">
                  <a:pos x="269" y="0"/>
                </a:cxn>
                <a:cxn ang="0">
                  <a:pos x="267" y="0"/>
                </a:cxn>
                <a:cxn ang="0">
                  <a:pos x="264" y="1"/>
                </a:cxn>
                <a:cxn ang="0">
                  <a:pos x="264" y="1"/>
                </a:cxn>
              </a:cxnLst>
              <a:rect l="0" t="0" r="r" b="b"/>
              <a:pathLst>
                <a:path w="273" h="302">
                  <a:moveTo>
                    <a:pt x="264" y="1"/>
                  </a:moveTo>
                  <a:lnTo>
                    <a:pt x="264" y="1"/>
                  </a:lnTo>
                  <a:lnTo>
                    <a:pt x="245" y="14"/>
                  </a:lnTo>
                  <a:lnTo>
                    <a:pt x="228" y="30"/>
                  </a:lnTo>
                  <a:lnTo>
                    <a:pt x="211" y="47"/>
                  </a:lnTo>
                  <a:lnTo>
                    <a:pt x="195" y="65"/>
                  </a:lnTo>
                  <a:lnTo>
                    <a:pt x="195" y="65"/>
                  </a:lnTo>
                  <a:lnTo>
                    <a:pt x="177" y="86"/>
                  </a:lnTo>
                  <a:lnTo>
                    <a:pt x="158" y="107"/>
                  </a:lnTo>
                  <a:lnTo>
                    <a:pt x="139" y="129"/>
                  </a:lnTo>
                  <a:lnTo>
                    <a:pt x="120" y="150"/>
                  </a:lnTo>
                  <a:lnTo>
                    <a:pt x="120" y="150"/>
                  </a:lnTo>
                  <a:lnTo>
                    <a:pt x="103" y="173"/>
                  </a:lnTo>
                  <a:lnTo>
                    <a:pt x="86" y="195"/>
                  </a:lnTo>
                  <a:lnTo>
                    <a:pt x="69" y="217"/>
                  </a:lnTo>
                  <a:lnTo>
                    <a:pt x="51" y="239"/>
                  </a:lnTo>
                  <a:lnTo>
                    <a:pt x="51" y="239"/>
                  </a:lnTo>
                  <a:lnTo>
                    <a:pt x="44" y="246"/>
                  </a:lnTo>
                  <a:lnTo>
                    <a:pt x="37" y="251"/>
                  </a:lnTo>
                  <a:lnTo>
                    <a:pt x="21" y="264"/>
                  </a:lnTo>
                  <a:lnTo>
                    <a:pt x="13" y="271"/>
                  </a:lnTo>
                  <a:lnTo>
                    <a:pt x="6" y="279"/>
                  </a:lnTo>
                  <a:lnTo>
                    <a:pt x="3" y="286"/>
                  </a:lnTo>
                  <a:lnTo>
                    <a:pt x="0" y="296"/>
                  </a:lnTo>
                  <a:lnTo>
                    <a:pt x="0" y="296"/>
                  </a:lnTo>
                  <a:lnTo>
                    <a:pt x="0" y="298"/>
                  </a:lnTo>
                  <a:lnTo>
                    <a:pt x="0" y="299"/>
                  </a:lnTo>
                  <a:lnTo>
                    <a:pt x="4" y="302"/>
                  </a:lnTo>
                  <a:lnTo>
                    <a:pt x="6" y="302"/>
                  </a:lnTo>
                  <a:lnTo>
                    <a:pt x="8" y="302"/>
                  </a:lnTo>
                  <a:lnTo>
                    <a:pt x="9" y="301"/>
                  </a:lnTo>
                  <a:lnTo>
                    <a:pt x="10" y="298"/>
                  </a:lnTo>
                  <a:lnTo>
                    <a:pt x="10" y="298"/>
                  </a:lnTo>
                  <a:lnTo>
                    <a:pt x="13" y="290"/>
                  </a:lnTo>
                  <a:lnTo>
                    <a:pt x="18" y="282"/>
                  </a:lnTo>
                  <a:lnTo>
                    <a:pt x="26" y="275"/>
                  </a:lnTo>
                  <a:lnTo>
                    <a:pt x="34" y="267"/>
                  </a:lnTo>
                  <a:lnTo>
                    <a:pt x="51" y="252"/>
                  </a:lnTo>
                  <a:lnTo>
                    <a:pt x="65" y="239"/>
                  </a:lnTo>
                  <a:lnTo>
                    <a:pt x="65" y="239"/>
                  </a:lnTo>
                  <a:lnTo>
                    <a:pt x="81" y="222"/>
                  </a:lnTo>
                  <a:lnTo>
                    <a:pt x="95" y="204"/>
                  </a:lnTo>
                  <a:lnTo>
                    <a:pt x="124" y="166"/>
                  </a:lnTo>
                  <a:lnTo>
                    <a:pt x="124" y="166"/>
                  </a:lnTo>
                  <a:lnTo>
                    <a:pt x="141" y="144"/>
                  </a:lnTo>
                  <a:lnTo>
                    <a:pt x="160" y="123"/>
                  </a:lnTo>
                  <a:lnTo>
                    <a:pt x="196" y="81"/>
                  </a:lnTo>
                  <a:lnTo>
                    <a:pt x="196" y="81"/>
                  </a:lnTo>
                  <a:lnTo>
                    <a:pt x="213" y="61"/>
                  </a:lnTo>
                  <a:lnTo>
                    <a:pt x="230" y="43"/>
                  </a:lnTo>
                  <a:lnTo>
                    <a:pt x="250" y="26"/>
                  </a:lnTo>
                  <a:lnTo>
                    <a:pt x="259" y="18"/>
                  </a:lnTo>
                  <a:lnTo>
                    <a:pt x="271" y="10"/>
                  </a:lnTo>
                  <a:lnTo>
                    <a:pt x="271" y="10"/>
                  </a:lnTo>
                  <a:lnTo>
                    <a:pt x="272" y="9"/>
                  </a:lnTo>
                  <a:lnTo>
                    <a:pt x="273" y="7"/>
                  </a:lnTo>
                  <a:lnTo>
                    <a:pt x="272" y="3"/>
                  </a:lnTo>
                  <a:lnTo>
                    <a:pt x="269" y="0"/>
                  </a:lnTo>
                  <a:lnTo>
                    <a:pt x="267" y="0"/>
                  </a:lnTo>
                  <a:lnTo>
                    <a:pt x="264" y="1"/>
                  </a:lnTo>
                  <a:lnTo>
                    <a:pt x="26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4" name="Freeform 435"/>
            <p:cNvSpPr/>
            <p:nvPr/>
          </p:nvSpPr>
          <p:spPr bwMode="auto">
            <a:xfrm>
              <a:off x="6707188" y="1125538"/>
              <a:ext cx="69850" cy="77788"/>
            </a:xfrm>
            <a:custGeom>
              <a:avLst/>
              <a:gdLst/>
              <a:ahLst/>
              <a:cxnLst>
                <a:cxn ang="0">
                  <a:pos x="166" y="3"/>
                </a:cxn>
                <a:cxn ang="0">
                  <a:pos x="160" y="17"/>
                </a:cxn>
                <a:cxn ang="0">
                  <a:pos x="148" y="27"/>
                </a:cxn>
                <a:cxn ang="0">
                  <a:pos x="124" y="48"/>
                </a:cxn>
                <a:cxn ang="0">
                  <a:pos x="79" y="98"/>
                </a:cxn>
                <a:cxn ang="0">
                  <a:pos x="54" y="126"/>
                </a:cxn>
                <a:cxn ang="0">
                  <a:pos x="30" y="155"/>
                </a:cxn>
                <a:cxn ang="0">
                  <a:pos x="12" y="173"/>
                </a:cxn>
                <a:cxn ang="0">
                  <a:pos x="8" y="177"/>
                </a:cxn>
                <a:cxn ang="0">
                  <a:pos x="11" y="183"/>
                </a:cxn>
                <a:cxn ang="0">
                  <a:pos x="12" y="187"/>
                </a:cxn>
                <a:cxn ang="0">
                  <a:pos x="9" y="183"/>
                </a:cxn>
                <a:cxn ang="0">
                  <a:pos x="5" y="183"/>
                </a:cxn>
                <a:cxn ang="0">
                  <a:pos x="0" y="187"/>
                </a:cxn>
                <a:cxn ang="0">
                  <a:pos x="0" y="189"/>
                </a:cxn>
                <a:cxn ang="0">
                  <a:pos x="4" y="194"/>
                </a:cxn>
                <a:cxn ang="0">
                  <a:pos x="7" y="196"/>
                </a:cxn>
                <a:cxn ang="0">
                  <a:pos x="11" y="196"/>
                </a:cxn>
                <a:cxn ang="0">
                  <a:pos x="25" y="180"/>
                </a:cxn>
                <a:cxn ang="0">
                  <a:pos x="38" y="163"/>
                </a:cxn>
                <a:cxn ang="0">
                  <a:pos x="54" y="149"/>
                </a:cxn>
                <a:cxn ang="0">
                  <a:pos x="80" y="115"/>
                </a:cxn>
                <a:cxn ang="0">
                  <a:pos x="93" y="98"/>
                </a:cxn>
                <a:cxn ang="0">
                  <a:pos x="145" y="43"/>
                </a:cxn>
                <a:cxn ang="0">
                  <a:pos x="156" y="35"/>
                </a:cxn>
                <a:cxn ang="0">
                  <a:pos x="169" y="23"/>
                </a:cxn>
                <a:cxn ang="0">
                  <a:pos x="175" y="13"/>
                </a:cxn>
                <a:cxn ang="0">
                  <a:pos x="177" y="7"/>
                </a:cxn>
                <a:cxn ang="0">
                  <a:pos x="177" y="2"/>
                </a:cxn>
                <a:cxn ang="0">
                  <a:pos x="170" y="0"/>
                </a:cxn>
                <a:cxn ang="0">
                  <a:pos x="168" y="2"/>
                </a:cxn>
                <a:cxn ang="0">
                  <a:pos x="166" y="3"/>
                </a:cxn>
              </a:cxnLst>
              <a:rect l="0" t="0" r="r" b="b"/>
              <a:pathLst>
                <a:path w="177" h="196">
                  <a:moveTo>
                    <a:pt x="166" y="3"/>
                  </a:moveTo>
                  <a:lnTo>
                    <a:pt x="166" y="3"/>
                  </a:lnTo>
                  <a:lnTo>
                    <a:pt x="164" y="10"/>
                  </a:lnTo>
                  <a:lnTo>
                    <a:pt x="160" y="17"/>
                  </a:lnTo>
                  <a:lnTo>
                    <a:pt x="155" y="22"/>
                  </a:lnTo>
                  <a:lnTo>
                    <a:pt x="148" y="27"/>
                  </a:lnTo>
                  <a:lnTo>
                    <a:pt x="136" y="39"/>
                  </a:lnTo>
                  <a:lnTo>
                    <a:pt x="124" y="48"/>
                  </a:lnTo>
                  <a:lnTo>
                    <a:pt x="124" y="48"/>
                  </a:lnTo>
                  <a:lnTo>
                    <a:pt x="79" y="98"/>
                  </a:lnTo>
                  <a:lnTo>
                    <a:pt x="79" y="98"/>
                  </a:lnTo>
                  <a:lnTo>
                    <a:pt x="54" y="126"/>
                  </a:lnTo>
                  <a:lnTo>
                    <a:pt x="30" y="155"/>
                  </a:lnTo>
                  <a:lnTo>
                    <a:pt x="30" y="155"/>
                  </a:lnTo>
                  <a:lnTo>
                    <a:pt x="21" y="164"/>
                  </a:lnTo>
                  <a:lnTo>
                    <a:pt x="12" y="173"/>
                  </a:lnTo>
                  <a:lnTo>
                    <a:pt x="12" y="173"/>
                  </a:lnTo>
                  <a:lnTo>
                    <a:pt x="8" y="177"/>
                  </a:lnTo>
                  <a:lnTo>
                    <a:pt x="8" y="180"/>
                  </a:lnTo>
                  <a:lnTo>
                    <a:pt x="11" y="183"/>
                  </a:lnTo>
                  <a:lnTo>
                    <a:pt x="12" y="187"/>
                  </a:lnTo>
                  <a:lnTo>
                    <a:pt x="12" y="187"/>
                  </a:lnTo>
                  <a:lnTo>
                    <a:pt x="11" y="184"/>
                  </a:lnTo>
                  <a:lnTo>
                    <a:pt x="9" y="183"/>
                  </a:lnTo>
                  <a:lnTo>
                    <a:pt x="7" y="183"/>
                  </a:lnTo>
                  <a:lnTo>
                    <a:pt x="5" y="183"/>
                  </a:lnTo>
                  <a:lnTo>
                    <a:pt x="1" y="185"/>
                  </a:lnTo>
                  <a:lnTo>
                    <a:pt x="0" y="187"/>
                  </a:lnTo>
                  <a:lnTo>
                    <a:pt x="0" y="189"/>
                  </a:lnTo>
                  <a:lnTo>
                    <a:pt x="0" y="189"/>
                  </a:lnTo>
                  <a:lnTo>
                    <a:pt x="1" y="193"/>
                  </a:lnTo>
                  <a:lnTo>
                    <a:pt x="4" y="194"/>
                  </a:lnTo>
                  <a:lnTo>
                    <a:pt x="4" y="194"/>
                  </a:lnTo>
                  <a:lnTo>
                    <a:pt x="7" y="196"/>
                  </a:lnTo>
                  <a:lnTo>
                    <a:pt x="11" y="196"/>
                  </a:lnTo>
                  <a:lnTo>
                    <a:pt x="11" y="196"/>
                  </a:lnTo>
                  <a:lnTo>
                    <a:pt x="18" y="189"/>
                  </a:lnTo>
                  <a:lnTo>
                    <a:pt x="25" y="180"/>
                  </a:lnTo>
                  <a:lnTo>
                    <a:pt x="32" y="172"/>
                  </a:lnTo>
                  <a:lnTo>
                    <a:pt x="38" y="163"/>
                  </a:lnTo>
                  <a:lnTo>
                    <a:pt x="38" y="163"/>
                  </a:lnTo>
                  <a:lnTo>
                    <a:pt x="54" y="149"/>
                  </a:lnTo>
                  <a:lnTo>
                    <a:pt x="67" y="132"/>
                  </a:lnTo>
                  <a:lnTo>
                    <a:pt x="80" y="115"/>
                  </a:lnTo>
                  <a:lnTo>
                    <a:pt x="93" y="98"/>
                  </a:lnTo>
                  <a:lnTo>
                    <a:pt x="93" y="98"/>
                  </a:lnTo>
                  <a:lnTo>
                    <a:pt x="119" y="70"/>
                  </a:lnTo>
                  <a:lnTo>
                    <a:pt x="145" y="43"/>
                  </a:lnTo>
                  <a:lnTo>
                    <a:pt x="145" y="43"/>
                  </a:lnTo>
                  <a:lnTo>
                    <a:pt x="156" y="35"/>
                  </a:lnTo>
                  <a:lnTo>
                    <a:pt x="165" y="27"/>
                  </a:lnTo>
                  <a:lnTo>
                    <a:pt x="169" y="23"/>
                  </a:lnTo>
                  <a:lnTo>
                    <a:pt x="173" y="18"/>
                  </a:lnTo>
                  <a:lnTo>
                    <a:pt x="175" y="13"/>
                  </a:lnTo>
                  <a:lnTo>
                    <a:pt x="177" y="7"/>
                  </a:lnTo>
                  <a:lnTo>
                    <a:pt x="177" y="7"/>
                  </a:lnTo>
                  <a:lnTo>
                    <a:pt x="177" y="5"/>
                  </a:lnTo>
                  <a:lnTo>
                    <a:pt x="177" y="2"/>
                  </a:lnTo>
                  <a:lnTo>
                    <a:pt x="173" y="0"/>
                  </a:lnTo>
                  <a:lnTo>
                    <a:pt x="170" y="0"/>
                  </a:lnTo>
                  <a:lnTo>
                    <a:pt x="169" y="1"/>
                  </a:lnTo>
                  <a:lnTo>
                    <a:pt x="168" y="2"/>
                  </a:lnTo>
                  <a:lnTo>
                    <a:pt x="166" y="3"/>
                  </a:lnTo>
                  <a:lnTo>
                    <a:pt x="166"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5" name="Freeform 436"/>
            <p:cNvSpPr/>
            <p:nvPr/>
          </p:nvSpPr>
          <p:spPr bwMode="auto">
            <a:xfrm>
              <a:off x="6734176" y="1155700"/>
              <a:ext cx="42863" cy="50800"/>
            </a:xfrm>
            <a:custGeom>
              <a:avLst/>
              <a:gdLst/>
              <a:ahLst/>
              <a:cxnLst>
                <a:cxn ang="0">
                  <a:pos x="97" y="3"/>
                </a:cxn>
                <a:cxn ang="0">
                  <a:pos x="97" y="3"/>
                </a:cxn>
                <a:cxn ang="0">
                  <a:pos x="92" y="12"/>
                </a:cxn>
                <a:cxn ang="0">
                  <a:pos x="86" y="21"/>
                </a:cxn>
                <a:cxn ang="0">
                  <a:pos x="72" y="38"/>
                </a:cxn>
                <a:cxn ang="0">
                  <a:pos x="42" y="71"/>
                </a:cxn>
                <a:cxn ang="0">
                  <a:pos x="42" y="71"/>
                </a:cxn>
                <a:cxn ang="0">
                  <a:pos x="37" y="77"/>
                </a:cxn>
                <a:cxn ang="0">
                  <a:pos x="32" y="86"/>
                </a:cxn>
                <a:cxn ang="0">
                  <a:pos x="27" y="94"/>
                </a:cxn>
                <a:cxn ang="0">
                  <a:pos x="21" y="102"/>
                </a:cxn>
                <a:cxn ang="0">
                  <a:pos x="21" y="102"/>
                </a:cxn>
                <a:cxn ang="0">
                  <a:pos x="10" y="111"/>
                </a:cxn>
                <a:cxn ang="0">
                  <a:pos x="6" y="116"/>
                </a:cxn>
                <a:cxn ang="0">
                  <a:pos x="0" y="123"/>
                </a:cxn>
                <a:cxn ang="0">
                  <a:pos x="0" y="123"/>
                </a:cxn>
                <a:cxn ang="0">
                  <a:pos x="0" y="124"/>
                </a:cxn>
                <a:cxn ang="0">
                  <a:pos x="0" y="127"/>
                </a:cxn>
                <a:cxn ang="0">
                  <a:pos x="3" y="130"/>
                </a:cxn>
                <a:cxn ang="0">
                  <a:pos x="7" y="131"/>
                </a:cxn>
                <a:cxn ang="0">
                  <a:pos x="8" y="130"/>
                </a:cxn>
                <a:cxn ang="0">
                  <a:pos x="11" y="128"/>
                </a:cxn>
                <a:cxn ang="0">
                  <a:pos x="11" y="128"/>
                </a:cxn>
                <a:cxn ang="0">
                  <a:pos x="15" y="122"/>
                </a:cxn>
                <a:cxn ang="0">
                  <a:pos x="20" y="116"/>
                </a:cxn>
                <a:cxn ang="0">
                  <a:pos x="32" y="107"/>
                </a:cxn>
                <a:cxn ang="0">
                  <a:pos x="32" y="107"/>
                </a:cxn>
                <a:cxn ang="0">
                  <a:pos x="38" y="99"/>
                </a:cxn>
                <a:cxn ang="0">
                  <a:pos x="44" y="90"/>
                </a:cxn>
                <a:cxn ang="0">
                  <a:pos x="49" y="81"/>
                </a:cxn>
                <a:cxn ang="0">
                  <a:pos x="55" y="72"/>
                </a:cxn>
                <a:cxn ang="0">
                  <a:pos x="55" y="72"/>
                </a:cxn>
                <a:cxn ang="0">
                  <a:pos x="83" y="42"/>
                </a:cxn>
                <a:cxn ang="0">
                  <a:pos x="96" y="26"/>
                </a:cxn>
                <a:cxn ang="0">
                  <a:pos x="108" y="8"/>
                </a:cxn>
                <a:cxn ang="0">
                  <a:pos x="108" y="8"/>
                </a:cxn>
                <a:cxn ang="0">
                  <a:pos x="108" y="7"/>
                </a:cxn>
                <a:cxn ang="0">
                  <a:pos x="108" y="4"/>
                </a:cxn>
                <a:cxn ang="0">
                  <a:pos x="105" y="1"/>
                </a:cxn>
                <a:cxn ang="0">
                  <a:pos x="101" y="0"/>
                </a:cxn>
                <a:cxn ang="0">
                  <a:pos x="100" y="1"/>
                </a:cxn>
                <a:cxn ang="0">
                  <a:pos x="97" y="3"/>
                </a:cxn>
                <a:cxn ang="0">
                  <a:pos x="97" y="3"/>
                </a:cxn>
              </a:cxnLst>
              <a:rect l="0" t="0" r="r" b="b"/>
              <a:pathLst>
                <a:path w="108" h="131">
                  <a:moveTo>
                    <a:pt x="97" y="3"/>
                  </a:moveTo>
                  <a:lnTo>
                    <a:pt x="97" y="3"/>
                  </a:lnTo>
                  <a:lnTo>
                    <a:pt x="92" y="12"/>
                  </a:lnTo>
                  <a:lnTo>
                    <a:pt x="86" y="21"/>
                  </a:lnTo>
                  <a:lnTo>
                    <a:pt x="72" y="38"/>
                  </a:lnTo>
                  <a:lnTo>
                    <a:pt x="42" y="71"/>
                  </a:lnTo>
                  <a:lnTo>
                    <a:pt x="42" y="71"/>
                  </a:lnTo>
                  <a:lnTo>
                    <a:pt x="37" y="77"/>
                  </a:lnTo>
                  <a:lnTo>
                    <a:pt x="32" y="86"/>
                  </a:lnTo>
                  <a:lnTo>
                    <a:pt x="27" y="94"/>
                  </a:lnTo>
                  <a:lnTo>
                    <a:pt x="21" y="102"/>
                  </a:lnTo>
                  <a:lnTo>
                    <a:pt x="21" y="102"/>
                  </a:lnTo>
                  <a:lnTo>
                    <a:pt x="10" y="111"/>
                  </a:lnTo>
                  <a:lnTo>
                    <a:pt x="6" y="116"/>
                  </a:lnTo>
                  <a:lnTo>
                    <a:pt x="0" y="123"/>
                  </a:lnTo>
                  <a:lnTo>
                    <a:pt x="0" y="123"/>
                  </a:lnTo>
                  <a:lnTo>
                    <a:pt x="0" y="124"/>
                  </a:lnTo>
                  <a:lnTo>
                    <a:pt x="0" y="127"/>
                  </a:lnTo>
                  <a:lnTo>
                    <a:pt x="3" y="130"/>
                  </a:lnTo>
                  <a:lnTo>
                    <a:pt x="7" y="131"/>
                  </a:lnTo>
                  <a:lnTo>
                    <a:pt x="8" y="130"/>
                  </a:lnTo>
                  <a:lnTo>
                    <a:pt x="11" y="128"/>
                  </a:lnTo>
                  <a:lnTo>
                    <a:pt x="11" y="128"/>
                  </a:lnTo>
                  <a:lnTo>
                    <a:pt x="15" y="122"/>
                  </a:lnTo>
                  <a:lnTo>
                    <a:pt x="20" y="116"/>
                  </a:lnTo>
                  <a:lnTo>
                    <a:pt x="32" y="107"/>
                  </a:lnTo>
                  <a:lnTo>
                    <a:pt x="32" y="107"/>
                  </a:lnTo>
                  <a:lnTo>
                    <a:pt x="38" y="99"/>
                  </a:lnTo>
                  <a:lnTo>
                    <a:pt x="44" y="90"/>
                  </a:lnTo>
                  <a:lnTo>
                    <a:pt x="49" y="81"/>
                  </a:lnTo>
                  <a:lnTo>
                    <a:pt x="55" y="72"/>
                  </a:lnTo>
                  <a:lnTo>
                    <a:pt x="55" y="72"/>
                  </a:lnTo>
                  <a:lnTo>
                    <a:pt x="83" y="42"/>
                  </a:lnTo>
                  <a:lnTo>
                    <a:pt x="96" y="26"/>
                  </a:lnTo>
                  <a:lnTo>
                    <a:pt x="108" y="8"/>
                  </a:lnTo>
                  <a:lnTo>
                    <a:pt x="108" y="8"/>
                  </a:lnTo>
                  <a:lnTo>
                    <a:pt x="108" y="7"/>
                  </a:lnTo>
                  <a:lnTo>
                    <a:pt x="108" y="4"/>
                  </a:lnTo>
                  <a:lnTo>
                    <a:pt x="105" y="1"/>
                  </a:lnTo>
                  <a:lnTo>
                    <a:pt x="101" y="0"/>
                  </a:lnTo>
                  <a:lnTo>
                    <a:pt x="100" y="1"/>
                  </a:lnTo>
                  <a:lnTo>
                    <a:pt x="97" y="3"/>
                  </a:lnTo>
                  <a:lnTo>
                    <a:pt x="9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6" name="Freeform 437"/>
            <p:cNvSpPr/>
            <p:nvPr/>
          </p:nvSpPr>
          <p:spPr bwMode="auto">
            <a:xfrm>
              <a:off x="6451601" y="1363663"/>
              <a:ext cx="28575" cy="38100"/>
            </a:xfrm>
            <a:custGeom>
              <a:avLst/>
              <a:gdLst/>
              <a:ahLst/>
              <a:cxnLst>
                <a:cxn ang="0">
                  <a:pos x="64" y="2"/>
                </a:cxn>
                <a:cxn ang="0">
                  <a:pos x="64" y="2"/>
                </a:cxn>
                <a:cxn ang="0">
                  <a:pos x="46" y="22"/>
                </a:cxn>
                <a:cxn ang="0">
                  <a:pos x="28" y="43"/>
                </a:cxn>
                <a:cxn ang="0">
                  <a:pos x="20" y="53"/>
                </a:cxn>
                <a:cxn ang="0">
                  <a:pos x="12" y="65"/>
                </a:cxn>
                <a:cxn ang="0">
                  <a:pos x="6" y="77"/>
                </a:cxn>
                <a:cxn ang="0">
                  <a:pos x="0" y="90"/>
                </a:cxn>
                <a:cxn ang="0">
                  <a:pos x="0" y="90"/>
                </a:cxn>
                <a:cxn ang="0">
                  <a:pos x="0" y="92"/>
                </a:cxn>
                <a:cxn ang="0">
                  <a:pos x="0" y="94"/>
                </a:cxn>
                <a:cxn ang="0">
                  <a:pos x="2" y="96"/>
                </a:cxn>
                <a:cxn ang="0">
                  <a:pos x="4" y="96"/>
                </a:cxn>
                <a:cxn ang="0">
                  <a:pos x="8" y="96"/>
                </a:cxn>
                <a:cxn ang="0">
                  <a:pos x="11" y="95"/>
                </a:cxn>
                <a:cxn ang="0">
                  <a:pos x="12" y="92"/>
                </a:cxn>
                <a:cxn ang="0">
                  <a:pos x="12" y="92"/>
                </a:cxn>
                <a:cxn ang="0">
                  <a:pos x="16" y="81"/>
                </a:cxn>
                <a:cxn ang="0">
                  <a:pos x="23" y="69"/>
                </a:cxn>
                <a:cxn ang="0">
                  <a:pos x="29" y="58"/>
                </a:cxn>
                <a:cxn ang="0">
                  <a:pos x="37" y="48"/>
                </a:cxn>
                <a:cxn ang="0">
                  <a:pos x="55" y="28"/>
                </a:cxn>
                <a:cxn ang="0">
                  <a:pos x="72" y="10"/>
                </a:cxn>
                <a:cxn ang="0">
                  <a:pos x="72" y="10"/>
                </a:cxn>
                <a:cxn ang="0">
                  <a:pos x="74" y="7"/>
                </a:cxn>
                <a:cxn ang="0">
                  <a:pos x="75" y="6"/>
                </a:cxn>
                <a:cxn ang="0">
                  <a:pos x="72" y="2"/>
                </a:cxn>
                <a:cxn ang="0">
                  <a:pos x="68" y="0"/>
                </a:cxn>
                <a:cxn ang="0">
                  <a:pos x="67" y="1"/>
                </a:cxn>
                <a:cxn ang="0">
                  <a:pos x="64" y="2"/>
                </a:cxn>
                <a:cxn ang="0">
                  <a:pos x="64" y="2"/>
                </a:cxn>
              </a:cxnLst>
              <a:rect l="0" t="0" r="r" b="b"/>
              <a:pathLst>
                <a:path w="75" h="96">
                  <a:moveTo>
                    <a:pt x="64" y="2"/>
                  </a:moveTo>
                  <a:lnTo>
                    <a:pt x="64" y="2"/>
                  </a:lnTo>
                  <a:lnTo>
                    <a:pt x="46" y="22"/>
                  </a:lnTo>
                  <a:lnTo>
                    <a:pt x="28" y="43"/>
                  </a:lnTo>
                  <a:lnTo>
                    <a:pt x="20" y="53"/>
                  </a:lnTo>
                  <a:lnTo>
                    <a:pt x="12" y="65"/>
                  </a:lnTo>
                  <a:lnTo>
                    <a:pt x="6" y="77"/>
                  </a:lnTo>
                  <a:lnTo>
                    <a:pt x="0" y="90"/>
                  </a:lnTo>
                  <a:lnTo>
                    <a:pt x="0" y="90"/>
                  </a:lnTo>
                  <a:lnTo>
                    <a:pt x="0" y="92"/>
                  </a:lnTo>
                  <a:lnTo>
                    <a:pt x="0" y="94"/>
                  </a:lnTo>
                  <a:lnTo>
                    <a:pt x="2" y="96"/>
                  </a:lnTo>
                  <a:lnTo>
                    <a:pt x="4" y="96"/>
                  </a:lnTo>
                  <a:lnTo>
                    <a:pt x="8" y="96"/>
                  </a:lnTo>
                  <a:lnTo>
                    <a:pt x="11" y="95"/>
                  </a:lnTo>
                  <a:lnTo>
                    <a:pt x="12" y="92"/>
                  </a:lnTo>
                  <a:lnTo>
                    <a:pt x="12" y="92"/>
                  </a:lnTo>
                  <a:lnTo>
                    <a:pt x="16" y="81"/>
                  </a:lnTo>
                  <a:lnTo>
                    <a:pt x="23" y="69"/>
                  </a:lnTo>
                  <a:lnTo>
                    <a:pt x="29" y="58"/>
                  </a:lnTo>
                  <a:lnTo>
                    <a:pt x="37" y="48"/>
                  </a:lnTo>
                  <a:lnTo>
                    <a:pt x="55" y="28"/>
                  </a:lnTo>
                  <a:lnTo>
                    <a:pt x="72" y="10"/>
                  </a:lnTo>
                  <a:lnTo>
                    <a:pt x="72" y="10"/>
                  </a:lnTo>
                  <a:lnTo>
                    <a:pt x="74" y="7"/>
                  </a:lnTo>
                  <a:lnTo>
                    <a:pt x="75" y="6"/>
                  </a:lnTo>
                  <a:lnTo>
                    <a:pt x="72" y="2"/>
                  </a:lnTo>
                  <a:lnTo>
                    <a:pt x="68" y="0"/>
                  </a:lnTo>
                  <a:lnTo>
                    <a:pt x="67" y="1"/>
                  </a:lnTo>
                  <a:lnTo>
                    <a:pt x="64" y="2"/>
                  </a:lnTo>
                  <a:lnTo>
                    <a:pt x="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7" name="Freeform 438"/>
            <p:cNvSpPr/>
            <p:nvPr/>
          </p:nvSpPr>
          <p:spPr bwMode="auto">
            <a:xfrm>
              <a:off x="6511926" y="1363663"/>
              <a:ext cx="30163" cy="34925"/>
            </a:xfrm>
            <a:custGeom>
              <a:avLst/>
              <a:gdLst/>
              <a:ahLst/>
              <a:cxnLst>
                <a:cxn ang="0">
                  <a:pos x="64" y="2"/>
                </a:cxn>
                <a:cxn ang="0">
                  <a:pos x="64" y="2"/>
                </a:cxn>
                <a:cxn ang="0">
                  <a:pos x="44" y="22"/>
                </a:cxn>
                <a:cxn ang="0">
                  <a:pos x="34" y="32"/>
                </a:cxn>
                <a:cxn ang="0">
                  <a:pos x="24" y="43"/>
                </a:cxn>
                <a:cxn ang="0">
                  <a:pos x="24" y="43"/>
                </a:cxn>
                <a:cxn ang="0">
                  <a:pos x="10" y="62"/>
                </a:cxn>
                <a:cxn ang="0">
                  <a:pos x="10" y="62"/>
                </a:cxn>
                <a:cxn ang="0">
                  <a:pos x="5" y="70"/>
                </a:cxn>
                <a:cxn ang="0">
                  <a:pos x="5" y="70"/>
                </a:cxn>
                <a:cxn ang="0">
                  <a:pos x="2" y="75"/>
                </a:cxn>
                <a:cxn ang="0">
                  <a:pos x="2" y="75"/>
                </a:cxn>
                <a:cxn ang="0">
                  <a:pos x="2" y="75"/>
                </a:cxn>
                <a:cxn ang="0">
                  <a:pos x="2" y="75"/>
                </a:cxn>
                <a:cxn ang="0">
                  <a:pos x="0" y="78"/>
                </a:cxn>
                <a:cxn ang="0">
                  <a:pos x="0" y="82"/>
                </a:cxn>
                <a:cxn ang="0">
                  <a:pos x="0" y="82"/>
                </a:cxn>
                <a:cxn ang="0">
                  <a:pos x="0" y="83"/>
                </a:cxn>
                <a:cxn ang="0">
                  <a:pos x="0" y="83"/>
                </a:cxn>
                <a:cxn ang="0">
                  <a:pos x="1" y="85"/>
                </a:cxn>
                <a:cxn ang="0">
                  <a:pos x="2" y="86"/>
                </a:cxn>
                <a:cxn ang="0">
                  <a:pos x="6" y="87"/>
                </a:cxn>
                <a:cxn ang="0">
                  <a:pos x="6" y="87"/>
                </a:cxn>
                <a:cxn ang="0">
                  <a:pos x="9" y="86"/>
                </a:cxn>
                <a:cxn ang="0">
                  <a:pos x="11" y="83"/>
                </a:cxn>
                <a:cxn ang="0">
                  <a:pos x="14" y="78"/>
                </a:cxn>
                <a:cxn ang="0">
                  <a:pos x="14" y="78"/>
                </a:cxn>
                <a:cxn ang="0">
                  <a:pos x="19" y="70"/>
                </a:cxn>
                <a:cxn ang="0">
                  <a:pos x="26" y="61"/>
                </a:cxn>
                <a:cxn ang="0">
                  <a:pos x="26" y="61"/>
                </a:cxn>
                <a:cxn ang="0">
                  <a:pos x="36" y="48"/>
                </a:cxn>
                <a:cxn ang="0">
                  <a:pos x="48" y="35"/>
                </a:cxn>
                <a:cxn ang="0">
                  <a:pos x="72" y="10"/>
                </a:cxn>
                <a:cxn ang="0">
                  <a:pos x="72" y="10"/>
                </a:cxn>
                <a:cxn ang="0">
                  <a:pos x="73" y="7"/>
                </a:cxn>
                <a:cxn ang="0">
                  <a:pos x="74" y="6"/>
                </a:cxn>
                <a:cxn ang="0">
                  <a:pos x="72" y="2"/>
                </a:cxn>
                <a:cxn ang="0">
                  <a:pos x="68" y="0"/>
                </a:cxn>
                <a:cxn ang="0">
                  <a:pos x="66" y="1"/>
                </a:cxn>
                <a:cxn ang="0">
                  <a:pos x="64" y="2"/>
                </a:cxn>
                <a:cxn ang="0">
                  <a:pos x="64" y="2"/>
                </a:cxn>
              </a:cxnLst>
              <a:rect l="0" t="0" r="r" b="b"/>
              <a:pathLst>
                <a:path w="74" h="87">
                  <a:moveTo>
                    <a:pt x="64" y="2"/>
                  </a:moveTo>
                  <a:lnTo>
                    <a:pt x="64" y="2"/>
                  </a:lnTo>
                  <a:lnTo>
                    <a:pt x="44" y="22"/>
                  </a:lnTo>
                  <a:lnTo>
                    <a:pt x="34" y="32"/>
                  </a:lnTo>
                  <a:lnTo>
                    <a:pt x="24" y="43"/>
                  </a:lnTo>
                  <a:lnTo>
                    <a:pt x="24" y="43"/>
                  </a:lnTo>
                  <a:lnTo>
                    <a:pt x="10" y="62"/>
                  </a:lnTo>
                  <a:lnTo>
                    <a:pt x="10" y="62"/>
                  </a:lnTo>
                  <a:lnTo>
                    <a:pt x="5" y="70"/>
                  </a:lnTo>
                  <a:lnTo>
                    <a:pt x="5" y="70"/>
                  </a:lnTo>
                  <a:lnTo>
                    <a:pt x="2" y="75"/>
                  </a:lnTo>
                  <a:lnTo>
                    <a:pt x="2" y="75"/>
                  </a:lnTo>
                  <a:lnTo>
                    <a:pt x="2" y="75"/>
                  </a:lnTo>
                  <a:lnTo>
                    <a:pt x="2" y="75"/>
                  </a:lnTo>
                  <a:lnTo>
                    <a:pt x="0" y="78"/>
                  </a:lnTo>
                  <a:lnTo>
                    <a:pt x="0" y="82"/>
                  </a:lnTo>
                  <a:lnTo>
                    <a:pt x="0" y="82"/>
                  </a:lnTo>
                  <a:lnTo>
                    <a:pt x="0" y="83"/>
                  </a:lnTo>
                  <a:lnTo>
                    <a:pt x="0" y="83"/>
                  </a:lnTo>
                  <a:lnTo>
                    <a:pt x="1" y="85"/>
                  </a:lnTo>
                  <a:lnTo>
                    <a:pt x="2" y="86"/>
                  </a:lnTo>
                  <a:lnTo>
                    <a:pt x="6" y="87"/>
                  </a:lnTo>
                  <a:lnTo>
                    <a:pt x="6" y="87"/>
                  </a:lnTo>
                  <a:lnTo>
                    <a:pt x="9" y="86"/>
                  </a:lnTo>
                  <a:lnTo>
                    <a:pt x="11" y="83"/>
                  </a:lnTo>
                  <a:lnTo>
                    <a:pt x="14" y="78"/>
                  </a:lnTo>
                  <a:lnTo>
                    <a:pt x="14" y="78"/>
                  </a:lnTo>
                  <a:lnTo>
                    <a:pt x="19" y="70"/>
                  </a:lnTo>
                  <a:lnTo>
                    <a:pt x="26" y="61"/>
                  </a:lnTo>
                  <a:lnTo>
                    <a:pt x="26" y="61"/>
                  </a:lnTo>
                  <a:lnTo>
                    <a:pt x="36" y="48"/>
                  </a:lnTo>
                  <a:lnTo>
                    <a:pt x="48" y="35"/>
                  </a:lnTo>
                  <a:lnTo>
                    <a:pt x="72" y="10"/>
                  </a:lnTo>
                  <a:lnTo>
                    <a:pt x="72" y="10"/>
                  </a:lnTo>
                  <a:lnTo>
                    <a:pt x="73" y="7"/>
                  </a:lnTo>
                  <a:lnTo>
                    <a:pt x="74" y="6"/>
                  </a:lnTo>
                  <a:lnTo>
                    <a:pt x="72" y="2"/>
                  </a:lnTo>
                  <a:lnTo>
                    <a:pt x="68" y="0"/>
                  </a:lnTo>
                  <a:lnTo>
                    <a:pt x="66" y="1"/>
                  </a:lnTo>
                  <a:lnTo>
                    <a:pt x="64" y="2"/>
                  </a:lnTo>
                  <a:lnTo>
                    <a:pt x="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8" name="Freeform 439"/>
            <p:cNvSpPr/>
            <p:nvPr/>
          </p:nvSpPr>
          <p:spPr bwMode="auto">
            <a:xfrm>
              <a:off x="6542088" y="1370013"/>
              <a:ext cx="17463" cy="30163"/>
            </a:xfrm>
            <a:custGeom>
              <a:avLst/>
              <a:gdLst/>
              <a:ahLst/>
              <a:cxnLst>
                <a:cxn ang="0">
                  <a:pos x="34" y="5"/>
                </a:cxn>
                <a:cxn ang="0">
                  <a:pos x="34" y="5"/>
                </a:cxn>
                <a:cxn ang="0">
                  <a:pos x="32" y="13"/>
                </a:cxn>
                <a:cxn ang="0">
                  <a:pos x="28" y="21"/>
                </a:cxn>
                <a:cxn ang="0">
                  <a:pos x="17" y="36"/>
                </a:cxn>
                <a:cxn ang="0">
                  <a:pos x="17" y="36"/>
                </a:cxn>
                <a:cxn ang="0">
                  <a:pos x="9" y="51"/>
                </a:cxn>
                <a:cxn ang="0">
                  <a:pos x="0" y="65"/>
                </a:cxn>
                <a:cxn ang="0">
                  <a:pos x="0" y="65"/>
                </a:cxn>
                <a:cxn ang="0">
                  <a:pos x="0" y="68"/>
                </a:cxn>
                <a:cxn ang="0">
                  <a:pos x="0" y="69"/>
                </a:cxn>
                <a:cxn ang="0">
                  <a:pos x="3" y="73"/>
                </a:cxn>
                <a:cxn ang="0">
                  <a:pos x="7" y="73"/>
                </a:cxn>
                <a:cxn ang="0">
                  <a:pos x="9" y="73"/>
                </a:cxn>
                <a:cxn ang="0">
                  <a:pos x="11" y="70"/>
                </a:cxn>
                <a:cxn ang="0">
                  <a:pos x="11" y="70"/>
                </a:cxn>
                <a:cxn ang="0">
                  <a:pos x="21" y="52"/>
                </a:cxn>
                <a:cxn ang="0">
                  <a:pos x="32" y="35"/>
                </a:cxn>
                <a:cxn ang="0">
                  <a:pos x="32" y="35"/>
                </a:cxn>
                <a:cxn ang="0">
                  <a:pos x="41" y="21"/>
                </a:cxn>
                <a:cxn ang="0">
                  <a:pos x="43" y="13"/>
                </a:cxn>
                <a:cxn ang="0">
                  <a:pos x="45" y="5"/>
                </a:cxn>
                <a:cxn ang="0">
                  <a:pos x="45" y="5"/>
                </a:cxn>
                <a:cxn ang="0">
                  <a:pos x="45" y="2"/>
                </a:cxn>
                <a:cxn ang="0">
                  <a:pos x="43" y="1"/>
                </a:cxn>
                <a:cxn ang="0">
                  <a:pos x="42" y="0"/>
                </a:cxn>
                <a:cxn ang="0">
                  <a:pos x="41" y="0"/>
                </a:cxn>
                <a:cxn ang="0">
                  <a:pos x="36" y="1"/>
                </a:cxn>
                <a:cxn ang="0">
                  <a:pos x="34" y="2"/>
                </a:cxn>
                <a:cxn ang="0">
                  <a:pos x="34" y="5"/>
                </a:cxn>
                <a:cxn ang="0">
                  <a:pos x="34" y="5"/>
                </a:cxn>
              </a:cxnLst>
              <a:rect l="0" t="0" r="r" b="b"/>
              <a:pathLst>
                <a:path w="45" h="73">
                  <a:moveTo>
                    <a:pt x="34" y="5"/>
                  </a:moveTo>
                  <a:lnTo>
                    <a:pt x="34" y="5"/>
                  </a:lnTo>
                  <a:lnTo>
                    <a:pt x="32" y="13"/>
                  </a:lnTo>
                  <a:lnTo>
                    <a:pt x="28" y="21"/>
                  </a:lnTo>
                  <a:lnTo>
                    <a:pt x="17" y="36"/>
                  </a:lnTo>
                  <a:lnTo>
                    <a:pt x="17" y="36"/>
                  </a:lnTo>
                  <a:lnTo>
                    <a:pt x="9" y="51"/>
                  </a:lnTo>
                  <a:lnTo>
                    <a:pt x="0" y="65"/>
                  </a:lnTo>
                  <a:lnTo>
                    <a:pt x="0" y="65"/>
                  </a:lnTo>
                  <a:lnTo>
                    <a:pt x="0" y="68"/>
                  </a:lnTo>
                  <a:lnTo>
                    <a:pt x="0" y="69"/>
                  </a:lnTo>
                  <a:lnTo>
                    <a:pt x="3" y="73"/>
                  </a:lnTo>
                  <a:lnTo>
                    <a:pt x="7" y="73"/>
                  </a:lnTo>
                  <a:lnTo>
                    <a:pt x="9" y="73"/>
                  </a:lnTo>
                  <a:lnTo>
                    <a:pt x="11" y="70"/>
                  </a:lnTo>
                  <a:lnTo>
                    <a:pt x="11" y="70"/>
                  </a:lnTo>
                  <a:lnTo>
                    <a:pt x="21" y="52"/>
                  </a:lnTo>
                  <a:lnTo>
                    <a:pt x="32" y="35"/>
                  </a:lnTo>
                  <a:lnTo>
                    <a:pt x="32" y="35"/>
                  </a:lnTo>
                  <a:lnTo>
                    <a:pt x="41" y="21"/>
                  </a:lnTo>
                  <a:lnTo>
                    <a:pt x="43" y="13"/>
                  </a:lnTo>
                  <a:lnTo>
                    <a:pt x="45" y="5"/>
                  </a:lnTo>
                  <a:lnTo>
                    <a:pt x="45" y="5"/>
                  </a:lnTo>
                  <a:lnTo>
                    <a:pt x="45" y="2"/>
                  </a:lnTo>
                  <a:lnTo>
                    <a:pt x="43" y="1"/>
                  </a:lnTo>
                  <a:lnTo>
                    <a:pt x="42" y="0"/>
                  </a:lnTo>
                  <a:lnTo>
                    <a:pt x="41" y="0"/>
                  </a:lnTo>
                  <a:lnTo>
                    <a:pt x="36" y="1"/>
                  </a:lnTo>
                  <a:lnTo>
                    <a:pt x="34" y="2"/>
                  </a:lnTo>
                  <a:lnTo>
                    <a:pt x="34" y="5"/>
                  </a:lnTo>
                  <a:lnTo>
                    <a:pt x="34"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9" name="Freeform 440"/>
            <p:cNvSpPr/>
            <p:nvPr/>
          </p:nvSpPr>
          <p:spPr bwMode="auto">
            <a:xfrm>
              <a:off x="6562726" y="1368425"/>
              <a:ext cx="23813" cy="28575"/>
            </a:xfrm>
            <a:custGeom>
              <a:avLst/>
              <a:gdLst/>
              <a:ahLst/>
              <a:cxnLst>
                <a:cxn ang="0">
                  <a:pos x="53" y="2"/>
                </a:cxn>
                <a:cxn ang="0">
                  <a:pos x="53" y="2"/>
                </a:cxn>
                <a:cxn ang="0">
                  <a:pos x="42" y="12"/>
                </a:cxn>
                <a:cxn ang="0">
                  <a:pos x="42" y="12"/>
                </a:cxn>
                <a:cxn ang="0">
                  <a:pos x="38" y="15"/>
                </a:cxn>
                <a:cxn ang="0">
                  <a:pos x="34" y="20"/>
                </a:cxn>
                <a:cxn ang="0">
                  <a:pos x="28" y="28"/>
                </a:cxn>
                <a:cxn ang="0">
                  <a:pos x="28" y="28"/>
                </a:cxn>
                <a:cxn ang="0">
                  <a:pos x="21" y="37"/>
                </a:cxn>
                <a:cxn ang="0">
                  <a:pos x="15" y="46"/>
                </a:cxn>
                <a:cxn ang="0">
                  <a:pos x="8" y="57"/>
                </a:cxn>
                <a:cxn ang="0">
                  <a:pos x="2" y="64"/>
                </a:cxn>
                <a:cxn ang="0">
                  <a:pos x="2" y="64"/>
                </a:cxn>
                <a:cxn ang="0">
                  <a:pos x="0" y="67"/>
                </a:cxn>
                <a:cxn ang="0">
                  <a:pos x="0" y="70"/>
                </a:cxn>
                <a:cxn ang="0">
                  <a:pos x="2" y="74"/>
                </a:cxn>
                <a:cxn ang="0">
                  <a:pos x="5" y="75"/>
                </a:cxn>
                <a:cxn ang="0">
                  <a:pos x="8" y="75"/>
                </a:cxn>
                <a:cxn ang="0">
                  <a:pos x="9" y="74"/>
                </a:cxn>
                <a:cxn ang="0">
                  <a:pos x="9" y="74"/>
                </a:cxn>
                <a:cxn ang="0">
                  <a:pos x="16" y="66"/>
                </a:cxn>
                <a:cxn ang="0">
                  <a:pos x="21" y="58"/>
                </a:cxn>
                <a:cxn ang="0">
                  <a:pos x="32" y="41"/>
                </a:cxn>
                <a:cxn ang="0">
                  <a:pos x="32" y="41"/>
                </a:cxn>
                <a:cxn ang="0">
                  <a:pos x="38" y="32"/>
                </a:cxn>
                <a:cxn ang="0">
                  <a:pos x="46" y="25"/>
                </a:cxn>
                <a:cxn ang="0">
                  <a:pos x="62" y="11"/>
                </a:cxn>
                <a:cxn ang="0">
                  <a:pos x="62" y="11"/>
                </a:cxn>
                <a:cxn ang="0">
                  <a:pos x="63" y="8"/>
                </a:cxn>
                <a:cxn ang="0">
                  <a:pos x="63" y="7"/>
                </a:cxn>
                <a:cxn ang="0">
                  <a:pos x="62" y="3"/>
                </a:cxn>
                <a:cxn ang="0">
                  <a:pos x="58" y="0"/>
                </a:cxn>
                <a:cxn ang="0">
                  <a:pos x="55" y="0"/>
                </a:cxn>
                <a:cxn ang="0">
                  <a:pos x="53" y="2"/>
                </a:cxn>
                <a:cxn ang="0">
                  <a:pos x="53" y="2"/>
                </a:cxn>
              </a:cxnLst>
              <a:rect l="0" t="0" r="r" b="b"/>
              <a:pathLst>
                <a:path w="63" h="75">
                  <a:moveTo>
                    <a:pt x="53" y="2"/>
                  </a:moveTo>
                  <a:lnTo>
                    <a:pt x="53" y="2"/>
                  </a:lnTo>
                  <a:lnTo>
                    <a:pt x="42" y="12"/>
                  </a:lnTo>
                  <a:lnTo>
                    <a:pt x="42" y="12"/>
                  </a:lnTo>
                  <a:lnTo>
                    <a:pt x="38" y="15"/>
                  </a:lnTo>
                  <a:lnTo>
                    <a:pt x="34" y="20"/>
                  </a:lnTo>
                  <a:lnTo>
                    <a:pt x="28" y="28"/>
                  </a:lnTo>
                  <a:lnTo>
                    <a:pt x="28" y="28"/>
                  </a:lnTo>
                  <a:lnTo>
                    <a:pt x="21" y="37"/>
                  </a:lnTo>
                  <a:lnTo>
                    <a:pt x="15" y="46"/>
                  </a:lnTo>
                  <a:lnTo>
                    <a:pt x="8" y="57"/>
                  </a:lnTo>
                  <a:lnTo>
                    <a:pt x="2" y="64"/>
                  </a:lnTo>
                  <a:lnTo>
                    <a:pt x="2" y="64"/>
                  </a:lnTo>
                  <a:lnTo>
                    <a:pt x="0" y="67"/>
                  </a:lnTo>
                  <a:lnTo>
                    <a:pt x="0" y="70"/>
                  </a:lnTo>
                  <a:lnTo>
                    <a:pt x="2" y="74"/>
                  </a:lnTo>
                  <a:lnTo>
                    <a:pt x="5" y="75"/>
                  </a:lnTo>
                  <a:lnTo>
                    <a:pt x="8" y="75"/>
                  </a:lnTo>
                  <a:lnTo>
                    <a:pt x="9" y="74"/>
                  </a:lnTo>
                  <a:lnTo>
                    <a:pt x="9" y="74"/>
                  </a:lnTo>
                  <a:lnTo>
                    <a:pt x="16" y="66"/>
                  </a:lnTo>
                  <a:lnTo>
                    <a:pt x="21" y="58"/>
                  </a:lnTo>
                  <a:lnTo>
                    <a:pt x="32" y="41"/>
                  </a:lnTo>
                  <a:lnTo>
                    <a:pt x="32" y="41"/>
                  </a:lnTo>
                  <a:lnTo>
                    <a:pt x="38" y="32"/>
                  </a:lnTo>
                  <a:lnTo>
                    <a:pt x="46" y="25"/>
                  </a:lnTo>
                  <a:lnTo>
                    <a:pt x="62" y="11"/>
                  </a:lnTo>
                  <a:lnTo>
                    <a:pt x="62" y="11"/>
                  </a:lnTo>
                  <a:lnTo>
                    <a:pt x="63" y="8"/>
                  </a:lnTo>
                  <a:lnTo>
                    <a:pt x="63" y="7"/>
                  </a:lnTo>
                  <a:lnTo>
                    <a:pt x="62" y="3"/>
                  </a:lnTo>
                  <a:lnTo>
                    <a:pt x="58" y="0"/>
                  </a:lnTo>
                  <a:lnTo>
                    <a:pt x="55" y="0"/>
                  </a:lnTo>
                  <a:lnTo>
                    <a:pt x="53" y="2"/>
                  </a:lnTo>
                  <a:lnTo>
                    <a:pt x="5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0" name="Freeform 441"/>
            <p:cNvSpPr/>
            <p:nvPr/>
          </p:nvSpPr>
          <p:spPr bwMode="auto">
            <a:xfrm>
              <a:off x="6650038" y="1374775"/>
              <a:ext cx="20638" cy="25400"/>
            </a:xfrm>
            <a:custGeom>
              <a:avLst/>
              <a:gdLst/>
              <a:ahLst/>
              <a:cxnLst>
                <a:cxn ang="0">
                  <a:pos x="40" y="4"/>
                </a:cxn>
                <a:cxn ang="0">
                  <a:pos x="40" y="4"/>
                </a:cxn>
                <a:cxn ang="0">
                  <a:pos x="39" y="8"/>
                </a:cxn>
                <a:cxn ang="0">
                  <a:pos x="36" y="11"/>
                </a:cxn>
                <a:cxn ang="0">
                  <a:pos x="31" y="16"/>
                </a:cxn>
                <a:cxn ang="0">
                  <a:pos x="18" y="25"/>
                </a:cxn>
                <a:cxn ang="0">
                  <a:pos x="18" y="25"/>
                </a:cxn>
                <a:cxn ang="0">
                  <a:pos x="15" y="29"/>
                </a:cxn>
                <a:cxn ang="0">
                  <a:pos x="13" y="33"/>
                </a:cxn>
                <a:cxn ang="0">
                  <a:pos x="7" y="42"/>
                </a:cxn>
                <a:cxn ang="0">
                  <a:pos x="7" y="42"/>
                </a:cxn>
                <a:cxn ang="0">
                  <a:pos x="2" y="49"/>
                </a:cxn>
                <a:cxn ang="0">
                  <a:pos x="1" y="53"/>
                </a:cxn>
                <a:cxn ang="0">
                  <a:pos x="0" y="57"/>
                </a:cxn>
                <a:cxn ang="0">
                  <a:pos x="0" y="57"/>
                </a:cxn>
                <a:cxn ang="0">
                  <a:pos x="0" y="59"/>
                </a:cxn>
                <a:cxn ang="0">
                  <a:pos x="1" y="60"/>
                </a:cxn>
                <a:cxn ang="0">
                  <a:pos x="5" y="63"/>
                </a:cxn>
                <a:cxn ang="0">
                  <a:pos x="6" y="63"/>
                </a:cxn>
                <a:cxn ang="0">
                  <a:pos x="9" y="63"/>
                </a:cxn>
                <a:cxn ang="0">
                  <a:pos x="10" y="62"/>
                </a:cxn>
                <a:cxn ang="0">
                  <a:pos x="11" y="59"/>
                </a:cxn>
                <a:cxn ang="0">
                  <a:pos x="11" y="59"/>
                </a:cxn>
                <a:cxn ang="0">
                  <a:pos x="13" y="55"/>
                </a:cxn>
                <a:cxn ang="0">
                  <a:pos x="15" y="51"/>
                </a:cxn>
                <a:cxn ang="0">
                  <a:pos x="21" y="43"/>
                </a:cxn>
                <a:cxn ang="0">
                  <a:pos x="21" y="43"/>
                </a:cxn>
                <a:cxn ang="0">
                  <a:pos x="26" y="36"/>
                </a:cxn>
                <a:cxn ang="0">
                  <a:pos x="32" y="28"/>
                </a:cxn>
                <a:cxn ang="0">
                  <a:pos x="32" y="28"/>
                </a:cxn>
                <a:cxn ang="0">
                  <a:pos x="44" y="20"/>
                </a:cxn>
                <a:cxn ang="0">
                  <a:pos x="48" y="13"/>
                </a:cxn>
                <a:cxn ang="0">
                  <a:pos x="51" y="8"/>
                </a:cxn>
                <a:cxn ang="0">
                  <a:pos x="51" y="8"/>
                </a:cxn>
                <a:cxn ang="0">
                  <a:pos x="51" y="6"/>
                </a:cxn>
                <a:cxn ang="0">
                  <a:pos x="49" y="3"/>
                </a:cxn>
                <a:cxn ang="0">
                  <a:pos x="47" y="0"/>
                </a:cxn>
                <a:cxn ang="0">
                  <a:pos x="44" y="0"/>
                </a:cxn>
                <a:cxn ang="0">
                  <a:pos x="43" y="2"/>
                </a:cxn>
                <a:cxn ang="0">
                  <a:pos x="40" y="3"/>
                </a:cxn>
                <a:cxn ang="0">
                  <a:pos x="40" y="4"/>
                </a:cxn>
                <a:cxn ang="0">
                  <a:pos x="40" y="4"/>
                </a:cxn>
              </a:cxnLst>
              <a:rect l="0" t="0" r="r" b="b"/>
              <a:pathLst>
                <a:path w="51" h="63">
                  <a:moveTo>
                    <a:pt x="40" y="4"/>
                  </a:moveTo>
                  <a:lnTo>
                    <a:pt x="40" y="4"/>
                  </a:lnTo>
                  <a:lnTo>
                    <a:pt x="39" y="8"/>
                  </a:lnTo>
                  <a:lnTo>
                    <a:pt x="36" y="11"/>
                  </a:lnTo>
                  <a:lnTo>
                    <a:pt x="31" y="16"/>
                  </a:lnTo>
                  <a:lnTo>
                    <a:pt x="18" y="25"/>
                  </a:lnTo>
                  <a:lnTo>
                    <a:pt x="18" y="25"/>
                  </a:lnTo>
                  <a:lnTo>
                    <a:pt x="15" y="29"/>
                  </a:lnTo>
                  <a:lnTo>
                    <a:pt x="13" y="33"/>
                  </a:lnTo>
                  <a:lnTo>
                    <a:pt x="7" y="42"/>
                  </a:lnTo>
                  <a:lnTo>
                    <a:pt x="7" y="42"/>
                  </a:lnTo>
                  <a:lnTo>
                    <a:pt x="2" y="49"/>
                  </a:lnTo>
                  <a:lnTo>
                    <a:pt x="1" y="53"/>
                  </a:lnTo>
                  <a:lnTo>
                    <a:pt x="0" y="57"/>
                  </a:lnTo>
                  <a:lnTo>
                    <a:pt x="0" y="57"/>
                  </a:lnTo>
                  <a:lnTo>
                    <a:pt x="0" y="59"/>
                  </a:lnTo>
                  <a:lnTo>
                    <a:pt x="1" y="60"/>
                  </a:lnTo>
                  <a:lnTo>
                    <a:pt x="5" y="63"/>
                  </a:lnTo>
                  <a:lnTo>
                    <a:pt x="6" y="63"/>
                  </a:lnTo>
                  <a:lnTo>
                    <a:pt x="9" y="63"/>
                  </a:lnTo>
                  <a:lnTo>
                    <a:pt x="10" y="62"/>
                  </a:lnTo>
                  <a:lnTo>
                    <a:pt x="11" y="59"/>
                  </a:lnTo>
                  <a:lnTo>
                    <a:pt x="11" y="59"/>
                  </a:lnTo>
                  <a:lnTo>
                    <a:pt x="13" y="55"/>
                  </a:lnTo>
                  <a:lnTo>
                    <a:pt x="15" y="51"/>
                  </a:lnTo>
                  <a:lnTo>
                    <a:pt x="21" y="43"/>
                  </a:lnTo>
                  <a:lnTo>
                    <a:pt x="21" y="43"/>
                  </a:lnTo>
                  <a:lnTo>
                    <a:pt x="26" y="36"/>
                  </a:lnTo>
                  <a:lnTo>
                    <a:pt x="32" y="28"/>
                  </a:lnTo>
                  <a:lnTo>
                    <a:pt x="32" y="28"/>
                  </a:lnTo>
                  <a:lnTo>
                    <a:pt x="44" y="20"/>
                  </a:lnTo>
                  <a:lnTo>
                    <a:pt x="48" y="13"/>
                  </a:lnTo>
                  <a:lnTo>
                    <a:pt x="51" y="8"/>
                  </a:lnTo>
                  <a:lnTo>
                    <a:pt x="51" y="8"/>
                  </a:lnTo>
                  <a:lnTo>
                    <a:pt x="51" y="6"/>
                  </a:lnTo>
                  <a:lnTo>
                    <a:pt x="49" y="3"/>
                  </a:lnTo>
                  <a:lnTo>
                    <a:pt x="47" y="0"/>
                  </a:lnTo>
                  <a:lnTo>
                    <a:pt x="44" y="0"/>
                  </a:lnTo>
                  <a:lnTo>
                    <a:pt x="43" y="2"/>
                  </a:lnTo>
                  <a:lnTo>
                    <a:pt x="40" y="3"/>
                  </a:lnTo>
                  <a:lnTo>
                    <a:pt x="40" y="4"/>
                  </a:lnTo>
                  <a:lnTo>
                    <a:pt x="40"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1" name="Freeform 442"/>
            <p:cNvSpPr/>
            <p:nvPr/>
          </p:nvSpPr>
          <p:spPr bwMode="auto">
            <a:xfrm>
              <a:off x="6678613" y="1373188"/>
              <a:ext cx="22225" cy="28575"/>
            </a:xfrm>
            <a:custGeom>
              <a:avLst/>
              <a:gdLst/>
              <a:ahLst/>
              <a:cxnLst>
                <a:cxn ang="0">
                  <a:pos x="47" y="1"/>
                </a:cxn>
                <a:cxn ang="0">
                  <a:pos x="47" y="1"/>
                </a:cxn>
                <a:cxn ang="0">
                  <a:pos x="40" y="9"/>
                </a:cxn>
                <a:cxn ang="0">
                  <a:pos x="34" y="17"/>
                </a:cxn>
                <a:cxn ang="0">
                  <a:pos x="23" y="33"/>
                </a:cxn>
                <a:cxn ang="0">
                  <a:pos x="13" y="50"/>
                </a:cxn>
                <a:cxn ang="0">
                  <a:pos x="8" y="58"/>
                </a:cxn>
                <a:cxn ang="0">
                  <a:pos x="1" y="64"/>
                </a:cxn>
                <a:cxn ang="0">
                  <a:pos x="1" y="64"/>
                </a:cxn>
                <a:cxn ang="0">
                  <a:pos x="0" y="67"/>
                </a:cxn>
                <a:cxn ang="0">
                  <a:pos x="0" y="68"/>
                </a:cxn>
                <a:cxn ang="0">
                  <a:pos x="1" y="72"/>
                </a:cxn>
                <a:cxn ang="0">
                  <a:pos x="5" y="75"/>
                </a:cxn>
                <a:cxn ang="0">
                  <a:pos x="6" y="73"/>
                </a:cxn>
                <a:cxn ang="0">
                  <a:pos x="9" y="72"/>
                </a:cxn>
                <a:cxn ang="0">
                  <a:pos x="9" y="72"/>
                </a:cxn>
                <a:cxn ang="0">
                  <a:pos x="16" y="65"/>
                </a:cxn>
                <a:cxn ang="0">
                  <a:pos x="21" y="58"/>
                </a:cxn>
                <a:cxn ang="0">
                  <a:pos x="31" y="41"/>
                </a:cxn>
                <a:cxn ang="0">
                  <a:pos x="42" y="25"/>
                </a:cxn>
                <a:cxn ang="0">
                  <a:pos x="48" y="17"/>
                </a:cxn>
                <a:cxn ang="0">
                  <a:pos x="55" y="9"/>
                </a:cxn>
                <a:cxn ang="0">
                  <a:pos x="55" y="9"/>
                </a:cxn>
                <a:cxn ang="0">
                  <a:pos x="56" y="8"/>
                </a:cxn>
                <a:cxn ang="0">
                  <a:pos x="56" y="5"/>
                </a:cxn>
                <a:cxn ang="0">
                  <a:pos x="55" y="1"/>
                </a:cxn>
                <a:cxn ang="0">
                  <a:pos x="51" y="0"/>
                </a:cxn>
                <a:cxn ang="0">
                  <a:pos x="48" y="0"/>
                </a:cxn>
                <a:cxn ang="0">
                  <a:pos x="47" y="1"/>
                </a:cxn>
                <a:cxn ang="0">
                  <a:pos x="47" y="1"/>
                </a:cxn>
              </a:cxnLst>
              <a:rect l="0" t="0" r="r" b="b"/>
              <a:pathLst>
                <a:path w="56" h="75">
                  <a:moveTo>
                    <a:pt x="47" y="1"/>
                  </a:moveTo>
                  <a:lnTo>
                    <a:pt x="47" y="1"/>
                  </a:lnTo>
                  <a:lnTo>
                    <a:pt x="40" y="9"/>
                  </a:lnTo>
                  <a:lnTo>
                    <a:pt x="34" y="17"/>
                  </a:lnTo>
                  <a:lnTo>
                    <a:pt x="23" y="33"/>
                  </a:lnTo>
                  <a:lnTo>
                    <a:pt x="13" y="50"/>
                  </a:lnTo>
                  <a:lnTo>
                    <a:pt x="8" y="58"/>
                  </a:lnTo>
                  <a:lnTo>
                    <a:pt x="1" y="64"/>
                  </a:lnTo>
                  <a:lnTo>
                    <a:pt x="1" y="64"/>
                  </a:lnTo>
                  <a:lnTo>
                    <a:pt x="0" y="67"/>
                  </a:lnTo>
                  <a:lnTo>
                    <a:pt x="0" y="68"/>
                  </a:lnTo>
                  <a:lnTo>
                    <a:pt x="1" y="72"/>
                  </a:lnTo>
                  <a:lnTo>
                    <a:pt x="5" y="75"/>
                  </a:lnTo>
                  <a:lnTo>
                    <a:pt x="6" y="73"/>
                  </a:lnTo>
                  <a:lnTo>
                    <a:pt x="9" y="72"/>
                  </a:lnTo>
                  <a:lnTo>
                    <a:pt x="9" y="72"/>
                  </a:lnTo>
                  <a:lnTo>
                    <a:pt x="16" y="65"/>
                  </a:lnTo>
                  <a:lnTo>
                    <a:pt x="21" y="58"/>
                  </a:lnTo>
                  <a:lnTo>
                    <a:pt x="31" y="41"/>
                  </a:lnTo>
                  <a:lnTo>
                    <a:pt x="42" y="25"/>
                  </a:lnTo>
                  <a:lnTo>
                    <a:pt x="48" y="17"/>
                  </a:lnTo>
                  <a:lnTo>
                    <a:pt x="55" y="9"/>
                  </a:lnTo>
                  <a:lnTo>
                    <a:pt x="55" y="9"/>
                  </a:lnTo>
                  <a:lnTo>
                    <a:pt x="56" y="8"/>
                  </a:lnTo>
                  <a:lnTo>
                    <a:pt x="56" y="5"/>
                  </a:lnTo>
                  <a:lnTo>
                    <a:pt x="55" y="1"/>
                  </a:lnTo>
                  <a:lnTo>
                    <a:pt x="51" y="0"/>
                  </a:lnTo>
                  <a:lnTo>
                    <a:pt x="48" y="0"/>
                  </a:lnTo>
                  <a:lnTo>
                    <a:pt x="47" y="1"/>
                  </a:lnTo>
                  <a:lnTo>
                    <a:pt x="4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2" name="Freeform 443"/>
            <p:cNvSpPr/>
            <p:nvPr/>
          </p:nvSpPr>
          <p:spPr bwMode="auto">
            <a:xfrm>
              <a:off x="6702426" y="1374775"/>
              <a:ext cx="19050" cy="25400"/>
            </a:xfrm>
            <a:custGeom>
              <a:avLst/>
              <a:gdLst/>
              <a:ahLst/>
              <a:cxnLst>
                <a:cxn ang="0">
                  <a:pos x="36" y="3"/>
                </a:cxn>
                <a:cxn ang="0">
                  <a:pos x="2" y="55"/>
                </a:cxn>
                <a:cxn ang="0">
                  <a:pos x="2" y="55"/>
                </a:cxn>
                <a:cxn ang="0">
                  <a:pos x="0" y="57"/>
                </a:cxn>
                <a:cxn ang="0">
                  <a:pos x="0" y="59"/>
                </a:cxn>
                <a:cxn ang="0">
                  <a:pos x="3" y="62"/>
                </a:cxn>
                <a:cxn ang="0">
                  <a:pos x="8" y="63"/>
                </a:cxn>
                <a:cxn ang="0">
                  <a:pos x="10" y="62"/>
                </a:cxn>
                <a:cxn ang="0">
                  <a:pos x="12" y="60"/>
                </a:cxn>
                <a:cxn ang="0">
                  <a:pos x="46" y="9"/>
                </a:cxn>
                <a:cxn ang="0">
                  <a:pos x="46" y="9"/>
                </a:cxn>
                <a:cxn ang="0">
                  <a:pos x="46" y="7"/>
                </a:cxn>
                <a:cxn ang="0">
                  <a:pos x="46" y="4"/>
                </a:cxn>
                <a:cxn ang="0">
                  <a:pos x="46" y="3"/>
                </a:cxn>
                <a:cxn ang="0">
                  <a:pos x="44" y="2"/>
                </a:cxn>
                <a:cxn ang="0">
                  <a:pos x="40" y="0"/>
                </a:cxn>
                <a:cxn ang="0">
                  <a:pos x="38" y="2"/>
                </a:cxn>
                <a:cxn ang="0">
                  <a:pos x="36" y="3"/>
                </a:cxn>
                <a:cxn ang="0">
                  <a:pos x="36" y="3"/>
                </a:cxn>
              </a:cxnLst>
              <a:rect l="0" t="0" r="r" b="b"/>
              <a:pathLst>
                <a:path w="46" h="63">
                  <a:moveTo>
                    <a:pt x="36" y="3"/>
                  </a:moveTo>
                  <a:lnTo>
                    <a:pt x="2" y="55"/>
                  </a:lnTo>
                  <a:lnTo>
                    <a:pt x="2" y="55"/>
                  </a:lnTo>
                  <a:lnTo>
                    <a:pt x="0" y="57"/>
                  </a:lnTo>
                  <a:lnTo>
                    <a:pt x="0" y="59"/>
                  </a:lnTo>
                  <a:lnTo>
                    <a:pt x="3" y="62"/>
                  </a:lnTo>
                  <a:lnTo>
                    <a:pt x="8" y="63"/>
                  </a:lnTo>
                  <a:lnTo>
                    <a:pt x="10" y="62"/>
                  </a:lnTo>
                  <a:lnTo>
                    <a:pt x="12" y="60"/>
                  </a:lnTo>
                  <a:lnTo>
                    <a:pt x="46" y="9"/>
                  </a:lnTo>
                  <a:lnTo>
                    <a:pt x="46" y="9"/>
                  </a:lnTo>
                  <a:lnTo>
                    <a:pt x="46" y="7"/>
                  </a:lnTo>
                  <a:lnTo>
                    <a:pt x="46" y="4"/>
                  </a:lnTo>
                  <a:lnTo>
                    <a:pt x="46" y="3"/>
                  </a:lnTo>
                  <a:lnTo>
                    <a:pt x="44" y="2"/>
                  </a:lnTo>
                  <a:lnTo>
                    <a:pt x="40" y="0"/>
                  </a:lnTo>
                  <a:lnTo>
                    <a:pt x="38" y="2"/>
                  </a:lnTo>
                  <a:lnTo>
                    <a:pt x="36" y="3"/>
                  </a:lnTo>
                  <a:lnTo>
                    <a:pt x="36"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3" name="Freeform 444"/>
            <p:cNvSpPr/>
            <p:nvPr/>
          </p:nvSpPr>
          <p:spPr bwMode="auto">
            <a:xfrm>
              <a:off x="6737351" y="1374775"/>
              <a:ext cx="22225" cy="30163"/>
            </a:xfrm>
            <a:custGeom>
              <a:avLst/>
              <a:gdLst/>
              <a:ahLst/>
              <a:cxnLst>
                <a:cxn ang="0">
                  <a:pos x="47" y="3"/>
                </a:cxn>
                <a:cxn ang="0">
                  <a:pos x="47" y="3"/>
                </a:cxn>
                <a:cxn ang="0">
                  <a:pos x="32" y="16"/>
                </a:cxn>
                <a:cxn ang="0">
                  <a:pos x="17" y="32"/>
                </a:cxn>
                <a:cxn ang="0">
                  <a:pos x="10" y="41"/>
                </a:cxn>
                <a:cxn ang="0">
                  <a:pos x="5" y="49"/>
                </a:cxn>
                <a:cxn ang="0">
                  <a:pos x="1" y="59"/>
                </a:cxn>
                <a:cxn ang="0">
                  <a:pos x="0" y="70"/>
                </a:cxn>
                <a:cxn ang="0">
                  <a:pos x="0" y="70"/>
                </a:cxn>
                <a:cxn ang="0">
                  <a:pos x="0" y="71"/>
                </a:cxn>
                <a:cxn ang="0">
                  <a:pos x="1" y="74"/>
                </a:cxn>
                <a:cxn ang="0">
                  <a:pos x="5" y="75"/>
                </a:cxn>
                <a:cxn ang="0">
                  <a:pos x="9" y="74"/>
                </a:cxn>
                <a:cxn ang="0">
                  <a:pos x="10" y="71"/>
                </a:cxn>
                <a:cxn ang="0">
                  <a:pos x="12" y="70"/>
                </a:cxn>
                <a:cxn ang="0">
                  <a:pos x="12" y="70"/>
                </a:cxn>
                <a:cxn ang="0">
                  <a:pos x="13" y="60"/>
                </a:cxn>
                <a:cxn ang="0">
                  <a:pos x="17" y="51"/>
                </a:cxn>
                <a:cxn ang="0">
                  <a:pos x="22" y="43"/>
                </a:cxn>
                <a:cxn ang="0">
                  <a:pos x="27" y="37"/>
                </a:cxn>
                <a:cxn ang="0">
                  <a:pos x="42" y="23"/>
                </a:cxn>
                <a:cxn ang="0">
                  <a:pos x="55" y="11"/>
                </a:cxn>
                <a:cxn ang="0">
                  <a:pos x="55" y="11"/>
                </a:cxn>
                <a:cxn ang="0">
                  <a:pos x="56" y="8"/>
                </a:cxn>
                <a:cxn ang="0">
                  <a:pos x="57" y="7"/>
                </a:cxn>
                <a:cxn ang="0">
                  <a:pos x="55" y="3"/>
                </a:cxn>
                <a:cxn ang="0">
                  <a:pos x="51" y="0"/>
                </a:cxn>
                <a:cxn ang="0">
                  <a:pos x="49" y="0"/>
                </a:cxn>
                <a:cxn ang="0">
                  <a:pos x="47" y="3"/>
                </a:cxn>
                <a:cxn ang="0">
                  <a:pos x="47" y="3"/>
                </a:cxn>
              </a:cxnLst>
              <a:rect l="0" t="0" r="r" b="b"/>
              <a:pathLst>
                <a:path w="57" h="75">
                  <a:moveTo>
                    <a:pt x="47" y="3"/>
                  </a:moveTo>
                  <a:lnTo>
                    <a:pt x="47" y="3"/>
                  </a:lnTo>
                  <a:lnTo>
                    <a:pt x="32" y="16"/>
                  </a:lnTo>
                  <a:lnTo>
                    <a:pt x="17" y="32"/>
                  </a:lnTo>
                  <a:lnTo>
                    <a:pt x="10" y="41"/>
                  </a:lnTo>
                  <a:lnTo>
                    <a:pt x="5" y="49"/>
                  </a:lnTo>
                  <a:lnTo>
                    <a:pt x="1" y="59"/>
                  </a:lnTo>
                  <a:lnTo>
                    <a:pt x="0" y="70"/>
                  </a:lnTo>
                  <a:lnTo>
                    <a:pt x="0" y="70"/>
                  </a:lnTo>
                  <a:lnTo>
                    <a:pt x="0" y="71"/>
                  </a:lnTo>
                  <a:lnTo>
                    <a:pt x="1" y="74"/>
                  </a:lnTo>
                  <a:lnTo>
                    <a:pt x="5" y="75"/>
                  </a:lnTo>
                  <a:lnTo>
                    <a:pt x="9" y="74"/>
                  </a:lnTo>
                  <a:lnTo>
                    <a:pt x="10" y="71"/>
                  </a:lnTo>
                  <a:lnTo>
                    <a:pt x="12" y="70"/>
                  </a:lnTo>
                  <a:lnTo>
                    <a:pt x="12" y="70"/>
                  </a:lnTo>
                  <a:lnTo>
                    <a:pt x="13" y="60"/>
                  </a:lnTo>
                  <a:lnTo>
                    <a:pt x="17" y="51"/>
                  </a:lnTo>
                  <a:lnTo>
                    <a:pt x="22" y="43"/>
                  </a:lnTo>
                  <a:lnTo>
                    <a:pt x="27" y="37"/>
                  </a:lnTo>
                  <a:lnTo>
                    <a:pt x="42" y="23"/>
                  </a:lnTo>
                  <a:lnTo>
                    <a:pt x="55" y="11"/>
                  </a:lnTo>
                  <a:lnTo>
                    <a:pt x="55" y="11"/>
                  </a:lnTo>
                  <a:lnTo>
                    <a:pt x="56" y="8"/>
                  </a:lnTo>
                  <a:lnTo>
                    <a:pt x="57" y="7"/>
                  </a:lnTo>
                  <a:lnTo>
                    <a:pt x="55" y="3"/>
                  </a:lnTo>
                  <a:lnTo>
                    <a:pt x="51" y="0"/>
                  </a:lnTo>
                  <a:lnTo>
                    <a:pt x="49" y="0"/>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4" name="Freeform 445"/>
            <p:cNvSpPr/>
            <p:nvPr/>
          </p:nvSpPr>
          <p:spPr bwMode="auto">
            <a:xfrm>
              <a:off x="6764338" y="1374775"/>
              <a:ext cx="12700" cy="19050"/>
            </a:xfrm>
            <a:custGeom>
              <a:avLst/>
              <a:gdLst/>
              <a:ahLst/>
              <a:cxnLst>
                <a:cxn ang="0">
                  <a:pos x="25" y="3"/>
                </a:cxn>
                <a:cxn ang="0">
                  <a:pos x="25" y="3"/>
                </a:cxn>
                <a:cxn ang="0">
                  <a:pos x="18" y="11"/>
                </a:cxn>
                <a:cxn ang="0">
                  <a:pos x="12" y="19"/>
                </a:cxn>
                <a:cxn ang="0">
                  <a:pos x="1" y="38"/>
                </a:cxn>
                <a:cxn ang="0">
                  <a:pos x="1" y="38"/>
                </a:cxn>
                <a:cxn ang="0">
                  <a:pos x="0" y="40"/>
                </a:cxn>
                <a:cxn ang="0">
                  <a:pos x="1" y="42"/>
                </a:cxn>
                <a:cxn ang="0">
                  <a:pos x="4" y="46"/>
                </a:cxn>
                <a:cxn ang="0">
                  <a:pos x="8" y="46"/>
                </a:cxn>
                <a:cxn ang="0">
                  <a:pos x="9" y="45"/>
                </a:cxn>
                <a:cxn ang="0">
                  <a:pos x="10" y="43"/>
                </a:cxn>
                <a:cxn ang="0">
                  <a:pos x="10" y="43"/>
                </a:cxn>
                <a:cxn ang="0">
                  <a:pos x="21" y="26"/>
                </a:cxn>
                <a:cxn ang="0">
                  <a:pos x="26" y="19"/>
                </a:cxn>
                <a:cxn ang="0">
                  <a:pos x="32" y="11"/>
                </a:cxn>
                <a:cxn ang="0">
                  <a:pos x="32" y="11"/>
                </a:cxn>
                <a:cxn ang="0">
                  <a:pos x="34" y="8"/>
                </a:cxn>
                <a:cxn ang="0">
                  <a:pos x="34" y="6"/>
                </a:cxn>
                <a:cxn ang="0">
                  <a:pos x="32" y="3"/>
                </a:cxn>
                <a:cxn ang="0">
                  <a:pos x="29" y="0"/>
                </a:cxn>
                <a:cxn ang="0">
                  <a:pos x="27" y="0"/>
                </a:cxn>
                <a:cxn ang="0">
                  <a:pos x="25" y="3"/>
                </a:cxn>
                <a:cxn ang="0">
                  <a:pos x="25" y="3"/>
                </a:cxn>
              </a:cxnLst>
              <a:rect l="0" t="0" r="r" b="b"/>
              <a:pathLst>
                <a:path w="34" h="46">
                  <a:moveTo>
                    <a:pt x="25" y="3"/>
                  </a:moveTo>
                  <a:lnTo>
                    <a:pt x="25" y="3"/>
                  </a:lnTo>
                  <a:lnTo>
                    <a:pt x="18" y="11"/>
                  </a:lnTo>
                  <a:lnTo>
                    <a:pt x="12" y="19"/>
                  </a:lnTo>
                  <a:lnTo>
                    <a:pt x="1" y="38"/>
                  </a:lnTo>
                  <a:lnTo>
                    <a:pt x="1" y="38"/>
                  </a:lnTo>
                  <a:lnTo>
                    <a:pt x="0" y="40"/>
                  </a:lnTo>
                  <a:lnTo>
                    <a:pt x="1" y="42"/>
                  </a:lnTo>
                  <a:lnTo>
                    <a:pt x="4" y="46"/>
                  </a:lnTo>
                  <a:lnTo>
                    <a:pt x="8" y="46"/>
                  </a:lnTo>
                  <a:lnTo>
                    <a:pt x="9" y="45"/>
                  </a:lnTo>
                  <a:lnTo>
                    <a:pt x="10" y="43"/>
                  </a:lnTo>
                  <a:lnTo>
                    <a:pt x="10" y="43"/>
                  </a:lnTo>
                  <a:lnTo>
                    <a:pt x="21" y="26"/>
                  </a:lnTo>
                  <a:lnTo>
                    <a:pt x="26" y="19"/>
                  </a:lnTo>
                  <a:lnTo>
                    <a:pt x="32" y="11"/>
                  </a:lnTo>
                  <a:lnTo>
                    <a:pt x="32" y="11"/>
                  </a:lnTo>
                  <a:lnTo>
                    <a:pt x="34" y="8"/>
                  </a:lnTo>
                  <a:lnTo>
                    <a:pt x="34" y="6"/>
                  </a:lnTo>
                  <a:lnTo>
                    <a:pt x="32" y="3"/>
                  </a:lnTo>
                  <a:lnTo>
                    <a:pt x="29" y="0"/>
                  </a:lnTo>
                  <a:lnTo>
                    <a:pt x="27" y="0"/>
                  </a:lnTo>
                  <a:lnTo>
                    <a:pt x="25" y="3"/>
                  </a:lnTo>
                  <a:lnTo>
                    <a:pt x="2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5" name="Freeform 446"/>
            <p:cNvSpPr/>
            <p:nvPr/>
          </p:nvSpPr>
          <p:spPr bwMode="auto">
            <a:xfrm>
              <a:off x="6313488" y="1584325"/>
              <a:ext cx="31750" cy="33338"/>
            </a:xfrm>
            <a:custGeom>
              <a:avLst/>
              <a:gdLst/>
              <a:ahLst/>
              <a:cxnLst>
                <a:cxn ang="0">
                  <a:pos x="70" y="1"/>
                </a:cxn>
                <a:cxn ang="0">
                  <a:pos x="70" y="1"/>
                </a:cxn>
                <a:cxn ang="0">
                  <a:pos x="34" y="38"/>
                </a:cxn>
                <a:cxn ang="0">
                  <a:pos x="17" y="56"/>
                </a:cxn>
                <a:cxn ang="0">
                  <a:pos x="2" y="76"/>
                </a:cxn>
                <a:cxn ang="0">
                  <a:pos x="2" y="76"/>
                </a:cxn>
                <a:cxn ang="0">
                  <a:pos x="0" y="78"/>
                </a:cxn>
                <a:cxn ang="0">
                  <a:pos x="0" y="80"/>
                </a:cxn>
                <a:cxn ang="0">
                  <a:pos x="2" y="84"/>
                </a:cxn>
                <a:cxn ang="0">
                  <a:pos x="4" y="85"/>
                </a:cxn>
                <a:cxn ang="0">
                  <a:pos x="6" y="85"/>
                </a:cxn>
                <a:cxn ang="0">
                  <a:pos x="8" y="85"/>
                </a:cxn>
                <a:cxn ang="0">
                  <a:pos x="9" y="84"/>
                </a:cxn>
                <a:cxn ang="0">
                  <a:pos x="9" y="84"/>
                </a:cxn>
                <a:cxn ang="0">
                  <a:pos x="26" y="64"/>
                </a:cxn>
                <a:cxn ang="0">
                  <a:pos x="43" y="46"/>
                </a:cxn>
                <a:cxn ang="0">
                  <a:pos x="79" y="9"/>
                </a:cxn>
                <a:cxn ang="0">
                  <a:pos x="79" y="9"/>
                </a:cxn>
                <a:cxn ang="0">
                  <a:pos x="80" y="8"/>
                </a:cxn>
                <a:cxn ang="0">
                  <a:pos x="80" y="5"/>
                </a:cxn>
                <a:cxn ang="0">
                  <a:pos x="78" y="1"/>
                </a:cxn>
                <a:cxn ang="0">
                  <a:pos x="75" y="0"/>
                </a:cxn>
                <a:cxn ang="0">
                  <a:pos x="72" y="0"/>
                </a:cxn>
                <a:cxn ang="0">
                  <a:pos x="70" y="1"/>
                </a:cxn>
                <a:cxn ang="0">
                  <a:pos x="70" y="1"/>
                </a:cxn>
              </a:cxnLst>
              <a:rect l="0" t="0" r="r" b="b"/>
              <a:pathLst>
                <a:path w="80" h="85">
                  <a:moveTo>
                    <a:pt x="70" y="1"/>
                  </a:moveTo>
                  <a:lnTo>
                    <a:pt x="70" y="1"/>
                  </a:lnTo>
                  <a:lnTo>
                    <a:pt x="34" y="38"/>
                  </a:lnTo>
                  <a:lnTo>
                    <a:pt x="17" y="56"/>
                  </a:lnTo>
                  <a:lnTo>
                    <a:pt x="2" y="76"/>
                  </a:lnTo>
                  <a:lnTo>
                    <a:pt x="2" y="76"/>
                  </a:lnTo>
                  <a:lnTo>
                    <a:pt x="0" y="78"/>
                  </a:lnTo>
                  <a:lnTo>
                    <a:pt x="0" y="80"/>
                  </a:lnTo>
                  <a:lnTo>
                    <a:pt x="2" y="84"/>
                  </a:lnTo>
                  <a:lnTo>
                    <a:pt x="4" y="85"/>
                  </a:lnTo>
                  <a:lnTo>
                    <a:pt x="6" y="85"/>
                  </a:lnTo>
                  <a:lnTo>
                    <a:pt x="8" y="85"/>
                  </a:lnTo>
                  <a:lnTo>
                    <a:pt x="9" y="84"/>
                  </a:lnTo>
                  <a:lnTo>
                    <a:pt x="9" y="84"/>
                  </a:lnTo>
                  <a:lnTo>
                    <a:pt x="26" y="64"/>
                  </a:lnTo>
                  <a:lnTo>
                    <a:pt x="43" y="46"/>
                  </a:lnTo>
                  <a:lnTo>
                    <a:pt x="79" y="9"/>
                  </a:lnTo>
                  <a:lnTo>
                    <a:pt x="79" y="9"/>
                  </a:lnTo>
                  <a:lnTo>
                    <a:pt x="80" y="8"/>
                  </a:lnTo>
                  <a:lnTo>
                    <a:pt x="80" y="5"/>
                  </a:lnTo>
                  <a:lnTo>
                    <a:pt x="78" y="1"/>
                  </a:lnTo>
                  <a:lnTo>
                    <a:pt x="75" y="0"/>
                  </a:lnTo>
                  <a:lnTo>
                    <a:pt x="72" y="0"/>
                  </a:lnTo>
                  <a:lnTo>
                    <a:pt x="70" y="1"/>
                  </a:lnTo>
                  <a:lnTo>
                    <a:pt x="70"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6" name="Freeform 447"/>
            <p:cNvSpPr/>
            <p:nvPr/>
          </p:nvSpPr>
          <p:spPr bwMode="auto">
            <a:xfrm>
              <a:off x="6346826" y="1581150"/>
              <a:ext cx="20638" cy="33338"/>
            </a:xfrm>
            <a:custGeom>
              <a:avLst/>
              <a:gdLst/>
              <a:ahLst/>
              <a:cxnLst>
                <a:cxn ang="0">
                  <a:pos x="41" y="5"/>
                </a:cxn>
                <a:cxn ang="0">
                  <a:pos x="41" y="5"/>
                </a:cxn>
                <a:cxn ang="0">
                  <a:pos x="40" y="14"/>
                </a:cxn>
                <a:cxn ang="0">
                  <a:pos x="37" y="25"/>
                </a:cxn>
                <a:cxn ang="0">
                  <a:pos x="33" y="34"/>
                </a:cxn>
                <a:cxn ang="0">
                  <a:pos x="28" y="43"/>
                </a:cxn>
                <a:cxn ang="0">
                  <a:pos x="16" y="60"/>
                </a:cxn>
                <a:cxn ang="0">
                  <a:pos x="2" y="74"/>
                </a:cxn>
                <a:cxn ang="0">
                  <a:pos x="2" y="74"/>
                </a:cxn>
                <a:cxn ang="0">
                  <a:pos x="0" y="77"/>
                </a:cxn>
                <a:cxn ang="0">
                  <a:pos x="0" y="80"/>
                </a:cxn>
                <a:cxn ang="0">
                  <a:pos x="3" y="83"/>
                </a:cxn>
                <a:cxn ang="0">
                  <a:pos x="6" y="85"/>
                </a:cxn>
                <a:cxn ang="0">
                  <a:pos x="8" y="85"/>
                </a:cxn>
                <a:cxn ang="0">
                  <a:pos x="11" y="83"/>
                </a:cxn>
                <a:cxn ang="0">
                  <a:pos x="11" y="83"/>
                </a:cxn>
                <a:cxn ang="0">
                  <a:pos x="25" y="66"/>
                </a:cxn>
                <a:cxn ang="0">
                  <a:pos x="32" y="57"/>
                </a:cxn>
                <a:cxn ang="0">
                  <a:pos x="38" y="47"/>
                </a:cxn>
                <a:cxn ang="0">
                  <a:pos x="44" y="36"/>
                </a:cxn>
                <a:cxn ang="0">
                  <a:pos x="47" y="26"/>
                </a:cxn>
                <a:cxn ang="0">
                  <a:pos x="50" y="15"/>
                </a:cxn>
                <a:cxn ang="0">
                  <a:pos x="51" y="5"/>
                </a:cxn>
                <a:cxn ang="0">
                  <a:pos x="51" y="5"/>
                </a:cxn>
                <a:cxn ang="0">
                  <a:pos x="51" y="2"/>
                </a:cxn>
                <a:cxn ang="0">
                  <a:pos x="50" y="1"/>
                </a:cxn>
                <a:cxn ang="0">
                  <a:pos x="46" y="0"/>
                </a:cxn>
                <a:cxn ang="0">
                  <a:pos x="42" y="1"/>
                </a:cxn>
                <a:cxn ang="0">
                  <a:pos x="41" y="2"/>
                </a:cxn>
                <a:cxn ang="0">
                  <a:pos x="41" y="5"/>
                </a:cxn>
                <a:cxn ang="0">
                  <a:pos x="41" y="5"/>
                </a:cxn>
              </a:cxnLst>
              <a:rect l="0" t="0" r="r" b="b"/>
              <a:pathLst>
                <a:path w="51" h="85">
                  <a:moveTo>
                    <a:pt x="41" y="5"/>
                  </a:moveTo>
                  <a:lnTo>
                    <a:pt x="41" y="5"/>
                  </a:lnTo>
                  <a:lnTo>
                    <a:pt x="40" y="14"/>
                  </a:lnTo>
                  <a:lnTo>
                    <a:pt x="37" y="25"/>
                  </a:lnTo>
                  <a:lnTo>
                    <a:pt x="33" y="34"/>
                  </a:lnTo>
                  <a:lnTo>
                    <a:pt x="28" y="43"/>
                  </a:lnTo>
                  <a:lnTo>
                    <a:pt x="16" y="60"/>
                  </a:lnTo>
                  <a:lnTo>
                    <a:pt x="2" y="74"/>
                  </a:lnTo>
                  <a:lnTo>
                    <a:pt x="2" y="74"/>
                  </a:lnTo>
                  <a:lnTo>
                    <a:pt x="0" y="77"/>
                  </a:lnTo>
                  <a:lnTo>
                    <a:pt x="0" y="80"/>
                  </a:lnTo>
                  <a:lnTo>
                    <a:pt x="3" y="83"/>
                  </a:lnTo>
                  <a:lnTo>
                    <a:pt x="6" y="85"/>
                  </a:lnTo>
                  <a:lnTo>
                    <a:pt x="8" y="85"/>
                  </a:lnTo>
                  <a:lnTo>
                    <a:pt x="11" y="83"/>
                  </a:lnTo>
                  <a:lnTo>
                    <a:pt x="11" y="83"/>
                  </a:lnTo>
                  <a:lnTo>
                    <a:pt x="25" y="66"/>
                  </a:lnTo>
                  <a:lnTo>
                    <a:pt x="32" y="57"/>
                  </a:lnTo>
                  <a:lnTo>
                    <a:pt x="38" y="47"/>
                  </a:lnTo>
                  <a:lnTo>
                    <a:pt x="44" y="36"/>
                  </a:lnTo>
                  <a:lnTo>
                    <a:pt x="47" y="26"/>
                  </a:lnTo>
                  <a:lnTo>
                    <a:pt x="50" y="15"/>
                  </a:lnTo>
                  <a:lnTo>
                    <a:pt x="51" y="5"/>
                  </a:lnTo>
                  <a:lnTo>
                    <a:pt x="51" y="5"/>
                  </a:lnTo>
                  <a:lnTo>
                    <a:pt x="51" y="2"/>
                  </a:lnTo>
                  <a:lnTo>
                    <a:pt x="50" y="1"/>
                  </a:lnTo>
                  <a:lnTo>
                    <a:pt x="46" y="0"/>
                  </a:lnTo>
                  <a:lnTo>
                    <a:pt x="42" y="1"/>
                  </a:lnTo>
                  <a:lnTo>
                    <a:pt x="41" y="2"/>
                  </a:lnTo>
                  <a:lnTo>
                    <a:pt x="41" y="5"/>
                  </a:lnTo>
                  <a:lnTo>
                    <a:pt x="41"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7" name="Freeform 448"/>
            <p:cNvSpPr/>
            <p:nvPr/>
          </p:nvSpPr>
          <p:spPr bwMode="auto">
            <a:xfrm>
              <a:off x="6376988" y="1584325"/>
              <a:ext cx="20638" cy="30163"/>
            </a:xfrm>
            <a:custGeom>
              <a:avLst/>
              <a:gdLst/>
              <a:ahLst/>
              <a:cxnLst>
                <a:cxn ang="0">
                  <a:pos x="51" y="4"/>
                </a:cxn>
                <a:cxn ang="0">
                  <a:pos x="51" y="4"/>
                </a:cxn>
                <a:cxn ang="0">
                  <a:pos x="50" y="1"/>
                </a:cxn>
                <a:cxn ang="0">
                  <a:pos x="48" y="0"/>
                </a:cxn>
                <a:cxn ang="0">
                  <a:pos x="47" y="0"/>
                </a:cxn>
                <a:cxn ang="0">
                  <a:pos x="44" y="0"/>
                </a:cxn>
                <a:cxn ang="0">
                  <a:pos x="40" y="3"/>
                </a:cxn>
                <a:cxn ang="0">
                  <a:pos x="40" y="4"/>
                </a:cxn>
                <a:cxn ang="0">
                  <a:pos x="40" y="7"/>
                </a:cxn>
                <a:cxn ang="0">
                  <a:pos x="40" y="7"/>
                </a:cxn>
                <a:cxn ang="0">
                  <a:pos x="40" y="16"/>
                </a:cxn>
                <a:cxn ang="0">
                  <a:pos x="38" y="25"/>
                </a:cxn>
                <a:cxn ang="0">
                  <a:pos x="34" y="34"/>
                </a:cxn>
                <a:cxn ang="0">
                  <a:pos x="29" y="42"/>
                </a:cxn>
                <a:cxn ang="0">
                  <a:pos x="14" y="58"/>
                </a:cxn>
                <a:cxn ang="0">
                  <a:pos x="1" y="69"/>
                </a:cxn>
                <a:cxn ang="0">
                  <a:pos x="1" y="69"/>
                </a:cxn>
                <a:cxn ang="0">
                  <a:pos x="0" y="72"/>
                </a:cxn>
                <a:cxn ang="0">
                  <a:pos x="0" y="75"/>
                </a:cxn>
                <a:cxn ang="0">
                  <a:pos x="1" y="78"/>
                </a:cxn>
                <a:cxn ang="0">
                  <a:pos x="5" y="80"/>
                </a:cxn>
                <a:cxn ang="0">
                  <a:pos x="8" y="80"/>
                </a:cxn>
                <a:cxn ang="0">
                  <a:pos x="9" y="78"/>
                </a:cxn>
                <a:cxn ang="0">
                  <a:pos x="9" y="78"/>
                </a:cxn>
                <a:cxn ang="0">
                  <a:pos x="25" y="63"/>
                </a:cxn>
                <a:cxn ang="0">
                  <a:pos x="33" y="54"/>
                </a:cxn>
                <a:cxn ang="0">
                  <a:pos x="39" y="44"/>
                </a:cxn>
                <a:cxn ang="0">
                  <a:pos x="46" y="35"/>
                </a:cxn>
                <a:cxn ang="0">
                  <a:pos x="50" y="25"/>
                </a:cxn>
                <a:cxn ang="0">
                  <a:pos x="52" y="14"/>
                </a:cxn>
                <a:cxn ang="0">
                  <a:pos x="51" y="4"/>
                </a:cxn>
                <a:cxn ang="0">
                  <a:pos x="51" y="4"/>
                </a:cxn>
              </a:cxnLst>
              <a:rect l="0" t="0" r="r" b="b"/>
              <a:pathLst>
                <a:path w="52" h="80">
                  <a:moveTo>
                    <a:pt x="51" y="4"/>
                  </a:moveTo>
                  <a:lnTo>
                    <a:pt x="51" y="4"/>
                  </a:lnTo>
                  <a:lnTo>
                    <a:pt x="50" y="1"/>
                  </a:lnTo>
                  <a:lnTo>
                    <a:pt x="48" y="0"/>
                  </a:lnTo>
                  <a:lnTo>
                    <a:pt x="47" y="0"/>
                  </a:lnTo>
                  <a:lnTo>
                    <a:pt x="44" y="0"/>
                  </a:lnTo>
                  <a:lnTo>
                    <a:pt x="40" y="3"/>
                  </a:lnTo>
                  <a:lnTo>
                    <a:pt x="40" y="4"/>
                  </a:lnTo>
                  <a:lnTo>
                    <a:pt x="40" y="7"/>
                  </a:lnTo>
                  <a:lnTo>
                    <a:pt x="40" y="7"/>
                  </a:lnTo>
                  <a:lnTo>
                    <a:pt x="40" y="16"/>
                  </a:lnTo>
                  <a:lnTo>
                    <a:pt x="38" y="25"/>
                  </a:lnTo>
                  <a:lnTo>
                    <a:pt x="34" y="34"/>
                  </a:lnTo>
                  <a:lnTo>
                    <a:pt x="29" y="42"/>
                  </a:lnTo>
                  <a:lnTo>
                    <a:pt x="14" y="58"/>
                  </a:lnTo>
                  <a:lnTo>
                    <a:pt x="1" y="69"/>
                  </a:lnTo>
                  <a:lnTo>
                    <a:pt x="1" y="69"/>
                  </a:lnTo>
                  <a:lnTo>
                    <a:pt x="0" y="72"/>
                  </a:lnTo>
                  <a:lnTo>
                    <a:pt x="0" y="75"/>
                  </a:lnTo>
                  <a:lnTo>
                    <a:pt x="1" y="78"/>
                  </a:lnTo>
                  <a:lnTo>
                    <a:pt x="5" y="80"/>
                  </a:lnTo>
                  <a:lnTo>
                    <a:pt x="8" y="80"/>
                  </a:lnTo>
                  <a:lnTo>
                    <a:pt x="9" y="78"/>
                  </a:lnTo>
                  <a:lnTo>
                    <a:pt x="9" y="78"/>
                  </a:lnTo>
                  <a:lnTo>
                    <a:pt x="25" y="63"/>
                  </a:lnTo>
                  <a:lnTo>
                    <a:pt x="33" y="54"/>
                  </a:lnTo>
                  <a:lnTo>
                    <a:pt x="39" y="44"/>
                  </a:lnTo>
                  <a:lnTo>
                    <a:pt x="46" y="35"/>
                  </a:lnTo>
                  <a:lnTo>
                    <a:pt x="50" y="25"/>
                  </a:lnTo>
                  <a:lnTo>
                    <a:pt x="52" y="14"/>
                  </a:lnTo>
                  <a:lnTo>
                    <a:pt x="51" y="4"/>
                  </a:lnTo>
                  <a:lnTo>
                    <a:pt x="51"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8" name="Freeform 449"/>
            <p:cNvSpPr/>
            <p:nvPr/>
          </p:nvSpPr>
          <p:spPr bwMode="auto">
            <a:xfrm>
              <a:off x="6399213" y="1585913"/>
              <a:ext cx="28575" cy="36513"/>
            </a:xfrm>
            <a:custGeom>
              <a:avLst/>
              <a:gdLst/>
              <a:ahLst/>
              <a:cxnLst>
                <a:cxn ang="0">
                  <a:pos x="65" y="2"/>
                </a:cxn>
                <a:cxn ang="0">
                  <a:pos x="65" y="2"/>
                </a:cxn>
                <a:cxn ang="0">
                  <a:pos x="49" y="22"/>
                </a:cxn>
                <a:cxn ang="0">
                  <a:pos x="33" y="42"/>
                </a:cxn>
                <a:cxn ang="0">
                  <a:pos x="19" y="63"/>
                </a:cxn>
                <a:cxn ang="0">
                  <a:pos x="2" y="83"/>
                </a:cxn>
                <a:cxn ang="0">
                  <a:pos x="2" y="83"/>
                </a:cxn>
                <a:cxn ang="0">
                  <a:pos x="0" y="84"/>
                </a:cxn>
                <a:cxn ang="0">
                  <a:pos x="0" y="87"/>
                </a:cxn>
                <a:cxn ang="0">
                  <a:pos x="2" y="90"/>
                </a:cxn>
                <a:cxn ang="0">
                  <a:pos x="6" y="92"/>
                </a:cxn>
                <a:cxn ang="0">
                  <a:pos x="8" y="92"/>
                </a:cxn>
                <a:cxn ang="0">
                  <a:pos x="10" y="90"/>
                </a:cxn>
                <a:cxn ang="0">
                  <a:pos x="10" y="90"/>
                </a:cxn>
                <a:cxn ang="0">
                  <a:pos x="27" y="71"/>
                </a:cxn>
                <a:cxn ang="0">
                  <a:pos x="41" y="50"/>
                </a:cxn>
                <a:cxn ang="0">
                  <a:pos x="57" y="30"/>
                </a:cxn>
                <a:cxn ang="0">
                  <a:pos x="72" y="11"/>
                </a:cxn>
                <a:cxn ang="0">
                  <a:pos x="72" y="11"/>
                </a:cxn>
                <a:cxn ang="0">
                  <a:pos x="74" y="8"/>
                </a:cxn>
                <a:cxn ang="0">
                  <a:pos x="74" y="5"/>
                </a:cxn>
                <a:cxn ang="0">
                  <a:pos x="72" y="2"/>
                </a:cxn>
                <a:cxn ang="0">
                  <a:pos x="70" y="0"/>
                </a:cxn>
                <a:cxn ang="0">
                  <a:pos x="68" y="0"/>
                </a:cxn>
                <a:cxn ang="0">
                  <a:pos x="66" y="0"/>
                </a:cxn>
                <a:cxn ang="0">
                  <a:pos x="65" y="2"/>
                </a:cxn>
                <a:cxn ang="0">
                  <a:pos x="65" y="2"/>
                </a:cxn>
              </a:cxnLst>
              <a:rect l="0" t="0" r="r" b="b"/>
              <a:pathLst>
                <a:path w="74" h="92">
                  <a:moveTo>
                    <a:pt x="65" y="2"/>
                  </a:moveTo>
                  <a:lnTo>
                    <a:pt x="65" y="2"/>
                  </a:lnTo>
                  <a:lnTo>
                    <a:pt x="49" y="22"/>
                  </a:lnTo>
                  <a:lnTo>
                    <a:pt x="33" y="42"/>
                  </a:lnTo>
                  <a:lnTo>
                    <a:pt x="19" y="63"/>
                  </a:lnTo>
                  <a:lnTo>
                    <a:pt x="2" y="83"/>
                  </a:lnTo>
                  <a:lnTo>
                    <a:pt x="2" y="83"/>
                  </a:lnTo>
                  <a:lnTo>
                    <a:pt x="0" y="84"/>
                  </a:lnTo>
                  <a:lnTo>
                    <a:pt x="0" y="87"/>
                  </a:lnTo>
                  <a:lnTo>
                    <a:pt x="2" y="90"/>
                  </a:lnTo>
                  <a:lnTo>
                    <a:pt x="6" y="92"/>
                  </a:lnTo>
                  <a:lnTo>
                    <a:pt x="8" y="92"/>
                  </a:lnTo>
                  <a:lnTo>
                    <a:pt x="10" y="90"/>
                  </a:lnTo>
                  <a:lnTo>
                    <a:pt x="10" y="90"/>
                  </a:lnTo>
                  <a:lnTo>
                    <a:pt x="27" y="71"/>
                  </a:lnTo>
                  <a:lnTo>
                    <a:pt x="41" y="50"/>
                  </a:lnTo>
                  <a:lnTo>
                    <a:pt x="57" y="30"/>
                  </a:lnTo>
                  <a:lnTo>
                    <a:pt x="72" y="11"/>
                  </a:lnTo>
                  <a:lnTo>
                    <a:pt x="72" y="11"/>
                  </a:lnTo>
                  <a:lnTo>
                    <a:pt x="74" y="8"/>
                  </a:lnTo>
                  <a:lnTo>
                    <a:pt x="74" y="5"/>
                  </a:lnTo>
                  <a:lnTo>
                    <a:pt x="72" y="2"/>
                  </a:lnTo>
                  <a:lnTo>
                    <a:pt x="70" y="0"/>
                  </a:lnTo>
                  <a:lnTo>
                    <a:pt x="68" y="0"/>
                  </a:lnTo>
                  <a:lnTo>
                    <a:pt x="66" y="0"/>
                  </a:lnTo>
                  <a:lnTo>
                    <a:pt x="65" y="2"/>
                  </a:lnTo>
                  <a:lnTo>
                    <a:pt x="6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9" name="Freeform 450"/>
            <p:cNvSpPr/>
            <p:nvPr/>
          </p:nvSpPr>
          <p:spPr bwMode="auto">
            <a:xfrm>
              <a:off x="6527801" y="1592263"/>
              <a:ext cx="19050" cy="22225"/>
            </a:xfrm>
            <a:custGeom>
              <a:avLst/>
              <a:gdLst/>
              <a:ahLst/>
              <a:cxnLst>
                <a:cxn ang="0">
                  <a:pos x="35" y="4"/>
                </a:cxn>
                <a:cxn ang="0">
                  <a:pos x="35" y="4"/>
                </a:cxn>
                <a:cxn ang="0">
                  <a:pos x="34" y="8"/>
                </a:cxn>
                <a:cxn ang="0">
                  <a:pos x="31" y="11"/>
                </a:cxn>
                <a:cxn ang="0">
                  <a:pos x="26" y="16"/>
                </a:cxn>
                <a:cxn ang="0">
                  <a:pos x="26" y="16"/>
                </a:cxn>
                <a:cxn ang="0">
                  <a:pos x="21" y="21"/>
                </a:cxn>
                <a:cxn ang="0">
                  <a:pos x="18" y="26"/>
                </a:cxn>
                <a:cxn ang="0">
                  <a:pos x="18" y="26"/>
                </a:cxn>
                <a:cxn ang="0">
                  <a:pos x="16" y="29"/>
                </a:cxn>
                <a:cxn ang="0">
                  <a:pos x="13" y="32"/>
                </a:cxn>
                <a:cxn ang="0">
                  <a:pos x="6" y="36"/>
                </a:cxn>
                <a:cxn ang="0">
                  <a:pos x="6" y="36"/>
                </a:cxn>
                <a:cxn ang="0">
                  <a:pos x="4" y="39"/>
                </a:cxn>
                <a:cxn ang="0">
                  <a:pos x="2" y="43"/>
                </a:cxn>
                <a:cxn ang="0">
                  <a:pos x="0" y="53"/>
                </a:cxn>
                <a:cxn ang="0">
                  <a:pos x="0" y="53"/>
                </a:cxn>
                <a:cxn ang="0">
                  <a:pos x="1" y="54"/>
                </a:cxn>
                <a:cxn ang="0">
                  <a:pos x="2" y="56"/>
                </a:cxn>
                <a:cxn ang="0">
                  <a:pos x="5" y="58"/>
                </a:cxn>
                <a:cxn ang="0">
                  <a:pos x="10" y="56"/>
                </a:cxn>
                <a:cxn ang="0">
                  <a:pos x="12" y="54"/>
                </a:cxn>
                <a:cxn ang="0">
                  <a:pos x="12" y="53"/>
                </a:cxn>
                <a:cxn ang="0">
                  <a:pos x="12" y="53"/>
                </a:cxn>
                <a:cxn ang="0">
                  <a:pos x="13" y="47"/>
                </a:cxn>
                <a:cxn ang="0">
                  <a:pos x="16" y="45"/>
                </a:cxn>
                <a:cxn ang="0">
                  <a:pos x="21" y="38"/>
                </a:cxn>
                <a:cxn ang="0">
                  <a:pos x="21" y="38"/>
                </a:cxn>
                <a:cxn ang="0">
                  <a:pos x="26" y="34"/>
                </a:cxn>
                <a:cxn ang="0">
                  <a:pos x="30" y="29"/>
                </a:cxn>
                <a:cxn ang="0">
                  <a:pos x="30" y="29"/>
                </a:cxn>
                <a:cxn ang="0">
                  <a:pos x="34" y="24"/>
                </a:cxn>
                <a:cxn ang="0">
                  <a:pos x="39" y="19"/>
                </a:cxn>
                <a:cxn ang="0">
                  <a:pos x="43" y="13"/>
                </a:cxn>
                <a:cxn ang="0">
                  <a:pos x="44" y="11"/>
                </a:cxn>
                <a:cxn ang="0">
                  <a:pos x="46" y="8"/>
                </a:cxn>
                <a:cxn ang="0">
                  <a:pos x="46" y="8"/>
                </a:cxn>
                <a:cxn ang="0">
                  <a:pos x="46" y="5"/>
                </a:cxn>
                <a:cxn ang="0">
                  <a:pos x="44" y="3"/>
                </a:cxn>
                <a:cxn ang="0">
                  <a:pos x="42" y="0"/>
                </a:cxn>
                <a:cxn ang="0">
                  <a:pos x="39" y="0"/>
                </a:cxn>
                <a:cxn ang="0">
                  <a:pos x="38" y="2"/>
                </a:cxn>
                <a:cxn ang="0">
                  <a:pos x="35" y="3"/>
                </a:cxn>
                <a:cxn ang="0">
                  <a:pos x="35" y="4"/>
                </a:cxn>
                <a:cxn ang="0">
                  <a:pos x="35" y="4"/>
                </a:cxn>
              </a:cxnLst>
              <a:rect l="0" t="0" r="r" b="b"/>
              <a:pathLst>
                <a:path w="46" h="58">
                  <a:moveTo>
                    <a:pt x="35" y="4"/>
                  </a:moveTo>
                  <a:lnTo>
                    <a:pt x="35" y="4"/>
                  </a:lnTo>
                  <a:lnTo>
                    <a:pt x="34" y="8"/>
                  </a:lnTo>
                  <a:lnTo>
                    <a:pt x="31" y="11"/>
                  </a:lnTo>
                  <a:lnTo>
                    <a:pt x="26" y="16"/>
                  </a:lnTo>
                  <a:lnTo>
                    <a:pt x="26" y="16"/>
                  </a:lnTo>
                  <a:lnTo>
                    <a:pt x="21" y="21"/>
                  </a:lnTo>
                  <a:lnTo>
                    <a:pt x="18" y="26"/>
                  </a:lnTo>
                  <a:lnTo>
                    <a:pt x="18" y="26"/>
                  </a:lnTo>
                  <a:lnTo>
                    <a:pt x="16" y="29"/>
                  </a:lnTo>
                  <a:lnTo>
                    <a:pt x="13" y="32"/>
                  </a:lnTo>
                  <a:lnTo>
                    <a:pt x="6" y="36"/>
                  </a:lnTo>
                  <a:lnTo>
                    <a:pt x="6" y="36"/>
                  </a:lnTo>
                  <a:lnTo>
                    <a:pt x="4" y="39"/>
                  </a:lnTo>
                  <a:lnTo>
                    <a:pt x="2" y="43"/>
                  </a:lnTo>
                  <a:lnTo>
                    <a:pt x="0" y="53"/>
                  </a:lnTo>
                  <a:lnTo>
                    <a:pt x="0" y="53"/>
                  </a:lnTo>
                  <a:lnTo>
                    <a:pt x="1" y="54"/>
                  </a:lnTo>
                  <a:lnTo>
                    <a:pt x="2" y="56"/>
                  </a:lnTo>
                  <a:lnTo>
                    <a:pt x="5" y="58"/>
                  </a:lnTo>
                  <a:lnTo>
                    <a:pt x="10" y="56"/>
                  </a:lnTo>
                  <a:lnTo>
                    <a:pt x="12" y="54"/>
                  </a:lnTo>
                  <a:lnTo>
                    <a:pt x="12" y="53"/>
                  </a:lnTo>
                  <a:lnTo>
                    <a:pt x="12" y="53"/>
                  </a:lnTo>
                  <a:lnTo>
                    <a:pt x="13" y="47"/>
                  </a:lnTo>
                  <a:lnTo>
                    <a:pt x="16" y="45"/>
                  </a:lnTo>
                  <a:lnTo>
                    <a:pt x="21" y="38"/>
                  </a:lnTo>
                  <a:lnTo>
                    <a:pt x="21" y="38"/>
                  </a:lnTo>
                  <a:lnTo>
                    <a:pt x="26" y="34"/>
                  </a:lnTo>
                  <a:lnTo>
                    <a:pt x="30" y="29"/>
                  </a:lnTo>
                  <a:lnTo>
                    <a:pt x="30" y="29"/>
                  </a:lnTo>
                  <a:lnTo>
                    <a:pt x="34" y="24"/>
                  </a:lnTo>
                  <a:lnTo>
                    <a:pt x="39" y="19"/>
                  </a:lnTo>
                  <a:lnTo>
                    <a:pt x="43" y="13"/>
                  </a:lnTo>
                  <a:lnTo>
                    <a:pt x="44" y="11"/>
                  </a:lnTo>
                  <a:lnTo>
                    <a:pt x="46" y="8"/>
                  </a:lnTo>
                  <a:lnTo>
                    <a:pt x="46" y="8"/>
                  </a:lnTo>
                  <a:lnTo>
                    <a:pt x="46" y="5"/>
                  </a:lnTo>
                  <a:lnTo>
                    <a:pt x="44" y="3"/>
                  </a:lnTo>
                  <a:lnTo>
                    <a:pt x="42" y="0"/>
                  </a:lnTo>
                  <a:lnTo>
                    <a:pt x="39" y="0"/>
                  </a:lnTo>
                  <a:lnTo>
                    <a:pt x="38" y="2"/>
                  </a:lnTo>
                  <a:lnTo>
                    <a:pt x="35" y="3"/>
                  </a:lnTo>
                  <a:lnTo>
                    <a:pt x="35" y="4"/>
                  </a:lnTo>
                  <a:lnTo>
                    <a:pt x="35"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0" name="Freeform 451"/>
            <p:cNvSpPr/>
            <p:nvPr/>
          </p:nvSpPr>
          <p:spPr bwMode="auto">
            <a:xfrm>
              <a:off x="6584951" y="1590675"/>
              <a:ext cx="30163" cy="31750"/>
            </a:xfrm>
            <a:custGeom>
              <a:avLst/>
              <a:gdLst/>
              <a:ahLst/>
              <a:cxnLst>
                <a:cxn ang="0">
                  <a:pos x="64" y="1"/>
                </a:cxn>
                <a:cxn ang="0">
                  <a:pos x="64" y="1"/>
                </a:cxn>
                <a:cxn ang="0">
                  <a:pos x="48" y="18"/>
                </a:cxn>
                <a:cxn ang="0">
                  <a:pos x="32" y="35"/>
                </a:cxn>
                <a:cxn ang="0">
                  <a:pos x="17" y="54"/>
                </a:cxn>
                <a:cxn ang="0">
                  <a:pos x="1" y="71"/>
                </a:cxn>
                <a:cxn ang="0">
                  <a:pos x="1" y="71"/>
                </a:cxn>
                <a:cxn ang="0">
                  <a:pos x="0" y="73"/>
                </a:cxn>
                <a:cxn ang="0">
                  <a:pos x="0" y="76"/>
                </a:cxn>
                <a:cxn ang="0">
                  <a:pos x="1" y="78"/>
                </a:cxn>
                <a:cxn ang="0">
                  <a:pos x="5" y="80"/>
                </a:cxn>
                <a:cxn ang="0">
                  <a:pos x="10" y="80"/>
                </a:cxn>
                <a:cxn ang="0">
                  <a:pos x="10" y="80"/>
                </a:cxn>
                <a:cxn ang="0">
                  <a:pos x="14" y="78"/>
                </a:cxn>
                <a:cxn ang="0">
                  <a:pos x="15" y="77"/>
                </a:cxn>
                <a:cxn ang="0">
                  <a:pos x="15" y="75"/>
                </a:cxn>
                <a:cxn ang="0">
                  <a:pos x="15" y="71"/>
                </a:cxn>
                <a:cxn ang="0">
                  <a:pos x="15" y="71"/>
                </a:cxn>
                <a:cxn ang="0">
                  <a:pos x="43" y="41"/>
                </a:cxn>
                <a:cxn ang="0">
                  <a:pos x="72" y="9"/>
                </a:cxn>
                <a:cxn ang="0">
                  <a:pos x="72" y="9"/>
                </a:cxn>
                <a:cxn ang="0">
                  <a:pos x="73" y="8"/>
                </a:cxn>
                <a:cxn ang="0">
                  <a:pos x="73" y="5"/>
                </a:cxn>
                <a:cxn ang="0">
                  <a:pos x="72" y="1"/>
                </a:cxn>
                <a:cxn ang="0">
                  <a:pos x="68" y="0"/>
                </a:cxn>
                <a:cxn ang="0">
                  <a:pos x="65" y="0"/>
                </a:cxn>
                <a:cxn ang="0">
                  <a:pos x="64" y="1"/>
                </a:cxn>
                <a:cxn ang="0">
                  <a:pos x="64" y="1"/>
                </a:cxn>
              </a:cxnLst>
              <a:rect l="0" t="0" r="r" b="b"/>
              <a:pathLst>
                <a:path w="73" h="80">
                  <a:moveTo>
                    <a:pt x="64" y="1"/>
                  </a:moveTo>
                  <a:lnTo>
                    <a:pt x="64" y="1"/>
                  </a:lnTo>
                  <a:lnTo>
                    <a:pt x="48" y="18"/>
                  </a:lnTo>
                  <a:lnTo>
                    <a:pt x="32" y="35"/>
                  </a:lnTo>
                  <a:lnTo>
                    <a:pt x="17" y="54"/>
                  </a:lnTo>
                  <a:lnTo>
                    <a:pt x="1" y="71"/>
                  </a:lnTo>
                  <a:lnTo>
                    <a:pt x="1" y="71"/>
                  </a:lnTo>
                  <a:lnTo>
                    <a:pt x="0" y="73"/>
                  </a:lnTo>
                  <a:lnTo>
                    <a:pt x="0" y="76"/>
                  </a:lnTo>
                  <a:lnTo>
                    <a:pt x="1" y="78"/>
                  </a:lnTo>
                  <a:lnTo>
                    <a:pt x="5" y="80"/>
                  </a:lnTo>
                  <a:lnTo>
                    <a:pt x="10" y="80"/>
                  </a:lnTo>
                  <a:lnTo>
                    <a:pt x="10" y="80"/>
                  </a:lnTo>
                  <a:lnTo>
                    <a:pt x="14" y="78"/>
                  </a:lnTo>
                  <a:lnTo>
                    <a:pt x="15" y="77"/>
                  </a:lnTo>
                  <a:lnTo>
                    <a:pt x="15" y="75"/>
                  </a:lnTo>
                  <a:lnTo>
                    <a:pt x="15" y="71"/>
                  </a:lnTo>
                  <a:lnTo>
                    <a:pt x="15" y="71"/>
                  </a:lnTo>
                  <a:lnTo>
                    <a:pt x="43" y="41"/>
                  </a:lnTo>
                  <a:lnTo>
                    <a:pt x="72" y="9"/>
                  </a:lnTo>
                  <a:lnTo>
                    <a:pt x="72" y="9"/>
                  </a:lnTo>
                  <a:lnTo>
                    <a:pt x="73" y="8"/>
                  </a:lnTo>
                  <a:lnTo>
                    <a:pt x="73" y="5"/>
                  </a:lnTo>
                  <a:lnTo>
                    <a:pt x="72" y="1"/>
                  </a:lnTo>
                  <a:lnTo>
                    <a:pt x="68" y="0"/>
                  </a:lnTo>
                  <a:lnTo>
                    <a:pt x="65" y="0"/>
                  </a:lnTo>
                  <a:lnTo>
                    <a:pt x="64" y="1"/>
                  </a:lnTo>
                  <a:lnTo>
                    <a:pt x="6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1" name="Freeform 452"/>
            <p:cNvSpPr/>
            <p:nvPr/>
          </p:nvSpPr>
          <p:spPr bwMode="auto">
            <a:xfrm>
              <a:off x="6611938" y="1590675"/>
              <a:ext cx="23813" cy="23813"/>
            </a:xfrm>
            <a:custGeom>
              <a:avLst/>
              <a:gdLst/>
              <a:ahLst/>
              <a:cxnLst>
                <a:cxn ang="0">
                  <a:pos x="46" y="5"/>
                </a:cxn>
                <a:cxn ang="0">
                  <a:pos x="46" y="5"/>
                </a:cxn>
                <a:cxn ang="0">
                  <a:pos x="44" y="13"/>
                </a:cxn>
                <a:cxn ang="0">
                  <a:pos x="40" y="21"/>
                </a:cxn>
                <a:cxn ang="0">
                  <a:pos x="35" y="26"/>
                </a:cxn>
                <a:cxn ang="0">
                  <a:pos x="29" y="33"/>
                </a:cxn>
                <a:cxn ang="0">
                  <a:pos x="14" y="43"/>
                </a:cxn>
                <a:cxn ang="0">
                  <a:pos x="1" y="52"/>
                </a:cxn>
                <a:cxn ang="0">
                  <a:pos x="1" y="52"/>
                </a:cxn>
                <a:cxn ang="0">
                  <a:pos x="0" y="55"/>
                </a:cxn>
                <a:cxn ang="0">
                  <a:pos x="0" y="58"/>
                </a:cxn>
                <a:cxn ang="0">
                  <a:pos x="1" y="60"/>
                </a:cxn>
                <a:cxn ang="0">
                  <a:pos x="5" y="63"/>
                </a:cxn>
                <a:cxn ang="0">
                  <a:pos x="8" y="63"/>
                </a:cxn>
                <a:cxn ang="0">
                  <a:pos x="9" y="61"/>
                </a:cxn>
                <a:cxn ang="0">
                  <a:pos x="9" y="61"/>
                </a:cxn>
                <a:cxn ang="0">
                  <a:pos x="23" y="50"/>
                </a:cxn>
                <a:cxn ang="0">
                  <a:pos x="39" y="38"/>
                </a:cxn>
                <a:cxn ang="0">
                  <a:pos x="46" y="31"/>
                </a:cxn>
                <a:cxn ang="0">
                  <a:pos x="51" y="24"/>
                </a:cxn>
                <a:cxn ang="0">
                  <a:pos x="55" y="16"/>
                </a:cxn>
                <a:cxn ang="0">
                  <a:pos x="57" y="5"/>
                </a:cxn>
                <a:cxn ang="0">
                  <a:pos x="57" y="5"/>
                </a:cxn>
                <a:cxn ang="0">
                  <a:pos x="56" y="3"/>
                </a:cxn>
                <a:cxn ang="0">
                  <a:pos x="55" y="1"/>
                </a:cxn>
                <a:cxn ang="0">
                  <a:pos x="51" y="0"/>
                </a:cxn>
                <a:cxn ang="0">
                  <a:pos x="47" y="1"/>
                </a:cxn>
                <a:cxn ang="0">
                  <a:pos x="46" y="3"/>
                </a:cxn>
                <a:cxn ang="0">
                  <a:pos x="46" y="5"/>
                </a:cxn>
                <a:cxn ang="0">
                  <a:pos x="46" y="5"/>
                </a:cxn>
              </a:cxnLst>
              <a:rect l="0" t="0" r="r" b="b"/>
              <a:pathLst>
                <a:path w="57" h="63">
                  <a:moveTo>
                    <a:pt x="46" y="5"/>
                  </a:moveTo>
                  <a:lnTo>
                    <a:pt x="46" y="5"/>
                  </a:lnTo>
                  <a:lnTo>
                    <a:pt x="44" y="13"/>
                  </a:lnTo>
                  <a:lnTo>
                    <a:pt x="40" y="21"/>
                  </a:lnTo>
                  <a:lnTo>
                    <a:pt x="35" y="26"/>
                  </a:lnTo>
                  <a:lnTo>
                    <a:pt x="29" y="33"/>
                  </a:lnTo>
                  <a:lnTo>
                    <a:pt x="14" y="43"/>
                  </a:lnTo>
                  <a:lnTo>
                    <a:pt x="1" y="52"/>
                  </a:lnTo>
                  <a:lnTo>
                    <a:pt x="1" y="52"/>
                  </a:lnTo>
                  <a:lnTo>
                    <a:pt x="0" y="55"/>
                  </a:lnTo>
                  <a:lnTo>
                    <a:pt x="0" y="58"/>
                  </a:lnTo>
                  <a:lnTo>
                    <a:pt x="1" y="60"/>
                  </a:lnTo>
                  <a:lnTo>
                    <a:pt x="5" y="63"/>
                  </a:lnTo>
                  <a:lnTo>
                    <a:pt x="8" y="63"/>
                  </a:lnTo>
                  <a:lnTo>
                    <a:pt x="9" y="61"/>
                  </a:lnTo>
                  <a:lnTo>
                    <a:pt x="9" y="61"/>
                  </a:lnTo>
                  <a:lnTo>
                    <a:pt x="23" y="50"/>
                  </a:lnTo>
                  <a:lnTo>
                    <a:pt x="39" y="38"/>
                  </a:lnTo>
                  <a:lnTo>
                    <a:pt x="46" y="31"/>
                  </a:lnTo>
                  <a:lnTo>
                    <a:pt x="51" y="24"/>
                  </a:lnTo>
                  <a:lnTo>
                    <a:pt x="55" y="16"/>
                  </a:lnTo>
                  <a:lnTo>
                    <a:pt x="57" y="5"/>
                  </a:lnTo>
                  <a:lnTo>
                    <a:pt x="57" y="5"/>
                  </a:lnTo>
                  <a:lnTo>
                    <a:pt x="56" y="3"/>
                  </a:lnTo>
                  <a:lnTo>
                    <a:pt x="55" y="1"/>
                  </a:lnTo>
                  <a:lnTo>
                    <a:pt x="51" y="0"/>
                  </a:lnTo>
                  <a:lnTo>
                    <a:pt x="47" y="1"/>
                  </a:lnTo>
                  <a:lnTo>
                    <a:pt x="46" y="3"/>
                  </a:lnTo>
                  <a:lnTo>
                    <a:pt x="46" y="5"/>
                  </a:lnTo>
                  <a:lnTo>
                    <a:pt x="46"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2" name="Freeform 453"/>
            <p:cNvSpPr/>
            <p:nvPr/>
          </p:nvSpPr>
          <p:spPr bwMode="auto">
            <a:xfrm>
              <a:off x="6761163" y="1590675"/>
              <a:ext cx="19050" cy="23813"/>
            </a:xfrm>
            <a:custGeom>
              <a:avLst/>
              <a:gdLst/>
              <a:ahLst/>
              <a:cxnLst>
                <a:cxn ang="0">
                  <a:pos x="35" y="1"/>
                </a:cxn>
                <a:cxn ang="0">
                  <a:pos x="35" y="1"/>
                </a:cxn>
                <a:cxn ang="0">
                  <a:pos x="24" y="13"/>
                </a:cxn>
                <a:cxn ang="0">
                  <a:pos x="15" y="26"/>
                </a:cxn>
                <a:cxn ang="0">
                  <a:pos x="7" y="39"/>
                </a:cxn>
                <a:cxn ang="0">
                  <a:pos x="1" y="54"/>
                </a:cxn>
                <a:cxn ang="0">
                  <a:pos x="1" y="54"/>
                </a:cxn>
                <a:cxn ang="0">
                  <a:pos x="0" y="56"/>
                </a:cxn>
                <a:cxn ang="0">
                  <a:pos x="0" y="59"/>
                </a:cxn>
                <a:cxn ang="0">
                  <a:pos x="2" y="61"/>
                </a:cxn>
                <a:cxn ang="0">
                  <a:pos x="6" y="63"/>
                </a:cxn>
                <a:cxn ang="0">
                  <a:pos x="9" y="61"/>
                </a:cxn>
                <a:cxn ang="0">
                  <a:pos x="10" y="60"/>
                </a:cxn>
                <a:cxn ang="0">
                  <a:pos x="10" y="60"/>
                </a:cxn>
                <a:cxn ang="0">
                  <a:pos x="17" y="46"/>
                </a:cxn>
                <a:cxn ang="0">
                  <a:pos x="24" y="33"/>
                </a:cxn>
                <a:cxn ang="0">
                  <a:pos x="34" y="21"/>
                </a:cxn>
                <a:cxn ang="0">
                  <a:pos x="44" y="9"/>
                </a:cxn>
                <a:cxn ang="0">
                  <a:pos x="44" y="9"/>
                </a:cxn>
                <a:cxn ang="0">
                  <a:pos x="45" y="8"/>
                </a:cxn>
                <a:cxn ang="0">
                  <a:pos x="45" y="5"/>
                </a:cxn>
                <a:cxn ang="0">
                  <a:pos x="43" y="1"/>
                </a:cxn>
                <a:cxn ang="0">
                  <a:pos x="40" y="0"/>
                </a:cxn>
                <a:cxn ang="0">
                  <a:pos x="37" y="0"/>
                </a:cxn>
                <a:cxn ang="0">
                  <a:pos x="35" y="1"/>
                </a:cxn>
                <a:cxn ang="0">
                  <a:pos x="35" y="1"/>
                </a:cxn>
              </a:cxnLst>
              <a:rect l="0" t="0" r="r" b="b"/>
              <a:pathLst>
                <a:path w="45" h="63">
                  <a:moveTo>
                    <a:pt x="35" y="1"/>
                  </a:moveTo>
                  <a:lnTo>
                    <a:pt x="35" y="1"/>
                  </a:lnTo>
                  <a:lnTo>
                    <a:pt x="24" y="13"/>
                  </a:lnTo>
                  <a:lnTo>
                    <a:pt x="15" y="26"/>
                  </a:lnTo>
                  <a:lnTo>
                    <a:pt x="7" y="39"/>
                  </a:lnTo>
                  <a:lnTo>
                    <a:pt x="1" y="54"/>
                  </a:lnTo>
                  <a:lnTo>
                    <a:pt x="1" y="54"/>
                  </a:lnTo>
                  <a:lnTo>
                    <a:pt x="0" y="56"/>
                  </a:lnTo>
                  <a:lnTo>
                    <a:pt x="0" y="59"/>
                  </a:lnTo>
                  <a:lnTo>
                    <a:pt x="2" y="61"/>
                  </a:lnTo>
                  <a:lnTo>
                    <a:pt x="6" y="63"/>
                  </a:lnTo>
                  <a:lnTo>
                    <a:pt x="9" y="61"/>
                  </a:lnTo>
                  <a:lnTo>
                    <a:pt x="10" y="60"/>
                  </a:lnTo>
                  <a:lnTo>
                    <a:pt x="10" y="60"/>
                  </a:lnTo>
                  <a:lnTo>
                    <a:pt x="17" y="46"/>
                  </a:lnTo>
                  <a:lnTo>
                    <a:pt x="24" y="33"/>
                  </a:lnTo>
                  <a:lnTo>
                    <a:pt x="34" y="21"/>
                  </a:lnTo>
                  <a:lnTo>
                    <a:pt x="44" y="9"/>
                  </a:lnTo>
                  <a:lnTo>
                    <a:pt x="44" y="9"/>
                  </a:lnTo>
                  <a:lnTo>
                    <a:pt x="45" y="8"/>
                  </a:lnTo>
                  <a:lnTo>
                    <a:pt x="45" y="5"/>
                  </a:lnTo>
                  <a:lnTo>
                    <a:pt x="43" y="1"/>
                  </a:lnTo>
                  <a:lnTo>
                    <a:pt x="40" y="0"/>
                  </a:lnTo>
                  <a:lnTo>
                    <a:pt x="37" y="0"/>
                  </a:lnTo>
                  <a:lnTo>
                    <a:pt x="35" y="1"/>
                  </a:lnTo>
                  <a:lnTo>
                    <a:pt x="35"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3" name="Freeform 454"/>
            <p:cNvSpPr/>
            <p:nvPr/>
          </p:nvSpPr>
          <p:spPr bwMode="auto">
            <a:xfrm>
              <a:off x="6786563" y="1595438"/>
              <a:ext cx="20638" cy="22225"/>
            </a:xfrm>
            <a:custGeom>
              <a:avLst/>
              <a:gdLst/>
              <a:ahLst/>
              <a:cxnLst>
                <a:cxn ang="0">
                  <a:pos x="42" y="1"/>
                </a:cxn>
                <a:cxn ang="0">
                  <a:pos x="42" y="1"/>
                </a:cxn>
                <a:cxn ang="0">
                  <a:pos x="20" y="23"/>
                </a:cxn>
                <a:cxn ang="0">
                  <a:pos x="11" y="35"/>
                </a:cxn>
                <a:cxn ang="0">
                  <a:pos x="2" y="48"/>
                </a:cxn>
                <a:cxn ang="0">
                  <a:pos x="2" y="48"/>
                </a:cxn>
                <a:cxn ang="0">
                  <a:pos x="0" y="49"/>
                </a:cxn>
                <a:cxn ang="0">
                  <a:pos x="0" y="52"/>
                </a:cxn>
                <a:cxn ang="0">
                  <a:pos x="2" y="53"/>
                </a:cxn>
                <a:cxn ang="0">
                  <a:pos x="3" y="55"/>
                </a:cxn>
                <a:cxn ang="0">
                  <a:pos x="7" y="56"/>
                </a:cxn>
                <a:cxn ang="0">
                  <a:pos x="9" y="55"/>
                </a:cxn>
                <a:cxn ang="0">
                  <a:pos x="11" y="53"/>
                </a:cxn>
                <a:cxn ang="0">
                  <a:pos x="11" y="53"/>
                </a:cxn>
                <a:cxn ang="0">
                  <a:pos x="20" y="42"/>
                </a:cxn>
                <a:cxn ang="0">
                  <a:pos x="29" y="30"/>
                </a:cxn>
                <a:cxn ang="0">
                  <a:pos x="50" y="9"/>
                </a:cxn>
                <a:cxn ang="0">
                  <a:pos x="50" y="9"/>
                </a:cxn>
                <a:cxn ang="0">
                  <a:pos x="51" y="6"/>
                </a:cxn>
                <a:cxn ang="0">
                  <a:pos x="51" y="5"/>
                </a:cxn>
                <a:cxn ang="0">
                  <a:pos x="50" y="1"/>
                </a:cxn>
                <a:cxn ang="0">
                  <a:pos x="46" y="0"/>
                </a:cxn>
                <a:cxn ang="0">
                  <a:pos x="43" y="0"/>
                </a:cxn>
                <a:cxn ang="0">
                  <a:pos x="42" y="1"/>
                </a:cxn>
                <a:cxn ang="0">
                  <a:pos x="42" y="1"/>
                </a:cxn>
              </a:cxnLst>
              <a:rect l="0" t="0" r="r" b="b"/>
              <a:pathLst>
                <a:path w="51" h="56">
                  <a:moveTo>
                    <a:pt x="42" y="1"/>
                  </a:moveTo>
                  <a:lnTo>
                    <a:pt x="42" y="1"/>
                  </a:lnTo>
                  <a:lnTo>
                    <a:pt x="20" y="23"/>
                  </a:lnTo>
                  <a:lnTo>
                    <a:pt x="11" y="35"/>
                  </a:lnTo>
                  <a:lnTo>
                    <a:pt x="2" y="48"/>
                  </a:lnTo>
                  <a:lnTo>
                    <a:pt x="2" y="48"/>
                  </a:lnTo>
                  <a:lnTo>
                    <a:pt x="0" y="49"/>
                  </a:lnTo>
                  <a:lnTo>
                    <a:pt x="0" y="52"/>
                  </a:lnTo>
                  <a:lnTo>
                    <a:pt x="2" y="53"/>
                  </a:lnTo>
                  <a:lnTo>
                    <a:pt x="3" y="55"/>
                  </a:lnTo>
                  <a:lnTo>
                    <a:pt x="7" y="56"/>
                  </a:lnTo>
                  <a:lnTo>
                    <a:pt x="9" y="55"/>
                  </a:lnTo>
                  <a:lnTo>
                    <a:pt x="11" y="53"/>
                  </a:lnTo>
                  <a:lnTo>
                    <a:pt x="11" y="53"/>
                  </a:lnTo>
                  <a:lnTo>
                    <a:pt x="20" y="42"/>
                  </a:lnTo>
                  <a:lnTo>
                    <a:pt x="29" y="30"/>
                  </a:lnTo>
                  <a:lnTo>
                    <a:pt x="50" y="9"/>
                  </a:lnTo>
                  <a:lnTo>
                    <a:pt x="50" y="9"/>
                  </a:lnTo>
                  <a:lnTo>
                    <a:pt x="51" y="6"/>
                  </a:lnTo>
                  <a:lnTo>
                    <a:pt x="51" y="5"/>
                  </a:lnTo>
                  <a:lnTo>
                    <a:pt x="50" y="1"/>
                  </a:lnTo>
                  <a:lnTo>
                    <a:pt x="46" y="0"/>
                  </a:lnTo>
                  <a:lnTo>
                    <a:pt x="43" y="0"/>
                  </a:lnTo>
                  <a:lnTo>
                    <a:pt x="42" y="1"/>
                  </a:lnTo>
                  <a:lnTo>
                    <a:pt x="4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4" name="Freeform 455"/>
            <p:cNvSpPr/>
            <p:nvPr/>
          </p:nvSpPr>
          <p:spPr bwMode="auto">
            <a:xfrm>
              <a:off x="6848476" y="1592263"/>
              <a:ext cx="23813" cy="26988"/>
            </a:xfrm>
            <a:custGeom>
              <a:avLst/>
              <a:gdLst/>
              <a:ahLst/>
              <a:cxnLst>
                <a:cxn ang="0">
                  <a:pos x="52" y="3"/>
                </a:cxn>
                <a:cxn ang="0">
                  <a:pos x="52" y="3"/>
                </a:cxn>
                <a:cxn ang="0">
                  <a:pos x="39" y="16"/>
                </a:cxn>
                <a:cxn ang="0">
                  <a:pos x="27" y="30"/>
                </a:cxn>
                <a:cxn ang="0">
                  <a:pos x="14" y="45"/>
                </a:cxn>
                <a:cxn ang="0">
                  <a:pos x="1" y="59"/>
                </a:cxn>
                <a:cxn ang="0">
                  <a:pos x="1" y="59"/>
                </a:cxn>
                <a:cxn ang="0">
                  <a:pos x="0" y="62"/>
                </a:cxn>
                <a:cxn ang="0">
                  <a:pos x="0" y="63"/>
                </a:cxn>
                <a:cxn ang="0">
                  <a:pos x="1" y="67"/>
                </a:cxn>
                <a:cxn ang="0">
                  <a:pos x="5" y="70"/>
                </a:cxn>
                <a:cxn ang="0">
                  <a:pos x="8" y="68"/>
                </a:cxn>
                <a:cxn ang="0">
                  <a:pos x="9" y="67"/>
                </a:cxn>
                <a:cxn ang="0">
                  <a:pos x="9" y="67"/>
                </a:cxn>
                <a:cxn ang="0">
                  <a:pos x="22" y="54"/>
                </a:cxn>
                <a:cxn ang="0">
                  <a:pos x="35" y="39"/>
                </a:cxn>
                <a:cxn ang="0">
                  <a:pos x="48" y="24"/>
                </a:cxn>
                <a:cxn ang="0">
                  <a:pos x="61" y="11"/>
                </a:cxn>
                <a:cxn ang="0">
                  <a:pos x="61" y="11"/>
                </a:cxn>
                <a:cxn ang="0">
                  <a:pos x="62" y="8"/>
                </a:cxn>
                <a:cxn ang="0">
                  <a:pos x="62" y="5"/>
                </a:cxn>
                <a:cxn ang="0">
                  <a:pos x="60" y="3"/>
                </a:cxn>
                <a:cxn ang="0">
                  <a:pos x="57" y="0"/>
                </a:cxn>
                <a:cxn ang="0">
                  <a:pos x="55" y="0"/>
                </a:cxn>
                <a:cxn ang="0">
                  <a:pos x="52" y="3"/>
                </a:cxn>
                <a:cxn ang="0">
                  <a:pos x="52" y="3"/>
                </a:cxn>
              </a:cxnLst>
              <a:rect l="0" t="0" r="r" b="b"/>
              <a:pathLst>
                <a:path w="62" h="70">
                  <a:moveTo>
                    <a:pt x="52" y="3"/>
                  </a:moveTo>
                  <a:lnTo>
                    <a:pt x="52" y="3"/>
                  </a:lnTo>
                  <a:lnTo>
                    <a:pt x="39" y="16"/>
                  </a:lnTo>
                  <a:lnTo>
                    <a:pt x="27" y="30"/>
                  </a:lnTo>
                  <a:lnTo>
                    <a:pt x="14" y="45"/>
                  </a:lnTo>
                  <a:lnTo>
                    <a:pt x="1" y="59"/>
                  </a:lnTo>
                  <a:lnTo>
                    <a:pt x="1" y="59"/>
                  </a:lnTo>
                  <a:lnTo>
                    <a:pt x="0" y="62"/>
                  </a:lnTo>
                  <a:lnTo>
                    <a:pt x="0" y="63"/>
                  </a:lnTo>
                  <a:lnTo>
                    <a:pt x="1" y="67"/>
                  </a:lnTo>
                  <a:lnTo>
                    <a:pt x="5" y="70"/>
                  </a:lnTo>
                  <a:lnTo>
                    <a:pt x="8" y="68"/>
                  </a:lnTo>
                  <a:lnTo>
                    <a:pt x="9" y="67"/>
                  </a:lnTo>
                  <a:lnTo>
                    <a:pt x="9" y="67"/>
                  </a:lnTo>
                  <a:lnTo>
                    <a:pt x="22" y="54"/>
                  </a:lnTo>
                  <a:lnTo>
                    <a:pt x="35" y="39"/>
                  </a:lnTo>
                  <a:lnTo>
                    <a:pt x="48" y="24"/>
                  </a:lnTo>
                  <a:lnTo>
                    <a:pt x="61" y="11"/>
                  </a:lnTo>
                  <a:lnTo>
                    <a:pt x="61" y="11"/>
                  </a:lnTo>
                  <a:lnTo>
                    <a:pt x="62" y="8"/>
                  </a:lnTo>
                  <a:lnTo>
                    <a:pt x="62" y="5"/>
                  </a:lnTo>
                  <a:lnTo>
                    <a:pt x="60" y="3"/>
                  </a:lnTo>
                  <a:lnTo>
                    <a:pt x="57" y="0"/>
                  </a:lnTo>
                  <a:lnTo>
                    <a:pt x="55" y="0"/>
                  </a:lnTo>
                  <a:lnTo>
                    <a:pt x="52" y="3"/>
                  </a:lnTo>
                  <a:lnTo>
                    <a:pt x="5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5" name="Freeform 456"/>
            <p:cNvSpPr/>
            <p:nvPr/>
          </p:nvSpPr>
          <p:spPr bwMode="auto">
            <a:xfrm>
              <a:off x="6907213" y="1587500"/>
              <a:ext cx="22225" cy="26988"/>
            </a:xfrm>
            <a:custGeom>
              <a:avLst/>
              <a:gdLst/>
              <a:ahLst/>
              <a:cxnLst>
                <a:cxn ang="0">
                  <a:pos x="48" y="2"/>
                </a:cxn>
                <a:cxn ang="0">
                  <a:pos x="48" y="2"/>
                </a:cxn>
                <a:cxn ang="0">
                  <a:pos x="42" y="10"/>
                </a:cxn>
                <a:cxn ang="0">
                  <a:pos x="36" y="17"/>
                </a:cxn>
                <a:cxn ang="0">
                  <a:pos x="23" y="30"/>
                </a:cxn>
                <a:cxn ang="0">
                  <a:pos x="16" y="36"/>
                </a:cxn>
                <a:cxn ang="0">
                  <a:pos x="10" y="44"/>
                </a:cxn>
                <a:cxn ang="0">
                  <a:pos x="4" y="52"/>
                </a:cxn>
                <a:cxn ang="0">
                  <a:pos x="0" y="60"/>
                </a:cxn>
                <a:cxn ang="0">
                  <a:pos x="0" y="60"/>
                </a:cxn>
                <a:cxn ang="0">
                  <a:pos x="0" y="63"/>
                </a:cxn>
                <a:cxn ang="0">
                  <a:pos x="2" y="65"/>
                </a:cxn>
                <a:cxn ang="0">
                  <a:pos x="4" y="68"/>
                </a:cxn>
                <a:cxn ang="0">
                  <a:pos x="10" y="66"/>
                </a:cxn>
                <a:cxn ang="0">
                  <a:pos x="11" y="65"/>
                </a:cxn>
                <a:cxn ang="0">
                  <a:pos x="12" y="64"/>
                </a:cxn>
                <a:cxn ang="0">
                  <a:pos x="12" y="64"/>
                </a:cxn>
                <a:cxn ang="0">
                  <a:pos x="15" y="55"/>
                </a:cxn>
                <a:cxn ang="0">
                  <a:pos x="20" y="48"/>
                </a:cxn>
                <a:cxn ang="0">
                  <a:pos x="27" y="42"/>
                </a:cxn>
                <a:cxn ang="0">
                  <a:pos x="33" y="35"/>
                </a:cxn>
                <a:cxn ang="0">
                  <a:pos x="46" y="22"/>
                </a:cxn>
                <a:cxn ang="0">
                  <a:pos x="53" y="15"/>
                </a:cxn>
                <a:cxn ang="0">
                  <a:pos x="57" y="8"/>
                </a:cxn>
                <a:cxn ang="0">
                  <a:pos x="57" y="8"/>
                </a:cxn>
                <a:cxn ang="0">
                  <a:pos x="58" y="5"/>
                </a:cxn>
                <a:cxn ang="0">
                  <a:pos x="58" y="4"/>
                </a:cxn>
                <a:cxn ang="0">
                  <a:pos x="55" y="0"/>
                </a:cxn>
                <a:cxn ang="0">
                  <a:pos x="50" y="0"/>
                </a:cxn>
                <a:cxn ang="0">
                  <a:pos x="49" y="0"/>
                </a:cxn>
                <a:cxn ang="0">
                  <a:pos x="48" y="2"/>
                </a:cxn>
                <a:cxn ang="0">
                  <a:pos x="48" y="2"/>
                </a:cxn>
              </a:cxnLst>
              <a:rect l="0" t="0" r="r" b="b"/>
              <a:pathLst>
                <a:path w="58" h="68">
                  <a:moveTo>
                    <a:pt x="48" y="2"/>
                  </a:moveTo>
                  <a:lnTo>
                    <a:pt x="48" y="2"/>
                  </a:lnTo>
                  <a:lnTo>
                    <a:pt x="42" y="10"/>
                  </a:lnTo>
                  <a:lnTo>
                    <a:pt x="36" y="17"/>
                  </a:lnTo>
                  <a:lnTo>
                    <a:pt x="23" y="30"/>
                  </a:lnTo>
                  <a:lnTo>
                    <a:pt x="16" y="36"/>
                  </a:lnTo>
                  <a:lnTo>
                    <a:pt x="10" y="44"/>
                  </a:lnTo>
                  <a:lnTo>
                    <a:pt x="4" y="52"/>
                  </a:lnTo>
                  <a:lnTo>
                    <a:pt x="0" y="60"/>
                  </a:lnTo>
                  <a:lnTo>
                    <a:pt x="0" y="60"/>
                  </a:lnTo>
                  <a:lnTo>
                    <a:pt x="0" y="63"/>
                  </a:lnTo>
                  <a:lnTo>
                    <a:pt x="2" y="65"/>
                  </a:lnTo>
                  <a:lnTo>
                    <a:pt x="4" y="68"/>
                  </a:lnTo>
                  <a:lnTo>
                    <a:pt x="10" y="66"/>
                  </a:lnTo>
                  <a:lnTo>
                    <a:pt x="11" y="65"/>
                  </a:lnTo>
                  <a:lnTo>
                    <a:pt x="12" y="64"/>
                  </a:lnTo>
                  <a:lnTo>
                    <a:pt x="12" y="64"/>
                  </a:lnTo>
                  <a:lnTo>
                    <a:pt x="15" y="55"/>
                  </a:lnTo>
                  <a:lnTo>
                    <a:pt x="20" y="48"/>
                  </a:lnTo>
                  <a:lnTo>
                    <a:pt x="27" y="42"/>
                  </a:lnTo>
                  <a:lnTo>
                    <a:pt x="33" y="35"/>
                  </a:lnTo>
                  <a:lnTo>
                    <a:pt x="46" y="22"/>
                  </a:lnTo>
                  <a:lnTo>
                    <a:pt x="53" y="15"/>
                  </a:lnTo>
                  <a:lnTo>
                    <a:pt x="57" y="8"/>
                  </a:lnTo>
                  <a:lnTo>
                    <a:pt x="57" y="8"/>
                  </a:lnTo>
                  <a:lnTo>
                    <a:pt x="58" y="5"/>
                  </a:lnTo>
                  <a:lnTo>
                    <a:pt x="58" y="4"/>
                  </a:lnTo>
                  <a:lnTo>
                    <a:pt x="55" y="0"/>
                  </a:lnTo>
                  <a:lnTo>
                    <a:pt x="50" y="0"/>
                  </a:lnTo>
                  <a:lnTo>
                    <a:pt x="49" y="0"/>
                  </a:lnTo>
                  <a:lnTo>
                    <a:pt x="48" y="2"/>
                  </a:lnTo>
                  <a:lnTo>
                    <a:pt x="4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6" name="Freeform 457"/>
            <p:cNvSpPr/>
            <p:nvPr/>
          </p:nvSpPr>
          <p:spPr bwMode="auto">
            <a:xfrm>
              <a:off x="6943726" y="1587500"/>
              <a:ext cx="19050" cy="23813"/>
            </a:xfrm>
            <a:custGeom>
              <a:avLst/>
              <a:gdLst/>
              <a:ahLst/>
              <a:cxnLst>
                <a:cxn ang="0">
                  <a:pos x="42" y="1"/>
                </a:cxn>
                <a:cxn ang="0">
                  <a:pos x="42" y="1"/>
                </a:cxn>
                <a:cxn ang="0">
                  <a:pos x="34" y="9"/>
                </a:cxn>
                <a:cxn ang="0">
                  <a:pos x="34" y="9"/>
                </a:cxn>
                <a:cxn ang="0">
                  <a:pos x="26" y="13"/>
                </a:cxn>
                <a:cxn ang="0">
                  <a:pos x="22" y="15"/>
                </a:cxn>
                <a:cxn ang="0">
                  <a:pos x="18" y="18"/>
                </a:cxn>
                <a:cxn ang="0">
                  <a:pos x="18" y="18"/>
                </a:cxn>
                <a:cxn ang="0">
                  <a:pos x="14" y="25"/>
                </a:cxn>
                <a:cxn ang="0">
                  <a:pos x="12" y="31"/>
                </a:cxn>
                <a:cxn ang="0">
                  <a:pos x="12" y="31"/>
                </a:cxn>
                <a:cxn ang="0">
                  <a:pos x="8" y="39"/>
                </a:cxn>
                <a:cxn ang="0">
                  <a:pos x="1" y="47"/>
                </a:cxn>
                <a:cxn ang="0">
                  <a:pos x="1" y="47"/>
                </a:cxn>
                <a:cxn ang="0">
                  <a:pos x="0" y="48"/>
                </a:cxn>
                <a:cxn ang="0">
                  <a:pos x="0" y="51"/>
                </a:cxn>
                <a:cxn ang="0">
                  <a:pos x="3" y="55"/>
                </a:cxn>
                <a:cxn ang="0">
                  <a:pos x="5" y="56"/>
                </a:cxn>
                <a:cxn ang="0">
                  <a:pos x="8" y="56"/>
                </a:cxn>
                <a:cxn ang="0">
                  <a:pos x="11" y="55"/>
                </a:cxn>
                <a:cxn ang="0">
                  <a:pos x="11" y="55"/>
                </a:cxn>
                <a:cxn ang="0">
                  <a:pos x="14" y="48"/>
                </a:cxn>
                <a:cxn ang="0">
                  <a:pos x="20" y="42"/>
                </a:cxn>
                <a:cxn ang="0">
                  <a:pos x="26" y="29"/>
                </a:cxn>
                <a:cxn ang="0">
                  <a:pos x="26" y="29"/>
                </a:cxn>
                <a:cxn ang="0">
                  <a:pos x="29" y="25"/>
                </a:cxn>
                <a:cxn ang="0">
                  <a:pos x="33" y="22"/>
                </a:cxn>
                <a:cxn ang="0">
                  <a:pos x="39" y="18"/>
                </a:cxn>
                <a:cxn ang="0">
                  <a:pos x="39" y="18"/>
                </a:cxn>
                <a:cxn ang="0">
                  <a:pos x="50" y="9"/>
                </a:cxn>
                <a:cxn ang="0">
                  <a:pos x="50" y="9"/>
                </a:cxn>
                <a:cxn ang="0">
                  <a:pos x="51" y="6"/>
                </a:cxn>
                <a:cxn ang="0">
                  <a:pos x="51" y="5"/>
                </a:cxn>
                <a:cxn ang="0">
                  <a:pos x="50" y="1"/>
                </a:cxn>
                <a:cxn ang="0">
                  <a:pos x="46" y="0"/>
                </a:cxn>
                <a:cxn ang="0">
                  <a:pos x="45" y="0"/>
                </a:cxn>
                <a:cxn ang="0">
                  <a:pos x="42" y="1"/>
                </a:cxn>
                <a:cxn ang="0">
                  <a:pos x="42" y="1"/>
                </a:cxn>
              </a:cxnLst>
              <a:rect l="0" t="0" r="r" b="b"/>
              <a:pathLst>
                <a:path w="51" h="56">
                  <a:moveTo>
                    <a:pt x="42" y="1"/>
                  </a:moveTo>
                  <a:lnTo>
                    <a:pt x="42" y="1"/>
                  </a:lnTo>
                  <a:lnTo>
                    <a:pt x="34" y="9"/>
                  </a:lnTo>
                  <a:lnTo>
                    <a:pt x="34" y="9"/>
                  </a:lnTo>
                  <a:lnTo>
                    <a:pt x="26" y="13"/>
                  </a:lnTo>
                  <a:lnTo>
                    <a:pt x="22" y="15"/>
                  </a:lnTo>
                  <a:lnTo>
                    <a:pt x="18" y="18"/>
                  </a:lnTo>
                  <a:lnTo>
                    <a:pt x="18" y="18"/>
                  </a:lnTo>
                  <a:lnTo>
                    <a:pt x="14" y="25"/>
                  </a:lnTo>
                  <a:lnTo>
                    <a:pt x="12" y="31"/>
                  </a:lnTo>
                  <a:lnTo>
                    <a:pt x="12" y="31"/>
                  </a:lnTo>
                  <a:lnTo>
                    <a:pt x="8" y="39"/>
                  </a:lnTo>
                  <a:lnTo>
                    <a:pt x="1" y="47"/>
                  </a:lnTo>
                  <a:lnTo>
                    <a:pt x="1" y="47"/>
                  </a:lnTo>
                  <a:lnTo>
                    <a:pt x="0" y="48"/>
                  </a:lnTo>
                  <a:lnTo>
                    <a:pt x="0" y="51"/>
                  </a:lnTo>
                  <a:lnTo>
                    <a:pt x="3" y="55"/>
                  </a:lnTo>
                  <a:lnTo>
                    <a:pt x="5" y="56"/>
                  </a:lnTo>
                  <a:lnTo>
                    <a:pt x="8" y="56"/>
                  </a:lnTo>
                  <a:lnTo>
                    <a:pt x="11" y="55"/>
                  </a:lnTo>
                  <a:lnTo>
                    <a:pt x="11" y="55"/>
                  </a:lnTo>
                  <a:lnTo>
                    <a:pt x="14" y="48"/>
                  </a:lnTo>
                  <a:lnTo>
                    <a:pt x="20" y="42"/>
                  </a:lnTo>
                  <a:lnTo>
                    <a:pt x="26" y="29"/>
                  </a:lnTo>
                  <a:lnTo>
                    <a:pt x="26" y="29"/>
                  </a:lnTo>
                  <a:lnTo>
                    <a:pt x="29" y="25"/>
                  </a:lnTo>
                  <a:lnTo>
                    <a:pt x="33" y="22"/>
                  </a:lnTo>
                  <a:lnTo>
                    <a:pt x="39" y="18"/>
                  </a:lnTo>
                  <a:lnTo>
                    <a:pt x="39" y="18"/>
                  </a:lnTo>
                  <a:lnTo>
                    <a:pt x="50" y="9"/>
                  </a:lnTo>
                  <a:lnTo>
                    <a:pt x="50" y="9"/>
                  </a:lnTo>
                  <a:lnTo>
                    <a:pt x="51" y="6"/>
                  </a:lnTo>
                  <a:lnTo>
                    <a:pt x="51" y="5"/>
                  </a:lnTo>
                  <a:lnTo>
                    <a:pt x="50" y="1"/>
                  </a:lnTo>
                  <a:lnTo>
                    <a:pt x="46" y="0"/>
                  </a:lnTo>
                  <a:lnTo>
                    <a:pt x="45" y="0"/>
                  </a:lnTo>
                  <a:lnTo>
                    <a:pt x="42" y="1"/>
                  </a:lnTo>
                  <a:lnTo>
                    <a:pt x="4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7" name="Freeform 458"/>
            <p:cNvSpPr/>
            <p:nvPr/>
          </p:nvSpPr>
          <p:spPr bwMode="auto">
            <a:xfrm>
              <a:off x="6286501" y="1403350"/>
              <a:ext cx="779463" cy="230188"/>
            </a:xfrm>
            <a:custGeom>
              <a:avLst/>
              <a:gdLst/>
              <a:ahLst/>
              <a:cxnLst>
                <a:cxn ang="0">
                  <a:pos x="1953" y="471"/>
                </a:cxn>
                <a:cxn ang="0">
                  <a:pos x="1915" y="288"/>
                </a:cxn>
                <a:cxn ang="0">
                  <a:pos x="1894" y="184"/>
                </a:cxn>
                <a:cxn ang="0">
                  <a:pos x="1872" y="118"/>
                </a:cxn>
                <a:cxn ang="0">
                  <a:pos x="1837" y="34"/>
                </a:cxn>
                <a:cxn ang="0">
                  <a:pos x="1830" y="8"/>
                </a:cxn>
                <a:cxn ang="0">
                  <a:pos x="1816" y="0"/>
                </a:cxn>
                <a:cxn ang="0">
                  <a:pos x="1791" y="14"/>
                </a:cxn>
                <a:cxn ang="0">
                  <a:pos x="1790" y="29"/>
                </a:cxn>
                <a:cxn ang="0">
                  <a:pos x="1805" y="77"/>
                </a:cxn>
                <a:cxn ang="0">
                  <a:pos x="1839" y="157"/>
                </a:cxn>
                <a:cxn ang="0">
                  <a:pos x="1864" y="260"/>
                </a:cxn>
                <a:cxn ang="0">
                  <a:pos x="1911" y="485"/>
                </a:cxn>
                <a:cxn ang="0">
                  <a:pos x="1877" y="514"/>
                </a:cxn>
                <a:cxn ang="0">
                  <a:pos x="1863" y="511"/>
                </a:cxn>
                <a:cxn ang="0">
                  <a:pos x="1737" y="513"/>
                </a:cxn>
                <a:cxn ang="0">
                  <a:pos x="1362" y="526"/>
                </a:cxn>
                <a:cxn ang="0">
                  <a:pos x="1187" y="532"/>
                </a:cxn>
                <a:cxn ang="0">
                  <a:pos x="932" y="533"/>
                </a:cxn>
                <a:cxn ang="0">
                  <a:pos x="741" y="535"/>
                </a:cxn>
                <a:cxn ang="0">
                  <a:pos x="615" y="528"/>
                </a:cxn>
                <a:cxn ang="0">
                  <a:pos x="471" y="528"/>
                </a:cxn>
                <a:cxn ang="0">
                  <a:pos x="386" y="522"/>
                </a:cxn>
                <a:cxn ang="0">
                  <a:pos x="283" y="516"/>
                </a:cxn>
                <a:cxn ang="0">
                  <a:pos x="180" y="520"/>
                </a:cxn>
                <a:cxn ang="0">
                  <a:pos x="70" y="510"/>
                </a:cxn>
                <a:cxn ang="0">
                  <a:pos x="49" y="506"/>
                </a:cxn>
                <a:cxn ang="0">
                  <a:pos x="57" y="479"/>
                </a:cxn>
                <a:cxn ang="0">
                  <a:pos x="66" y="412"/>
                </a:cxn>
                <a:cxn ang="0">
                  <a:pos x="68" y="361"/>
                </a:cxn>
                <a:cxn ang="0">
                  <a:pos x="79" y="322"/>
                </a:cxn>
                <a:cxn ang="0">
                  <a:pos x="105" y="251"/>
                </a:cxn>
                <a:cxn ang="0">
                  <a:pos x="127" y="154"/>
                </a:cxn>
                <a:cxn ang="0">
                  <a:pos x="160" y="30"/>
                </a:cxn>
                <a:cxn ang="0">
                  <a:pos x="156" y="17"/>
                </a:cxn>
                <a:cxn ang="0">
                  <a:pos x="139" y="9"/>
                </a:cxn>
                <a:cxn ang="0">
                  <a:pos x="117" y="21"/>
                </a:cxn>
                <a:cxn ang="0">
                  <a:pos x="111" y="47"/>
                </a:cxn>
                <a:cxn ang="0">
                  <a:pos x="79" y="159"/>
                </a:cxn>
                <a:cxn ang="0">
                  <a:pos x="46" y="282"/>
                </a:cxn>
                <a:cxn ang="0">
                  <a:pos x="32" y="322"/>
                </a:cxn>
                <a:cxn ang="0">
                  <a:pos x="20" y="417"/>
                </a:cxn>
                <a:cxn ang="0">
                  <a:pos x="8" y="489"/>
                </a:cxn>
                <a:cxn ang="0">
                  <a:pos x="9" y="506"/>
                </a:cxn>
                <a:cxn ang="0">
                  <a:pos x="0" y="524"/>
                </a:cxn>
                <a:cxn ang="0">
                  <a:pos x="15" y="547"/>
                </a:cxn>
                <a:cxn ang="0">
                  <a:pos x="45" y="552"/>
                </a:cxn>
                <a:cxn ang="0">
                  <a:pos x="97" y="557"/>
                </a:cxn>
                <a:cxn ang="0">
                  <a:pos x="180" y="566"/>
                </a:cxn>
                <a:cxn ang="0">
                  <a:pos x="394" y="570"/>
                </a:cxn>
                <a:cxn ang="0">
                  <a:pos x="505" y="571"/>
                </a:cxn>
                <a:cxn ang="0">
                  <a:pos x="615" y="574"/>
                </a:cxn>
                <a:cxn ang="0">
                  <a:pos x="866" y="579"/>
                </a:cxn>
                <a:cxn ang="0">
                  <a:pos x="1128" y="578"/>
                </a:cxn>
                <a:cxn ang="0">
                  <a:pos x="1303" y="571"/>
                </a:cxn>
                <a:cxn ang="0">
                  <a:pos x="1480" y="569"/>
                </a:cxn>
                <a:cxn ang="0">
                  <a:pos x="1847" y="556"/>
                </a:cxn>
                <a:cxn ang="0">
                  <a:pos x="1859" y="562"/>
                </a:cxn>
                <a:cxn ang="0">
                  <a:pos x="1925" y="562"/>
                </a:cxn>
                <a:cxn ang="0">
                  <a:pos x="1936" y="553"/>
                </a:cxn>
                <a:cxn ang="0">
                  <a:pos x="1956" y="550"/>
                </a:cxn>
                <a:cxn ang="0">
                  <a:pos x="1964" y="532"/>
                </a:cxn>
              </a:cxnLst>
              <a:rect l="0" t="0" r="r" b="b"/>
              <a:pathLst>
                <a:path w="1964" h="581">
                  <a:moveTo>
                    <a:pt x="1964" y="532"/>
                  </a:moveTo>
                  <a:lnTo>
                    <a:pt x="1964" y="532"/>
                  </a:lnTo>
                  <a:lnTo>
                    <a:pt x="1960" y="502"/>
                  </a:lnTo>
                  <a:lnTo>
                    <a:pt x="1953" y="471"/>
                  </a:lnTo>
                  <a:lnTo>
                    <a:pt x="1940" y="409"/>
                  </a:lnTo>
                  <a:lnTo>
                    <a:pt x="1926" y="349"/>
                  </a:lnTo>
                  <a:lnTo>
                    <a:pt x="1919" y="318"/>
                  </a:lnTo>
                  <a:lnTo>
                    <a:pt x="1915" y="288"/>
                  </a:lnTo>
                  <a:lnTo>
                    <a:pt x="1915" y="288"/>
                  </a:lnTo>
                  <a:lnTo>
                    <a:pt x="1909" y="252"/>
                  </a:lnTo>
                  <a:lnTo>
                    <a:pt x="1902" y="218"/>
                  </a:lnTo>
                  <a:lnTo>
                    <a:pt x="1894" y="184"/>
                  </a:lnTo>
                  <a:lnTo>
                    <a:pt x="1885" y="150"/>
                  </a:lnTo>
                  <a:lnTo>
                    <a:pt x="1885" y="150"/>
                  </a:lnTo>
                  <a:lnTo>
                    <a:pt x="1880" y="133"/>
                  </a:lnTo>
                  <a:lnTo>
                    <a:pt x="1872" y="118"/>
                  </a:lnTo>
                  <a:lnTo>
                    <a:pt x="1856" y="84"/>
                  </a:lnTo>
                  <a:lnTo>
                    <a:pt x="1849" y="67"/>
                  </a:lnTo>
                  <a:lnTo>
                    <a:pt x="1842" y="51"/>
                  </a:lnTo>
                  <a:lnTo>
                    <a:pt x="1837" y="34"/>
                  </a:lnTo>
                  <a:lnTo>
                    <a:pt x="1833" y="17"/>
                  </a:lnTo>
                  <a:lnTo>
                    <a:pt x="1833" y="17"/>
                  </a:lnTo>
                  <a:lnTo>
                    <a:pt x="1832" y="12"/>
                  </a:lnTo>
                  <a:lnTo>
                    <a:pt x="1830" y="8"/>
                  </a:lnTo>
                  <a:lnTo>
                    <a:pt x="1828" y="5"/>
                  </a:lnTo>
                  <a:lnTo>
                    <a:pt x="1824" y="3"/>
                  </a:lnTo>
                  <a:lnTo>
                    <a:pt x="1820" y="1"/>
                  </a:lnTo>
                  <a:lnTo>
                    <a:pt x="1816" y="0"/>
                  </a:lnTo>
                  <a:lnTo>
                    <a:pt x="1808" y="1"/>
                  </a:lnTo>
                  <a:lnTo>
                    <a:pt x="1800" y="5"/>
                  </a:lnTo>
                  <a:lnTo>
                    <a:pt x="1794" y="10"/>
                  </a:lnTo>
                  <a:lnTo>
                    <a:pt x="1791" y="14"/>
                  </a:lnTo>
                  <a:lnTo>
                    <a:pt x="1790" y="20"/>
                  </a:lnTo>
                  <a:lnTo>
                    <a:pt x="1788" y="23"/>
                  </a:lnTo>
                  <a:lnTo>
                    <a:pt x="1790" y="29"/>
                  </a:lnTo>
                  <a:lnTo>
                    <a:pt x="1790" y="29"/>
                  </a:lnTo>
                  <a:lnTo>
                    <a:pt x="1791" y="42"/>
                  </a:lnTo>
                  <a:lnTo>
                    <a:pt x="1795" y="54"/>
                  </a:lnTo>
                  <a:lnTo>
                    <a:pt x="1800" y="65"/>
                  </a:lnTo>
                  <a:lnTo>
                    <a:pt x="1805" y="77"/>
                  </a:lnTo>
                  <a:lnTo>
                    <a:pt x="1817" y="101"/>
                  </a:lnTo>
                  <a:lnTo>
                    <a:pt x="1828" y="124"/>
                  </a:lnTo>
                  <a:lnTo>
                    <a:pt x="1828" y="124"/>
                  </a:lnTo>
                  <a:lnTo>
                    <a:pt x="1839" y="157"/>
                  </a:lnTo>
                  <a:lnTo>
                    <a:pt x="1850" y="191"/>
                  </a:lnTo>
                  <a:lnTo>
                    <a:pt x="1858" y="226"/>
                  </a:lnTo>
                  <a:lnTo>
                    <a:pt x="1864" y="260"/>
                  </a:lnTo>
                  <a:lnTo>
                    <a:pt x="1864" y="260"/>
                  </a:lnTo>
                  <a:lnTo>
                    <a:pt x="1877" y="324"/>
                  </a:lnTo>
                  <a:lnTo>
                    <a:pt x="1892" y="388"/>
                  </a:lnTo>
                  <a:lnTo>
                    <a:pt x="1905" y="452"/>
                  </a:lnTo>
                  <a:lnTo>
                    <a:pt x="1911" y="485"/>
                  </a:lnTo>
                  <a:lnTo>
                    <a:pt x="1915" y="518"/>
                  </a:lnTo>
                  <a:lnTo>
                    <a:pt x="1881" y="518"/>
                  </a:lnTo>
                  <a:lnTo>
                    <a:pt x="1881" y="518"/>
                  </a:lnTo>
                  <a:lnTo>
                    <a:pt x="1877" y="514"/>
                  </a:lnTo>
                  <a:lnTo>
                    <a:pt x="1873" y="513"/>
                  </a:lnTo>
                  <a:lnTo>
                    <a:pt x="1868" y="511"/>
                  </a:lnTo>
                  <a:lnTo>
                    <a:pt x="1863" y="511"/>
                  </a:lnTo>
                  <a:lnTo>
                    <a:pt x="1863" y="511"/>
                  </a:lnTo>
                  <a:lnTo>
                    <a:pt x="1856" y="510"/>
                  </a:lnTo>
                  <a:lnTo>
                    <a:pt x="1856" y="510"/>
                  </a:lnTo>
                  <a:lnTo>
                    <a:pt x="1799" y="510"/>
                  </a:lnTo>
                  <a:lnTo>
                    <a:pt x="1737" y="513"/>
                  </a:lnTo>
                  <a:lnTo>
                    <a:pt x="1609" y="518"/>
                  </a:lnTo>
                  <a:lnTo>
                    <a:pt x="1481" y="523"/>
                  </a:lnTo>
                  <a:lnTo>
                    <a:pt x="1421" y="524"/>
                  </a:lnTo>
                  <a:lnTo>
                    <a:pt x="1362" y="526"/>
                  </a:lnTo>
                  <a:lnTo>
                    <a:pt x="1362" y="526"/>
                  </a:lnTo>
                  <a:lnTo>
                    <a:pt x="1303" y="527"/>
                  </a:lnTo>
                  <a:lnTo>
                    <a:pt x="1244" y="530"/>
                  </a:lnTo>
                  <a:lnTo>
                    <a:pt x="1187" y="532"/>
                  </a:lnTo>
                  <a:lnTo>
                    <a:pt x="1128" y="532"/>
                  </a:lnTo>
                  <a:lnTo>
                    <a:pt x="1128" y="532"/>
                  </a:lnTo>
                  <a:lnTo>
                    <a:pt x="997" y="532"/>
                  </a:lnTo>
                  <a:lnTo>
                    <a:pt x="932" y="533"/>
                  </a:lnTo>
                  <a:lnTo>
                    <a:pt x="866" y="533"/>
                  </a:lnTo>
                  <a:lnTo>
                    <a:pt x="866" y="533"/>
                  </a:lnTo>
                  <a:lnTo>
                    <a:pt x="803" y="535"/>
                  </a:lnTo>
                  <a:lnTo>
                    <a:pt x="741" y="535"/>
                  </a:lnTo>
                  <a:lnTo>
                    <a:pt x="678" y="532"/>
                  </a:lnTo>
                  <a:lnTo>
                    <a:pt x="647" y="531"/>
                  </a:lnTo>
                  <a:lnTo>
                    <a:pt x="615" y="528"/>
                  </a:lnTo>
                  <a:lnTo>
                    <a:pt x="615" y="528"/>
                  </a:lnTo>
                  <a:lnTo>
                    <a:pt x="586" y="526"/>
                  </a:lnTo>
                  <a:lnTo>
                    <a:pt x="558" y="526"/>
                  </a:lnTo>
                  <a:lnTo>
                    <a:pt x="500" y="527"/>
                  </a:lnTo>
                  <a:lnTo>
                    <a:pt x="471" y="528"/>
                  </a:lnTo>
                  <a:lnTo>
                    <a:pt x="442" y="528"/>
                  </a:lnTo>
                  <a:lnTo>
                    <a:pt x="414" y="526"/>
                  </a:lnTo>
                  <a:lnTo>
                    <a:pt x="386" y="522"/>
                  </a:lnTo>
                  <a:lnTo>
                    <a:pt x="386" y="522"/>
                  </a:lnTo>
                  <a:lnTo>
                    <a:pt x="361" y="519"/>
                  </a:lnTo>
                  <a:lnTo>
                    <a:pt x="335" y="516"/>
                  </a:lnTo>
                  <a:lnTo>
                    <a:pt x="309" y="516"/>
                  </a:lnTo>
                  <a:lnTo>
                    <a:pt x="283" y="516"/>
                  </a:lnTo>
                  <a:lnTo>
                    <a:pt x="231" y="519"/>
                  </a:lnTo>
                  <a:lnTo>
                    <a:pt x="206" y="520"/>
                  </a:lnTo>
                  <a:lnTo>
                    <a:pt x="180" y="520"/>
                  </a:lnTo>
                  <a:lnTo>
                    <a:pt x="180" y="520"/>
                  </a:lnTo>
                  <a:lnTo>
                    <a:pt x="152" y="519"/>
                  </a:lnTo>
                  <a:lnTo>
                    <a:pt x="125" y="516"/>
                  </a:lnTo>
                  <a:lnTo>
                    <a:pt x="97" y="513"/>
                  </a:lnTo>
                  <a:lnTo>
                    <a:pt x="70" y="510"/>
                  </a:lnTo>
                  <a:lnTo>
                    <a:pt x="70" y="510"/>
                  </a:lnTo>
                  <a:lnTo>
                    <a:pt x="59" y="509"/>
                  </a:lnTo>
                  <a:lnTo>
                    <a:pt x="49" y="506"/>
                  </a:lnTo>
                  <a:lnTo>
                    <a:pt x="49" y="506"/>
                  </a:lnTo>
                  <a:lnTo>
                    <a:pt x="51" y="501"/>
                  </a:lnTo>
                  <a:lnTo>
                    <a:pt x="51" y="501"/>
                  </a:lnTo>
                  <a:lnTo>
                    <a:pt x="55" y="489"/>
                  </a:lnTo>
                  <a:lnTo>
                    <a:pt x="57" y="479"/>
                  </a:lnTo>
                  <a:lnTo>
                    <a:pt x="59" y="456"/>
                  </a:lnTo>
                  <a:lnTo>
                    <a:pt x="60" y="434"/>
                  </a:lnTo>
                  <a:lnTo>
                    <a:pt x="62" y="422"/>
                  </a:lnTo>
                  <a:lnTo>
                    <a:pt x="66" y="412"/>
                  </a:lnTo>
                  <a:lnTo>
                    <a:pt x="66" y="412"/>
                  </a:lnTo>
                  <a:lnTo>
                    <a:pt x="68" y="399"/>
                  </a:lnTo>
                  <a:lnTo>
                    <a:pt x="68" y="387"/>
                  </a:lnTo>
                  <a:lnTo>
                    <a:pt x="68" y="361"/>
                  </a:lnTo>
                  <a:lnTo>
                    <a:pt x="68" y="361"/>
                  </a:lnTo>
                  <a:lnTo>
                    <a:pt x="70" y="352"/>
                  </a:lnTo>
                  <a:lnTo>
                    <a:pt x="72" y="341"/>
                  </a:lnTo>
                  <a:lnTo>
                    <a:pt x="79" y="322"/>
                  </a:lnTo>
                  <a:lnTo>
                    <a:pt x="88" y="302"/>
                  </a:lnTo>
                  <a:lnTo>
                    <a:pt x="94" y="282"/>
                  </a:lnTo>
                  <a:lnTo>
                    <a:pt x="94" y="282"/>
                  </a:lnTo>
                  <a:lnTo>
                    <a:pt x="105" y="251"/>
                  </a:lnTo>
                  <a:lnTo>
                    <a:pt x="111" y="218"/>
                  </a:lnTo>
                  <a:lnTo>
                    <a:pt x="119" y="186"/>
                  </a:lnTo>
                  <a:lnTo>
                    <a:pt x="127" y="154"/>
                  </a:lnTo>
                  <a:lnTo>
                    <a:pt x="127" y="154"/>
                  </a:lnTo>
                  <a:lnTo>
                    <a:pt x="147" y="93"/>
                  </a:lnTo>
                  <a:lnTo>
                    <a:pt x="155" y="61"/>
                  </a:lnTo>
                  <a:lnTo>
                    <a:pt x="157" y="46"/>
                  </a:lnTo>
                  <a:lnTo>
                    <a:pt x="160" y="30"/>
                  </a:lnTo>
                  <a:lnTo>
                    <a:pt x="160" y="30"/>
                  </a:lnTo>
                  <a:lnTo>
                    <a:pt x="160" y="25"/>
                  </a:lnTo>
                  <a:lnTo>
                    <a:pt x="159" y="21"/>
                  </a:lnTo>
                  <a:lnTo>
                    <a:pt x="156" y="17"/>
                  </a:lnTo>
                  <a:lnTo>
                    <a:pt x="153" y="14"/>
                  </a:lnTo>
                  <a:lnTo>
                    <a:pt x="151" y="12"/>
                  </a:lnTo>
                  <a:lnTo>
                    <a:pt x="147" y="10"/>
                  </a:lnTo>
                  <a:lnTo>
                    <a:pt x="139" y="9"/>
                  </a:lnTo>
                  <a:lnTo>
                    <a:pt x="130" y="10"/>
                  </a:lnTo>
                  <a:lnTo>
                    <a:pt x="122" y="14"/>
                  </a:lnTo>
                  <a:lnTo>
                    <a:pt x="119" y="17"/>
                  </a:lnTo>
                  <a:lnTo>
                    <a:pt x="117" y="21"/>
                  </a:lnTo>
                  <a:lnTo>
                    <a:pt x="114" y="25"/>
                  </a:lnTo>
                  <a:lnTo>
                    <a:pt x="114" y="30"/>
                  </a:lnTo>
                  <a:lnTo>
                    <a:pt x="114" y="30"/>
                  </a:lnTo>
                  <a:lnTo>
                    <a:pt x="111" y="47"/>
                  </a:lnTo>
                  <a:lnTo>
                    <a:pt x="109" y="63"/>
                  </a:lnTo>
                  <a:lnTo>
                    <a:pt x="100" y="95"/>
                  </a:lnTo>
                  <a:lnTo>
                    <a:pt x="79" y="159"/>
                  </a:lnTo>
                  <a:lnTo>
                    <a:pt x="79" y="159"/>
                  </a:lnTo>
                  <a:lnTo>
                    <a:pt x="70" y="195"/>
                  </a:lnTo>
                  <a:lnTo>
                    <a:pt x="60" y="230"/>
                  </a:lnTo>
                  <a:lnTo>
                    <a:pt x="51" y="265"/>
                  </a:lnTo>
                  <a:lnTo>
                    <a:pt x="46" y="282"/>
                  </a:lnTo>
                  <a:lnTo>
                    <a:pt x="40" y="298"/>
                  </a:lnTo>
                  <a:lnTo>
                    <a:pt x="40" y="298"/>
                  </a:lnTo>
                  <a:lnTo>
                    <a:pt x="36" y="310"/>
                  </a:lnTo>
                  <a:lnTo>
                    <a:pt x="32" y="322"/>
                  </a:lnTo>
                  <a:lnTo>
                    <a:pt x="26" y="345"/>
                  </a:lnTo>
                  <a:lnTo>
                    <a:pt x="24" y="370"/>
                  </a:lnTo>
                  <a:lnTo>
                    <a:pt x="21" y="394"/>
                  </a:lnTo>
                  <a:lnTo>
                    <a:pt x="20" y="417"/>
                  </a:lnTo>
                  <a:lnTo>
                    <a:pt x="17" y="442"/>
                  </a:lnTo>
                  <a:lnTo>
                    <a:pt x="15" y="465"/>
                  </a:lnTo>
                  <a:lnTo>
                    <a:pt x="8" y="489"/>
                  </a:lnTo>
                  <a:lnTo>
                    <a:pt x="8" y="489"/>
                  </a:lnTo>
                  <a:lnTo>
                    <a:pt x="7" y="494"/>
                  </a:lnTo>
                  <a:lnTo>
                    <a:pt x="7" y="498"/>
                  </a:lnTo>
                  <a:lnTo>
                    <a:pt x="8" y="502"/>
                  </a:lnTo>
                  <a:lnTo>
                    <a:pt x="9" y="506"/>
                  </a:lnTo>
                  <a:lnTo>
                    <a:pt x="9" y="506"/>
                  </a:lnTo>
                  <a:lnTo>
                    <a:pt x="4" y="511"/>
                  </a:lnTo>
                  <a:lnTo>
                    <a:pt x="2" y="518"/>
                  </a:lnTo>
                  <a:lnTo>
                    <a:pt x="0" y="524"/>
                  </a:lnTo>
                  <a:lnTo>
                    <a:pt x="0" y="531"/>
                  </a:lnTo>
                  <a:lnTo>
                    <a:pt x="3" y="537"/>
                  </a:lnTo>
                  <a:lnTo>
                    <a:pt x="8" y="543"/>
                  </a:lnTo>
                  <a:lnTo>
                    <a:pt x="15" y="547"/>
                  </a:lnTo>
                  <a:lnTo>
                    <a:pt x="23" y="548"/>
                  </a:lnTo>
                  <a:lnTo>
                    <a:pt x="23" y="548"/>
                  </a:lnTo>
                  <a:lnTo>
                    <a:pt x="33" y="549"/>
                  </a:lnTo>
                  <a:lnTo>
                    <a:pt x="45" y="552"/>
                  </a:lnTo>
                  <a:lnTo>
                    <a:pt x="57" y="554"/>
                  </a:lnTo>
                  <a:lnTo>
                    <a:pt x="70" y="556"/>
                  </a:lnTo>
                  <a:lnTo>
                    <a:pt x="70" y="556"/>
                  </a:lnTo>
                  <a:lnTo>
                    <a:pt x="97" y="557"/>
                  </a:lnTo>
                  <a:lnTo>
                    <a:pt x="125" y="561"/>
                  </a:lnTo>
                  <a:lnTo>
                    <a:pt x="152" y="565"/>
                  </a:lnTo>
                  <a:lnTo>
                    <a:pt x="180" y="566"/>
                  </a:lnTo>
                  <a:lnTo>
                    <a:pt x="180" y="566"/>
                  </a:lnTo>
                  <a:lnTo>
                    <a:pt x="233" y="567"/>
                  </a:lnTo>
                  <a:lnTo>
                    <a:pt x="287" y="566"/>
                  </a:lnTo>
                  <a:lnTo>
                    <a:pt x="340" y="567"/>
                  </a:lnTo>
                  <a:lnTo>
                    <a:pt x="394" y="570"/>
                  </a:lnTo>
                  <a:lnTo>
                    <a:pt x="394" y="570"/>
                  </a:lnTo>
                  <a:lnTo>
                    <a:pt x="422" y="571"/>
                  </a:lnTo>
                  <a:lnTo>
                    <a:pt x="449" y="571"/>
                  </a:lnTo>
                  <a:lnTo>
                    <a:pt x="505" y="571"/>
                  </a:lnTo>
                  <a:lnTo>
                    <a:pt x="560" y="571"/>
                  </a:lnTo>
                  <a:lnTo>
                    <a:pt x="588" y="573"/>
                  </a:lnTo>
                  <a:lnTo>
                    <a:pt x="615" y="574"/>
                  </a:lnTo>
                  <a:lnTo>
                    <a:pt x="615" y="574"/>
                  </a:lnTo>
                  <a:lnTo>
                    <a:pt x="678" y="578"/>
                  </a:lnTo>
                  <a:lnTo>
                    <a:pt x="741" y="579"/>
                  </a:lnTo>
                  <a:lnTo>
                    <a:pt x="803" y="581"/>
                  </a:lnTo>
                  <a:lnTo>
                    <a:pt x="866" y="579"/>
                  </a:lnTo>
                  <a:lnTo>
                    <a:pt x="866" y="579"/>
                  </a:lnTo>
                  <a:lnTo>
                    <a:pt x="932" y="578"/>
                  </a:lnTo>
                  <a:lnTo>
                    <a:pt x="997" y="578"/>
                  </a:lnTo>
                  <a:lnTo>
                    <a:pt x="1128" y="578"/>
                  </a:lnTo>
                  <a:lnTo>
                    <a:pt x="1128" y="578"/>
                  </a:lnTo>
                  <a:lnTo>
                    <a:pt x="1187" y="577"/>
                  </a:lnTo>
                  <a:lnTo>
                    <a:pt x="1244" y="574"/>
                  </a:lnTo>
                  <a:lnTo>
                    <a:pt x="1303" y="571"/>
                  </a:lnTo>
                  <a:lnTo>
                    <a:pt x="1362" y="571"/>
                  </a:lnTo>
                  <a:lnTo>
                    <a:pt x="1362" y="571"/>
                  </a:lnTo>
                  <a:lnTo>
                    <a:pt x="1420" y="570"/>
                  </a:lnTo>
                  <a:lnTo>
                    <a:pt x="1480" y="569"/>
                  </a:lnTo>
                  <a:lnTo>
                    <a:pt x="1605" y="564"/>
                  </a:lnTo>
                  <a:lnTo>
                    <a:pt x="1731" y="558"/>
                  </a:lnTo>
                  <a:lnTo>
                    <a:pt x="1791" y="557"/>
                  </a:lnTo>
                  <a:lnTo>
                    <a:pt x="1847" y="556"/>
                  </a:lnTo>
                  <a:lnTo>
                    <a:pt x="1847" y="556"/>
                  </a:lnTo>
                  <a:lnTo>
                    <a:pt x="1851" y="558"/>
                  </a:lnTo>
                  <a:lnTo>
                    <a:pt x="1855" y="561"/>
                  </a:lnTo>
                  <a:lnTo>
                    <a:pt x="1859" y="562"/>
                  </a:lnTo>
                  <a:lnTo>
                    <a:pt x="1864" y="564"/>
                  </a:lnTo>
                  <a:lnTo>
                    <a:pt x="1918" y="564"/>
                  </a:lnTo>
                  <a:lnTo>
                    <a:pt x="1918" y="564"/>
                  </a:lnTo>
                  <a:lnTo>
                    <a:pt x="1925" y="562"/>
                  </a:lnTo>
                  <a:lnTo>
                    <a:pt x="1928" y="561"/>
                  </a:lnTo>
                  <a:lnTo>
                    <a:pt x="1932" y="557"/>
                  </a:lnTo>
                  <a:lnTo>
                    <a:pt x="1936" y="553"/>
                  </a:lnTo>
                  <a:lnTo>
                    <a:pt x="1936" y="553"/>
                  </a:lnTo>
                  <a:lnTo>
                    <a:pt x="1942" y="554"/>
                  </a:lnTo>
                  <a:lnTo>
                    <a:pt x="1947" y="554"/>
                  </a:lnTo>
                  <a:lnTo>
                    <a:pt x="1951" y="553"/>
                  </a:lnTo>
                  <a:lnTo>
                    <a:pt x="1956" y="550"/>
                  </a:lnTo>
                  <a:lnTo>
                    <a:pt x="1960" y="548"/>
                  </a:lnTo>
                  <a:lnTo>
                    <a:pt x="1962" y="544"/>
                  </a:lnTo>
                  <a:lnTo>
                    <a:pt x="1964" y="539"/>
                  </a:lnTo>
                  <a:lnTo>
                    <a:pt x="1964" y="532"/>
                  </a:lnTo>
                  <a:lnTo>
                    <a:pt x="1964" y="53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8" name="Freeform 459"/>
            <p:cNvSpPr/>
            <p:nvPr/>
          </p:nvSpPr>
          <p:spPr bwMode="auto">
            <a:xfrm>
              <a:off x="6334126" y="1387475"/>
              <a:ext cx="682625" cy="200025"/>
            </a:xfrm>
            <a:custGeom>
              <a:avLst/>
              <a:gdLst/>
              <a:ahLst/>
              <a:cxnLst>
                <a:cxn ang="0">
                  <a:pos x="1658" y="17"/>
                </a:cxn>
                <a:cxn ang="0">
                  <a:pos x="1546" y="11"/>
                </a:cxn>
                <a:cxn ang="0">
                  <a:pos x="1249" y="11"/>
                </a:cxn>
                <a:cxn ang="0">
                  <a:pos x="1228" y="25"/>
                </a:cxn>
                <a:cxn ang="0">
                  <a:pos x="1225" y="49"/>
                </a:cxn>
                <a:cxn ang="0">
                  <a:pos x="1215" y="126"/>
                </a:cxn>
                <a:cxn ang="0">
                  <a:pos x="1199" y="265"/>
                </a:cxn>
                <a:cxn ang="0">
                  <a:pos x="1187" y="372"/>
                </a:cxn>
                <a:cxn ang="0">
                  <a:pos x="1185" y="398"/>
                </a:cxn>
                <a:cxn ang="0">
                  <a:pos x="1168" y="246"/>
                </a:cxn>
                <a:cxn ang="0">
                  <a:pos x="1135" y="57"/>
                </a:cxn>
                <a:cxn ang="0">
                  <a:pos x="1123" y="37"/>
                </a:cxn>
                <a:cxn ang="0">
                  <a:pos x="1079" y="32"/>
                </a:cxn>
                <a:cxn ang="0">
                  <a:pos x="822" y="25"/>
                </a:cxn>
                <a:cxn ang="0">
                  <a:pos x="625" y="30"/>
                </a:cxn>
                <a:cxn ang="0">
                  <a:pos x="596" y="49"/>
                </a:cxn>
                <a:cxn ang="0">
                  <a:pos x="594" y="80"/>
                </a:cxn>
                <a:cxn ang="0">
                  <a:pos x="586" y="197"/>
                </a:cxn>
                <a:cxn ang="0">
                  <a:pos x="556" y="334"/>
                </a:cxn>
                <a:cxn ang="0">
                  <a:pos x="527" y="194"/>
                </a:cxn>
                <a:cxn ang="0">
                  <a:pos x="497" y="92"/>
                </a:cxn>
                <a:cxn ang="0">
                  <a:pos x="473" y="24"/>
                </a:cxn>
                <a:cxn ang="0">
                  <a:pos x="443" y="25"/>
                </a:cxn>
                <a:cxn ang="0">
                  <a:pos x="192" y="11"/>
                </a:cxn>
                <a:cxn ang="0">
                  <a:pos x="72" y="0"/>
                </a:cxn>
                <a:cxn ang="0">
                  <a:pos x="10" y="19"/>
                </a:cxn>
                <a:cxn ang="0">
                  <a:pos x="2" y="66"/>
                </a:cxn>
                <a:cxn ang="0">
                  <a:pos x="31" y="78"/>
                </a:cxn>
                <a:cxn ang="0">
                  <a:pos x="45" y="57"/>
                </a:cxn>
                <a:cxn ang="0">
                  <a:pos x="66" y="42"/>
                </a:cxn>
                <a:cxn ang="0">
                  <a:pos x="134" y="55"/>
                </a:cxn>
                <a:cxn ang="0">
                  <a:pos x="232" y="57"/>
                </a:cxn>
                <a:cxn ang="0">
                  <a:pos x="440" y="71"/>
                </a:cxn>
                <a:cxn ang="0">
                  <a:pos x="469" y="142"/>
                </a:cxn>
                <a:cxn ang="0">
                  <a:pos x="489" y="253"/>
                </a:cxn>
                <a:cxn ang="0">
                  <a:pos x="535" y="470"/>
                </a:cxn>
                <a:cxn ang="0">
                  <a:pos x="546" y="491"/>
                </a:cxn>
                <a:cxn ang="0">
                  <a:pos x="583" y="488"/>
                </a:cxn>
                <a:cxn ang="0">
                  <a:pos x="590" y="421"/>
                </a:cxn>
                <a:cxn ang="0">
                  <a:pos x="626" y="229"/>
                </a:cxn>
                <a:cxn ang="0">
                  <a:pos x="635" y="96"/>
                </a:cxn>
                <a:cxn ang="0">
                  <a:pos x="646" y="91"/>
                </a:cxn>
                <a:cxn ang="0">
                  <a:pos x="679" y="68"/>
                </a:cxn>
                <a:cxn ang="0">
                  <a:pos x="990" y="71"/>
                </a:cxn>
                <a:cxn ang="0">
                  <a:pos x="1089" y="79"/>
                </a:cxn>
                <a:cxn ang="0">
                  <a:pos x="1129" y="284"/>
                </a:cxn>
                <a:cxn ang="0">
                  <a:pos x="1136" y="399"/>
                </a:cxn>
                <a:cxn ang="0">
                  <a:pos x="1164" y="475"/>
                </a:cxn>
                <a:cxn ang="0">
                  <a:pos x="1174" y="489"/>
                </a:cxn>
                <a:cxn ang="0">
                  <a:pos x="1206" y="503"/>
                </a:cxn>
                <a:cxn ang="0">
                  <a:pos x="1229" y="466"/>
                </a:cxn>
                <a:cxn ang="0">
                  <a:pos x="1240" y="331"/>
                </a:cxn>
                <a:cxn ang="0">
                  <a:pos x="1255" y="178"/>
                </a:cxn>
                <a:cxn ang="0">
                  <a:pos x="1512" y="57"/>
                </a:cxn>
                <a:cxn ang="0">
                  <a:pos x="1641" y="62"/>
                </a:cxn>
                <a:cxn ang="0">
                  <a:pos x="1681" y="74"/>
                </a:cxn>
                <a:cxn ang="0">
                  <a:pos x="1709" y="76"/>
                </a:cxn>
                <a:cxn ang="0">
                  <a:pos x="1718" y="46"/>
                </a:cxn>
              </a:cxnLst>
              <a:rect l="0" t="0" r="r" b="b"/>
              <a:pathLst>
                <a:path w="1720" h="505">
                  <a:moveTo>
                    <a:pt x="1704" y="34"/>
                  </a:moveTo>
                  <a:lnTo>
                    <a:pt x="1704" y="34"/>
                  </a:lnTo>
                  <a:lnTo>
                    <a:pt x="1687" y="28"/>
                  </a:lnTo>
                  <a:lnTo>
                    <a:pt x="1673" y="21"/>
                  </a:lnTo>
                  <a:lnTo>
                    <a:pt x="1666" y="19"/>
                  </a:lnTo>
                  <a:lnTo>
                    <a:pt x="1658" y="17"/>
                  </a:lnTo>
                  <a:lnTo>
                    <a:pt x="1650" y="16"/>
                  </a:lnTo>
                  <a:lnTo>
                    <a:pt x="1641" y="15"/>
                  </a:lnTo>
                  <a:lnTo>
                    <a:pt x="1641" y="15"/>
                  </a:lnTo>
                  <a:lnTo>
                    <a:pt x="1616" y="15"/>
                  </a:lnTo>
                  <a:lnTo>
                    <a:pt x="1593" y="13"/>
                  </a:lnTo>
                  <a:lnTo>
                    <a:pt x="1546" y="11"/>
                  </a:lnTo>
                  <a:lnTo>
                    <a:pt x="1546" y="11"/>
                  </a:lnTo>
                  <a:lnTo>
                    <a:pt x="1513" y="10"/>
                  </a:lnTo>
                  <a:lnTo>
                    <a:pt x="1476" y="8"/>
                  </a:lnTo>
                  <a:lnTo>
                    <a:pt x="1397" y="8"/>
                  </a:lnTo>
                  <a:lnTo>
                    <a:pt x="1318" y="10"/>
                  </a:lnTo>
                  <a:lnTo>
                    <a:pt x="1249" y="11"/>
                  </a:lnTo>
                  <a:lnTo>
                    <a:pt x="1249" y="11"/>
                  </a:lnTo>
                  <a:lnTo>
                    <a:pt x="1242" y="11"/>
                  </a:lnTo>
                  <a:lnTo>
                    <a:pt x="1237" y="13"/>
                  </a:lnTo>
                  <a:lnTo>
                    <a:pt x="1233" y="16"/>
                  </a:lnTo>
                  <a:lnTo>
                    <a:pt x="1231" y="20"/>
                  </a:lnTo>
                  <a:lnTo>
                    <a:pt x="1228" y="25"/>
                  </a:lnTo>
                  <a:lnTo>
                    <a:pt x="1227" y="30"/>
                  </a:lnTo>
                  <a:lnTo>
                    <a:pt x="1227" y="36"/>
                  </a:lnTo>
                  <a:lnTo>
                    <a:pt x="1228" y="40"/>
                  </a:lnTo>
                  <a:lnTo>
                    <a:pt x="1228" y="40"/>
                  </a:lnTo>
                  <a:lnTo>
                    <a:pt x="1227" y="44"/>
                  </a:lnTo>
                  <a:lnTo>
                    <a:pt x="1225" y="49"/>
                  </a:lnTo>
                  <a:lnTo>
                    <a:pt x="1225" y="49"/>
                  </a:lnTo>
                  <a:lnTo>
                    <a:pt x="1225" y="59"/>
                  </a:lnTo>
                  <a:lnTo>
                    <a:pt x="1224" y="71"/>
                  </a:lnTo>
                  <a:lnTo>
                    <a:pt x="1220" y="93"/>
                  </a:lnTo>
                  <a:lnTo>
                    <a:pt x="1216" y="114"/>
                  </a:lnTo>
                  <a:lnTo>
                    <a:pt x="1215" y="126"/>
                  </a:lnTo>
                  <a:lnTo>
                    <a:pt x="1215" y="138"/>
                  </a:lnTo>
                  <a:lnTo>
                    <a:pt x="1215" y="138"/>
                  </a:lnTo>
                  <a:lnTo>
                    <a:pt x="1214" y="169"/>
                  </a:lnTo>
                  <a:lnTo>
                    <a:pt x="1211" y="200"/>
                  </a:lnTo>
                  <a:lnTo>
                    <a:pt x="1206" y="233"/>
                  </a:lnTo>
                  <a:lnTo>
                    <a:pt x="1199" y="265"/>
                  </a:lnTo>
                  <a:lnTo>
                    <a:pt x="1199" y="265"/>
                  </a:lnTo>
                  <a:lnTo>
                    <a:pt x="1194" y="287"/>
                  </a:lnTo>
                  <a:lnTo>
                    <a:pt x="1191" y="310"/>
                  </a:lnTo>
                  <a:lnTo>
                    <a:pt x="1187" y="356"/>
                  </a:lnTo>
                  <a:lnTo>
                    <a:pt x="1187" y="356"/>
                  </a:lnTo>
                  <a:lnTo>
                    <a:pt x="1187" y="372"/>
                  </a:lnTo>
                  <a:lnTo>
                    <a:pt x="1189" y="390"/>
                  </a:lnTo>
                  <a:lnTo>
                    <a:pt x="1190" y="411"/>
                  </a:lnTo>
                  <a:lnTo>
                    <a:pt x="1190" y="432"/>
                  </a:lnTo>
                  <a:lnTo>
                    <a:pt x="1190" y="432"/>
                  </a:lnTo>
                  <a:lnTo>
                    <a:pt x="1186" y="416"/>
                  </a:lnTo>
                  <a:lnTo>
                    <a:pt x="1185" y="398"/>
                  </a:lnTo>
                  <a:lnTo>
                    <a:pt x="1183" y="370"/>
                  </a:lnTo>
                  <a:lnTo>
                    <a:pt x="1183" y="370"/>
                  </a:lnTo>
                  <a:lnTo>
                    <a:pt x="1178" y="321"/>
                  </a:lnTo>
                  <a:lnTo>
                    <a:pt x="1172" y="272"/>
                  </a:lnTo>
                  <a:lnTo>
                    <a:pt x="1172" y="272"/>
                  </a:lnTo>
                  <a:lnTo>
                    <a:pt x="1168" y="246"/>
                  </a:lnTo>
                  <a:lnTo>
                    <a:pt x="1161" y="219"/>
                  </a:lnTo>
                  <a:lnTo>
                    <a:pt x="1149" y="165"/>
                  </a:lnTo>
                  <a:lnTo>
                    <a:pt x="1143" y="139"/>
                  </a:lnTo>
                  <a:lnTo>
                    <a:pt x="1139" y="112"/>
                  </a:lnTo>
                  <a:lnTo>
                    <a:pt x="1135" y="84"/>
                  </a:lnTo>
                  <a:lnTo>
                    <a:pt x="1135" y="57"/>
                  </a:lnTo>
                  <a:lnTo>
                    <a:pt x="1135" y="57"/>
                  </a:lnTo>
                  <a:lnTo>
                    <a:pt x="1134" y="51"/>
                  </a:lnTo>
                  <a:lnTo>
                    <a:pt x="1132" y="46"/>
                  </a:lnTo>
                  <a:lnTo>
                    <a:pt x="1130" y="42"/>
                  </a:lnTo>
                  <a:lnTo>
                    <a:pt x="1127" y="40"/>
                  </a:lnTo>
                  <a:lnTo>
                    <a:pt x="1123" y="37"/>
                  </a:lnTo>
                  <a:lnTo>
                    <a:pt x="1119" y="36"/>
                  </a:lnTo>
                  <a:lnTo>
                    <a:pt x="1110" y="34"/>
                  </a:lnTo>
                  <a:lnTo>
                    <a:pt x="1110" y="34"/>
                  </a:lnTo>
                  <a:lnTo>
                    <a:pt x="1104" y="33"/>
                  </a:lnTo>
                  <a:lnTo>
                    <a:pt x="1104" y="33"/>
                  </a:lnTo>
                  <a:lnTo>
                    <a:pt x="1079" y="32"/>
                  </a:lnTo>
                  <a:lnTo>
                    <a:pt x="1055" y="29"/>
                  </a:lnTo>
                  <a:lnTo>
                    <a:pt x="1030" y="27"/>
                  </a:lnTo>
                  <a:lnTo>
                    <a:pt x="1006" y="25"/>
                  </a:lnTo>
                  <a:lnTo>
                    <a:pt x="851" y="25"/>
                  </a:lnTo>
                  <a:lnTo>
                    <a:pt x="851" y="25"/>
                  </a:lnTo>
                  <a:lnTo>
                    <a:pt x="822" y="25"/>
                  </a:lnTo>
                  <a:lnTo>
                    <a:pt x="792" y="24"/>
                  </a:lnTo>
                  <a:lnTo>
                    <a:pt x="730" y="21"/>
                  </a:lnTo>
                  <a:lnTo>
                    <a:pt x="698" y="21"/>
                  </a:lnTo>
                  <a:lnTo>
                    <a:pt x="668" y="23"/>
                  </a:lnTo>
                  <a:lnTo>
                    <a:pt x="639" y="27"/>
                  </a:lnTo>
                  <a:lnTo>
                    <a:pt x="625" y="30"/>
                  </a:lnTo>
                  <a:lnTo>
                    <a:pt x="611" y="34"/>
                  </a:lnTo>
                  <a:lnTo>
                    <a:pt x="611" y="34"/>
                  </a:lnTo>
                  <a:lnTo>
                    <a:pt x="605" y="37"/>
                  </a:lnTo>
                  <a:lnTo>
                    <a:pt x="601" y="40"/>
                  </a:lnTo>
                  <a:lnTo>
                    <a:pt x="599" y="45"/>
                  </a:lnTo>
                  <a:lnTo>
                    <a:pt x="596" y="49"/>
                  </a:lnTo>
                  <a:lnTo>
                    <a:pt x="595" y="54"/>
                  </a:lnTo>
                  <a:lnTo>
                    <a:pt x="595" y="59"/>
                  </a:lnTo>
                  <a:lnTo>
                    <a:pt x="596" y="63"/>
                  </a:lnTo>
                  <a:lnTo>
                    <a:pt x="597" y="68"/>
                  </a:lnTo>
                  <a:lnTo>
                    <a:pt x="597" y="68"/>
                  </a:lnTo>
                  <a:lnTo>
                    <a:pt x="594" y="80"/>
                  </a:lnTo>
                  <a:lnTo>
                    <a:pt x="594" y="80"/>
                  </a:lnTo>
                  <a:lnTo>
                    <a:pt x="591" y="93"/>
                  </a:lnTo>
                  <a:lnTo>
                    <a:pt x="590" y="108"/>
                  </a:lnTo>
                  <a:lnTo>
                    <a:pt x="587" y="138"/>
                  </a:lnTo>
                  <a:lnTo>
                    <a:pt x="586" y="197"/>
                  </a:lnTo>
                  <a:lnTo>
                    <a:pt x="586" y="197"/>
                  </a:lnTo>
                  <a:lnTo>
                    <a:pt x="584" y="214"/>
                  </a:lnTo>
                  <a:lnTo>
                    <a:pt x="582" y="231"/>
                  </a:lnTo>
                  <a:lnTo>
                    <a:pt x="579" y="249"/>
                  </a:lnTo>
                  <a:lnTo>
                    <a:pt x="574" y="266"/>
                  </a:lnTo>
                  <a:lnTo>
                    <a:pt x="565" y="300"/>
                  </a:lnTo>
                  <a:lnTo>
                    <a:pt x="556" y="334"/>
                  </a:lnTo>
                  <a:lnTo>
                    <a:pt x="556" y="334"/>
                  </a:lnTo>
                  <a:lnTo>
                    <a:pt x="532" y="241"/>
                  </a:lnTo>
                  <a:lnTo>
                    <a:pt x="532" y="241"/>
                  </a:lnTo>
                  <a:lnTo>
                    <a:pt x="529" y="229"/>
                  </a:lnTo>
                  <a:lnTo>
                    <a:pt x="528" y="217"/>
                  </a:lnTo>
                  <a:lnTo>
                    <a:pt x="527" y="194"/>
                  </a:lnTo>
                  <a:lnTo>
                    <a:pt x="524" y="170"/>
                  </a:lnTo>
                  <a:lnTo>
                    <a:pt x="522" y="159"/>
                  </a:lnTo>
                  <a:lnTo>
                    <a:pt x="519" y="147"/>
                  </a:lnTo>
                  <a:lnTo>
                    <a:pt x="519" y="147"/>
                  </a:lnTo>
                  <a:lnTo>
                    <a:pt x="508" y="119"/>
                  </a:lnTo>
                  <a:lnTo>
                    <a:pt x="497" y="92"/>
                  </a:lnTo>
                  <a:lnTo>
                    <a:pt x="486" y="63"/>
                  </a:lnTo>
                  <a:lnTo>
                    <a:pt x="482" y="49"/>
                  </a:lnTo>
                  <a:lnTo>
                    <a:pt x="478" y="34"/>
                  </a:lnTo>
                  <a:lnTo>
                    <a:pt x="478" y="34"/>
                  </a:lnTo>
                  <a:lnTo>
                    <a:pt x="477" y="28"/>
                  </a:lnTo>
                  <a:lnTo>
                    <a:pt x="473" y="24"/>
                  </a:lnTo>
                  <a:lnTo>
                    <a:pt x="469" y="20"/>
                  </a:lnTo>
                  <a:lnTo>
                    <a:pt x="464" y="19"/>
                  </a:lnTo>
                  <a:lnTo>
                    <a:pt x="459" y="19"/>
                  </a:lnTo>
                  <a:lnTo>
                    <a:pt x="454" y="20"/>
                  </a:lnTo>
                  <a:lnTo>
                    <a:pt x="447" y="23"/>
                  </a:lnTo>
                  <a:lnTo>
                    <a:pt x="443" y="25"/>
                  </a:lnTo>
                  <a:lnTo>
                    <a:pt x="443" y="25"/>
                  </a:lnTo>
                  <a:lnTo>
                    <a:pt x="406" y="24"/>
                  </a:lnTo>
                  <a:lnTo>
                    <a:pt x="371" y="23"/>
                  </a:lnTo>
                  <a:lnTo>
                    <a:pt x="299" y="17"/>
                  </a:lnTo>
                  <a:lnTo>
                    <a:pt x="229" y="12"/>
                  </a:lnTo>
                  <a:lnTo>
                    <a:pt x="192" y="11"/>
                  </a:lnTo>
                  <a:lnTo>
                    <a:pt x="157" y="11"/>
                  </a:lnTo>
                  <a:lnTo>
                    <a:pt x="157" y="11"/>
                  </a:lnTo>
                  <a:lnTo>
                    <a:pt x="136" y="8"/>
                  </a:lnTo>
                  <a:lnTo>
                    <a:pt x="111" y="6"/>
                  </a:lnTo>
                  <a:lnTo>
                    <a:pt x="85" y="2"/>
                  </a:lnTo>
                  <a:lnTo>
                    <a:pt x="72" y="0"/>
                  </a:lnTo>
                  <a:lnTo>
                    <a:pt x="60" y="0"/>
                  </a:lnTo>
                  <a:lnTo>
                    <a:pt x="47" y="0"/>
                  </a:lnTo>
                  <a:lnTo>
                    <a:pt x="36" y="3"/>
                  </a:lnTo>
                  <a:lnTo>
                    <a:pt x="26" y="6"/>
                  </a:lnTo>
                  <a:lnTo>
                    <a:pt x="18" y="12"/>
                  </a:lnTo>
                  <a:lnTo>
                    <a:pt x="10" y="19"/>
                  </a:lnTo>
                  <a:lnTo>
                    <a:pt x="5" y="29"/>
                  </a:lnTo>
                  <a:lnTo>
                    <a:pt x="1" y="41"/>
                  </a:lnTo>
                  <a:lnTo>
                    <a:pt x="0" y="57"/>
                  </a:lnTo>
                  <a:lnTo>
                    <a:pt x="0" y="57"/>
                  </a:lnTo>
                  <a:lnTo>
                    <a:pt x="1" y="62"/>
                  </a:lnTo>
                  <a:lnTo>
                    <a:pt x="2" y="66"/>
                  </a:lnTo>
                  <a:lnTo>
                    <a:pt x="5" y="70"/>
                  </a:lnTo>
                  <a:lnTo>
                    <a:pt x="8" y="72"/>
                  </a:lnTo>
                  <a:lnTo>
                    <a:pt x="11" y="75"/>
                  </a:lnTo>
                  <a:lnTo>
                    <a:pt x="15" y="78"/>
                  </a:lnTo>
                  <a:lnTo>
                    <a:pt x="23" y="79"/>
                  </a:lnTo>
                  <a:lnTo>
                    <a:pt x="31" y="78"/>
                  </a:lnTo>
                  <a:lnTo>
                    <a:pt x="35" y="75"/>
                  </a:lnTo>
                  <a:lnTo>
                    <a:pt x="39" y="72"/>
                  </a:lnTo>
                  <a:lnTo>
                    <a:pt x="42" y="70"/>
                  </a:lnTo>
                  <a:lnTo>
                    <a:pt x="44" y="66"/>
                  </a:lnTo>
                  <a:lnTo>
                    <a:pt x="45" y="62"/>
                  </a:lnTo>
                  <a:lnTo>
                    <a:pt x="45" y="57"/>
                  </a:lnTo>
                  <a:lnTo>
                    <a:pt x="45" y="57"/>
                  </a:lnTo>
                  <a:lnTo>
                    <a:pt x="47" y="51"/>
                  </a:lnTo>
                  <a:lnTo>
                    <a:pt x="48" y="47"/>
                  </a:lnTo>
                  <a:lnTo>
                    <a:pt x="52" y="45"/>
                  </a:lnTo>
                  <a:lnTo>
                    <a:pt x="56" y="44"/>
                  </a:lnTo>
                  <a:lnTo>
                    <a:pt x="66" y="42"/>
                  </a:lnTo>
                  <a:lnTo>
                    <a:pt x="78" y="42"/>
                  </a:lnTo>
                  <a:lnTo>
                    <a:pt x="91" y="45"/>
                  </a:lnTo>
                  <a:lnTo>
                    <a:pt x="103" y="47"/>
                  </a:lnTo>
                  <a:lnTo>
                    <a:pt x="121" y="53"/>
                  </a:lnTo>
                  <a:lnTo>
                    <a:pt x="121" y="53"/>
                  </a:lnTo>
                  <a:lnTo>
                    <a:pt x="134" y="55"/>
                  </a:lnTo>
                  <a:lnTo>
                    <a:pt x="149" y="58"/>
                  </a:lnTo>
                  <a:lnTo>
                    <a:pt x="162" y="58"/>
                  </a:lnTo>
                  <a:lnTo>
                    <a:pt x="176" y="58"/>
                  </a:lnTo>
                  <a:lnTo>
                    <a:pt x="205" y="57"/>
                  </a:lnTo>
                  <a:lnTo>
                    <a:pt x="232" y="57"/>
                  </a:lnTo>
                  <a:lnTo>
                    <a:pt x="232" y="57"/>
                  </a:lnTo>
                  <a:lnTo>
                    <a:pt x="259" y="57"/>
                  </a:lnTo>
                  <a:lnTo>
                    <a:pt x="285" y="58"/>
                  </a:lnTo>
                  <a:lnTo>
                    <a:pt x="337" y="63"/>
                  </a:lnTo>
                  <a:lnTo>
                    <a:pt x="388" y="68"/>
                  </a:lnTo>
                  <a:lnTo>
                    <a:pt x="414" y="70"/>
                  </a:lnTo>
                  <a:lnTo>
                    <a:pt x="440" y="71"/>
                  </a:lnTo>
                  <a:lnTo>
                    <a:pt x="440" y="71"/>
                  </a:lnTo>
                  <a:lnTo>
                    <a:pt x="447" y="89"/>
                  </a:lnTo>
                  <a:lnTo>
                    <a:pt x="455" y="106"/>
                  </a:lnTo>
                  <a:lnTo>
                    <a:pt x="463" y="125"/>
                  </a:lnTo>
                  <a:lnTo>
                    <a:pt x="469" y="142"/>
                  </a:lnTo>
                  <a:lnTo>
                    <a:pt x="469" y="142"/>
                  </a:lnTo>
                  <a:lnTo>
                    <a:pt x="473" y="156"/>
                  </a:lnTo>
                  <a:lnTo>
                    <a:pt x="476" y="169"/>
                  </a:lnTo>
                  <a:lnTo>
                    <a:pt x="480" y="197"/>
                  </a:lnTo>
                  <a:lnTo>
                    <a:pt x="484" y="225"/>
                  </a:lnTo>
                  <a:lnTo>
                    <a:pt x="489" y="253"/>
                  </a:lnTo>
                  <a:lnTo>
                    <a:pt x="489" y="253"/>
                  </a:lnTo>
                  <a:lnTo>
                    <a:pt x="514" y="359"/>
                  </a:lnTo>
                  <a:lnTo>
                    <a:pt x="524" y="412"/>
                  </a:lnTo>
                  <a:lnTo>
                    <a:pt x="529" y="438"/>
                  </a:lnTo>
                  <a:lnTo>
                    <a:pt x="533" y="466"/>
                  </a:lnTo>
                  <a:lnTo>
                    <a:pt x="533" y="466"/>
                  </a:lnTo>
                  <a:lnTo>
                    <a:pt x="535" y="470"/>
                  </a:lnTo>
                  <a:lnTo>
                    <a:pt x="536" y="474"/>
                  </a:lnTo>
                  <a:lnTo>
                    <a:pt x="541" y="479"/>
                  </a:lnTo>
                  <a:lnTo>
                    <a:pt x="541" y="479"/>
                  </a:lnTo>
                  <a:lnTo>
                    <a:pt x="543" y="483"/>
                  </a:lnTo>
                  <a:lnTo>
                    <a:pt x="544" y="487"/>
                  </a:lnTo>
                  <a:lnTo>
                    <a:pt x="546" y="491"/>
                  </a:lnTo>
                  <a:lnTo>
                    <a:pt x="550" y="493"/>
                  </a:lnTo>
                  <a:lnTo>
                    <a:pt x="557" y="496"/>
                  </a:lnTo>
                  <a:lnTo>
                    <a:pt x="565" y="497"/>
                  </a:lnTo>
                  <a:lnTo>
                    <a:pt x="573" y="495"/>
                  </a:lnTo>
                  <a:lnTo>
                    <a:pt x="580" y="491"/>
                  </a:lnTo>
                  <a:lnTo>
                    <a:pt x="583" y="488"/>
                  </a:lnTo>
                  <a:lnTo>
                    <a:pt x="584" y="484"/>
                  </a:lnTo>
                  <a:lnTo>
                    <a:pt x="586" y="480"/>
                  </a:lnTo>
                  <a:lnTo>
                    <a:pt x="587" y="475"/>
                  </a:lnTo>
                  <a:lnTo>
                    <a:pt x="587" y="475"/>
                  </a:lnTo>
                  <a:lnTo>
                    <a:pt x="587" y="448"/>
                  </a:lnTo>
                  <a:lnTo>
                    <a:pt x="590" y="421"/>
                  </a:lnTo>
                  <a:lnTo>
                    <a:pt x="592" y="395"/>
                  </a:lnTo>
                  <a:lnTo>
                    <a:pt x="597" y="369"/>
                  </a:lnTo>
                  <a:lnTo>
                    <a:pt x="608" y="317"/>
                  </a:lnTo>
                  <a:lnTo>
                    <a:pt x="620" y="265"/>
                  </a:lnTo>
                  <a:lnTo>
                    <a:pt x="620" y="265"/>
                  </a:lnTo>
                  <a:lnTo>
                    <a:pt x="626" y="229"/>
                  </a:lnTo>
                  <a:lnTo>
                    <a:pt x="635" y="172"/>
                  </a:lnTo>
                  <a:lnTo>
                    <a:pt x="638" y="143"/>
                  </a:lnTo>
                  <a:lnTo>
                    <a:pt x="638" y="118"/>
                  </a:lnTo>
                  <a:lnTo>
                    <a:pt x="638" y="109"/>
                  </a:lnTo>
                  <a:lnTo>
                    <a:pt x="637" y="101"/>
                  </a:lnTo>
                  <a:lnTo>
                    <a:pt x="635" y="96"/>
                  </a:lnTo>
                  <a:lnTo>
                    <a:pt x="634" y="95"/>
                  </a:lnTo>
                  <a:lnTo>
                    <a:pt x="633" y="95"/>
                  </a:lnTo>
                  <a:lnTo>
                    <a:pt x="633" y="95"/>
                  </a:lnTo>
                  <a:lnTo>
                    <a:pt x="638" y="95"/>
                  </a:lnTo>
                  <a:lnTo>
                    <a:pt x="642" y="92"/>
                  </a:lnTo>
                  <a:lnTo>
                    <a:pt x="646" y="91"/>
                  </a:lnTo>
                  <a:lnTo>
                    <a:pt x="650" y="87"/>
                  </a:lnTo>
                  <a:lnTo>
                    <a:pt x="651" y="84"/>
                  </a:lnTo>
                  <a:lnTo>
                    <a:pt x="654" y="80"/>
                  </a:lnTo>
                  <a:lnTo>
                    <a:pt x="654" y="71"/>
                  </a:lnTo>
                  <a:lnTo>
                    <a:pt x="654" y="71"/>
                  </a:lnTo>
                  <a:lnTo>
                    <a:pt x="679" y="68"/>
                  </a:lnTo>
                  <a:lnTo>
                    <a:pt x="702" y="66"/>
                  </a:lnTo>
                  <a:lnTo>
                    <a:pt x="728" y="66"/>
                  </a:lnTo>
                  <a:lnTo>
                    <a:pt x="753" y="67"/>
                  </a:lnTo>
                  <a:lnTo>
                    <a:pt x="804" y="70"/>
                  </a:lnTo>
                  <a:lnTo>
                    <a:pt x="851" y="71"/>
                  </a:lnTo>
                  <a:lnTo>
                    <a:pt x="990" y="71"/>
                  </a:lnTo>
                  <a:lnTo>
                    <a:pt x="990" y="71"/>
                  </a:lnTo>
                  <a:lnTo>
                    <a:pt x="1015" y="72"/>
                  </a:lnTo>
                  <a:lnTo>
                    <a:pt x="1040" y="75"/>
                  </a:lnTo>
                  <a:lnTo>
                    <a:pt x="1064" y="78"/>
                  </a:lnTo>
                  <a:lnTo>
                    <a:pt x="1089" y="79"/>
                  </a:lnTo>
                  <a:lnTo>
                    <a:pt x="1089" y="79"/>
                  </a:lnTo>
                  <a:lnTo>
                    <a:pt x="1092" y="109"/>
                  </a:lnTo>
                  <a:lnTo>
                    <a:pt x="1097" y="138"/>
                  </a:lnTo>
                  <a:lnTo>
                    <a:pt x="1102" y="168"/>
                  </a:lnTo>
                  <a:lnTo>
                    <a:pt x="1109" y="197"/>
                  </a:lnTo>
                  <a:lnTo>
                    <a:pt x="1122" y="255"/>
                  </a:lnTo>
                  <a:lnTo>
                    <a:pt x="1129" y="284"/>
                  </a:lnTo>
                  <a:lnTo>
                    <a:pt x="1132" y="314"/>
                  </a:lnTo>
                  <a:lnTo>
                    <a:pt x="1132" y="314"/>
                  </a:lnTo>
                  <a:lnTo>
                    <a:pt x="1134" y="333"/>
                  </a:lnTo>
                  <a:lnTo>
                    <a:pt x="1135" y="353"/>
                  </a:lnTo>
                  <a:lnTo>
                    <a:pt x="1135" y="376"/>
                  </a:lnTo>
                  <a:lnTo>
                    <a:pt x="1136" y="399"/>
                  </a:lnTo>
                  <a:lnTo>
                    <a:pt x="1140" y="421"/>
                  </a:lnTo>
                  <a:lnTo>
                    <a:pt x="1144" y="442"/>
                  </a:lnTo>
                  <a:lnTo>
                    <a:pt x="1148" y="452"/>
                  </a:lnTo>
                  <a:lnTo>
                    <a:pt x="1152" y="461"/>
                  </a:lnTo>
                  <a:lnTo>
                    <a:pt x="1157" y="469"/>
                  </a:lnTo>
                  <a:lnTo>
                    <a:pt x="1164" y="475"/>
                  </a:lnTo>
                  <a:lnTo>
                    <a:pt x="1164" y="475"/>
                  </a:lnTo>
                  <a:lnTo>
                    <a:pt x="1168" y="479"/>
                  </a:lnTo>
                  <a:lnTo>
                    <a:pt x="1173" y="482"/>
                  </a:lnTo>
                  <a:lnTo>
                    <a:pt x="1173" y="483"/>
                  </a:lnTo>
                  <a:lnTo>
                    <a:pt x="1173" y="483"/>
                  </a:lnTo>
                  <a:lnTo>
                    <a:pt x="1174" y="489"/>
                  </a:lnTo>
                  <a:lnTo>
                    <a:pt x="1177" y="495"/>
                  </a:lnTo>
                  <a:lnTo>
                    <a:pt x="1181" y="500"/>
                  </a:lnTo>
                  <a:lnTo>
                    <a:pt x="1187" y="504"/>
                  </a:lnTo>
                  <a:lnTo>
                    <a:pt x="1193" y="505"/>
                  </a:lnTo>
                  <a:lnTo>
                    <a:pt x="1199" y="505"/>
                  </a:lnTo>
                  <a:lnTo>
                    <a:pt x="1206" y="503"/>
                  </a:lnTo>
                  <a:lnTo>
                    <a:pt x="1211" y="499"/>
                  </a:lnTo>
                  <a:lnTo>
                    <a:pt x="1211" y="499"/>
                  </a:lnTo>
                  <a:lnTo>
                    <a:pt x="1217" y="492"/>
                  </a:lnTo>
                  <a:lnTo>
                    <a:pt x="1221" y="484"/>
                  </a:lnTo>
                  <a:lnTo>
                    <a:pt x="1225" y="475"/>
                  </a:lnTo>
                  <a:lnTo>
                    <a:pt x="1229" y="466"/>
                  </a:lnTo>
                  <a:lnTo>
                    <a:pt x="1232" y="448"/>
                  </a:lnTo>
                  <a:lnTo>
                    <a:pt x="1233" y="429"/>
                  </a:lnTo>
                  <a:lnTo>
                    <a:pt x="1233" y="429"/>
                  </a:lnTo>
                  <a:lnTo>
                    <a:pt x="1234" y="397"/>
                  </a:lnTo>
                  <a:lnTo>
                    <a:pt x="1237" y="364"/>
                  </a:lnTo>
                  <a:lnTo>
                    <a:pt x="1240" y="331"/>
                  </a:lnTo>
                  <a:lnTo>
                    <a:pt x="1241" y="299"/>
                  </a:lnTo>
                  <a:lnTo>
                    <a:pt x="1241" y="299"/>
                  </a:lnTo>
                  <a:lnTo>
                    <a:pt x="1242" y="268"/>
                  </a:lnTo>
                  <a:lnTo>
                    <a:pt x="1246" y="238"/>
                  </a:lnTo>
                  <a:lnTo>
                    <a:pt x="1250" y="208"/>
                  </a:lnTo>
                  <a:lnTo>
                    <a:pt x="1255" y="178"/>
                  </a:lnTo>
                  <a:lnTo>
                    <a:pt x="1266" y="117"/>
                  </a:lnTo>
                  <a:lnTo>
                    <a:pt x="1268" y="87"/>
                  </a:lnTo>
                  <a:lnTo>
                    <a:pt x="1271" y="57"/>
                  </a:lnTo>
                  <a:lnTo>
                    <a:pt x="1483" y="57"/>
                  </a:lnTo>
                  <a:lnTo>
                    <a:pt x="1483" y="57"/>
                  </a:lnTo>
                  <a:lnTo>
                    <a:pt x="1512" y="57"/>
                  </a:lnTo>
                  <a:lnTo>
                    <a:pt x="1548" y="59"/>
                  </a:lnTo>
                  <a:lnTo>
                    <a:pt x="1614" y="64"/>
                  </a:lnTo>
                  <a:lnTo>
                    <a:pt x="1614" y="64"/>
                  </a:lnTo>
                  <a:lnTo>
                    <a:pt x="1622" y="64"/>
                  </a:lnTo>
                  <a:lnTo>
                    <a:pt x="1628" y="63"/>
                  </a:lnTo>
                  <a:lnTo>
                    <a:pt x="1641" y="62"/>
                  </a:lnTo>
                  <a:lnTo>
                    <a:pt x="1647" y="62"/>
                  </a:lnTo>
                  <a:lnTo>
                    <a:pt x="1653" y="62"/>
                  </a:lnTo>
                  <a:lnTo>
                    <a:pt x="1661" y="64"/>
                  </a:lnTo>
                  <a:lnTo>
                    <a:pt x="1669" y="68"/>
                  </a:lnTo>
                  <a:lnTo>
                    <a:pt x="1669" y="68"/>
                  </a:lnTo>
                  <a:lnTo>
                    <a:pt x="1681" y="74"/>
                  </a:lnTo>
                  <a:lnTo>
                    <a:pt x="1692" y="79"/>
                  </a:lnTo>
                  <a:lnTo>
                    <a:pt x="1692" y="79"/>
                  </a:lnTo>
                  <a:lnTo>
                    <a:pt x="1698" y="79"/>
                  </a:lnTo>
                  <a:lnTo>
                    <a:pt x="1701" y="79"/>
                  </a:lnTo>
                  <a:lnTo>
                    <a:pt x="1705" y="78"/>
                  </a:lnTo>
                  <a:lnTo>
                    <a:pt x="1709" y="76"/>
                  </a:lnTo>
                  <a:lnTo>
                    <a:pt x="1713" y="74"/>
                  </a:lnTo>
                  <a:lnTo>
                    <a:pt x="1716" y="70"/>
                  </a:lnTo>
                  <a:lnTo>
                    <a:pt x="1718" y="62"/>
                  </a:lnTo>
                  <a:lnTo>
                    <a:pt x="1720" y="54"/>
                  </a:lnTo>
                  <a:lnTo>
                    <a:pt x="1720" y="50"/>
                  </a:lnTo>
                  <a:lnTo>
                    <a:pt x="1718" y="46"/>
                  </a:lnTo>
                  <a:lnTo>
                    <a:pt x="1716" y="42"/>
                  </a:lnTo>
                  <a:lnTo>
                    <a:pt x="1713" y="38"/>
                  </a:lnTo>
                  <a:lnTo>
                    <a:pt x="1709" y="36"/>
                  </a:lnTo>
                  <a:lnTo>
                    <a:pt x="1704" y="34"/>
                  </a:lnTo>
                  <a:lnTo>
                    <a:pt x="1704" y="3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9" name="Freeform 460"/>
            <p:cNvSpPr>
              <a:spLocks noEditPoints="1"/>
            </p:cNvSpPr>
            <p:nvPr/>
          </p:nvSpPr>
          <p:spPr bwMode="auto">
            <a:xfrm>
              <a:off x="6437313" y="1179513"/>
              <a:ext cx="485775" cy="236538"/>
            </a:xfrm>
            <a:custGeom>
              <a:avLst/>
              <a:gdLst/>
              <a:ahLst/>
              <a:cxnLst>
                <a:cxn ang="0">
                  <a:pos x="1214" y="459"/>
                </a:cxn>
                <a:cxn ang="0">
                  <a:pos x="1203" y="339"/>
                </a:cxn>
                <a:cxn ang="0">
                  <a:pos x="1177" y="245"/>
                </a:cxn>
                <a:cxn ang="0">
                  <a:pos x="1134" y="94"/>
                </a:cxn>
                <a:cxn ang="0">
                  <a:pos x="1100" y="42"/>
                </a:cxn>
                <a:cxn ang="0">
                  <a:pos x="1093" y="34"/>
                </a:cxn>
                <a:cxn ang="0">
                  <a:pos x="703" y="32"/>
                </a:cxn>
                <a:cxn ang="0">
                  <a:pos x="686" y="50"/>
                </a:cxn>
                <a:cxn ang="0">
                  <a:pos x="679" y="63"/>
                </a:cxn>
                <a:cxn ang="0">
                  <a:pos x="634" y="240"/>
                </a:cxn>
                <a:cxn ang="0">
                  <a:pos x="574" y="211"/>
                </a:cxn>
                <a:cxn ang="0">
                  <a:pos x="544" y="38"/>
                </a:cxn>
                <a:cxn ang="0">
                  <a:pos x="524" y="32"/>
                </a:cxn>
                <a:cxn ang="0">
                  <a:pos x="510" y="32"/>
                </a:cxn>
                <a:cxn ang="0">
                  <a:pos x="121" y="0"/>
                </a:cxn>
                <a:cxn ang="0">
                  <a:pos x="103" y="11"/>
                </a:cxn>
                <a:cxn ang="0">
                  <a:pos x="90" y="42"/>
                </a:cxn>
                <a:cxn ang="0">
                  <a:pos x="77" y="104"/>
                </a:cxn>
                <a:cxn ang="0">
                  <a:pos x="38" y="241"/>
                </a:cxn>
                <a:cxn ang="0">
                  <a:pos x="23" y="369"/>
                </a:cxn>
                <a:cxn ang="0">
                  <a:pos x="13" y="437"/>
                </a:cxn>
                <a:cxn ang="0">
                  <a:pos x="6" y="531"/>
                </a:cxn>
                <a:cxn ang="0">
                  <a:pos x="1" y="555"/>
                </a:cxn>
                <a:cxn ang="0">
                  <a:pos x="21" y="570"/>
                </a:cxn>
                <a:cxn ang="0">
                  <a:pos x="38" y="580"/>
                </a:cxn>
                <a:cxn ang="0">
                  <a:pos x="232" y="591"/>
                </a:cxn>
                <a:cxn ang="0">
                  <a:pos x="497" y="595"/>
                </a:cxn>
                <a:cxn ang="0">
                  <a:pos x="1044" y="587"/>
                </a:cxn>
                <a:cxn ang="0">
                  <a:pos x="1216" y="582"/>
                </a:cxn>
                <a:cxn ang="0">
                  <a:pos x="1225" y="561"/>
                </a:cxn>
                <a:cxn ang="0">
                  <a:pos x="184" y="540"/>
                </a:cxn>
                <a:cxn ang="0">
                  <a:pos x="55" y="513"/>
                </a:cxn>
                <a:cxn ang="0">
                  <a:pos x="68" y="390"/>
                </a:cxn>
                <a:cxn ang="0">
                  <a:pos x="85" y="254"/>
                </a:cxn>
                <a:cxn ang="0">
                  <a:pos x="108" y="162"/>
                </a:cxn>
                <a:cxn ang="0">
                  <a:pos x="121" y="115"/>
                </a:cxn>
                <a:cxn ang="0">
                  <a:pos x="138" y="47"/>
                </a:cxn>
                <a:cxn ang="0">
                  <a:pos x="506" y="76"/>
                </a:cxn>
                <a:cxn ang="0">
                  <a:pos x="558" y="410"/>
                </a:cxn>
                <a:cxn ang="0">
                  <a:pos x="574" y="476"/>
                </a:cxn>
                <a:cxn ang="0">
                  <a:pos x="594" y="480"/>
                </a:cxn>
                <a:cxn ang="0">
                  <a:pos x="617" y="475"/>
                </a:cxn>
                <a:cxn ang="0">
                  <a:pos x="648" y="366"/>
                </a:cxn>
                <a:cxn ang="0">
                  <a:pos x="713" y="126"/>
                </a:cxn>
                <a:cxn ang="0">
                  <a:pos x="1074" y="79"/>
                </a:cxn>
                <a:cxn ang="0">
                  <a:pos x="1091" y="98"/>
                </a:cxn>
                <a:cxn ang="0">
                  <a:pos x="1115" y="186"/>
                </a:cxn>
                <a:cxn ang="0">
                  <a:pos x="1152" y="315"/>
                </a:cxn>
                <a:cxn ang="0">
                  <a:pos x="1165" y="441"/>
                </a:cxn>
                <a:cxn ang="0">
                  <a:pos x="1178" y="542"/>
                </a:cxn>
                <a:cxn ang="0">
                  <a:pos x="584" y="548"/>
                </a:cxn>
                <a:cxn ang="0">
                  <a:pos x="316" y="551"/>
                </a:cxn>
              </a:cxnLst>
              <a:rect l="0" t="0" r="r" b="b"/>
              <a:pathLst>
                <a:path w="1225" h="597">
                  <a:moveTo>
                    <a:pt x="1225" y="556"/>
                  </a:moveTo>
                  <a:lnTo>
                    <a:pt x="1225" y="556"/>
                  </a:lnTo>
                  <a:lnTo>
                    <a:pt x="1221" y="525"/>
                  </a:lnTo>
                  <a:lnTo>
                    <a:pt x="1217" y="492"/>
                  </a:lnTo>
                  <a:lnTo>
                    <a:pt x="1214" y="459"/>
                  </a:lnTo>
                  <a:lnTo>
                    <a:pt x="1211" y="427"/>
                  </a:lnTo>
                  <a:lnTo>
                    <a:pt x="1211" y="427"/>
                  </a:lnTo>
                  <a:lnTo>
                    <a:pt x="1208" y="391"/>
                  </a:lnTo>
                  <a:lnTo>
                    <a:pt x="1206" y="356"/>
                  </a:lnTo>
                  <a:lnTo>
                    <a:pt x="1203" y="339"/>
                  </a:lnTo>
                  <a:lnTo>
                    <a:pt x="1200" y="322"/>
                  </a:lnTo>
                  <a:lnTo>
                    <a:pt x="1197" y="305"/>
                  </a:lnTo>
                  <a:lnTo>
                    <a:pt x="1190" y="288"/>
                  </a:lnTo>
                  <a:lnTo>
                    <a:pt x="1190" y="288"/>
                  </a:lnTo>
                  <a:lnTo>
                    <a:pt x="1177" y="245"/>
                  </a:lnTo>
                  <a:lnTo>
                    <a:pt x="1165" y="200"/>
                  </a:lnTo>
                  <a:lnTo>
                    <a:pt x="1152" y="157"/>
                  </a:lnTo>
                  <a:lnTo>
                    <a:pt x="1139" y="114"/>
                  </a:lnTo>
                  <a:lnTo>
                    <a:pt x="1139" y="114"/>
                  </a:lnTo>
                  <a:lnTo>
                    <a:pt x="1134" y="94"/>
                  </a:lnTo>
                  <a:lnTo>
                    <a:pt x="1127" y="73"/>
                  </a:lnTo>
                  <a:lnTo>
                    <a:pt x="1122" y="63"/>
                  </a:lnTo>
                  <a:lnTo>
                    <a:pt x="1117" y="54"/>
                  </a:lnTo>
                  <a:lnTo>
                    <a:pt x="1109" y="47"/>
                  </a:lnTo>
                  <a:lnTo>
                    <a:pt x="1100" y="42"/>
                  </a:lnTo>
                  <a:lnTo>
                    <a:pt x="1100" y="42"/>
                  </a:lnTo>
                  <a:lnTo>
                    <a:pt x="1100" y="42"/>
                  </a:lnTo>
                  <a:lnTo>
                    <a:pt x="1100" y="42"/>
                  </a:lnTo>
                  <a:lnTo>
                    <a:pt x="1097" y="38"/>
                  </a:lnTo>
                  <a:lnTo>
                    <a:pt x="1093" y="34"/>
                  </a:lnTo>
                  <a:lnTo>
                    <a:pt x="1088" y="32"/>
                  </a:lnTo>
                  <a:lnTo>
                    <a:pt x="1081" y="32"/>
                  </a:lnTo>
                  <a:lnTo>
                    <a:pt x="709" y="32"/>
                  </a:lnTo>
                  <a:lnTo>
                    <a:pt x="709" y="32"/>
                  </a:lnTo>
                  <a:lnTo>
                    <a:pt x="703" y="32"/>
                  </a:lnTo>
                  <a:lnTo>
                    <a:pt x="699" y="33"/>
                  </a:lnTo>
                  <a:lnTo>
                    <a:pt x="693" y="37"/>
                  </a:lnTo>
                  <a:lnTo>
                    <a:pt x="689" y="42"/>
                  </a:lnTo>
                  <a:lnTo>
                    <a:pt x="686" y="50"/>
                  </a:lnTo>
                  <a:lnTo>
                    <a:pt x="686" y="50"/>
                  </a:lnTo>
                  <a:lnTo>
                    <a:pt x="684" y="53"/>
                  </a:lnTo>
                  <a:lnTo>
                    <a:pt x="681" y="55"/>
                  </a:lnTo>
                  <a:lnTo>
                    <a:pt x="680" y="59"/>
                  </a:lnTo>
                  <a:lnTo>
                    <a:pt x="679" y="63"/>
                  </a:lnTo>
                  <a:lnTo>
                    <a:pt x="679" y="63"/>
                  </a:lnTo>
                  <a:lnTo>
                    <a:pt x="675" y="85"/>
                  </a:lnTo>
                  <a:lnTo>
                    <a:pt x="671" y="107"/>
                  </a:lnTo>
                  <a:lnTo>
                    <a:pt x="659" y="152"/>
                  </a:lnTo>
                  <a:lnTo>
                    <a:pt x="646" y="196"/>
                  </a:lnTo>
                  <a:lnTo>
                    <a:pt x="634" y="240"/>
                  </a:lnTo>
                  <a:lnTo>
                    <a:pt x="634" y="240"/>
                  </a:lnTo>
                  <a:lnTo>
                    <a:pt x="600" y="376"/>
                  </a:lnTo>
                  <a:lnTo>
                    <a:pt x="600" y="376"/>
                  </a:lnTo>
                  <a:lnTo>
                    <a:pt x="587" y="293"/>
                  </a:lnTo>
                  <a:lnTo>
                    <a:pt x="574" y="211"/>
                  </a:lnTo>
                  <a:lnTo>
                    <a:pt x="561" y="130"/>
                  </a:lnTo>
                  <a:lnTo>
                    <a:pt x="548" y="49"/>
                  </a:lnTo>
                  <a:lnTo>
                    <a:pt x="548" y="49"/>
                  </a:lnTo>
                  <a:lnTo>
                    <a:pt x="546" y="42"/>
                  </a:lnTo>
                  <a:lnTo>
                    <a:pt x="544" y="38"/>
                  </a:lnTo>
                  <a:lnTo>
                    <a:pt x="540" y="36"/>
                  </a:lnTo>
                  <a:lnTo>
                    <a:pt x="537" y="33"/>
                  </a:lnTo>
                  <a:lnTo>
                    <a:pt x="532" y="32"/>
                  </a:lnTo>
                  <a:lnTo>
                    <a:pt x="528" y="32"/>
                  </a:lnTo>
                  <a:lnTo>
                    <a:pt x="524" y="32"/>
                  </a:lnTo>
                  <a:lnTo>
                    <a:pt x="519" y="33"/>
                  </a:lnTo>
                  <a:lnTo>
                    <a:pt x="519" y="33"/>
                  </a:lnTo>
                  <a:lnTo>
                    <a:pt x="515" y="32"/>
                  </a:lnTo>
                  <a:lnTo>
                    <a:pt x="510" y="32"/>
                  </a:lnTo>
                  <a:lnTo>
                    <a:pt x="510" y="32"/>
                  </a:lnTo>
                  <a:lnTo>
                    <a:pt x="413" y="25"/>
                  </a:lnTo>
                  <a:lnTo>
                    <a:pt x="316" y="17"/>
                  </a:lnTo>
                  <a:lnTo>
                    <a:pt x="219" y="9"/>
                  </a:lnTo>
                  <a:lnTo>
                    <a:pt x="121" y="0"/>
                  </a:lnTo>
                  <a:lnTo>
                    <a:pt x="121" y="0"/>
                  </a:lnTo>
                  <a:lnTo>
                    <a:pt x="116" y="2"/>
                  </a:lnTo>
                  <a:lnTo>
                    <a:pt x="112" y="2"/>
                  </a:lnTo>
                  <a:lnTo>
                    <a:pt x="108" y="4"/>
                  </a:lnTo>
                  <a:lnTo>
                    <a:pt x="106" y="7"/>
                  </a:lnTo>
                  <a:lnTo>
                    <a:pt x="103" y="11"/>
                  </a:lnTo>
                  <a:lnTo>
                    <a:pt x="102" y="15"/>
                  </a:lnTo>
                  <a:lnTo>
                    <a:pt x="100" y="22"/>
                  </a:lnTo>
                  <a:lnTo>
                    <a:pt x="100" y="22"/>
                  </a:lnTo>
                  <a:lnTo>
                    <a:pt x="95" y="32"/>
                  </a:lnTo>
                  <a:lnTo>
                    <a:pt x="90" y="42"/>
                  </a:lnTo>
                  <a:lnTo>
                    <a:pt x="86" y="51"/>
                  </a:lnTo>
                  <a:lnTo>
                    <a:pt x="83" y="62"/>
                  </a:lnTo>
                  <a:lnTo>
                    <a:pt x="79" y="83"/>
                  </a:lnTo>
                  <a:lnTo>
                    <a:pt x="77" y="104"/>
                  </a:lnTo>
                  <a:lnTo>
                    <a:pt x="77" y="104"/>
                  </a:lnTo>
                  <a:lnTo>
                    <a:pt x="73" y="123"/>
                  </a:lnTo>
                  <a:lnTo>
                    <a:pt x="69" y="143"/>
                  </a:lnTo>
                  <a:lnTo>
                    <a:pt x="56" y="182"/>
                  </a:lnTo>
                  <a:lnTo>
                    <a:pt x="43" y="221"/>
                  </a:lnTo>
                  <a:lnTo>
                    <a:pt x="38" y="241"/>
                  </a:lnTo>
                  <a:lnTo>
                    <a:pt x="34" y="262"/>
                  </a:lnTo>
                  <a:lnTo>
                    <a:pt x="34" y="262"/>
                  </a:lnTo>
                  <a:lnTo>
                    <a:pt x="30" y="298"/>
                  </a:lnTo>
                  <a:lnTo>
                    <a:pt x="27" y="334"/>
                  </a:lnTo>
                  <a:lnTo>
                    <a:pt x="23" y="369"/>
                  </a:lnTo>
                  <a:lnTo>
                    <a:pt x="21" y="387"/>
                  </a:lnTo>
                  <a:lnTo>
                    <a:pt x="17" y="406"/>
                  </a:lnTo>
                  <a:lnTo>
                    <a:pt x="17" y="406"/>
                  </a:lnTo>
                  <a:lnTo>
                    <a:pt x="14" y="421"/>
                  </a:lnTo>
                  <a:lnTo>
                    <a:pt x="13" y="437"/>
                  </a:lnTo>
                  <a:lnTo>
                    <a:pt x="13" y="474"/>
                  </a:lnTo>
                  <a:lnTo>
                    <a:pt x="13" y="492"/>
                  </a:lnTo>
                  <a:lnTo>
                    <a:pt x="11" y="509"/>
                  </a:lnTo>
                  <a:lnTo>
                    <a:pt x="9" y="523"/>
                  </a:lnTo>
                  <a:lnTo>
                    <a:pt x="6" y="531"/>
                  </a:lnTo>
                  <a:lnTo>
                    <a:pt x="4" y="538"/>
                  </a:lnTo>
                  <a:lnTo>
                    <a:pt x="4" y="538"/>
                  </a:lnTo>
                  <a:lnTo>
                    <a:pt x="1" y="543"/>
                  </a:lnTo>
                  <a:lnTo>
                    <a:pt x="0" y="550"/>
                  </a:lnTo>
                  <a:lnTo>
                    <a:pt x="1" y="555"/>
                  </a:lnTo>
                  <a:lnTo>
                    <a:pt x="4" y="560"/>
                  </a:lnTo>
                  <a:lnTo>
                    <a:pt x="6" y="564"/>
                  </a:lnTo>
                  <a:lnTo>
                    <a:pt x="10" y="567"/>
                  </a:lnTo>
                  <a:lnTo>
                    <a:pt x="15" y="569"/>
                  </a:lnTo>
                  <a:lnTo>
                    <a:pt x="21" y="570"/>
                  </a:lnTo>
                  <a:lnTo>
                    <a:pt x="21" y="570"/>
                  </a:lnTo>
                  <a:lnTo>
                    <a:pt x="25" y="574"/>
                  </a:lnTo>
                  <a:lnTo>
                    <a:pt x="28" y="577"/>
                  </a:lnTo>
                  <a:lnTo>
                    <a:pt x="32" y="578"/>
                  </a:lnTo>
                  <a:lnTo>
                    <a:pt x="38" y="580"/>
                  </a:lnTo>
                  <a:lnTo>
                    <a:pt x="38" y="580"/>
                  </a:lnTo>
                  <a:lnTo>
                    <a:pt x="70" y="580"/>
                  </a:lnTo>
                  <a:lnTo>
                    <a:pt x="103" y="581"/>
                  </a:lnTo>
                  <a:lnTo>
                    <a:pt x="168" y="586"/>
                  </a:lnTo>
                  <a:lnTo>
                    <a:pt x="232" y="591"/>
                  </a:lnTo>
                  <a:lnTo>
                    <a:pt x="298" y="595"/>
                  </a:lnTo>
                  <a:lnTo>
                    <a:pt x="298" y="595"/>
                  </a:lnTo>
                  <a:lnTo>
                    <a:pt x="365" y="597"/>
                  </a:lnTo>
                  <a:lnTo>
                    <a:pt x="430" y="597"/>
                  </a:lnTo>
                  <a:lnTo>
                    <a:pt x="497" y="595"/>
                  </a:lnTo>
                  <a:lnTo>
                    <a:pt x="563" y="594"/>
                  </a:lnTo>
                  <a:lnTo>
                    <a:pt x="563" y="594"/>
                  </a:lnTo>
                  <a:lnTo>
                    <a:pt x="723" y="593"/>
                  </a:lnTo>
                  <a:lnTo>
                    <a:pt x="883" y="590"/>
                  </a:lnTo>
                  <a:lnTo>
                    <a:pt x="1044" y="587"/>
                  </a:lnTo>
                  <a:lnTo>
                    <a:pt x="1203" y="587"/>
                  </a:lnTo>
                  <a:lnTo>
                    <a:pt x="1203" y="587"/>
                  </a:lnTo>
                  <a:lnTo>
                    <a:pt x="1208" y="586"/>
                  </a:lnTo>
                  <a:lnTo>
                    <a:pt x="1212" y="585"/>
                  </a:lnTo>
                  <a:lnTo>
                    <a:pt x="1216" y="582"/>
                  </a:lnTo>
                  <a:lnTo>
                    <a:pt x="1219" y="580"/>
                  </a:lnTo>
                  <a:lnTo>
                    <a:pt x="1223" y="573"/>
                  </a:lnTo>
                  <a:lnTo>
                    <a:pt x="1225" y="565"/>
                  </a:lnTo>
                  <a:lnTo>
                    <a:pt x="1225" y="565"/>
                  </a:lnTo>
                  <a:lnTo>
                    <a:pt x="1225" y="561"/>
                  </a:lnTo>
                  <a:lnTo>
                    <a:pt x="1225" y="556"/>
                  </a:lnTo>
                  <a:lnTo>
                    <a:pt x="1225" y="556"/>
                  </a:lnTo>
                  <a:close/>
                  <a:moveTo>
                    <a:pt x="316" y="551"/>
                  </a:moveTo>
                  <a:lnTo>
                    <a:pt x="316" y="551"/>
                  </a:lnTo>
                  <a:lnTo>
                    <a:pt x="184" y="540"/>
                  </a:lnTo>
                  <a:lnTo>
                    <a:pt x="119" y="536"/>
                  </a:lnTo>
                  <a:lnTo>
                    <a:pt x="53" y="534"/>
                  </a:lnTo>
                  <a:lnTo>
                    <a:pt x="53" y="534"/>
                  </a:lnTo>
                  <a:lnTo>
                    <a:pt x="55" y="523"/>
                  </a:lnTo>
                  <a:lnTo>
                    <a:pt x="55" y="513"/>
                  </a:lnTo>
                  <a:lnTo>
                    <a:pt x="56" y="492"/>
                  </a:lnTo>
                  <a:lnTo>
                    <a:pt x="56" y="471"/>
                  </a:lnTo>
                  <a:lnTo>
                    <a:pt x="57" y="449"/>
                  </a:lnTo>
                  <a:lnTo>
                    <a:pt x="57" y="449"/>
                  </a:lnTo>
                  <a:lnTo>
                    <a:pt x="68" y="390"/>
                  </a:lnTo>
                  <a:lnTo>
                    <a:pt x="72" y="361"/>
                  </a:lnTo>
                  <a:lnTo>
                    <a:pt x="76" y="331"/>
                  </a:lnTo>
                  <a:lnTo>
                    <a:pt x="76" y="331"/>
                  </a:lnTo>
                  <a:lnTo>
                    <a:pt x="79" y="292"/>
                  </a:lnTo>
                  <a:lnTo>
                    <a:pt x="85" y="254"/>
                  </a:lnTo>
                  <a:lnTo>
                    <a:pt x="91" y="215"/>
                  </a:lnTo>
                  <a:lnTo>
                    <a:pt x="96" y="196"/>
                  </a:lnTo>
                  <a:lnTo>
                    <a:pt x="102" y="177"/>
                  </a:lnTo>
                  <a:lnTo>
                    <a:pt x="102" y="177"/>
                  </a:lnTo>
                  <a:lnTo>
                    <a:pt x="108" y="162"/>
                  </a:lnTo>
                  <a:lnTo>
                    <a:pt x="113" y="147"/>
                  </a:lnTo>
                  <a:lnTo>
                    <a:pt x="119" y="131"/>
                  </a:lnTo>
                  <a:lnTo>
                    <a:pt x="121" y="123"/>
                  </a:lnTo>
                  <a:lnTo>
                    <a:pt x="121" y="115"/>
                  </a:lnTo>
                  <a:lnTo>
                    <a:pt x="121" y="115"/>
                  </a:lnTo>
                  <a:lnTo>
                    <a:pt x="123" y="97"/>
                  </a:lnTo>
                  <a:lnTo>
                    <a:pt x="125" y="80"/>
                  </a:lnTo>
                  <a:lnTo>
                    <a:pt x="130" y="63"/>
                  </a:lnTo>
                  <a:lnTo>
                    <a:pt x="134" y="55"/>
                  </a:lnTo>
                  <a:lnTo>
                    <a:pt x="138" y="47"/>
                  </a:lnTo>
                  <a:lnTo>
                    <a:pt x="138" y="47"/>
                  </a:lnTo>
                  <a:lnTo>
                    <a:pt x="230" y="55"/>
                  </a:lnTo>
                  <a:lnTo>
                    <a:pt x="321" y="63"/>
                  </a:lnTo>
                  <a:lnTo>
                    <a:pt x="414" y="71"/>
                  </a:lnTo>
                  <a:lnTo>
                    <a:pt x="506" y="76"/>
                  </a:lnTo>
                  <a:lnTo>
                    <a:pt x="506" y="76"/>
                  </a:lnTo>
                  <a:lnTo>
                    <a:pt x="522" y="172"/>
                  </a:lnTo>
                  <a:lnTo>
                    <a:pt x="537" y="267"/>
                  </a:lnTo>
                  <a:lnTo>
                    <a:pt x="552" y="363"/>
                  </a:lnTo>
                  <a:lnTo>
                    <a:pt x="558" y="410"/>
                  </a:lnTo>
                  <a:lnTo>
                    <a:pt x="563" y="458"/>
                  </a:lnTo>
                  <a:lnTo>
                    <a:pt x="563" y="458"/>
                  </a:lnTo>
                  <a:lnTo>
                    <a:pt x="566" y="466"/>
                  </a:lnTo>
                  <a:lnTo>
                    <a:pt x="570" y="474"/>
                  </a:lnTo>
                  <a:lnTo>
                    <a:pt x="574" y="476"/>
                  </a:lnTo>
                  <a:lnTo>
                    <a:pt x="578" y="479"/>
                  </a:lnTo>
                  <a:lnTo>
                    <a:pt x="582" y="480"/>
                  </a:lnTo>
                  <a:lnTo>
                    <a:pt x="586" y="480"/>
                  </a:lnTo>
                  <a:lnTo>
                    <a:pt x="594" y="480"/>
                  </a:lnTo>
                  <a:lnTo>
                    <a:pt x="594" y="480"/>
                  </a:lnTo>
                  <a:lnTo>
                    <a:pt x="600" y="479"/>
                  </a:lnTo>
                  <a:lnTo>
                    <a:pt x="600" y="479"/>
                  </a:lnTo>
                  <a:lnTo>
                    <a:pt x="607" y="479"/>
                  </a:lnTo>
                  <a:lnTo>
                    <a:pt x="614" y="476"/>
                  </a:lnTo>
                  <a:lnTo>
                    <a:pt x="617" y="475"/>
                  </a:lnTo>
                  <a:lnTo>
                    <a:pt x="620" y="471"/>
                  </a:lnTo>
                  <a:lnTo>
                    <a:pt x="622" y="468"/>
                  </a:lnTo>
                  <a:lnTo>
                    <a:pt x="624" y="463"/>
                  </a:lnTo>
                  <a:lnTo>
                    <a:pt x="624" y="463"/>
                  </a:lnTo>
                  <a:lnTo>
                    <a:pt x="648" y="366"/>
                  </a:lnTo>
                  <a:lnTo>
                    <a:pt x="673" y="270"/>
                  </a:lnTo>
                  <a:lnTo>
                    <a:pt x="673" y="270"/>
                  </a:lnTo>
                  <a:lnTo>
                    <a:pt x="686" y="223"/>
                  </a:lnTo>
                  <a:lnTo>
                    <a:pt x="701" y="174"/>
                  </a:lnTo>
                  <a:lnTo>
                    <a:pt x="713" y="126"/>
                  </a:lnTo>
                  <a:lnTo>
                    <a:pt x="718" y="101"/>
                  </a:lnTo>
                  <a:lnTo>
                    <a:pt x="722" y="77"/>
                  </a:lnTo>
                  <a:lnTo>
                    <a:pt x="1071" y="77"/>
                  </a:lnTo>
                  <a:lnTo>
                    <a:pt x="1071" y="77"/>
                  </a:lnTo>
                  <a:lnTo>
                    <a:pt x="1074" y="79"/>
                  </a:lnTo>
                  <a:lnTo>
                    <a:pt x="1078" y="81"/>
                  </a:lnTo>
                  <a:lnTo>
                    <a:pt x="1078" y="81"/>
                  </a:lnTo>
                  <a:lnTo>
                    <a:pt x="1080" y="84"/>
                  </a:lnTo>
                  <a:lnTo>
                    <a:pt x="1084" y="88"/>
                  </a:lnTo>
                  <a:lnTo>
                    <a:pt x="1091" y="98"/>
                  </a:lnTo>
                  <a:lnTo>
                    <a:pt x="1096" y="113"/>
                  </a:lnTo>
                  <a:lnTo>
                    <a:pt x="1101" y="130"/>
                  </a:lnTo>
                  <a:lnTo>
                    <a:pt x="1109" y="162"/>
                  </a:lnTo>
                  <a:lnTo>
                    <a:pt x="1115" y="186"/>
                  </a:lnTo>
                  <a:lnTo>
                    <a:pt x="1115" y="186"/>
                  </a:lnTo>
                  <a:lnTo>
                    <a:pt x="1125" y="219"/>
                  </a:lnTo>
                  <a:lnTo>
                    <a:pt x="1134" y="251"/>
                  </a:lnTo>
                  <a:lnTo>
                    <a:pt x="1142" y="283"/>
                  </a:lnTo>
                  <a:lnTo>
                    <a:pt x="1152" y="315"/>
                  </a:lnTo>
                  <a:lnTo>
                    <a:pt x="1152" y="315"/>
                  </a:lnTo>
                  <a:lnTo>
                    <a:pt x="1156" y="330"/>
                  </a:lnTo>
                  <a:lnTo>
                    <a:pt x="1160" y="346"/>
                  </a:lnTo>
                  <a:lnTo>
                    <a:pt x="1161" y="361"/>
                  </a:lnTo>
                  <a:lnTo>
                    <a:pt x="1163" y="378"/>
                  </a:lnTo>
                  <a:lnTo>
                    <a:pt x="1165" y="441"/>
                  </a:lnTo>
                  <a:lnTo>
                    <a:pt x="1165" y="441"/>
                  </a:lnTo>
                  <a:lnTo>
                    <a:pt x="1168" y="466"/>
                  </a:lnTo>
                  <a:lnTo>
                    <a:pt x="1172" y="491"/>
                  </a:lnTo>
                  <a:lnTo>
                    <a:pt x="1178" y="542"/>
                  </a:lnTo>
                  <a:lnTo>
                    <a:pt x="1178" y="542"/>
                  </a:lnTo>
                  <a:lnTo>
                    <a:pt x="1029" y="543"/>
                  </a:lnTo>
                  <a:lnTo>
                    <a:pt x="881" y="546"/>
                  </a:lnTo>
                  <a:lnTo>
                    <a:pt x="732" y="548"/>
                  </a:lnTo>
                  <a:lnTo>
                    <a:pt x="584" y="548"/>
                  </a:lnTo>
                  <a:lnTo>
                    <a:pt x="584" y="548"/>
                  </a:lnTo>
                  <a:lnTo>
                    <a:pt x="516" y="550"/>
                  </a:lnTo>
                  <a:lnTo>
                    <a:pt x="450" y="552"/>
                  </a:lnTo>
                  <a:lnTo>
                    <a:pt x="383" y="553"/>
                  </a:lnTo>
                  <a:lnTo>
                    <a:pt x="350" y="553"/>
                  </a:lnTo>
                  <a:lnTo>
                    <a:pt x="316" y="551"/>
                  </a:lnTo>
                  <a:lnTo>
                    <a:pt x="316" y="55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0" name="Freeform 461"/>
            <p:cNvSpPr/>
            <p:nvPr/>
          </p:nvSpPr>
          <p:spPr bwMode="auto">
            <a:xfrm>
              <a:off x="6624638" y="1189038"/>
              <a:ext cx="127000" cy="23813"/>
            </a:xfrm>
            <a:custGeom>
              <a:avLst/>
              <a:gdLst/>
              <a:ahLst/>
              <a:cxnLst>
                <a:cxn ang="0">
                  <a:pos x="296" y="15"/>
                </a:cxn>
                <a:cxn ang="0">
                  <a:pos x="296" y="15"/>
                </a:cxn>
                <a:cxn ang="0">
                  <a:pos x="216" y="18"/>
                </a:cxn>
                <a:cxn ang="0">
                  <a:pos x="195" y="18"/>
                </a:cxn>
                <a:cxn ang="0">
                  <a:pos x="175" y="17"/>
                </a:cxn>
                <a:cxn ang="0">
                  <a:pos x="156" y="15"/>
                </a:cxn>
                <a:cxn ang="0">
                  <a:pos x="135" y="12"/>
                </a:cxn>
                <a:cxn ang="0">
                  <a:pos x="135" y="12"/>
                </a:cxn>
                <a:cxn ang="0">
                  <a:pos x="107" y="8"/>
                </a:cxn>
                <a:cxn ang="0">
                  <a:pos x="79" y="4"/>
                </a:cxn>
                <a:cxn ang="0">
                  <a:pos x="50" y="1"/>
                </a:cxn>
                <a:cxn ang="0">
                  <a:pos x="22" y="0"/>
                </a:cxn>
                <a:cxn ang="0">
                  <a:pos x="22" y="0"/>
                </a:cxn>
                <a:cxn ang="0">
                  <a:pos x="17" y="0"/>
                </a:cxn>
                <a:cxn ang="0">
                  <a:pos x="12" y="1"/>
                </a:cxn>
                <a:cxn ang="0">
                  <a:pos x="8" y="4"/>
                </a:cxn>
                <a:cxn ang="0">
                  <a:pos x="5" y="6"/>
                </a:cxn>
                <a:cxn ang="0">
                  <a:pos x="3" y="10"/>
                </a:cxn>
                <a:cxn ang="0">
                  <a:pos x="1" y="13"/>
                </a:cxn>
                <a:cxn ang="0">
                  <a:pos x="0" y="22"/>
                </a:cxn>
                <a:cxn ang="0">
                  <a:pos x="1" y="30"/>
                </a:cxn>
                <a:cxn ang="0">
                  <a:pos x="3" y="34"/>
                </a:cxn>
                <a:cxn ang="0">
                  <a:pos x="5" y="38"/>
                </a:cxn>
                <a:cxn ang="0">
                  <a:pos x="8" y="40"/>
                </a:cxn>
                <a:cxn ang="0">
                  <a:pos x="12" y="43"/>
                </a:cxn>
                <a:cxn ang="0">
                  <a:pos x="17" y="44"/>
                </a:cxn>
                <a:cxn ang="0">
                  <a:pos x="22" y="46"/>
                </a:cxn>
                <a:cxn ang="0">
                  <a:pos x="22" y="46"/>
                </a:cxn>
                <a:cxn ang="0">
                  <a:pos x="35" y="47"/>
                </a:cxn>
                <a:cxn ang="0">
                  <a:pos x="49" y="49"/>
                </a:cxn>
                <a:cxn ang="0">
                  <a:pos x="62" y="52"/>
                </a:cxn>
                <a:cxn ang="0">
                  <a:pos x="76" y="53"/>
                </a:cxn>
                <a:cxn ang="0">
                  <a:pos x="76" y="53"/>
                </a:cxn>
                <a:cxn ang="0">
                  <a:pos x="93" y="53"/>
                </a:cxn>
                <a:cxn ang="0">
                  <a:pos x="110" y="56"/>
                </a:cxn>
                <a:cxn ang="0">
                  <a:pos x="143" y="60"/>
                </a:cxn>
                <a:cxn ang="0">
                  <a:pos x="143" y="60"/>
                </a:cxn>
                <a:cxn ang="0">
                  <a:pos x="182" y="61"/>
                </a:cxn>
                <a:cxn ang="0">
                  <a:pos x="220" y="61"/>
                </a:cxn>
                <a:cxn ang="0">
                  <a:pos x="296" y="60"/>
                </a:cxn>
                <a:cxn ang="0">
                  <a:pos x="296" y="60"/>
                </a:cxn>
                <a:cxn ang="0">
                  <a:pos x="301" y="60"/>
                </a:cxn>
                <a:cxn ang="0">
                  <a:pos x="306" y="59"/>
                </a:cxn>
                <a:cxn ang="0">
                  <a:pos x="309" y="56"/>
                </a:cxn>
                <a:cxn ang="0">
                  <a:pos x="313" y="53"/>
                </a:cxn>
                <a:cxn ang="0">
                  <a:pos x="315" y="49"/>
                </a:cxn>
                <a:cxn ang="0">
                  <a:pos x="317" y="46"/>
                </a:cxn>
                <a:cxn ang="0">
                  <a:pos x="318" y="38"/>
                </a:cxn>
                <a:cxn ang="0">
                  <a:pos x="317" y="29"/>
                </a:cxn>
                <a:cxn ang="0">
                  <a:pos x="315" y="25"/>
                </a:cxn>
                <a:cxn ang="0">
                  <a:pos x="313" y="22"/>
                </a:cxn>
                <a:cxn ang="0">
                  <a:pos x="309" y="19"/>
                </a:cxn>
                <a:cxn ang="0">
                  <a:pos x="306" y="17"/>
                </a:cxn>
                <a:cxn ang="0">
                  <a:pos x="301" y="15"/>
                </a:cxn>
                <a:cxn ang="0">
                  <a:pos x="296" y="15"/>
                </a:cxn>
                <a:cxn ang="0">
                  <a:pos x="296" y="15"/>
                </a:cxn>
              </a:cxnLst>
              <a:rect l="0" t="0" r="r" b="b"/>
              <a:pathLst>
                <a:path w="318" h="61">
                  <a:moveTo>
                    <a:pt x="296" y="15"/>
                  </a:moveTo>
                  <a:lnTo>
                    <a:pt x="296" y="15"/>
                  </a:lnTo>
                  <a:lnTo>
                    <a:pt x="216" y="18"/>
                  </a:lnTo>
                  <a:lnTo>
                    <a:pt x="195" y="18"/>
                  </a:lnTo>
                  <a:lnTo>
                    <a:pt x="175" y="17"/>
                  </a:lnTo>
                  <a:lnTo>
                    <a:pt x="156" y="15"/>
                  </a:lnTo>
                  <a:lnTo>
                    <a:pt x="135" y="12"/>
                  </a:lnTo>
                  <a:lnTo>
                    <a:pt x="135" y="12"/>
                  </a:lnTo>
                  <a:lnTo>
                    <a:pt x="107" y="8"/>
                  </a:lnTo>
                  <a:lnTo>
                    <a:pt x="79" y="4"/>
                  </a:lnTo>
                  <a:lnTo>
                    <a:pt x="50" y="1"/>
                  </a:lnTo>
                  <a:lnTo>
                    <a:pt x="22" y="0"/>
                  </a:lnTo>
                  <a:lnTo>
                    <a:pt x="22" y="0"/>
                  </a:lnTo>
                  <a:lnTo>
                    <a:pt x="17" y="0"/>
                  </a:lnTo>
                  <a:lnTo>
                    <a:pt x="12" y="1"/>
                  </a:lnTo>
                  <a:lnTo>
                    <a:pt x="8" y="4"/>
                  </a:lnTo>
                  <a:lnTo>
                    <a:pt x="5" y="6"/>
                  </a:lnTo>
                  <a:lnTo>
                    <a:pt x="3" y="10"/>
                  </a:lnTo>
                  <a:lnTo>
                    <a:pt x="1" y="13"/>
                  </a:lnTo>
                  <a:lnTo>
                    <a:pt x="0" y="22"/>
                  </a:lnTo>
                  <a:lnTo>
                    <a:pt x="1" y="30"/>
                  </a:lnTo>
                  <a:lnTo>
                    <a:pt x="3" y="34"/>
                  </a:lnTo>
                  <a:lnTo>
                    <a:pt x="5" y="38"/>
                  </a:lnTo>
                  <a:lnTo>
                    <a:pt x="8" y="40"/>
                  </a:lnTo>
                  <a:lnTo>
                    <a:pt x="12" y="43"/>
                  </a:lnTo>
                  <a:lnTo>
                    <a:pt x="17" y="44"/>
                  </a:lnTo>
                  <a:lnTo>
                    <a:pt x="22" y="46"/>
                  </a:lnTo>
                  <a:lnTo>
                    <a:pt x="22" y="46"/>
                  </a:lnTo>
                  <a:lnTo>
                    <a:pt x="35" y="47"/>
                  </a:lnTo>
                  <a:lnTo>
                    <a:pt x="49" y="49"/>
                  </a:lnTo>
                  <a:lnTo>
                    <a:pt x="62" y="52"/>
                  </a:lnTo>
                  <a:lnTo>
                    <a:pt x="76" y="53"/>
                  </a:lnTo>
                  <a:lnTo>
                    <a:pt x="76" y="53"/>
                  </a:lnTo>
                  <a:lnTo>
                    <a:pt x="93" y="53"/>
                  </a:lnTo>
                  <a:lnTo>
                    <a:pt x="110" y="56"/>
                  </a:lnTo>
                  <a:lnTo>
                    <a:pt x="143" y="60"/>
                  </a:lnTo>
                  <a:lnTo>
                    <a:pt x="143" y="60"/>
                  </a:lnTo>
                  <a:lnTo>
                    <a:pt x="182" y="61"/>
                  </a:lnTo>
                  <a:lnTo>
                    <a:pt x="220" y="61"/>
                  </a:lnTo>
                  <a:lnTo>
                    <a:pt x="296" y="60"/>
                  </a:lnTo>
                  <a:lnTo>
                    <a:pt x="296" y="60"/>
                  </a:lnTo>
                  <a:lnTo>
                    <a:pt x="301" y="60"/>
                  </a:lnTo>
                  <a:lnTo>
                    <a:pt x="306" y="59"/>
                  </a:lnTo>
                  <a:lnTo>
                    <a:pt x="309" y="56"/>
                  </a:lnTo>
                  <a:lnTo>
                    <a:pt x="313" y="53"/>
                  </a:lnTo>
                  <a:lnTo>
                    <a:pt x="315" y="49"/>
                  </a:lnTo>
                  <a:lnTo>
                    <a:pt x="317" y="46"/>
                  </a:lnTo>
                  <a:lnTo>
                    <a:pt x="318" y="38"/>
                  </a:lnTo>
                  <a:lnTo>
                    <a:pt x="317" y="29"/>
                  </a:lnTo>
                  <a:lnTo>
                    <a:pt x="315" y="25"/>
                  </a:lnTo>
                  <a:lnTo>
                    <a:pt x="313" y="22"/>
                  </a:lnTo>
                  <a:lnTo>
                    <a:pt x="309" y="19"/>
                  </a:lnTo>
                  <a:lnTo>
                    <a:pt x="306" y="17"/>
                  </a:lnTo>
                  <a:lnTo>
                    <a:pt x="301" y="15"/>
                  </a:lnTo>
                  <a:lnTo>
                    <a:pt x="296" y="15"/>
                  </a:lnTo>
                  <a:lnTo>
                    <a:pt x="296" y="1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1" name="Freeform 462"/>
            <p:cNvSpPr/>
            <p:nvPr/>
          </p:nvSpPr>
          <p:spPr bwMode="auto">
            <a:xfrm>
              <a:off x="6542088" y="1016000"/>
              <a:ext cx="263525" cy="193675"/>
            </a:xfrm>
            <a:custGeom>
              <a:avLst/>
              <a:gdLst/>
              <a:ahLst/>
              <a:cxnLst>
                <a:cxn ang="0">
                  <a:pos x="655" y="435"/>
                </a:cxn>
                <a:cxn ang="0">
                  <a:pos x="644" y="362"/>
                </a:cxn>
                <a:cxn ang="0">
                  <a:pos x="634" y="291"/>
                </a:cxn>
                <a:cxn ang="0">
                  <a:pos x="623" y="252"/>
                </a:cxn>
                <a:cxn ang="0">
                  <a:pos x="621" y="201"/>
                </a:cxn>
                <a:cxn ang="0">
                  <a:pos x="622" y="134"/>
                </a:cxn>
                <a:cxn ang="0">
                  <a:pos x="617" y="109"/>
                </a:cxn>
                <a:cxn ang="0">
                  <a:pos x="597" y="62"/>
                </a:cxn>
                <a:cxn ang="0">
                  <a:pos x="593" y="38"/>
                </a:cxn>
                <a:cxn ang="0">
                  <a:pos x="586" y="21"/>
                </a:cxn>
                <a:cxn ang="0">
                  <a:pos x="569" y="15"/>
                </a:cxn>
                <a:cxn ang="0">
                  <a:pos x="557" y="19"/>
                </a:cxn>
                <a:cxn ang="0">
                  <a:pos x="487" y="10"/>
                </a:cxn>
                <a:cxn ang="0">
                  <a:pos x="392" y="14"/>
                </a:cxn>
                <a:cxn ang="0">
                  <a:pos x="338" y="14"/>
                </a:cxn>
                <a:cxn ang="0">
                  <a:pos x="184" y="2"/>
                </a:cxn>
                <a:cxn ang="0">
                  <a:pos x="121" y="0"/>
                </a:cxn>
                <a:cxn ang="0">
                  <a:pos x="107" y="5"/>
                </a:cxn>
                <a:cxn ang="0">
                  <a:pos x="100" y="17"/>
                </a:cxn>
                <a:cxn ang="0">
                  <a:pos x="100" y="27"/>
                </a:cxn>
                <a:cxn ang="0">
                  <a:pos x="85" y="69"/>
                </a:cxn>
                <a:cxn ang="0">
                  <a:pos x="82" y="95"/>
                </a:cxn>
                <a:cxn ang="0">
                  <a:pos x="69" y="130"/>
                </a:cxn>
                <a:cxn ang="0">
                  <a:pos x="49" y="177"/>
                </a:cxn>
                <a:cxn ang="0">
                  <a:pos x="35" y="243"/>
                </a:cxn>
                <a:cxn ang="0">
                  <a:pos x="19" y="338"/>
                </a:cxn>
                <a:cxn ang="0">
                  <a:pos x="1" y="427"/>
                </a:cxn>
                <a:cxn ang="0">
                  <a:pos x="1" y="438"/>
                </a:cxn>
                <a:cxn ang="0">
                  <a:pos x="11" y="452"/>
                </a:cxn>
                <a:cxn ang="0">
                  <a:pos x="31" y="456"/>
                </a:cxn>
                <a:cxn ang="0">
                  <a:pos x="41" y="448"/>
                </a:cxn>
                <a:cxn ang="0">
                  <a:pos x="44" y="440"/>
                </a:cxn>
                <a:cxn ang="0">
                  <a:pos x="62" y="374"/>
                </a:cxn>
                <a:cxn ang="0">
                  <a:pos x="74" y="289"/>
                </a:cxn>
                <a:cxn ang="0">
                  <a:pos x="90" y="200"/>
                </a:cxn>
                <a:cxn ang="0">
                  <a:pos x="119" y="120"/>
                </a:cxn>
                <a:cxn ang="0">
                  <a:pos x="125" y="102"/>
                </a:cxn>
                <a:cxn ang="0">
                  <a:pos x="138" y="55"/>
                </a:cxn>
                <a:cxn ang="0">
                  <a:pos x="184" y="47"/>
                </a:cxn>
                <a:cxn ang="0">
                  <a:pos x="311" y="58"/>
                </a:cxn>
                <a:cxn ang="0">
                  <a:pos x="371" y="61"/>
                </a:cxn>
                <a:cxn ang="0">
                  <a:pos x="460" y="60"/>
                </a:cxn>
                <a:cxn ang="0">
                  <a:pos x="524" y="58"/>
                </a:cxn>
                <a:cxn ang="0">
                  <a:pos x="552" y="65"/>
                </a:cxn>
                <a:cxn ang="0">
                  <a:pos x="555" y="81"/>
                </a:cxn>
                <a:cxn ang="0">
                  <a:pos x="572" y="125"/>
                </a:cxn>
                <a:cxn ang="0">
                  <a:pos x="579" y="158"/>
                </a:cxn>
                <a:cxn ang="0">
                  <a:pos x="576" y="230"/>
                </a:cxn>
                <a:cxn ang="0">
                  <a:pos x="580" y="265"/>
                </a:cxn>
                <a:cxn ang="0">
                  <a:pos x="596" y="368"/>
                </a:cxn>
                <a:cxn ang="0">
                  <a:pos x="610" y="446"/>
                </a:cxn>
                <a:cxn ang="0">
                  <a:pos x="620" y="474"/>
                </a:cxn>
                <a:cxn ang="0">
                  <a:pos x="629" y="483"/>
                </a:cxn>
                <a:cxn ang="0">
                  <a:pos x="646" y="485"/>
                </a:cxn>
                <a:cxn ang="0">
                  <a:pos x="659" y="476"/>
                </a:cxn>
                <a:cxn ang="0">
                  <a:pos x="663" y="463"/>
                </a:cxn>
              </a:cxnLst>
              <a:rect l="0" t="0" r="r" b="b"/>
              <a:pathLst>
                <a:path w="663" h="486">
                  <a:moveTo>
                    <a:pt x="661" y="459"/>
                  </a:moveTo>
                  <a:lnTo>
                    <a:pt x="661" y="459"/>
                  </a:lnTo>
                  <a:lnTo>
                    <a:pt x="655" y="435"/>
                  </a:lnTo>
                  <a:lnTo>
                    <a:pt x="650" y="410"/>
                  </a:lnTo>
                  <a:lnTo>
                    <a:pt x="647" y="387"/>
                  </a:lnTo>
                  <a:lnTo>
                    <a:pt x="644" y="362"/>
                  </a:lnTo>
                  <a:lnTo>
                    <a:pt x="642" y="338"/>
                  </a:lnTo>
                  <a:lnTo>
                    <a:pt x="639" y="315"/>
                  </a:lnTo>
                  <a:lnTo>
                    <a:pt x="634" y="291"/>
                  </a:lnTo>
                  <a:lnTo>
                    <a:pt x="627" y="268"/>
                  </a:lnTo>
                  <a:lnTo>
                    <a:pt x="627" y="268"/>
                  </a:lnTo>
                  <a:lnTo>
                    <a:pt x="623" y="252"/>
                  </a:lnTo>
                  <a:lnTo>
                    <a:pt x="621" y="235"/>
                  </a:lnTo>
                  <a:lnTo>
                    <a:pt x="621" y="218"/>
                  </a:lnTo>
                  <a:lnTo>
                    <a:pt x="621" y="201"/>
                  </a:lnTo>
                  <a:lnTo>
                    <a:pt x="622" y="168"/>
                  </a:lnTo>
                  <a:lnTo>
                    <a:pt x="623" y="151"/>
                  </a:lnTo>
                  <a:lnTo>
                    <a:pt x="622" y="134"/>
                  </a:lnTo>
                  <a:lnTo>
                    <a:pt x="622" y="134"/>
                  </a:lnTo>
                  <a:lnTo>
                    <a:pt x="620" y="123"/>
                  </a:lnTo>
                  <a:lnTo>
                    <a:pt x="617" y="109"/>
                  </a:lnTo>
                  <a:lnTo>
                    <a:pt x="606" y="86"/>
                  </a:lnTo>
                  <a:lnTo>
                    <a:pt x="603" y="74"/>
                  </a:lnTo>
                  <a:lnTo>
                    <a:pt x="597" y="62"/>
                  </a:lnTo>
                  <a:lnTo>
                    <a:pt x="595" y="51"/>
                  </a:lnTo>
                  <a:lnTo>
                    <a:pt x="593" y="38"/>
                  </a:lnTo>
                  <a:lnTo>
                    <a:pt x="593" y="38"/>
                  </a:lnTo>
                  <a:lnTo>
                    <a:pt x="592" y="31"/>
                  </a:lnTo>
                  <a:lnTo>
                    <a:pt x="589" y="26"/>
                  </a:lnTo>
                  <a:lnTo>
                    <a:pt x="586" y="21"/>
                  </a:lnTo>
                  <a:lnTo>
                    <a:pt x="580" y="18"/>
                  </a:lnTo>
                  <a:lnTo>
                    <a:pt x="574" y="17"/>
                  </a:lnTo>
                  <a:lnTo>
                    <a:pt x="569" y="15"/>
                  </a:lnTo>
                  <a:lnTo>
                    <a:pt x="562" y="17"/>
                  </a:lnTo>
                  <a:lnTo>
                    <a:pt x="557" y="19"/>
                  </a:lnTo>
                  <a:lnTo>
                    <a:pt x="557" y="19"/>
                  </a:lnTo>
                  <a:lnTo>
                    <a:pt x="535" y="14"/>
                  </a:lnTo>
                  <a:lnTo>
                    <a:pt x="512" y="11"/>
                  </a:lnTo>
                  <a:lnTo>
                    <a:pt x="487" y="10"/>
                  </a:lnTo>
                  <a:lnTo>
                    <a:pt x="464" y="10"/>
                  </a:lnTo>
                  <a:lnTo>
                    <a:pt x="414" y="13"/>
                  </a:lnTo>
                  <a:lnTo>
                    <a:pt x="392" y="14"/>
                  </a:lnTo>
                  <a:lnTo>
                    <a:pt x="370" y="15"/>
                  </a:lnTo>
                  <a:lnTo>
                    <a:pt x="370" y="15"/>
                  </a:lnTo>
                  <a:lnTo>
                    <a:pt x="338" y="14"/>
                  </a:lnTo>
                  <a:lnTo>
                    <a:pt x="307" y="13"/>
                  </a:lnTo>
                  <a:lnTo>
                    <a:pt x="245" y="7"/>
                  </a:lnTo>
                  <a:lnTo>
                    <a:pt x="184" y="2"/>
                  </a:lnTo>
                  <a:lnTo>
                    <a:pt x="153" y="1"/>
                  </a:lnTo>
                  <a:lnTo>
                    <a:pt x="121" y="0"/>
                  </a:lnTo>
                  <a:lnTo>
                    <a:pt x="121" y="0"/>
                  </a:lnTo>
                  <a:lnTo>
                    <a:pt x="116" y="1"/>
                  </a:lnTo>
                  <a:lnTo>
                    <a:pt x="111" y="2"/>
                  </a:lnTo>
                  <a:lnTo>
                    <a:pt x="107" y="5"/>
                  </a:lnTo>
                  <a:lnTo>
                    <a:pt x="104" y="9"/>
                  </a:lnTo>
                  <a:lnTo>
                    <a:pt x="102" y="13"/>
                  </a:lnTo>
                  <a:lnTo>
                    <a:pt x="100" y="17"/>
                  </a:lnTo>
                  <a:lnTo>
                    <a:pt x="99" y="22"/>
                  </a:lnTo>
                  <a:lnTo>
                    <a:pt x="100" y="27"/>
                  </a:lnTo>
                  <a:lnTo>
                    <a:pt x="100" y="27"/>
                  </a:lnTo>
                  <a:lnTo>
                    <a:pt x="94" y="40"/>
                  </a:lnTo>
                  <a:lnTo>
                    <a:pt x="88" y="55"/>
                  </a:lnTo>
                  <a:lnTo>
                    <a:pt x="85" y="69"/>
                  </a:lnTo>
                  <a:lnTo>
                    <a:pt x="83" y="83"/>
                  </a:lnTo>
                  <a:lnTo>
                    <a:pt x="83" y="83"/>
                  </a:lnTo>
                  <a:lnTo>
                    <a:pt x="82" y="95"/>
                  </a:lnTo>
                  <a:lnTo>
                    <a:pt x="79" y="106"/>
                  </a:lnTo>
                  <a:lnTo>
                    <a:pt x="74" y="119"/>
                  </a:lnTo>
                  <a:lnTo>
                    <a:pt x="69" y="130"/>
                  </a:lnTo>
                  <a:lnTo>
                    <a:pt x="57" y="155"/>
                  </a:lnTo>
                  <a:lnTo>
                    <a:pt x="53" y="167"/>
                  </a:lnTo>
                  <a:lnTo>
                    <a:pt x="49" y="177"/>
                  </a:lnTo>
                  <a:lnTo>
                    <a:pt x="49" y="177"/>
                  </a:lnTo>
                  <a:lnTo>
                    <a:pt x="40" y="209"/>
                  </a:lnTo>
                  <a:lnTo>
                    <a:pt x="35" y="243"/>
                  </a:lnTo>
                  <a:lnTo>
                    <a:pt x="26" y="308"/>
                  </a:lnTo>
                  <a:lnTo>
                    <a:pt x="26" y="308"/>
                  </a:lnTo>
                  <a:lnTo>
                    <a:pt x="19" y="338"/>
                  </a:lnTo>
                  <a:lnTo>
                    <a:pt x="13" y="368"/>
                  </a:lnTo>
                  <a:lnTo>
                    <a:pt x="6" y="397"/>
                  </a:lnTo>
                  <a:lnTo>
                    <a:pt x="1" y="427"/>
                  </a:lnTo>
                  <a:lnTo>
                    <a:pt x="1" y="427"/>
                  </a:lnTo>
                  <a:lnTo>
                    <a:pt x="0" y="432"/>
                  </a:lnTo>
                  <a:lnTo>
                    <a:pt x="1" y="438"/>
                  </a:lnTo>
                  <a:lnTo>
                    <a:pt x="2" y="442"/>
                  </a:lnTo>
                  <a:lnTo>
                    <a:pt x="5" y="446"/>
                  </a:lnTo>
                  <a:lnTo>
                    <a:pt x="11" y="452"/>
                  </a:lnTo>
                  <a:lnTo>
                    <a:pt x="19" y="455"/>
                  </a:lnTo>
                  <a:lnTo>
                    <a:pt x="27" y="456"/>
                  </a:lnTo>
                  <a:lnTo>
                    <a:pt x="31" y="456"/>
                  </a:lnTo>
                  <a:lnTo>
                    <a:pt x="35" y="455"/>
                  </a:lnTo>
                  <a:lnTo>
                    <a:pt x="39" y="452"/>
                  </a:lnTo>
                  <a:lnTo>
                    <a:pt x="41" y="448"/>
                  </a:lnTo>
                  <a:lnTo>
                    <a:pt x="43" y="444"/>
                  </a:lnTo>
                  <a:lnTo>
                    <a:pt x="44" y="440"/>
                  </a:lnTo>
                  <a:lnTo>
                    <a:pt x="44" y="440"/>
                  </a:lnTo>
                  <a:lnTo>
                    <a:pt x="49" y="417"/>
                  </a:lnTo>
                  <a:lnTo>
                    <a:pt x="56" y="396"/>
                  </a:lnTo>
                  <a:lnTo>
                    <a:pt x="62" y="374"/>
                  </a:lnTo>
                  <a:lnTo>
                    <a:pt x="66" y="350"/>
                  </a:lnTo>
                  <a:lnTo>
                    <a:pt x="66" y="350"/>
                  </a:lnTo>
                  <a:lnTo>
                    <a:pt x="74" y="289"/>
                  </a:lnTo>
                  <a:lnTo>
                    <a:pt x="85" y="228"/>
                  </a:lnTo>
                  <a:lnTo>
                    <a:pt x="85" y="228"/>
                  </a:lnTo>
                  <a:lnTo>
                    <a:pt x="90" y="200"/>
                  </a:lnTo>
                  <a:lnTo>
                    <a:pt x="98" y="172"/>
                  </a:lnTo>
                  <a:lnTo>
                    <a:pt x="107" y="146"/>
                  </a:lnTo>
                  <a:lnTo>
                    <a:pt x="119" y="120"/>
                  </a:lnTo>
                  <a:lnTo>
                    <a:pt x="119" y="120"/>
                  </a:lnTo>
                  <a:lnTo>
                    <a:pt x="122" y="111"/>
                  </a:lnTo>
                  <a:lnTo>
                    <a:pt x="125" y="102"/>
                  </a:lnTo>
                  <a:lnTo>
                    <a:pt x="130" y="83"/>
                  </a:lnTo>
                  <a:lnTo>
                    <a:pt x="136" y="64"/>
                  </a:lnTo>
                  <a:lnTo>
                    <a:pt x="138" y="55"/>
                  </a:lnTo>
                  <a:lnTo>
                    <a:pt x="142" y="45"/>
                  </a:lnTo>
                  <a:lnTo>
                    <a:pt x="142" y="45"/>
                  </a:lnTo>
                  <a:lnTo>
                    <a:pt x="184" y="47"/>
                  </a:lnTo>
                  <a:lnTo>
                    <a:pt x="226" y="49"/>
                  </a:lnTo>
                  <a:lnTo>
                    <a:pt x="269" y="53"/>
                  </a:lnTo>
                  <a:lnTo>
                    <a:pt x="311" y="58"/>
                  </a:lnTo>
                  <a:lnTo>
                    <a:pt x="311" y="58"/>
                  </a:lnTo>
                  <a:lnTo>
                    <a:pt x="341" y="61"/>
                  </a:lnTo>
                  <a:lnTo>
                    <a:pt x="371" y="61"/>
                  </a:lnTo>
                  <a:lnTo>
                    <a:pt x="431" y="61"/>
                  </a:lnTo>
                  <a:lnTo>
                    <a:pt x="431" y="61"/>
                  </a:lnTo>
                  <a:lnTo>
                    <a:pt x="460" y="60"/>
                  </a:lnTo>
                  <a:lnTo>
                    <a:pt x="493" y="57"/>
                  </a:lnTo>
                  <a:lnTo>
                    <a:pt x="508" y="57"/>
                  </a:lnTo>
                  <a:lnTo>
                    <a:pt x="524" y="58"/>
                  </a:lnTo>
                  <a:lnTo>
                    <a:pt x="538" y="61"/>
                  </a:lnTo>
                  <a:lnTo>
                    <a:pt x="552" y="65"/>
                  </a:lnTo>
                  <a:lnTo>
                    <a:pt x="552" y="65"/>
                  </a:lnTo>
                  <a:lnTo>
                    <a:pt x="552" y="65"/>
                  </a:lnTo>
                  <a:lnTo>
                    <a:pt x="552" y="65"/>
                  </a:lnTo>
                  <a:lnTo>
                    <a:pt x="555" y="81"/>
                  </a:lnTo>
                  <a:lnTo>
                    <a:pt x="561" y="95"/>
                  </a:lnTo>
                  <a:lnTo>
                    <a:pt x="572" y="125"/>
                  </a:lnTo>
                  <a:lnTo>
                    <a:pt x="572" y="125"/>
                  </a:lnTo>
                  <a:lnTo>
                    <a:pt x="576" y="133"/>
                  </a:lnTo>
                  <a:lnTo>
                    <a:pt x="578" y="141"/>
                  </a:lnTo>
                  <a:lnTo>
                    <a:pt x="579" y="158"/>
                  </a:lnTo>
                  <a:lnTo>
                    <a:pt x="580" y="176"/>
                  </a:lnTo>
                  <a:lnTo>
                    <a:pt x="579" y="194"/>
                  </a:lnTo>
                  <a:lnTo>
                    <a:pt x="576" y="230"/>
                  </a:lnTo>
                  <a:lnTo>
                    <a:pt x="578" y="248"/>
                  </a:lnTo>
                  <a:lnTo>
                    <a:pt x="580" y="265"/>
                  </a:lnTo>
                  <a:lnTo>
                    <a:pt x="580" y="265"/>
                  </a:lnTo>
                  <a:lnTo>
                    <a:pt x="586" y="291"/>
                  </a:lnTo>
                  <a:lnTo>
                    <a:pt x="589" y="316"/>
                  </a:lnTo>
                  <a:lnTo>
                    <a:pt x="596" y="368"/>
                  </a:lnTo>
                  <a:lnTo>
                    <a:pt x="600" y="395"/>
                  </a:lnTo>
                  <a:lnTo>
                    <a:pt x="604" y="419"/>
                  </a:lnTo>
                  <a:lnTo>
                    <a:pt x="610" y="446"/>
                  </a:lnTo>
                  <a:lnTo>
                    <a:pt x="617" y="470"/>
                  </a:lnTo>
                  <a:lnTo>
                    <a:pt x="617" y="470"/>
                  </a:lnTo>
                  <a:lnTo>
                    <a:pt x="620" y="474"/>
                  </a:lnTo>
                  <a:lnTo>
                    <a:pt x="622" y="478"/>
                  </a:lnTo>
                  <a:lnTo>
                    <a:pt x="625" y="482"/>
                  </a:lnTo>
                  <a:lnTo>
                    <a:pt x="629" y="483"/>
                  </a:lnTo>
                  <a:lnTo>
                    <a:pt x="633" y="485"/>
                  </a:lnTo>
                  <a:lnTo>
                    <a:pt x="638" y="486"/>
                  </a:lnTo>
                  <a:lnTo>
                    <a:pt x="646" y="485"/>
                  </a:lnTo>
                  <a:lnTo>
                    <a:pt x="654" y="481"/>
                  </a:lnTo>
                  <a:lnTo>
                    <a:pt x="656" y="478"/>
                  </a:lnTo>
                  <a:lnTo>
                    <a:pt x="659" y="476"/>
                  </a:lnTo>
                  <a:lnTo>
                    <a:pt x="661" y="472"/>
                  </a:lnTo>
                  <a:lnTo>
                    <a:pt x="663" y="468"/>
                  </a:lnTo>
                  <a:lnTo>
                    <a:pt x="663" y="463"/>
                  </a:lnTo>
                  <a:lnTo>
                    <a:pt x="661" y="459"/>
                  </a:lnTo>
                  <a:lnTo>
                    <a:pt x="661" y="459"/>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grpSp>
        <p:nvGrpSpPr>
          <p:cNvPr id="192" name="组合 1276"/>
          <p:cNvGrpSpPr/>
          <p:nvPr/>
        </p:nvGrpSpPr>
        <p:grpSpPr>
          <a:xfrm>
            <a:off x="4427563" y="5119399"/>
            <a:ext cx="679503" cy="630650"/>
            <a:chOff x="3119438" y="984250"/>
            <a:chExt cx="728663" cy="676276"/>
          </a:xfrm>
        </p:grpSpPr>
        <p:sp>
          <p:nvSpPr>
            <p:cNvPr id="193" name="Freeform 463"/>
            <p:cNvSpPr/>
            <p:nvPr/>
          </p:nvSpPr>
          <p:spPr bwMode="auto">
            <a:xfrm>
              <a:off x="3146426" y="1431925"/>
              <a:ext cx="17463" cy="26988"/>
            </a:xfrm>
            <a:custGeom>
              <a:avLst/>
              <a:gdLst/>
              <a:ahLst/>
              <a:cxnLst>
                <a:cxn ang="0">
                  <a:pos x="35" y="2"/>
                </a:cxn>
                <a:cxn ang="0">
                  <a:pos x="35" y="2"/>
                </a:cxn>
                <a:cxn ang="0">
                  <a:pos x="25" y="15"/>
                </a:cxn>
                <a:cxn ang="0">
                  <a:pos x="14" y="29"/>
                </a:cxn>
                <a:cxn ang="0">
                  <a:pos x="6" y="45"/>
                </a:cxn>
                <a:cxn ang="0">
                  <a:pos x="0" y="62"/>
                </a:cxn>
                <a:cxn ang="0">
                  <a:pos x="0" y="62"/>
                </a:cxn>
                <a:cxn ang="0">
                  <a:pos x="0" y="65"/>
                </a:cxn>
                <a:cxn ang="0">
                  <a:pos x="0" y="66"/>
                </a:cxn>
                <a:cxn ang="0">
                  <a:pos x="2" y="67"/>
                </a:cxn>
                <a:cxn ang="0">
                  <a:pos x="4" y="68"/>
                </a:cxn>
                <a:cxn ang="0">
                  <a:pos x="8" y="68"/>
                </a:cxn>
                <a:cxn ang="0">
                  <a:pos x="10" y="67"/>
                </a:cxn>
                <a:cxn ang="0">
                  <a:pos x="11" y="65"/>
                </a:cxn>
                <a:cxn ang="0">
                  <a:pos x="11" y="65"/>
                </a:cxn>
                <a:cxn ang="0">
                  <a:pos x="17" y="50"/>
                </a:cxn>
                <a:cxn ang="0">
                  <a:pos x="25" y="36"/>
                </a:cxn>
                <a:cxn ang="0">
                  <a:pos x="34" y="23"/>
                </a:cxn>
                <a:cxn ang="0">
                  <a:pos x="44" y="10"/>
                </a:cxn>
                <a:cxn ang="0">
                  <a:pos x="44" y="10"/>
                </a:cxn>
                <a:cxn ang="0">
                  <a:pos x="45" y="8"/>
                </a:cxn>
                <a:cxn ang="0">
                  <a:pos x="45" y="6"/>
                </a:cxn>
                <a:cxn ang="0">
                  <a:pos x="43" y="2"/>
                </a:cxn>
                <a:cxn ang="0">
                  <a:pos x="40" y="0"/>
                </a:cxn>
                <a:cxn ang="0">
                  <a:pos x="38" y="0"/>
                </a:cxn>
                <a:cxn ang="0">
                  <a:pos x="35" y="2"/>
                </a:cxn>
                <a:cxn ang="0">
                  <a:pos x="35" y="2"/>
                </a:cxn>
              </a:cxnLst>
              <a:rect l="0" t="0" r="r" b="b"/>
              <a:pathLst>
                <a:path w="45" h="68">
                  <a:moveTo>
                    <a:pt x="35" y="2"/>
                  </a:moveTo>
                  <a:lnTo>
                    <a:pt x="35" y="2"/>
                  </a:lnTo>
                  <a:lnTo>
                    <a:pt x="25" y="15"/>
                  </a:lnTo>
                  <a:lnTo>
                    <a:pt x="14" y="29"/>
                  </a:lnTo>
                  <a:lnTo>
                    <a:pt x="6" y="45"/>
                  </a:lnTo>
                  <a:lnTo>
                    <a:pt x="0" y="62"/>
                  </a:lnTo>
                  <a:lnTo>
                    <a:pt x="0" y="62"/>
                  </a:lnTo>
                  <a:lnTo>
                    <a:pt x="0" y="65"/>
                  </a:lnTo>
                  <a:lnTo>
                    <a:pt x="0" y="66"/>
                  </a:lnTo>
                  <a:lnTo>
                    <a:pt x="2" y="67"/>
                  </a:lnTo>
                  <a:lnTo>
                    <a:pt x="4" y="68"/>
                  </a:lnTo>
                  <a:lnTo>
                    <a:pt x="8" y="68"/>
                  </a:lnTo>
                  <a:lnTo>
                    <a:pt x="10" y="67"/>
                  </a:lnTo>
                  <a:lnTo>
                    <a:pt x="11" y="65"/>
                  </a:lnTo>
                  <a:lnTo>
                    <a:pt x="11" y="65"/>
                  </a:lnTo>
                  <a:lnTo>
                    <a:pt x="17" y="50"/>
                  </a:lnTo>
                  <a:lnTo>
                    <a:pt x="25" y="36"/>
                  </a:lnTo>
                  <a:lnTo>
                    <a:pt x="34" y="23"/>
                  </a:lnTo>
                  <a:lnTo>
                    <a:pt x="44" y="10"/>
                  </a:lnTo>
                  <a:lnTo>
                    <a:pt x="44" y="10"/>
                  </a:lnTo>
                  <a:lnTo>
                    <a:pt x="45" y="8"/>
                  </a:lnTo>
                  <a:lnTo>
                    <a:pt x="45" y="6"/>
                  </a:lnTo>
                  <a:lnTo>
                    <a:pt x="43" y="2"/>
                  </a:lnTo>
                  <a:lnTo>
                    <a:pt x="40" y="0"/>
                  </a:lnTo>
                  <a:lnTo>
                    <a:pt x="38" y="0"/>
                  </a:lnTo>
                  <a:lnTo>
                    <a:pt x="35" y="2"/>
                  </a:lnTo>
                  <a:lnTo>
                    <a:pt x="3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4" name="Freeform 464"/>
            <p:cNvSpPr/>
            <p:nvPr/>
          </p:nvSpPr>
          <p:spPr bwMode="auto">
            <a:xfrm>
              <a:off x="3162301" y="1450975"/>
              <a:ext cx="23813" cy="33338"/>
            </a:xfrm>
            <a:custGeom>
              <a:avLst/>
              <a:gdLst/>
              <a:ahLst/>
              <a:cxnLst>
                <a:cxn ang="0">
                  <a:pos x="47" y="3"/>
                </a:cxn>
                <a:cxn ang="0">
                  <a:pos x="47" y="3"/>
                </a:cxn>
                <a:cxn ang="0">
                  <a:pos x="32" y="21"/>
                </a:cxn>
                <a:cxn ang="0">
                  <a:pos x="20" y="39"/>
                </a:cxn>
                <a:cxn ang="0">
                  <a:pos x="9" y="59"/>
                </a:cxn>
                <a:cxn ang="0">
                  <a:pos x="3" y="70"/>
                </a:cxn>
                <a:cxn ang="0">
                  <a:pos x="0" y="80"/>
                </a:cxn>
                <a:cxn ang="0">
                  <a:pos x="0" y="80"/>
                </a:cxn>
                <a:cxn ang="0">
                  <a:pos x="0" y="83"/>
                </a:cxn>
                <a:cxn ang="0">
                  <a:pos x="0" y="84"/>
                </a:cxn>
                <a:cxn ang="0">
                  <a:pos x="2" y="87"/>
                </a:cxn>
                <a:cxn ang="0">
                  <a:pos x="3" y="87"/>
                </a:cxn>
                <a:cxn ang="0">
                  <a:pos x="7" y="87"/>
                </a:cxn>
                <a:cxn ang="0">
                  <a:pos x="10" y="85"/>
                </a:cxn>
                <a:cxn ang="0">
                  <a:pos x="11" y="83"/>
                </a:cxn>
                <a:cxn ang="0">
                  <a:pos x="11" y="83"/>
                </a:cxn>
                <a:cxn ang="0">
                  <a:pos x="15" y="73"/>
                </a:cxn>
                <a:cxn ang="0">
                  <a:pos x="19" y="63"/>
                </a:cxn>
                <a:cxn ang="0">
                  <a:pos x="31" y="45"/>
                </a:cxn>
                <a:cxn ang="0">
                  <a:pos x="43" y="26"/>
                </a:cxn>
                <a:cxn ang="0">
                  <a:pos x="56" y="8"/>
                </a:cxn>
                <a:cxn ang="0">
                  <a:pos x="56" y="8"/>
                </a:cxn>
                <a:cxn ang="0">
                  <a:pos x="57" y="7"/>
                </a:cxn>
                <a:cxn ang="0">
                  <a:pos x="57" y="4"/>
                </a:cxn>
                <a:cxn ang="0">
                  <a:pos x="56" y="3"/>
                </a:cxn>
                <a:cxn ang="0">
                  <a:pos x="54" y="2"/>
                </a:cxn>
                <a:cxn ang="0">
                  <a:pos x="51" y="0"/>
                </a:cxn>
                <a:cxn ang="0">
                  <a:pos x="48" y="2"/>
                </a:cxn>
                <a:cxn ang="0">
                  <a:pos x="47" y="3"/>
                </a:cxn>
                <a:cxn ang="0">
                  <a:pos x="47" y="3"/>
                </a:cxn>
              </a:cxnLst>
              <a:rect l="0" t="0" r="r" b="b"/>
              <a:pathLst>
                <a:path w="57" h="87">
                  <a:moveTo>
                    <a:pt x="47" y="3"/>
                  </a:moveTo>
                  <a:lnTo>
                    <a:pt x="47" y="3"/>
                  </a:lnTo>
                  <a:lnTo>
                    <a:pt x="32" y="21"/>
                  </a:lnTo>
                  <a:lnTo>
                    <a:pt x="20" y="39"/>
                  </a:lnTo>
                  <a:lnTo>
                    <a:pt x="9" y="59"/>
                  </a:lnTo>
                  <a:lnTo>
                    <a:pt x="3" y="70"/>
                  </a:lnTo>
                  <a:lnTo>
                    <a:pt x="0" y="80"/>
                  </a:lnTo>
                  <a:lnTo>
                    <a:pt x="0" y="80"/>
                  </a:lnTo>
                  <a:lnTo>
                    <a:pt x="0" y="83"/>
                  </a:lnTo>
                  <a:lnTo>
                    <a:pt x="0" y="84"/>
                  </a:lnTo>
                  <a:lnTo>
                    <a:pt x="2" y="87"/>
                  </a:lnTo>
                  <a:lnTo>
                    <a:pt x="3" y="87"/>
                  </a:lnTo>
                  <a:lnTo>
                    <a:pt x="7" y="87"/>
                  </a:lnTo>
                  <a:lnTo>
                    <a:pt x="10" y="85"/>
                  </a:lnTo>
                  <a:lnTo>
                    <a:pt x="11" y="83"/>
                  </a:lnTo>
                  <a:lnTo>
                    <a:pt x="11" y="83"/>
                  </a:lnTo>
                  <a:lnTo>
                    <a:pt x="15" y="73"/>
                  </a:lnTo>
                  <a:lnTo>
                    <a:pt x="19" y="63"/>
                  </a:lnTo>
                  <a:lnTo>
                    <a:pt x="31" y="45"/>
                  </a:lnTo>
                  <a:lnTo>
                    <a:pt x="43" y="26"/>
                  </a:lnTo>
                  <a:lnTo>
                    <a:pt x="56" y="8"/>
                  </a:lnTo>
                  <a:lnTo>
                    <a:pt x="56" y="8"/>
                  </a:lnTo>
                  <a:lnTo>
                    <a:pt x="57" y="7"/>
                  </a:lnTo>
                  <a:lnTo>
                    <a:pt x="57" y="4"/>
                  </a:lnTo>
                  <a:lnTo>
                    <a:pt x="56" y="3"/>
                  </a:lnTo>
                  <a:lnTo>
                    <a:pt x="54" y="2"/>
                  </a:lnTo>
                  <a:lnTo>
                    <a:pt x="51" y="0"/>
                  </a:lnTo>
                  <a:lnTo>
                    <a:pt x="48" y="2"/>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5" name="Freeform 465"/>
            <p:cNvSpPr/>
            <p:nvPr/>
          </p:nvSpPr>
          <p:spPr bwMode="auto">
            <a:xfrm>
              <a:off x="3192463" y="1466850"/>
              <a:ext cx="22225" cy="31750"/>
            </a:xfrm>
            <a:custGeom>
              <a:avLst/>
              <a:gdLst/>
              <a:ahLst/>
              <a:cxnLst>
                <a:cxn ang="0">
                  <a:pos x="42" y="5"/>
                </a:cxn>
                <a:cxn ang="0">
                  <a:pos x="42" y="5"/>
                </a:cxn>
                <a:cxn ang="0">
                  <a:pos x="40" y="14"/>
                </a:cxn>
                <a:cxn ang="0">
                  <a:pos x="36" y="22"/>
                </a:cxn>
                <a:cxn ang="0">
                  <a:pos x="30" y="30"/>
                </a:cxn>
                <a:cxn ang="0">
                  <a:pos x="25" y="38"/>
                </a:cxn>
                <a:cxn ang="0">
                  <a:pos x="25" y="38"/>
                </a:cxn>
                <a:cxn ang="0">
                  <a:pos x="20" y="46"/>
                </a:cxn>
                <a:cxn ang="0">
                  <a:pos x="13" y="55"/>
                </a:cxn>
                <a:cxn ang="0">
                  <a:pos x="2" y="71"/>
                </a:cxn>
                <a:cxn ang="0">
                  <a:pos x="2" y="71"/>
                </a:cxn>
                <a:cxn ang="0">
                  <a:pos x="0" y="73"/>
                </a:cxn>
                <a:cxn ang="0">
                  <a:pos x="0" y="76"/>
                </a:cxn>
                <a:cxn ang="0">
                  <a:pos x="2" y="77"/>
                </a:cxn>
                <a:cxn ang="0">
                  <a:pos x="3" y="79"/>
                </a:cxn>
                <a:cxn ang="0">
                  <a:pos x="7" y="80"/>
                </a:cxn>
                <a:cxn ang="0">
                  <a:pos x="10" y="79"/>
                </a:cxn>
                <a:cxn ang="0">
                  <a:pos x="11" y="77"/>
                </a:cxn>
                <a:cxn ang="0">
                  <a:pos x="11" y="77"/>
                </a:cxn>
                <a:cxn ang="0">
                  <a:pos x="25" y="58"/>
                </a:cxn>
                <a:cxn ang="0">
                  <a:pos x="38" y="37"/>
                </a:cxn>
                <a:cxn ang="0">
                  <a:pos x="38" y="37"/>
                </a:cxn>
                <a:cxn ang="0">
                  <a:pos x="48" y="22"/>
                </a:cxn>
                <a:cxn ang="0">
                  <a:pos x="51" y="14"/>
                </a:cxn>
                <a:cxn ang="0">
                  <a:pos x="54" y="5"/>
                </a:cxn>
                <a:cxn ang="0">
                  <a:pos x="54" y="5"/>
                </a:cxn>
                <a:cxn ang="0">
                  <a:pos x="54" y="3"/>
                </a:cxn>
                <a:cxn ang="0">
                  <a:pos x="53" y="1"/>
                </a:cxn>
                <a:cxn ang="0">
                  <a:pos x="51" y="0"/>
                </a:cxn>
                <a:cxn ang="0">
                  <a:pos x="49" y="0"/>
                </a:cxn>
                <a:cxn ang="0">
                  <a:pos x="45" y="1"/>
                </a:cxn>
                <a:cxn ang="0">
                  <a:pos x="44" y="3"/>
                </a:cxn>
                <a:cxn ang="0">
                  <a:pos x="42" y="5"/>
                </a:cxn>
                <a:cxn ang="0">
                  <a:pos x="42" y="5"/>
                </a:cxn>
              </a:cxnLst>
              <a:rect l="0" t="0" r="r" b="b"/>
              <a:pathLst>
                <a:path w="54" h="80">
                  <a:moveTo>
                    <a:pt x="42" y="5"/>
                  </a:moveTo>
                  <a:lnTo>
                    <a:pt x="42" y="5"/>
                  </a:lnTo>
                  <a:lnTo>
                    <a:pt x="40" y="14"/>
                  </a:lnTo>
                  <a:lnTo>
                    <a:pt x="36" y="22"/>
                  </a:lnTo>
                  <a:lnTo>
                    <a:pt x="30" y="30"/>
                  </a:lnTo>
                  <a:lnTo>
                    <a:pt x="25" y="38"/>
                  </a:lnTo>
                  <a:lnTo>
                    <a:pt x="25" y="38"/>
                  </a:lnTo>
                  <a:lnTo>
                    <a:pt x="20" y="46"/>
                  </a:lnTo>
                  <a:lnTo>
                    <a:pt x="13" y="55"/>
                  </a:lnTo>
                  <a:lnTo>
                    <a:pt x="2" y="71"/>
                  </a:lnTo>
                  <a:lnTo>
                    <a:pt x="2" y="71"/>
                  </a:lnTo>
                  <a:lnTo>
                    <a:pt x="0" y="73"/>
                  </a:lnTo>
                  <a:lnTo>
                    <a:pt x="0" y="76"/>
                  </a:lnTo>
                  <a:lnTo>
                    <a:pt x="2" y="77"/>
                  </a:lnTo>
                  <a:lnTo>
                    <a:pt x="3" y="79"/>
                  </a:lnTo>
                  <a:lnTo>
                    <a:pt x="7" y="80"/>
                  </a:lnTo>
                  <a:lnTo>
                    <a:pt x="10" y="79"/>
                  </a:lnTo>
                  <a:lnTo>
                    <a:pt x="11" y="77"/>
                  </a:lnTo>
                  <a:lnTo>
                    <a:pt x="11" y="77"/>
                  </a:lnTo>
                  <a:lnTo>
                    <a:pt x="25" y="58"/>
                  </a:lnTo>
                  <a:lnTo>
                    <a:pt x="38" y="37"/>
                  </a:lnTo>
                  <a:lnTo>
                    <a:pt x="38" y="37"/>
                  </a:lnTo>
                  <a:lnTo>
                    <a:pt x="48" y="22"/>
                  </a:lnTo>
                  <a:lnTo>
                    <a:pt x="51" y="14"/>
                  </a:lnTo>
                  <a:lnTo>
                    <a:pt x="54" y="5"/>
                  </a:lnTo>
                  <a:lnTo>
                    <a:pt x="54" y="5"/>
                  </a:lnTo>
                  <a:lnTo>
                    <a:pt x="54" y="3"/>
                  </a:lnTo>
                  <a:lnTo>
                    <a:pt x="53" y="1"/>
                  </a:lnTo>
                  <a:lnTo>
                    <a:pt x="51" y="0"/>
                  </a:lnTo>
                  <a:lnTo>
                    <a:pt x="49" y="0"/>
                  </a:lnTo>
                  <a:lnTo>
                    <a:pt x="45" y="1"/>
                  </a:lnTo>
                  <a:lnTo>
                    <a:pt x="44" y="3"/>
                  </a:lnTo>
                  <a:lnTo>
                    <a:pt x="42" y="5"/>
                  </a:lnTo>
                  <a:lnTo>
                    <a:pt x="4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6" name="Freeform 466"/>
            <p:cNvSpPr/>
            <p:nvPr/>
          </p:nvSpPr>
          <p:spPr bwMode="auto">
            <a:xfrm>
              <a:off x="3228976" y="1474788"/>
              <a:ext cx="14288" cy="25400"/>
            </a:xfrm>
            <a:custGeom>
              <a:avLst/>
              <a:gdLst/>
              <a:ahLst/>
              <a:cxnLst>
                <a:cxn ang="0">
                  <a:pos x="27" y="4"/>
                </a:cxn>
                <a:cxn ang="0">
                  <a:pos x="27" y="4"/>
                </a:cxn>
                <a:cxn ang="0">
                  <a:pos x="24" y="10"/>
                </a:cxn>
                <a:cxn ang="0">
                  <a:pos x="20" y="17"/>
                </a:cxn>
                <a:cxn ang="0">
                  <a:pos x="16" y="23"/>
                </a:cxn>
                <a:cxn ang="0">
                  <a:pos x="13" y="30"/>
                </a:cxn>
                <a:cxn ang="0">
                  <a:pos x="13" y="30"/>
                </a:cxn>
                <a:cxn ang="0">
                  <a:pos x="9" y="35"/>
                </a:cxn>
                <a:cxn ang="0">
                  <a:pos x="7" y="40"/>
                </a:cxn>
                <a:cxn ang="0">
                  <a:pos x="7" y="40"/>
                </a:cxn>
                <a:cxn ang="0">
                  <a:pos x="4" y="48"/>
                </a:cxn>
                <a:cxn ang="0">
                  <a:pos x="1" y="55"/>
                </a:cxn>
                <a:cxn ang="0">
                  <a:pos x="1" y="55"/>
                </a:cxn>
                <a:cxn ang="0">
                  <a:pos x="0" y="57"/>
                </a:cxn>
                <a:cxn ang="0">
                  <a:pos x="1" y="60"/>
                </a:cxn>
                <a:cxn ang="0">
                  <a:pos x="4" y="62"/>
                </a:cxn>
                <a:cxn ang="0">
                  <a:pos x="5" y="64"/>
                </a:cxn>
                <a:cxn ang="0">
                  <a:pos x="8" y="64"/>
                </a:cxn>
                <a:cxn ang="0">
                  <a:pos x="9" y="62"/>
                </a:cxn>
                <a:cxn ang="0">
                  <a:pos x="10" y="61"/>
                </a:cxn>
                <a:cxn ang="0">
                  <a:pos x="10" y="61"/>
                </a:cxn>
                <a:cxn ang="0">
                  <a:pos x="14" y="51"/>
                </a:cxn>
                <a:cxn ang="0">
                  <a:pos x="14" y="51"/>
                </a:cxn>
                <a:cxn ang="0">
                  <a:pos x="16" y="47"/>
                </a:cxn>
                <a:cxn ang="0">
                  <a:pos x="18" y="43"/>
                </a:cxn>
                <a:cxn ang="0">
                  <a:pos x="22" y="36"/>
                </a:cxn>
                <a:cxn ang="0">
                  <a:pos x="22" y="36"/>
                </a:cxn>
                <a:cxn ang="0">
                  <a:pos x="26" y="28"/>
                </a:cxn>
                <a:cxn ang="0">
                  <a:pos x="30" y="21"/>
                </a:cxn>
                <a:cxn ang="0">
                  <a:pos x="34" y="14"/>
                </a:cxn>
                <a:cxn ang="0">
                  <a:pos x="38" y="6"/>
                </a:cxn>
                <a:cxn ang="0">
                  <a:pos x="38" y="6"/>
                </a:cxn>
                <a:cxn ang="0">
                  <a:pos x="38" y="4"/>
                </a:cxn>
                <a:cxn ang="0">
                  <a:pos x="38" y="2"/>
                </a:cxn>
                <a:cxn ang="0">
                  <a:pos x="37" y="0"/>
                </a:cxn>
                <a:cxn ang="0">
                  <a:pos x="34" y="0"/>
                </a:cxn>
                <a:cxn ang="0">
                  <a:pos x="30" y="0"/>
                </a:cxn>
                <a:cxn ang="0">
                  <a:pos x="29" y="1"/>
                </a:cxn>
                <a:cxn ang="0">
                  <a:pos x="27" y="4"/>
                </a:cxn>
                <a:cxn ang="0">
                  <a:pos x="27" y="4"/>
                </a:cxn>
              </a:cxnLst>
              <a:rect l="0" t="0" r="r" b="b"/>
              <a:pathLst>
                <a:path w="38" h="64">
                  <a:moveTo>
                    <a:pt x="27" y="4"/>
                  </a:moveTo>
                  <a:lnTo>
                    <a:pt x="27" y="4"/>
                  </a:lnTo>
                  <a:lnTo>
                    <a:pt x="24" y="10"/>
                  </a:lnTo>
                  <a:lnTo>
                    <a:pt x="20" y="17"/>
                  </a:lnTo>
                  <a:lnTo>
                    <a:pt x="16" y="23"/>
                  </a:lnTo>
                  <a:lnTo>
                    <a:pt x="13" y="30"/>
                  </a:lnTo>
                  <a:lnTo>
                    <a:pt x="13" y="30"/>
                  </a:lnTo>
                  <a:lnTo>
                    <a:pt x="9" y="35"/>
                  </a:lnTo>
                  <a:lnTo>
                    <a:pt x="7" y="40"/>
                  </a:lnTo>
                  <a:lnTo>
                    <a:pt x="7" y="40"/>
                  </a:lnTo>
                  <a:lnTo>
                    <a:pt x="4" y="48"/>
                  </a:lnTo>
                  <a:lnTo>
                    <a:pt x="1" y="55"/>
                  </a:lnTo>
                  <a:lnTo>
                    <a:pt x="1" y="55"/>
                  </a:lnTo>
                  <a:lnTo>
                    <a:pt x="0" y="57"/>
                  </a:lnTo>
                  <a:lnTo>
                    <a:pt x="1" y="60"/>
                  </a:lnTo>
                  <a:lnTo>
                    <a:pt x="4" y="62"/>
                  </a:lnTo>
                  <a:lnTo>
                    <a:pt x="5" y="64"/>
                  </a:lnTo>
                  <a:lnTo>
                    <a:pt x="8" y="64"/>
                  </a:lnTo>
                  <a:lnTo>
                    <a:pt x="9" y="62"/>
                  </a:lnTo>
                  <a:lnTo>
                    <a:pt x="10" y="61"/>
                  </a:lnTo>
                  <a:lnTo>
                    <a:pt x="10" y="61"/>
                  </a:lnTo>
                  <a:lnTo>
                    <a:pt x="14" y="51"/>
                  </a:lnTo>
                  <a:lnTo>
                    <a:pt x="14" y="51"/>
                  </a:lnTo>
                  <a:lnTo>
                    <a:pt x="16" y="47"/>
                  </a:lnTo>
                  <a:lnTo>
                    <a:pt x="18" y="43"/>
                  </a:lnTo>
                  <a:lnTo>
                    <a:pt x="22" y="36"/>
                  </a:lnTo>
                  <a:lnTo>
                    <a:pt x="22" y="36"/>
                  </a:lnTo>
                  <a:lnTo>
                    <a:pt x="26" y="28"/>
                  </a:lnTo>
                  <a:lnTo>
                    <a:pt x="30" y="21"/>
                  </a:lnTo>
                  <a:lnTo>
                    <a:pt x="34" y="14"/>
                  </a:lnTo>
                  <a:lnTo>
                    <a:pt x="38" y="6"/>
                  </a:lnTo>
                  <a:lnTo>
                    <a:pt x="38" y="6"/>
                  </a:lnTo>
                  <a:lnTo>
                    <a:pt x="38" y="4"/>
                  </a:lnTo>
                  <a:lnTo>
                    <a:pt x="38" y="2"/>
                  </a:lnTo>
                  <a:lnTo>
                    <a:pt x="37" y="0"/>
                  </a:lnTo>
                  <a:lnTo>
                    <a:pt x="34" y="0"/>
                  </a:lnTo>
                  <a:lnTo>
                    <a:pt x="30" y="0"/>
                  </a:lnTo>
                  <a:lnTo>
                    <a:pt x="29" y="1"/>
                  </a:lnTo>
                  <a:lnTo>
                    <a:pt x="27" y="4"/>
                  </a:lnTo>
                  <a:lnTo>
                    <a:pt x="27"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7" name="Freeform 467"/>
            <p:cNvSpPr/>
            <p:nvPr/>
          </p:nvSpPr>
          <p:spPr bwMode="auto">
            <a:xfrm>
              <a:off x="3262313" y="1473200"/>
              <a:ext cx="19050" cy="30163"/>
            </a:xfrm>
            <a:custGeom>
              <a:avLst/>
              <a:gdLst/>
              <a:ahLst/>
              <a:cxnLst>
                <a:cxn ang="0">
                  <a:pos x="39" y="4"/>
                </a:cxn>
                <a:cxn ang="0">
                  <a:pos x="39" y="4"/>
                </a:cxn>
                <a:cxn ang="0">
                  <a:pos x="30" y="20"/>
                </a:cxn>
                <a:cxn ang="0">
                  <a:pos x="19" y="36"/>
                </a:cxn>
                <a:cxn ang="0">
                  <a:pos x="10" y="51"/>
                </a:cxn>
                <a:cxn ang="0">
                  <a:pos x="1" y="68"/>
                </a:cxn>
                <a:cxn ang="0">
                  <a:pos x="1" y="68"/>
                </a:cxn>
                <a:cxn ang="0">
                  <a:pos x="0" y="71"/>
                </a:cxn>
                <a:cxn ang="0">
                  <a:pos x="0" y="74"/>
                </a:cxn>
                <a:cxn ang="0">
                  <a:pos x="2" y="76"/>
                </a:cxn>
                <a:cxn ang="0">
                  <a:pos x="8" y="78"/>
                </a:cxn>
                <a:cxn ang="0">
                  <a:pos x="9" y="76"/>
                </a:cxn>
                <a:cxn ang="0">
                  <a:pos x="10" y="74"/>
                </a:cxn>
                <a:cxn ang="0">
                  <a:pos x="10" y="74"/>
                </a:cxn>
                <a:cxn ang="0">
                  <a:pos x="19" y="58"/>
                </a:cxn>
                <a:cxn ang="0">
                  <a:pos x="30" y="42"/>
                </a:cxn>
                <a:cxn ang="0">
                  <a:pos x="39" y="25"/>
                </a:cxn>
                <a:cxn ang="0">
                  <a:pos x="48" y="10"/>
                </a:cxn>
                <a:cxn ang="0">
                  <a:pos x="48" y="10"/>
                </a:cxn>
                <a:cxn ang="0">
                  <a:pos x="49" y="7"/>
                </a:cxn>
                <a:cxn ang="0">
                  <a:pos x="49" y="4"/>
                </a:cxn>
                <a:cxn ang="0">
                  <a:pos x="45" y="2"/>
                </a:cxn>
                <a:cxn ang="0">
                  <a:pos x="42" y="0"/>
                </a:cxn>
                <a:cxn ang="0">
                  <a:pos x="40" y="2"/>
                </a:cxn>
                <a:cxn ang="0">
                  <a:pos x="39" y="4"/>
                </a:cxn>
                <a:cxn ang="0">
                  <a:pos x="39" y="4"/>
                </a:cxn>
              </a:cxnLst>
              <a:rect l="0" t="0" r="r" b="b"/>
              <a:pathLst>
                <a:path w="49" h="78">
                  <a:moveTo>
                    <a:pt x="39" y="4"/>
                  </a:moveTo>
                  <a:lnTo>
                    <a:pt x="39" y="4"/>
                  </a:lnTo>
                  <a:lnTo>
                    <a:pt x="30" y="20"/>
                  </a:lnTo>
                  <a:lnTo>
                    <a:pt x="19" y="36"/>
                  </a:lnTo>
                  <a:lnTo>
                    <a:pt x="10" y="51"/>
                  </a:lnTo>
                  <a:lnTo>
                    <a:pt x="1" y="68"/>
                  </a:lnTo>
                  <a:lnTo>
                    <a:pt x="1" y="68"/>
                  </a:lnTo>
                  <a:lnTo>
                    <a:pt x="0" y="71"/>
                  </a:lnTo>
                  <a:lnTo>
                    <a:pt x="0" y="74"/>
                  </a:lnTo>
                  <a:lnTo>
                    <a:pt x="2" y="76"/>
                  </a:lnTo>
                  <a:lnTo>
                    <a:pt x="8" y="78"/>
                  </a:lnTo>
                  <a:lnTo>
                    <a:pt x="9" y="76"/>
                  </a:lnTo>
                  <a:lnTo>
                    <a:pt x="10" y="74"/>
                  </a:lnTo>
                  <a:lnTo>
                    <a:pt x="10" y="74"/>
                  </a:lnTo>
                  <a:lnTo>
                    <a:pt x="19" y="58"/>
                  </a:lnTo>
                  <a:lnTo>
                    <a:pt x="30" y="42"/>
                  </a:lnTo>
                  <a:lnTo>
                    <a:pt x="39" y="25"/>
                  </a:lnTo>
                  <a:lnTo>
                    <a:pt x="48" y="10"/>
                  </a:lnTo>
                  <a:lnTo>
                    <a:pt x="48" y="10"/>
                  </a:lnTo>
                  <a:lnTo>
                    <a:pt x="49" y="7"/>
                  </a:lnTo>
                  <a:lnTo>
                    <a:pt x="49" y="4"/>
                  </a:lnTo>
                  <a:lnTo>
                    <a:pt x="45" y="2"/>
                  </a:lnTo>
                  <a:lnTo>
                    <a:pt x="42" y="0"/>
                  </a:lnTo>
                  <a:lnTo>
                    <a:pt x="40" y="2"/>
                  </a:lnTo>
                  <a:lnTo>
                    <a:pt x="39" y="4"/>
                  </a:lnTo>
                  <a:lnTo>
                    <a:pt x="39"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8" name="Freeform 468"/>
            <p:cNvSpPr/>
            <p:nvPr/>
          </p:nvSpPr>
          <p:spPr bwMode="auto">
            <a:xfrm>
              <a:off x="3298826" y="1471613"/>
              <a:ext cx="15875" cy="23813"/>
            </a:xfrm>
            <a:custGeom>
              <a:avLst/>
              <a:gdLst/>
              <a:ahLst/>
              <a:cxnLst>
                <a:cxn ang="0">
                  <a:pos x="32" y="3"/>
                </a:cxn>
                <a:cxn ang="0">
                  <a:pos x="32" y="3"/>
                </a:cxn>
                <a:cxn ang="0">
                  <a:pos x="25" y="17"/>
                </a:cxn>
                <a:cxn ang="0">
                  <a:pos x="17" y="28"/>
                </a:cxn>
                <a:cxn ang="0">
                  <a:pos x="8" y="40"/>
                </a:cxn>
                <a:cxn ang="0">
                  <a:pos x="0" y="52"/>
                </a:cxn>
                <a:cxn ang="0">
                  <a:pos x="0" y="52"/>
                </a:cxn>
                <a:cxn ang="0">
                  <a:pos x="0" y="54"/>
                </a:cxn>
                <a:cxn ang="0">
                  <a:pos x="0" y="57"/>
                </a:cxn>
                <a:cxn ang="0">
                  <a:pos x="3" y="60"/>
                </a:cxn>
                <a:cxn ang="0">
                  <a:pos x="7" y="61"/>
                </a:cxn>
                <a:cxn ang="0">
                  <a:pos x="9" y="60"/>
                </a:cxn>
                <a:cxn ang="0">
                  <a:pos x="11" y="58"/>
                </a:cxn>
                <a:cxn ang="0">
                  <a:pos x="11" y="58"/>
                </a:cxn>
                <a:cxn ang="0">
                  <a:pos x="19" y="45"/>
                </a:cxn>
                <a:cxn ang="0">
                  <a:pos x="26" y="34"/>
                </a:cxn>
                <a:cxn ang="0">
                  <a:pos x="34" y="22"/>
                </a:cxn>
                <a:cxn ang="0">
                  <a:pos x="41" y="9"/>
                </a:cxn>
                <a:cxn ang="0">
                  <a:pos x="41" y="9"/>
                </a:cxn>
                <a:cxn ang="0">
                  <a:pos x="42" y="6"/>
                </a:cxn>
                <a:cxn ang="0">
                  <a:pos x="41" y="3"/>
                </a:cxn>
                <a:cxn ang="0">
                  <a:pos x="38" y="1"/>
                </a:cxn>
                <a:cxn ang="0">
                  <a:pos x="37" y="0"/>
                </a:cxn>
                <a:cxn ang="0">
                  <a:pos x="34" y="0"/>
                </a:cxn>
                <a:cxn ang="0">
                  <a:pos x="33" y="1"/>
                </a:cxn>
                <a:cxn ang="0">
                  <a:pos x="32" y="3"/>
                </a:cxn>
                <a:cxn ang="0">
                  <a:pos x="32" y="3"/>
                </a:cxn>
              </a:cxnLst>
              <a:rect l="0" t="0" r="r" b="b"/>
              <a:pathLst>
                <a:path w="42" h="61">
                  <a:moveTo>
                    <a:pt x="32" y="3"/>
                  </a:moveTo>
                  <a:lnTo>
                    <a:pt x="32" y="3"/>
                  </a:lnTo>
                  <a:lnTo>
                    <a:pt x="25" y="17"/>
                  </a:lnTo>
                  <a:lnTo>
                    <a:pt x="17" y="28"/>
                  </a:lnTo>
                  <a:lnTo>
                    <a:pt x="8" y="40"/>
                  </a:lnTo>
                  <a:lnTo>
                    <a:pt x="0" y="52"/>
                  </a:lnTo>
                  <a:lnTo>
                    <a:pt x="0" y="52"/>
                  </a:lnTo>
                  <a:lnTo>
                    <a:pt x="0" y="54"/>
                  </a:lnTo>
                  <a:lnTo>
                    <a:pt x="0" y="57"/>
                  </a:lnTo>
                  <a:lnTo>
                    <a:pt x="3" y="60"/>
                  </a:lnTo>
                  <a:lnTo>
                    <a:pt x="7" y="61"/>
                  </a:lnTo>
                  <a:lnTo>
                    <a:pt x="9" y="60"/>
                  </a:lnTo>
                  <a:lnTo>
                    <a:pt x="11" y="58"/>
                  </a:lnTo>
                  <a:lnTo>
                    <a:pt x="11" y="58"/>
                  </a:lnTo>
                  <a:lnTo>
                    <a:pt x="19" y="45"/>
                  </a:lnTo>
                  <a:lnTo>
                    <a:pt x="26" y="34"/>
                  </a:lnTo>
                  <a:lnTo>
                    <a:pt x="34" y="22"/>
                  </a:lnTo>
                  <a:lnTo>
                    <a:pt x="41" y="9"/>
                  </a:lnTo>
                  <a:lnTo>
                    <a:pt x="41" y="9"/>
                  </a:lnTo>
                  <a:lnTo>
                    <a:pt x="42" y="6"/>
                  </a:lnTo>
                  <a:lnTo>
                    <a:pt x="41" y="3"/>
                  </a:lnTo>
                  <a:lnTo>
                    <a:pt x="38" y="1"/>
                  </a:lnTo>
                  <a:lnTo>
                    <a:pt x="37" y="0"/>
                  </a:lnTo>
                  <a:lnTo>
                    <a:pt x="34" y="0"/>
                  </a:lnTo>
                  <a:lnTo>
                    <a:pt x="33" y="1"/>
                  </a:lnTo>
                  <a:lnTo>
                    <a:pt x="32" y="3"/>
                  </a:lnTo>
                  <a:lnTo>
                    <a:pt x="3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9" name="Freeform 469"/>
            <p:cNvSpPr/>
            <p:nvPr/>
          </p:nvSpPr>
          <p:spPr bwMode="auto">
            <a:xfrm>
              <a:off x="3333751" y="1468438"/>
              <a:ext cx="12700" cy="23813"/>
            </a:xfrm>
            <a:custGeom>
              <a:avLst/>
              <a:gdLst/>
              <a:ahLst/>
              <a:cxnLst>
                <a:cxn ang="0">
                  <a:pos x="22" y="5"/>
                </a:cxn>
                <a:cxn ang="0">
                  <a:pos x="22" y="5"/>
                </a:cxn>
                <a:cxn ang="0">
                  <a:pos x="21" y="10"/>
                </a:cxn>
                <a:cxn ang="0">
                  <a:pos x="17" y="16"/>
                </a:cxn>
                <a:cxn ang="0">
                  <a:pos x="14" y="21"/>
                </a:cxn>
                <a:cxn ang="0">
                  <a:pos x="12" y="26"/>
                </a:cxn>
                <a:cxn ang="0">
                  <a:pos x="12" y="26"/>
                </a:cxn>
                <a:cxn ang="0">
                  <a:pos x="8" y="39"/>
                </a:cxn>
                <a:cxn ang="0">
                  <a:pos x="5" y="46"/>
                </a:cxn>
                <a:cxn ang="0">
                  <a:pos x="1" y="51"/>
                </a:cxn>
                <a:cxn ang="0">
                  <a:pos x="1" y="51"/>
                </a:cxn>
                <a:cxn ang="0">
                  <a:pos x="0" y="52"/>
                </a:cxn>
                <a:cxn ang="0">
                  <a:pos x="0" y="55"/>
                </a:cxn>
                <a:cxn ang="0">
                  <a:pos x="1" y="59"/>
                </a:cxn>
                <a:cxn ang="0">
                  <a:pos x="5" y="60"/>
                </a:cxn>
                <a:cxn ang="0">
                  <a:pos x="8" y="60"/>
                </a:cxn>
                <a:cxn ang="0">
                  <a:pos x="9" y="59"/>
                </a:cxn>
                <a:cxn ang="0">
                  <a:pos x="9" y="59"/>
                </a:cxn>
                <a:cxn ang="0">
                  <a:pos x="13" y="54"/>
                </a:cxn>
                <a:cxn ang="0">
                  <a:pos x="17" y="48"/>
                </a:cxn>
                <a:cxn ang="0">
                  <a:pos x="21" y="35"/>
                </a:cxn>
                <a:cxn ang="0">
                  <a:pos x="21" y="35"/>
                </a:cxn>
                <a:cxn ang="0">
                  <a:pos x="23" y="27"/>
                </a:cxn>
                <a:cxn ang="0">
                  <a:pos x="27" y="21"/>
                </a:cxn>
                <a:cxn ang="0">
                  <a:pos x="31" y="13"/>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0">
                  <a:moveTo>
                    <a:pt x="22" y="5"/>
                  </a:moveTo>
                  <a:lnTo>
                    <a:pt x="22" y="5"/>
                  </a:lnTo>
                  <a:lnTo>
                    <a:pt x="21" y="10"/>
                  </a:lnTo>
                  <a:lnTo>
                    <a:pt x="17" y="16"/>
                  </a:lnTo>
                  <a:lnTo>
                    <a:pt x="14" y="21"/>
                  </a:lnTo>
                  <a:lnTo>
                    <a:pt x="12" y="26"/>
                  </a:lnTo>
                  <a:lnTo>
                    <a:pt x="12" y="26"/>
                  </a:lnTo>
                  <a:lnTo>
                    <a:pt x="8" y="39"/>
                  </a:lnTo>
                  <a:lnTo>
                    <a:pt x="5" y="46"/>
                  </a:lnTo>
                  <a:lnTo>
                    <a:pt x="1" y="51"/>
                  </a:lnTo>
                  <a:lnTo>
                    <a:pt x="1" y="51"/>
                  </a:lnTo>
                  <a:lnTo>
                    <a:pt x="0" y="52"/>
                  </a:lnTo>
                  <a:lnTo>
                    <a:pt x="0" y="55"/>
                  </a:lnTo>
                  <a:lnTo>
                    <a:pt x="1" y="59"/>
                  </a:lnTo>
                  <a:lnTo>
                    <a:pt x="5" y="60"/>
                  </a:lnTo>
                  <a:lnTo>
                    <a:pt x="8" y="60"/>
                  </a:lnTo>
                  <a:lnTo>
                    <a:pt x="9" y="59"/>
                  </a:lnTo>
                  <a:lnTo>
                    <a:pt x="9" y="59"/>
                  </a:lnTo>
                  <a:lnTo>
                    <a:pt x="13" y="54"/>
                  </a:lnTo>
                  <a:lnTo>
                    <a:pt x="17" y="48"/>
                  </a:lnTo>
                  <a:lnTo>
                    <a:pt x="21" y="35"/>
                  </a:lnTo>
                  <a:lnTo>
                    <a:pt x="21" y="35"/>
                  </a:lnTo>
                  <a:lnTo>
                    <a:pt x="23" y="27"/>
                  </a:lnTo>
                  <a:lnTo>
                    <a:pt x="27" y="21"/>
                  </a:lnTo>
                  <a:lnTo>
                    <a:pt x="31" y="13"/>
                  </a:lnTo>
                  <a:lnTo>
                    <a:pt x="34" y="5"/>
                  </a:lnTo>
                  <a:lnTo>
                    <a:pt x="34" y="5"/>
                  </a:lnTo>
                  <a:lnTo>
                    <a:pt x="34" y="3"/>
                  </a:lnTo>
                  <a:lnTo>
                    <a:pt x="33" y="1"/>
                  </a:lnTo>
                  <a:lnTo>
                    <a:pt x="31" y="0"/>
                  </a:lnTo>
                  <a:lnTo>
                    <a:pt x="29" y="0"/>
                  </a:lnTo>
                  <a:lnTo>
                    <a:pt x="25" y="1"/>
                  </a:lnTo>
                  <a:lnTo>
                    <a:pt x="23" y="3"/>
                  </a:lnTo>
                  <a:lnTo>
                    <a:pt x="22" y="5"/>
                  </a:lnTo>
                  <a:lnTo>
                    <a:pt x="2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0" name="Freeform 470"/>
            <p:cNvSpPr/>
            <p:nvPr/>
          </p:nvSpPr>
          <p:spPr bwMode="auto">
            <a:xfrm>
              <a:off x="3589338" y="1428750"/>
              <a:ext cx="19050" cy="22225"/>
            </a:xfrm>
            <a:custGeom>
              <a:avLst/>
              <a:gdLst/>
              <a:ahLst/>
              <a:cxnLst>
                <a:cxn ang="0">
                  <a:pos x="35" y="2"/>
                </a:cxn>
                <a:cxn ang="0">
                  <a:pos x="35" y="2"/>
                </a:cxn>
                <a:cxn ang="0">
                  <a:pos x="1" y="48"/>
                </a:cxn>
                <a:cxn ang="0">
                  <a:pos x="1" y="48"/>
                </a:cxn>
                <a:cxn ang="0">
                  <a:pos x="0" y="51"/>
                </a:cxn>
                <a:cxn ang="0">
                  <a:pos x="0" y="52"/>
                </a:cxn>
                <a:cxn ang="0">
                  <a:pos x="1" y="55"/>
                </a:cxn>
                <a:cxn ang="0">
                  <a:pos x="3" y="56"/>
                </a:cxn>
                <a:cxn ang="0">
                  <a:pos x="8" y="56"/>
                </a:cxn>
                <a:cxn ang="0">
                  <a:pos x="9" y="56"/>
                </a:cxn>
                <a:cxn ang="0">
                  <a:pos x="12" y="53"/>
                </a:cxn>
                <a:cxn ang="0">
                  <a:pos x="12" y="53"/>
                </a:cxn>
                <a:cxn ang="0">
                  <a:pos x="46" y="9"/>
                </a:cxn>
                <a:cxn ang="0">
                  <a:pos x="46" y="9"/>
                </a:cxn>
                <a:cxn ang="0">
                  <a:pos x="47" y="6"/>
                </a:cxn>
                <a:cxn ang="0">
                  <a:pos x="46" y="4"/>
                </a:cxn>
                <a:cxn ang="0">
                  <a:pos x="46" y="2"/>
                </a:cxn>
                <a:cxn ang="0">
                  <a:pos x="45" y="1"/>
                </a:cxn>
                <a:cxn ang="0">
                  <a:pos x="39" y="0"/>
                </a:cxn>
                <a:cxn ang="0">
                  <a:pos x="38" y="1"/>
                </a:cxn>
                <a:cxn ang="0">
                  <a:pos x="35" y="2"/>
                </a:cxn>
                <a:cxn ang="0">
                  <a:pos x="35" y="2"/>
                </a:cxn>
              </a:cxnLst>
              <a:rect l="0" t="0" r="r" b="b"/>
              <a:pathLst>
                <a:path w="47" h="56">
                  <a:moveTo>
                    <a:pt x="35" y="2"/>
                  </a:moveTo>
                  <a:lnTo>
                    <a:pt x="35" y="2"/>
                  </a:lnTo>
                  <a:lnTo>
                    <a:pt x="1" y="48"/>
                  </a:lnTo>
                  <a:lnTo>
                    <a:pt x="1" y="48"/>
                  </a:lnTo>
                  <a:lnTo>
                    <a:pt x="0" y="51"/>
                  </a:lnTo>
                  <a:lnTo>
                    <a:pt x="0" y="52"/>
                  </a:lnTo>
                  <a:lnTo>
                    <a:pt x="1" y="55"/>
                  </a:lnTo>
                  <a:lnTo>
                    <a:pt x="3" y="56"/>
                  </a:lnTo>
                  <a:lnTo>
                    <a:pt x="8" y="56"/>
                  </a:lnTo>
                  <a:lnTo>
                    <a:pt x="9" y="56"/>
                  </a:lnTo>
                  <a:lnTo>
                    <a:pt x="12" y="53"/>
                  </a:lnTo>
                  <a:lnTo>
                    <a:pt x="12" y="53"/>
                  </a:lnTo>
                  <a:lnTo>
                    <a:pt x="46" y="9"/>
                  </a:lnTo>
                  <a:lnTo>
                    <a:pt x="46" y="9"/>
                  </a:lnTo>
                  <a:lnTo>
                    <a:pt x="47" y="6"/>
                  </a:lnTo>
                  <a:lnTo>
                    <a:pt x="46" y="4"/>
                  </a:lnTo>
                  <a:lnTo>
                    <a:pt x="46" y="2"/>
                  </a:lnTo>
                  <a:lnTo>
                    <a:pt x="45" y="1"/>
                  </a:lnTo>
                  <a:lnTo>
                    <a:pt x="39" y="0"/>
                  </a:lnTo>
                  <a:lnTo>
                    <a:pt x="38" y="1"/>
                  </a:lnTo>
                  <a:lnTo>
                    <a:pt x="35" y="2"/>
                  </a:lnTo>
                  <a:lnTo>
                    <a:pt x="3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1" name="Freeform 471"/>
            <p:cNvSpPr/>
            <p:nvPr/>
          </p:nvSpPr>
          <p:spPr bwMode="auto">
            <a:xfrm>
              <a:off x="3606801" y="1447800"/>
              <a:ext cx="22225" cy="30163"/>
            </a:xfrm>
            <a:custGeom>
              <a:avLst/>
              <a:gdLst/>
              <a:ahLst/>
              <a:cxnLst>
                <a:cxn ang="0">
                  <a:pos x="47" y="2"/>
                </a:cxn>
                <a:cxn ang="0">
                  <a:pos x="47" y="2"/>
                </a:cxn>
                <a:cxn ang="0">
                  <a:pos x="33" y="17"/>
                </a:cxn>
                <a:cxn ang="0">
                  <a:pos x="21" y="33"/>
                </a:cxn>
                <a:cxn ang="0">
                  <a:pos x="11" y="50"/>
                </a:cxn>
                <a:cxn ang="0">
                  <a:pos x="0" y="68"/>
                </a:cxn>
                <a:cxn ang="0">
                  <a:pos x="0" y="68"/>
                </a:cxn>
                <a:cxn ang="0">
                  <a:pos x="0" y="70"/>
                </a:cxn>
                <a:cxn ang="0">
                  <a:pos x="0" y="72"/>
                </a:cxn>
                <a:cxn ang="0">
                  <a:pos x="3" y="76"/>
                </a:cxn>
                <a:cxn ang="0">
                  <a:pos x="7" y="76"/>
                </a:cxn>
                <a:cxn ang="0">
                  <a:pos x="8" y="75"/>
                </a:cxn>
                <a:cxn ang="0">
                  <a:pos x="11" y="74"/>
                </a:cxn>
                <a:cxn ang="0">
                  <a:pos x="11" y="74"/>
                </a:cxn>
                <a:cxn ang="0">
                  <a:pos x="20" y="57"/>
                </a:cxn>
                <a:cxn ang="0">
                  <a:pos x="30" y="40"/>
                </a:cxn>
                <a:cxn ang="0">
                  <a:pos x="42" y="25"/>
                </a:cxn>
                <a:cxn ang="0">
                  <a:pos x="55" y="10"/>
                </a:cxn>
                <a:cxn ang="0">
                  <a:pos x="55" y="10"/>
                </a:cxn>
                <a:cxn ang="0">
                  <a:pos x="57" y="8"/>
                </a:cxn>
                <a:cxn ang="0">
                  <a:pos x="57" y="6"/>
                </a:cxn>
                <a:cxn ang="0">
                  <a:pos x="55" y="2"/>
                </a:cxn>
                <a:cxn ang="0">
                  <a:pos x="51" y="0"/>
                </a:cxn>
                <a:cxn ang="0">
                  <a:pos x="49" y="0"/>
                </a:cxn>
                <a:cxn ang="0">
                  <a:pos x="47" y="2"/>
                </a:cxn>
                <a:cxn ang="0">
                  <a:pos x="47" y="2"/>
                </a:cxn>
              </a:cxnLst>
              <a:rect l="0" t="0" r="r" b="b"/>
              <a:pathLst>
                <a:path w="57" h="76">
                  <a:moveTo>
                    <a:pt x="47" y="2"/>
                  </a:moveTo>
                  <a:lnTo>
                    <a:pt x="47" y="2"/>
                  </a:lnTo>
                  <a:lnTo>
                    <a:pt x="33" y="17"/>
                  </a:lnTo>
                  <a:lnTo>
                    <a:pt x="21" y="33"/>
                  </a:lnTo>
                  <a:lnTo>
                    <a:pt x="11" y="50"/>
                  </a:lnTo>
                  <a:lnTo>
                    <a:pt x="0" y="68"/>
                  </a:lnTo>
                  <a:lnTo>
                    <a:pt x="0" y="68"/>
                  </a:lnTo>
                  <a:lnTo>
                    <a:pt x="0" y="70"/>
                  </a:lnTo>
                  <a:lnTo>
                    <a:pt x="0" y="72"/>
                  </a:lnTo>
                  <a:lnTo>
                    <a:pt x="3" y="76"/>
                  </a:lnTo>
                  <a:lnTo>
                    <a:pt x="7" y="76"/>
                  </a:lnTo>
                  <a:lnTo>
                    <a:pt x="8" y="75"/>
                  </a:lnTo>
                  <a:lnTo>
                    <a:pt x="11" y="74"/>
                  </a:lnTo>
                  <a:lnTo>
                    <a:pt x="11" y="74"/>
                  </a:lnTo>
                  <a:lnTo>
                    <a:pt x="20" y="57"/>
                  </a:lnTo>
                  <a:lnTo>
                    <a:pt x="30" y="40"/>
                  </a:lnTo>
                  <a:lnTo>
                    <a:pt x="42" y="25"/>
                  </a:lnTo>
                  <a:lnTo>
                    <a:pt x="55" y="10"/>
                  </a:lnTo>
                  <a:lnTo>
                    <a:pt x="55" y="10"/>
                  </a:lnTo>
                  <a:lnTo>
                    <a:pt x="57" y="8"/>
                  </a:lnTo>
                  <a:lnTo>
                    <a:pt x="57" y="6"/>
                  </a:lnTo>
                  <a:lnTo>
                    <a:pt x="55" y="2"/>
                  </a:lnTo>
                  <a:lnTo>
                    <a:pt x="51" y="0"/>
                  </a:lnTo>
                  <a:lnTo>
                    <a:pt x="49" y="0"/>
                  </a:lnTo>
                  <a:lnTo>
                    <a:pt x="47" y="2"/>
                  </a:lnTo>
                  <a:lnTo>
                    <a:pt x="47"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2" name="Freeform 472"/>
            <p:cNvSpPr/>
            <p:nvPr/>
          </p:nvSpPr>
          <p:spPr bwMode="auto">
            <a:xfrm>
              <a:off x="3629026" y="1465263"/>
              <a:ext cx="23813" cy="31750"/>
            </a:xfrm>
            <a:custGeom>
              <a:avLst/>
              <a:gdLst/>
              <a:ahLst/>
              <a:cxnLst>
                <a:cxn ang="0">
                  <a:pos x="47" y="3"/>
                </a:cxn>
                <a:cxn ang="0">
                  <a:pos x="47" y="3"/>
                </a:cxn>
                <a:cxn ang="0">
                  <a:pos x="22" y="37"/>
                </a:cxn>
                <a:cxn ang="0">
                  <a:pos x="11" y="54"/>
                </a:cxn>
                <a:cxn ang="0">
                  <a:pos x="1" y="71"/>
                </a:cxn>
                <a:cxn ang="0">
                  <a:pos x="1" y="71"/>
                </a:cxn>
                <a:cxn ang="0">
                  <a:pos x="0" y="73"/>
                </a:cxn>
                <a:cxn ang="0">
                  <a:pos x="0" y="76"/>
                </a:cxn>
                <a:cxn ang="0">
                  <a:pos x="3" y="79"/>
                </a:cxn>
                <a:cxn ang="0">
                  <a:pos x="7" y="80"/>
                </a:cxn>
                <a:cxn ang="0">
                  <a:pos x="9" y="79"/>
                </a:cxn>
                <a:cxn ang="0">
                  <a:pos x="10" y="77"/>
                </a:cxn>
                <a:cxn ang="0">
                  <a:pos x="10" y="77"/>
                </a:cxn>
                <a:cxn ang="0">
                  <a:pos x="20" y="59"/>
                </a:cxn>
                <a:cxn ang="0">
                  <a:pos x="32" y="42"/>
                </a:cxn>
                <a:cxn ang="0">
                  <a:pos x="56" y="8"/>
                </a:cxn>
                <a:cxn ang="0">
                  <a:pos x="56" y="8"/>
                </a:cxn>
                <a:cxn ang="0">
                  <a:pos x="57" y="7"/>
                </a:cxn>
                <a:cxn ang="0">
                  <a:pos x="57" y="4"/>
                </a:cxn>
                <a:cxn ang="0">
                  <a:pos x="56" y="3"/>
                </a:cxn>
                <a:cxn ang="0">
                  <a:pos x="54" y="1"/>
                </a:cxn>
                <a:cxn ang="0">
                  <a:pos x="51" y="0"/>
                </a:cxn>
                <a:cxn ang="0">
                  <a:pos x="48" y="1"/>
                </a:cxn>
                <a:cxn ang="0">
                  <a:pos x="47" y="3"/>
                </a:cxn>
                <a:cxn ang="0">
                  <a:pos x="47" y="3"/>
                </a:cxn>
              </a:cxnLst>
              <a:rect l="0" t="0" r="r" b="b"/>
              <a:pathLst>
                <a:path w="57" h="80">
                  <a:moveTo>
                    <a:pt x="47" y="3"/>
                  </a:moveTo>
                  <a:lnTo>
                    <a:pt x="47" y="3"/>
                  </a:lnTo>
                  <a:lnTo>
                    <a:pt x="22" y="37"/>
                  </a:lnTo>
                  <a:lnTo>
                    <a:pt x="11" y="54"/>
                  </a:lnTo>
                  <a:lnTo>
                    <a:pt x="1" y="71"/>
                  </a:lnTo>
                  <a:lnTo>
                    <a:pt x="1" y="71"/>
                  </a:lnTo>
                  <a:lnTo>
                    <a:pt x="0" y="73"/>
                  </a:lnTo>
                  <a:lnTo>
                    <a:pt x="0" y="76"/>
                  </a:lnTo>
                  <a:lnTo>
                    <a:pt x="3" y="79"/>
                  </a:lnTo>
                  <a:lnTo>
                    <a:pt x="7" y="80"/>
                  </a:lnTo>
                  <a:lnTo>
                    <a:pt x="9" y="79"/>
                  </a:lnTo>
                  <a:lnTo>
                    <a:pt x="10" y="77"/>
                  </a:lnTo>
                  <a:lnTo>
                    <a:pt x="10" y="77"/>
                  </a:lnTo>
                  <a:lnTo>
                    <a:pt x="20" y="59"/>
                  </a:lnTo>
                  <a:lnTo>
                    <a:pt x="32" y="42"/>
                  </a:lnTo>
                  <a:lnTo>
                    <a:pt x="56" y="8"/>
                  </a:lnTo>
                  <a:lnTo>
                    <a:pt x="56" y="8"/>
                  </a:lnTo>
                  <a:lnTo>
                    <a:pt x="57" y="7"/>
                  </a:lnTo>
                  <a:lnTo>
                    <a:pt x="57" y="4"/>
                  </a:lnTo>
                  <a:lnTo>
                    <a:pt x="56" y="3"/>
                  </a:lnTo>
                  <a:lnTo>
                    <a:pt x="54" y="1"/>
                  </a:lnTo>
                  <a:lnTo>
                    <a:pt x="51" y="0"/>
                  </a:lnTo>
                  <a:lnTo>
                    <a:pt x="48" y="1"/>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3" name="Freeform 473"/>
            <p:cNvSpPr/>
            <p:nvPr/>
          </p:nvSpPr>
          <p:spPr bwMode="auto">
            <a:xfrm>
              <a:off x="3656013" y="1474788"/>
              <a:ext cx="20638" cy="28575"/>
            </a:xfrm>
            <a:custGeom>
              <a:avLst/>
              <a:gdLst/>
              <a:ahLst/>
              <a:cxnLst>
                <a:cxn ang="0">
                  <a:pos x="39" y="3"/>
                </a:cxn>
                <a:cxn ang="0">
                  <a:pos x="39" y="3"/>
                </a:cxn>
                <a:cxn ang="0">
                  <a:pos x="30" y="17"/>
                </a:cxn>
                <a:cxn ang="0">
                  <a:pos x="20" y="30"/>
                </a:cxn>
                <a:cxn ang="0">
                  <a:pos x="20" y="30"/>
                </a:cxn>
                <a:cxn ang="0">
                  <a:pos x="15" y="38"/>
                </a:cxn>
                <a:cxn ang="0">
                  <a:pos x="10" y="47"/>
                </a:cxn>
                <a:cxn ang="0">
                  <a:pos x="1" y="64"/>
                </a:cxn>
                <a:cxn ang="0">
                  <a:pos x="1" y="64"/>
                </a:cxn>
                <a:cxn ang="0">
                  <a:pos x="0" y="67"/>
                </a:cxn>
                <a:cxn ang="0">
                  <a:pos x="1" y="68"/>
                </a:cxn>
                <a:cxn ang="0">
                  <a:pos x="3" y="72"/>
                </a:cxn>
                <a:cxn ang="0">
                  <a:pos x="7" y="72"/>
                </a:cxn>
                <a:cxn ang="0">
                  <a:pos x="9" y="72"/>
                </a:cxn>
                <a:cxn ang="0">
                  <a:pos x="11" y="70"/>
                </a:cxn>
                <a:cxn ang="0">
                  <a:pos x="11" y="70"/>
                </a:cxn>
                <a:cxn ang="0">
                  <a:pos x="20" y="53"/>
                </a:cxn>
                <a:cxn ang="0">
                  <a:pos x="30" y="36"/>
                </a:cxn>
                <a:cxn ang="0">
                  <a:pos x="30" y="36"/>
                </a:cxn>
                <a:cxn ang="0">
                  <a:pos x="40" y="23"/>
                </a:cxn>
                <a:cxn ang="0">
                  <a:pos x="44" y="16"/>
                </a:cxn>
                <a:cxn ang="0">
                  <a:pos x="49" y="10"/>
                </a:cxn>
                <a:cxn ang="0">
                  <a:pos x="49" y="10"/>
                </a:cxn>
                <a:cxn ang="0">
                  <a:pos x="49" y="7"/>
                </a:cxn>
                <a:cxn ang="0">
                  <a:pos x="49" y="4"/>
                </a:cxn>
                <a:cxn ang="0">
                  <a:pos x="47" y="2"/>
                </a:cxn>
                <a:cxn ang="0">
                  <a:pos x="43" y="0"/>
                </a:cxn>
                <a:cxn ang="0">
                  <a:pos x="40" y="2"/>
                </a:cxn>
                <a:cxn ang="0">
                  <a:pos x="39" y="3"/>
                </a:cxn>
                <a:cxn ang="0">
                  <a:pos x="39" y="3"/>
                </a:cxn>
              </a:cxnLst>
              <a:rect l="0" t="0" r="r" b="b"/>
              <a:pathLst>
                <a:path w="49" h="72">
                  <a:moveTo>
                    <a:pt x="39" y="3"/>
                  </a:moveTo>
                  <a:lnTo>
                    <a:pt x="39" y="3"/>
                  </a:lnTo>
                  <a:lnTo>
                    <a:pt x="30" y="17"/>
                  </a:lnTo>
                  <a:lnTo>
                    <a:pt x="20" y="30"/>
                  </a:lnTo>
                  <a:lnTo>
                    <a:pt x="20" y="30"/>
                  </a:lnTo>
                  <a:lnTo>
                    <a:pt x="15" y="38"/>
                  </a:lnTo>
                  <a:lnTo>
                    <a:pt x="10" y="47"/>
                  </a:lnTo>
                  <a:lnTo>
                    <a:pt x="1" y="64"/>
                  </a:lnTo>
                  <a:lnTo>
                    <a:pt x="1" y="64"/>
                  </a:lnTo>
                  <a:lnTo>
                    <a:pt x="0" y="67"/>
                  </a:lnTo>
                  <a:lnTo>
                    <a:pt x="1" y="68"/>
                  </a:lnTo>
                  <a:lnTo>
                    <a:pt x="3" y="72"/>
                  </a:lnTo>
                  <a:lnTo>
                    <a:pt x="7" y="72"/>
                  </a:lnTo>
                  <a:lnTo>
                    <a:pt x="9" y="72"/>
                  </a:lnTo>
                  <a:lnTo>
                    <a:pt x="11" y="70"/>
                  </a:lnTo>
                  <a:lnTo>
                    <a:pt x="11" y="70"/>
                  </a:lnTo>
                  <a:lnTo>
                    <a:pt x="20" y="53"/>
                  </a:lnTo>
                  <a:lnTo>
                    <a:pt x="30" y="36"/>
                  </a:lnTo>
                  <a:lnTo>
                    <a:pt x="30" y="36"/>
                  </a:lnTo>
                  <a:lnTo>
                    <a:pt x="40" y="23"/>
                  </a:lnTo>
                  <a:lnTo>
                    <a:pt x="44" y="16"/>
                  </a:lnTo>
                  <a:lnTo>
                    <a:pt x="49" y="10"/>
                  </a:lnTo>
                  <a:lnTo>
                    <a:pt x="49" y="10"/>
                  </a:lnTo>
                  <a:lnTo>
                    <a:pt x="49" y="7"/>
                  </a:lnTo>
                  <a:lnTo>
                    <a:pt x="49" y="4"/>
                  </a:lnTo>
                  <a:lnTo>
                    <a:pt x="47" y="2"/>
                  </a:lnTo>
                  <a:lnTo>
                    <a:pt x="43" y="0"/>
                  </a:lnTo>
                  <a:lnTo>
                    <a:pt x="40" y="2"/>
                  </a:lnTo>
                  <a:lnTo>
                    <a:pt x="39" y="3"/>
                  </a:lnTo>
                  <a:lnTo>
                    <a:pt x="3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4" name="Freeform 474"/>
            <p:cNvSpPr/>
            <p:nvPr/>
          </p:nvSpPr>
          <p:spPr bwMode="auto">
            <a:xfrm>
              <a:off x="3692526" y="1479550"/>
              <a:ext cx="22225" cy="26988"/>
            </a:xfrm>
            <a:custGeom>
              <a:avLst/>
              <a:gdLst/>
              <a:ahLst/>
              <a:cxnLst>
                <a:cxn ang="0">
                  <a:pos x="48" y="1"/>
                </a:cxn>
                <a:cxn ang="0">
                  <a:pos x="48" y="1"/>
                </a:cxn>
                <a:cxn ang="0">
                  <a:pos x="42" y="9"/>
                </a:cxn>
                <a:cxn ang="0">
                  <a:pos x="38" y="16"/>
                </a:cxn>
                <a:cxn ang="0">
                  <a:pos x="33" y="24"/>
                </a:cxn>
                <a:cxn ang="0">
                  <a:pos x="26" y="30"/>
                </a:cxn>
                <a:cxn ang="0">
                  <a:pos x="26" y="30"/>
                </a:cxn>
                <a:cxn ang="0">
                  <a:pos x="13" y="45"/>
                </a:cxn>
                <a:cxn ang="0">
                  <a:pos x="1" y="60"/>
                </a:cxn>
                <a:cxn ang="0">
                  <a:pos x="1" y="60"/>
                </a:cxn>
                <a:cxn ang="0">
                  <a:pos x="0" y="63"/>
                </a:cxn>
                <a:cxn ang="0">
                  <a:pos x="0" y="64"/>
                </a:cxn>
                <a:cxn ang="0">
                  <a:pos x="1" y="66"/>
                </a:cxn>
                <a:cxn ang="0">
                  <a:pos x="3" y="67"/>
                </a:cxn>
                <a:cxn ang="0">
                  <a:pos x="7" y="68"/>
                </a:cxn>
                <a:cxn ang="0">
                  <a:pos x="9" y="68"/>
                </a:cxn>
                <a:cxn ang="0">
                  <a:pos x="11" y="66"/>
                </a:cxn>
                <a:cxn ang="0">
                  <a:pos x="11" y="66"/>
                </a:cxn>
                <a:cxn ang="0">
                  <a:pos x="24" y="51"/>
                </a:cxn>
                <a:cxn ang="0">
                  <a:pos x="37" y="37"/>
                </a:cxn>
                <a:cxn ang="0">
                  <a:pos x="37" y="37"/>
                </a:cxn>
                <a:cxn ang="0">
                  <a:pos x="42" y="30"/>
                </a:cxn>
                <a:cxn ang="0">
                  <a:pos x="47" y="24"/>
                </a:cxn>
                <a:cxn ang="0">
                  <a:pos x="51" y="16"/>
                </a:cxn>
                <a:cxn ang="0">
                  <a:pos x="56" y="9"/>
                </a:cxn>
                <a:cxn ang="0">
                  <a:pos x="56" y="9"/>
                </a:cxn>
                <a:cxn ang="0">
                  <a:pos x="58" y="8"/>
                </a:cxn>
                <a:cxn ang="0">
                  <a:pos x="58" y="5"/>
                </a:cxn>
                <a:cxn ang="0">
                  <a:pos x="55" y="1"/>
                </a:cxn>
                <a:cxn ang="0">
                  <a:pos x="52" y="0"/>
                </a:cxn>
                <a:cxn ang="0">
                  <a:pos x="50" y="0"/>
                </a:cxn>
                <a:cxn ang="0">
                  <a:pos x="48" y="1"/>
                </a:cxn>
                <a:cxn ang="0">
                  <a:pos x="48" y="1"/>
                </a:cxn>
              </a:cxnLst>
              <a:rect l="0" t="0" r="r" b="b"/>
              <a:pathLst>
                <a:path w="58" h="68">
                  <a:moveTo>
                    <a:pt x="48" y="1"/>
                  </a:moveTo>
                  <a:lnTo>
                    <a:pt x="48" y="1"/>
                  </a:lnTo>
                  <a:lnTo>
                    <a:pt x="42" y="9"/>
                  </a:lnTo>
                  <a:lnTo>
                    <a:pt x="38" y="16"/>
                  </a:lnTo>
                  <a:lnTo>
                    <a:pt x="33" y="24"/>
                  </a:lnTo>
                  <a:lnTo>
                    <a:pt x="26" y="30"/>
                  </a:lnTo>
                  <a:lnTo>
                    <a:pt x="26" y="30"/>
                  </a:lnTo>
                  <a:lnTo>
                    <a:pt x="13" y="45"/>
                  </a:lnTo>
                  <a:lnTo>
                    <a:pt x="1" y="60"/>
                  </a:lnTo>
                  <a:lnTo>
                    <a:pt x="1" y="60"/>
                  </a:lnTo>
                  <a:lnTo>
                    <a:pt x="0" y="63"/>
                  </a:lnTo>
                  <a:lnTo>
                    <a:pt x="0" y="64"/>
                  </a:lnTo>
                  <a:lnTo>
                    <a:pt x="1" y="66"/>
                  </a:lnTo>
                  <a:lnTo>
                    <a:pt x="3" y="67"/>
                  </a:lnTo>
                  <a:lnTo>
                    <a:pt x="7" y="68"/>
                  </a:lnTo>
                  <a:lnTo>
                    <a:pt x="9" y="68"/>
                  </a:lnTo>
                  <a:lnTo>
                    <a:pt x="11" y="66"/>
                  </a:lnTo>
                  <a:lnTo>
                    <a:pt x="11" y="66"/>
                  </a:lnTo>
                  <a:lnTo>
                    <a:pt x="24" y="51"/>
                  </a:lnTo>
                  <a:lnTo>
                    <a:pt x="37" y="37"/>
                  </a:lnTo>
                  <a:lnTo>
                    <a:pt x="37" y="37"/>
                  </a:lnTo>
                  <a:lnTo>
                    <a:pt x="42" y="30"/>
                  </a:lnTo>
                  <a:lnTo>
                    <a:pt x="47" y="24"/>
                  </a:lnTo>
                  <a:lnTo>
                    <a:pt x="51" y="16"/>
                  </a:lnTo>
                  <a:lnTo>
                    <a:pt x="56" y="9"/>
                  </a:lnTo>
                  <a:lnTo>
                    <a:pt x="56" y="9"/>
                  </a:lnTo>
                  <a:lnTo>
                    <a:pt x="58" y="8"/>
                  </a:lnTo>
                  <a:lnTo>
                    <a:pt x="58" y="5"/>
                  </a:lnTo>
                  <a:lnTo>
                    <a:pt x="55" y="1"/>
                  </a:lnTo>
                  <a:lnTo>
                    <a:pt x="52" y="0"/>
                  </a:lnTo>
                  <a:lnTo>
                    <a:pt x="50" y="0"/>
                  </a:lnTo>
                  <a:lnTo>
                    <a:pt x="48" y="1"/>
                  </a:lnTo>
                  <a:lnTo>
                    <a:pt x="4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5" name="Freeform 475"/>
            <p:cNvSpPr/>
            <p:nvPr/>
          </p:nvSpPr>
          <p:spPr bwMode="auto">
            <a:xfrm>
              <a:off x="3725863" y="1477963"/>
              <a:ext cx="17463" cy="25400"/>
            </a:xfrm>
            <a:custGeom>
              <a:avLst/>
              <a:gdLst/>
              <a:ahLst/>
              <a:cxnLst>
                <a:cxn ang="0">
                  <a:pos x="36" y="2"/>
                </a:cxn>
                <a:cxn ang="0">
                  <a:pos x="36" y="2"/>
                </a:cxn>
                <a:cxn ang="0">
                  <a:pos x="26" y="15"/>
                </a:cxn>
                <a:cxn ang="0">
                  <a:pos x="17" y="28"/>
                </a:cxn>
                <a:cxn ang="0">
                  <a:pos x="9" y="42"/>
                </a:cxn>
                <a:cxn ang="0">
                  <a:pos x="1" y="56"/>
                </a:cxn>
                <a:cxn ang="0">
                  <a:pos x="1" y="56"/>
                </a:cxn>
                <a:cxn ang="0">
                  <a:pos x="0" y="59"/>
                </a:cxn>
                <a:cxn ang="0">
                  <a:pos x="1" y="62"/>
                </a:cxn>
                <a:cxn ang="0">
                  <a:pos x="4" y="64"/>
                </a:cxn>
                <a:cxn ang="0">
                  <a:pos x="8" y="66"/>
                </a:cxn>
                <a:cxn ang="0">
                  <a:pos x="9" y="64"/>
                </a:cxn>
                <a:cxn ang="0">
                  <a:pos x="10" y="62"/>
                </a:cxn>
                <a:cxn ang="0">
                  <a:pos x="10" y="62"/>
                </a:cxn>
                <a:cxn ang="0">
                  <a:pos x="18" y="49"/>
                </a:cxn>
                <a:cxn ang="0">
                  <a:pos x="26" y="34"/>
                </a:cxn>
                <a:cxn ang="0">
                  <a:pos x="34" y="22"/>
                </a:cxn>
                <a:cxn ang="0">
                  <a:pos x="44" y="11"/>
                </a:cxn>
                <a:cxn ang="0">
                  <a:pos x="44" y="11"/>
                </a:cxn>
                <a:cxn ang="0">
                  <a:pos x="46" y="8"/>
                </a:cxn>
                <a:cxn ang="0">
                  <a:pos x="46" y="5"/>
                </a:cxn>
                <a:cxn ang="0">
                  <a:pos x="44" y="2"/>
                </a:cxn>
                <a:cxn ang="0">
                  <a:pos x="40" y="0"/>
                </a:cxn>
                <a:cxn ang="0">
                  <a:pos x="38" y="0"/>
                </a:cxn>
                <a:cxn ang="0">
                  <a:pos x="36" y="2"/>
                </a:cxn>
                <a:cxn ang="0">
                  <a:pos x="36" y="2"/>
                </a:cxn>
              </a:cxnLst>
              <a:rect l="0" t="0" r="r" b="b"/>
              <a:pathLst>
                <a:path w="46" h="66">
                  <a:moveTo>
                    <a:pt x="36" y="2"/>
                  </a:moveTo>
                  <a:lnTo>
                    <a:pt x="36" y="2"/>
                  </a:lnTo>
                  <a:lnTo>
                    <a:pt x="26" y="15"/>
                  </a:lnTo>
                  <a:lnTo>
                    <a:pt x="17" y="28"/>
                  </a:lnTo>
                  <a:lnTo>
                    <a:pt x="9" y="42"/>
                  </a:lnTo>
                  <a:lnTo>
                    <a:pt x="1" y="56"/>
                  </a:lnTo>
                  <a:lnTo>
                    <a:pt x="1" y="56"/>
                  </a:lnTo>
                  <a:lnTo>
                    <a:pt x="0" y="59"/>
                  </a:lnTo>
                  <a:lnTo>
                    <a:pt x="1" y="62"/>
                  </a:lnTo>
                  <a:lnTo>
                    <a:pt x="4" y="64"/>
                  </a:lnTo>
                  <a:lnTo>
                    <a:pt x="8" y="66"/>
                  </a:lnTo>
                  <a:lnTo>
                    <a:pt x="9" y="64"/>
                  </a:lnTo>
                  <a:lnTo>
                    <a:pt x="10" y="62"/>
                  </a:lnTo>
                  <a:lnTo>
                    <a:pt x="10" y="62"/>
                  </a:lnTo>
                  <a:lnTo>
                    <a:pt x="18" y="49"/>
                  </a:lnTo>
                  <a:lnTo>
                    <a:pt x="26" y="34"/>
                  </a:lnTo>
                  <a:lnTo>
                    <a:pt x="34" y="22"/>
                  </a:lnTo>
                  <a:lnTo>
                    <a:pt x="44" y="11"/>
                  </a:lnTo>
                  <a:lnTo>
                    <a:pt x="44" y="11"/>
                  </a:lnTo>
                  <a:lnTo>
                    <a:pt x="46" y="8"/>
                  </a:lnTo>
                  <a:lnTo>
                    <a:pt x="46" y="5"/>
                  </a:lnTo>
                  <a:lnTo>
                    <a:pt x="44" y="2"/>
                  </a:lnTo>
                  <a:lnTo>
                    <a:pt x="40" y="0"/>
                  </a:lnTo>
                  <a:lnTo>
                    <a:pt x="38" y="0"/>
                  </a:lnTo>
                  <a:lnTo>
                    <a:pt x="36" y="2"/>
                  </a:lnTo>
                  <a:lnTo>
                    <a:pt x="36"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6" name="Freeform 476"/>
            <p:cNvSpPr/>
            <p:nvPr/>
          </p:nvSpPr>
          <p:spPr bwMode="auto">
            <a:xfrm>
              <a:off x="3767138" y="1474788"/>
              <a:ext cx="12700" cy="22225"/>
            </a:xfrm>
            <a:custGeom>
              <a:avLst/>
              <a:gdLst/>
              <a:ahLst/>
              <a:cxnLst>
                <a:cxn ang="0">
                  <a:pos x="24" y="3"/>
                </a:cxn>
                <a:cxn ang="0">
                  <a:pos x="24" y="3"/>
                </a:cxn>
                <a:cxn ang="0">
                  <a:pos x="13" y="27"/>
                </a:cxn>
                <a:cxn ang="0">
                  <a:pos x="8" y="38"/>
                </a:cxn>
                <a:cxn ang="0">
                  <a:pos x="0" y="49"/>
                </a:cxn>
                <a:cxn ang="0">
                  <a:pos x="0" y="49"/>
                </a:cxn>
                <a:cxn ang="0">
                  <a:pos x="0" y="51"/>
                </a:cxn>
                <a:cxn ang="0">
                  <a:pos x="0" y="54"/>
                </a:cxn>
                <a:cxn ang="0">
                  <a:pos x="1" y="55"/>
                </a:cxn>
                <a:cxn ang="0">
                  <a:pos x="3" y="57"/>
                </a:cxn>
                <a:cxn ang="0">
                  <a:pos x="7" y="58"/>
                </a:cxn>
                <a:cxn ang="0">
                  <a:pos x="9" y="57"/>
                </a:cxn>
                <a:cxn ang="0">
                  <a:pos x="11" y="55"/>
                </a:cxn>
                <a:cxn ang="0">
                  <a:pos x="11" y="55"/>
                </a:cxn>
                <a:cxn ang="0">
                  <a:pos x="17" y="44"/>
                </a:cxn>
                <a:cxn ang="0">
                  <a:pos x="24" y="33"/>
                </a:cxn>
                <a:cxn ang="0">
                  <a:pos x="33" y="10"/>
                </a:cxn>
                <a:cxn ang="0">
                  <a:pos x="33" y="10"/>
                </a:cxn>
                <a:cxn ang="0">
                  <a:pos x="34" y="7"/>
                </a:cxn>
                <a:cxn ang="0">
                  <a:pos x="34" y="4"/>
                </a:cxn>
                <a:cxn ang="0">
                  <a:pos x="32" y="2"/>
                </a:cxn>
                <a:cxn ang="0">
                  <a:pos x="29" y="0"/>
                </a:cxn>
                <a:cxn ang="0">
                  <a:pos x="28" y="0"/>
                </a:cxn>
                <a:cxn ang="0">
                  <a:pos x="25" y="2"/>
                </a:cxn>
                <a:cxn ang="0">
                  <a:pos x="24" y="3"/>
                </a:cxn>
                <a:cxn ang="0">
                  <a:pos x="24" y="3"/>
                </a:cxn>
              </a:cxnLst>
              <a:rect l="0" t="0" r="r" b="b"/>
              <a:pathLst>
                <a:path w="34" h="58">
                  <a:moveTo>
                    <a:pt x="24" y="3"/>
                  </a:moveTo>
                  <a:lnTo>
                    <a:pt x="24" y="3"/>
                  </a:lnTo>
                  <a:lnTo>
                    <a:pt x="13" y="27"/>
                  </a:lnTo>
                  <a:lnTo>
                    <a:pt x="8" y="38"/>
                  </a:lnTo>
                  <a:lnTo>
                    <a:pt x="0" y="49"/>
                  </a:lnTo>
                  <a:lnTo>
                    <a:pt x="0" y="49"/>
                  </a:lnTo>
                  <a:lnTo>
                    <a:pt x="0" y="51"/>
                  </a:lnTo>
                  <a:lnTo>
                    <a:pt x="0" y="54"/>
                  </a:lnTo>
                  <a:lnTo>
                    <a:pt x="1" y="55"/>
                  </a:lnTo>
                  <a:lnTo>
                    <a:pt x="3" y="57"/>
                  </a:lnTo>
                  <a:lnTo>
                    <a:pt x="7" y="58"/>
                  </a:lnTo>
                  <a:lnTo>
                    <a:pt x="9" y="57"/>
                  </a:lnTo>
                  <a:lnTo>
                    <a:pt x="11" y="55"/>
                  </a:lnTo>
                  <a:lnTo>
                    <a:pt x="11" y="55"/>
                  </a:lnTo>
                  <a:lnTo>
                    <a:pt x="17" y="44"/>
                  </a:lnTo>
                  <a:lnTo>
                    <a:pt x="24" y="33"/>
                  </a:lnTo>
                  <a:lnTo>
                    <a:pt x="33" y="10"/>
                  </a:lnTo>
                  <a:lnTo>
                    <a:pt x="33" y="10"/>
                  </a:lnTo>
                  <a:lnTo>
                    <a:pt x="34" y="7"/>
                  </a:lnTo>
                  <a:lnTo>
                    <a:pt x="34" y="4"/>
                  </a:lnTo>
                  <a:lnTo>
                    <a:pt x="32" y="2"/>
                  </a:lnTo>
                  <a:lnTo>
                    <a:pt x="29" y="0"/>
                  </a:lnTo>
                  <a:lnTo>
                    <a:pt x="28" y="0"/>
                  </a:lnTo>
                  <a:lnTo>
                    <a:pt x="25" y="2"/>
                  </a:lnTo>
                  <a:lnTo>
                    <a:pt x="24" y="3"/>
                  </a:lnTo>
                  <a:lnTo>
                    <a:pt x="24"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7" name="Freeform 477"/>
            <p:cNvSpPr/>
            <p:nvPr/>
          </p:nvSpPr>
          <p:spPr bwMode="auto">
            <a:xfrm>
              <a:off x="3354388" y="1589088"/>
              <a:ext cx="44450" cy="55563"/>
            </a:xfrm>
            <a:custGeom>
              <a:avLst/>
              <a:gdLst/>
              <a:ahLst/>
              <a:cxnLst>
                <a:cxn ang="0">
                  <a:pos x="99" y="3"/>
                </a:cxn>
                <a:cxn ang="0">
                  <a:pos x="99" y="3"/>
                </a:cxn>
                <a:cxn ang="0">
                  <a:pos x="71" y="29"/>
                </a:cxn>
                <a:cxn ang="0">
                  <a:pos x="58" y="44"/>
                </a:cxn>
                <a:cxn ang="0">
                  <a:pos x="47" y="58"/>
                </a:cxn>
                <a:cxn ang="0">
                  <a:pos x="47" y="58"/>
                </a:cxn>
                <a:cxn ang="0">
                  <a:pos x="34" y="76"/>
                </a:cxn>
                <a:cxn ang="0">
                  <a:pos x="22" y="95"/>
                </a:cxn>
                <a:cxn ang="0">
                  <a:pos x="0" y="134"/>
                </a:cxn>
                <a:cxn ang="0">
                  <a:pos x="0" y="134"/>
                </a:cxn>
                <a:cxn ang="0">
                  <a:pos x="0" y="135"/>
                </a:cxn>
                <a:cxn ang="0">
                  <a:pos x="0" y="138"/>
                </a:cxn>
                <a:cxn ang="0">
                  <a:pos x="2" y="140"/>
                </a:cxn>
                <a:cxn ang="0">
                  <a:pos x="6" y="142"/>
                </a:cxn>
                <a:cxn ang="0">
                  <a:pos x="7" y="140"/>
                </a:cxn>
                <a:cxn ang="0">
                  <a:pos x="10" y="139"/>
                </a:cxn>
                <a:cxn ang="0">
                  <a:pos x="10" y="139"/>
                </a:cxn>
                <a:cxn ang="0">
                  <a:pos x="27" y="108"/>
                </a:cxn>
                <a:cxn ang="0">
                  <a:pos x="36" y="92"/>
                </a:cxn>
                <a:cxn ang="0">
                  <a:pos x="47" y="78"/>
                </a:cxn>
                <a:cxn ang="0">
                  <a:pos x="47" y="78"/>
                </a:cxn>
                <a:cxn ang="0">
                  <a:pos x="61" y="59"/>
                </a:cxn>
                <a:cxn ang="0">
                  <a:pos x="75" y="42"/>
                </a:cxn>
                <a:cxn ang="0">
                  <a:pos x="108" y="11"/>
                </a:cxn>
                <a:cxn ang="0">
                  <a:pos x="108" y="11"/>
                </a:cxn>
                <a:cxn ang="0">
                  <a:pos x="109" y="8"/>
                </a:cxn>
                <a:cxn ang="0">
                  <a:pos x="109" y="7"/>
                </a:cxn>
                <a:cxn ang="0">
                  <a:pos x="108" y="3"/>
                </a:cxn>
                <a:cxn ang="0">
                  <a:pos x="104" y="0"/>
                </a:cxn>
                <a:cxn ang="0">
                  <a:pos x="102" y="2"/>
                </a:cxn>
                <a:cxn ang="0">
                  <a:pos x="99" y="3"/>
                </a:cxn>
                <a:cxn ang="0">
                  <a:pos x="99" y="3"/>
                </a:cxn>
              </a:cxnLst>
              <a:rect l="0" t="0" r="r" b="b"/>
              <a:pathLst>
                <a:path w="109" h="142">
                  <a:moveTo>
                    <a:pt x="99" y="3"/>
                  </a:moveTo>
                  <a:lnTo>
                    <a:pt x="99" y="3"/>
                  </a:lnTo>
                  <a:lnTo>
                    <a:pt x="71" y="29"/>
                  </a:lnTo>
                  <a:lnTo>
                    <a:pt x="58" y="44"/>
                  </a:lnTo>
                  <a:lnTo>
                    <a:pt x="47" y="58"/>
                  </a:lnTo>
                  <a:lnTo>
                    <a:pt x="47" y="58"/>
                  </a:lnTo>
                  <a:lnTo>
                    <a:pt x="34" y="76"/>
                  </a:lnTo>
                  <a:lnTo>
                    <a:pt x="22" y="95"/>
                  </a:lnTo>
                  <a:lnTo>
                    <a:pt x="0" y="134"/>
                  </a:lnTo>
                  <a:lnTo>
                    <a:pt x="0" y="134"/>
                  </a:lnTo>
                  <a:lnTo>
                    <a:pt x="0" y="135"/>
                  </a:lnTo>
                  <a:lnTo>
                    <a:pt x="0" y="138"/>
                  </a:lnTo>
                  <a:lnTo>
                    <a:pt x="2" y="140"/>
                  </a:lnTo>
                  <a:lnTo>
                    <a:pt x="6" y="142"/>
                  </a:lnTo>
                  <a:lnTo>
                    <a:pt x="7" y="140"/>
                  </a:lnTo>
                  <a:lnTo>
                    <a:pt x="10" y="139"/>
                  </a:lnTo>
                  <a:lnTo>
                    <a:pt x="10" y="139"/>
                  </a:lnTo>
                  <a:lnTo>
                    <a:pt x="27" y="108"/>
                  </a:lnTo>
                  <a:lnTo>
                    <a:pt x="36" y="92"/>
                  </a:lnTo>
                  <a:lnTo>
                    <a:pt x="47" y="78"/>
                  </a:lnTo>
                  <a:lnTo>
                    <a:pt x="47" y="78"/>
                  </a:lnTo>
                  <a:lnTo>
                    <a:pt x="61" y="59"/>
                  </a:lnTo>
                  <a:lnTo>
                    <a:pt x="75" y="42"/>
                  </a:lnTo>
                  <a:lnTo>
                    <a:pt x="108" y="11"/>
                  </a:lnTo>
                  <a:lnTo>
                    <a:pt x="108" y="11"/>
                  </a:lnTo>
                  <a:lnTo>
                    <a:pt x="109" y="8"/>
                  </a:lnTo>
                  <a:lnTo>
                    <a:pt x="109" y="7"/>
                  </a:lnTo>
                  <a:lnTo>
                    <a:pt x="108" y="3"/>
                  </a:lnTo>
                  <a:lnTo>
                    <a:pt x="104" y="0"/>
                  </a:lnTo>
                  <a:lnTo>
                    <a:pt x="102" y="2"/>
                  </a:lnTo>
                  <a:lnTo>
                    <a:pt x="99" y="3"/>
                  </a:lnTo>
                  <a:lnTo>
                    <a:pt x="9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8" name="Freeform 478"/>
            <p:cNvSpPr/>
            <p:nvPr/>
          </p:nvSpPr>
          <p:spPr bwMode="auto">
            <a:xfrm>
              <a:off x="3382963" y="1584325"/>
              <a:ext cx="50800" cy="63500"/>
            </a:xfrm>
            <a:custGeom>
              <a:avLst/>
              <a:gdLst/>
              <a:ahLst/>
              <a:cxnLst>
                <a:cxn ang="0">
                  <a:pos x="120" y="3"/>
                </a:cxn>
                <a:cxn ang="0">
                  <a:pos x="120" y="3"/>
                </a:cxn>
                <a:cxn ang="0">
                  <a:pos x="88" y="43"/>
                </a:cxn>
                <a:cxn ang="0">
                  <a:pos x="58" y="82"/>
                </a:cxn>
                <a:cxn ang="0">
                  <a:pos x="58" y="82"/>
                </a:cxn>
                <a:cxn ang="0">
                  <a:pos x="44" y="101"/>
                </a:cxn>
                <a:cxn ang="0">
                  <a:pos x="29" y="119"/>
                </a:cxn>
                <a:cxn ang="0">
                  <a:pos x="15" y="136"/>
                </a:cxn>
                <a:cxn ang="0">
                  <a:pos x="0" y="154"/>
                </a:cxn>
                <a:cxn ang="0">
                  <a:pos x="0" y="154"/>
                </a:cxn>
                <a:cxn ang="0">
                  <a:pos x="0" y="157"/>
                </a:cxn>
                <a:cxn ang="0">
                  <a:pos x="0" y="160"/>
                </a:cxn>
                <a:cxn ang="0">
                  <a:pos x="2" y="161"/>
                </a:cxn>
                <a:cxn ang="0">
                  <a:pos x="3" y="162"/>
                </a:cxn>
                <a:cxn ang="0">
                  <a:pos x="7" y="163"/>
                </a:cxn>
                <a:cxn ang="0">
                  <a:pos x="10" y="162"/>
                </a:cxn>
                <a:cxn ang="0">
                  <a:pos x="11" y="161"/>
                </a:cxn>
                <a:cxn ang="0">
                  <a:pos x="11" y="161"/>
                </a:cxn>
                <a:cxn ang="0">
                  <a:pos x="24" y="144"/>
                </a:cxn>
                <a:cxn ang="0">
                  <a:pos x="37" y="128"/>
                </a:cxn>
                <a:cxn ang="0">
                  <a:pos x="50" y="112"/>
                </a:cxn>
                <a:cxn ang="0">
                  <a:pos x="63" y="97"/>
                </a:cxn>
                <a:cxn ang="0">
                  <a:pos x="63" y="97"/>
                </a:cxn>
                <a:cxn ang="0">
                  <a:pos x="79" y="73"/>
                </a:cxn>
                <a:cxn ang="0">
                  <a:pos x="96" y="52"/>
                </a:cxn>
                <a:cxn ang="0">
                  <a:pos x="129" y="8"/>
                </a:cxn>
                <a:cxn ang="0">
                  <a:pos x="129" y="8"/>
                </a:cxn>
                <a:cxn ang="0">
                  <a:pos x="130" y="7"/>
                </a:cxn>
                <a:cxn ang="0">
                  <a:pos x="130" y="4"/>
                </a:cxn>
                <a:cxn ang="0">
                  <a:pos x="129" y="3"/>
                </a:cxn>
                <a:cxn ang="0">
                  <a:pos x="127" y="1"/>
                </a:cxn>
                <a:cxn ang="0">
                  <a:pos x="123" y="0"/>
                </a:cxn>
                <a:cxn ang="0">
                  <a:pos x="121" y="1"/>
                </a:cxn>
                <a:cxn ang="0">
                  <a:pos x="120" y="3"/>
                </a:cxn>
                <a:cxn ang="0">
                  <a:pos x="120" y="3"/>
                </a:cxn>
              </a:cxnLst>
              <a:rect l="0" t="0" r="r" b="b"/>
              <a:pathLst>
                <a:path w="130" h="163">
                  <a:moveTo>
                    <a:pt x="120" y="3"/>
                  </a:moveTo>
                  <a:lnTo>
                    <a:pt x="120" y="3"/>
                  </a:lnTo>
                  <a:lnTo>
                    <a:pt x="88" y="43"/>
                  </a:lnTo>
                  <a:lnTo>
                    <a:pt x="58" y="82"/>
                  </a:lnTo>
                  <a:lnTo>
                    <a:pt x="58" y="82"/>
                  </a:lnTo>
                  <a:lnTo>
                    <a:pt x="44" y="101"/>
                  </a:lnTo>
                  <a:lnTo>
                    <a:pt x="29" y="119"/>
                  </a:lnTo>
                  <a:lnTo>
                    <a:pt x="15" y="136"/>
                  </a:lnTo>
                  <a:lnTo>
                    <a:pt x="0" y="154"/>
                  </a:lnTo>
                  <a:lnTo>
                    <a:pt x="0" y="154"/>
                  </a:lnTo>
                  <a:lnTo>
                    <a:pt x="0" y="157"/>
                  </a:lnTo>
                  <a:lnTo>
                    <a:pt x="0" y="160"/>
                  </a:lnTo>
                  <a:lnTo>
                    <a:pt x="2" y="161"/>
                  </a:lnTo>
                  <a:lnTo>
                    <a:pt x="3" y="162"/>
                  </a:lnTo>
                  <a:lnTo>
                    <a:pt x="7" y="163"/>
                  </a:lnTo>
                  <a:lnTo>
                    <a:pt x="10" y="162"/>
                  </a:lnTo>
                  <a:lnTo>
                    <a:pt x="11" y="161"/>
                  </a:lnTo>
                  <a:lnTo>
                    <a:pt x="11" y="161"/>
                  </a:lnTo>
                  <a:lnTo>
                    <a:pt x="24" y="144"/>
                  </a:lnTo>
                  <a:lnTo>
                    <a:pt x="37" y="128"/>
                  </a:lnTo>
                  <a:lnTo>
                    <a:pt x="50" y="112"/>
                  </a:lnTo>
                  <a:lnTo>
                    <a:pt x="63" y="97"/>
                  </a:lnTo>
                  <a:lnTo>
                    <a:pt x="63" y="97"/>
                  </a:lnTo>
                  <a:lnTo>
                    <a:pt x="79" y="73"/>
                  </a:lnTo>
                  <a:lnTo>
                    <a:pt x="96" y="52"/>
                  </a:lnTo>
                  <a:lnTo>
                    <a:pt x="129" y="8"/>
                  </a:lnTo>
                  <a:lnTo>
                    <a:pt x="129" y="8"/>
                  </a:lnTo>
                  <a:lnTo>
                    <a:pt x="130" y="7"/>
                  </a:lnTo>
                  <a:lnTo>
                    <a:pt x="130" y="4"/>
                  </a:lnTo>
                  <a:lnTo>
                    <a:pt x="129" y="3"/>
                  </a:lnTo>
                  <a:lnTo>
                    <a:pt x="127" y="1"/>
                  </a:lnTo>
                  <a:lnTo>
                    <a:pt x="123" y="0"/>
                  </a:lnTo>
                  <a:lnTo>
                    <a:pt x="121" y="1"/>
                  </a:lnTo>
                  <a:lnTo>
                    <a:pt x="120" y="3"/>
                  </a:lnTo>
                  <a:lnTo>
                    <a:pt x="120"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9" name="Freeform 479"/>
            <p:cNvSpPr/>
            <p:nvPr/>
          </p:nvSpPr>
          <p:spPr bwMode="auto">
            <a:xfrm>
              <a:off x="3424238" y="1584325"/>
              <a:ext cx="50800" cy="61913"/>
            </a:xfrm>
            <a:custGeom>
              <a:avLst/>
              <a:gdLst/>
              <a:ahLst/>
              <a:cxnLst>
                <a:cxn ang="0">
                  <a:pos x="120" y="1"/>
                </a:cxn>
                <a:cxn ang="0">
                  <a:pos x="120" y="1"/>
                </a:cxn>
                <a:cxn ang="0">
                  <a:pos x="105" y="18"/>
                </a:cxn>
                <a:cxn ang="0">
                  <a:pos x="91" y="35"/>
                </a:cxn>
                <a:cxn ang="0">
                  <a:pos x="66" y="72"/>
                </a:cxn>
                <a:cxn ang="0">
                  <a:pos x="66" y="72"/>
                </a:cxn>
                <a:cxn ang="0">
                  <a:pos x="51" y="92"/>
                </a:cxn>
                <a:cxn ang="0">
                  <a:pos x="34" y="111"/>
                </a:cxn>
                <a:cxn ang="0">
                  <a:pos x="17" y="131"/>
                </a:cxn>
                <a:cxn ang="0">
                  <a:pos x="1" y="150"/>
                </a:cxn>
                <a:cxn ang="0">
                  <a:pos x="1" y="150"/>
                </a:cxn>
                <a:cxn ang="0">
                  <a:pos x="0" y="153"/>
                </a:cxn>
                <a:cxn ang="0">
                  <a:pos x="0" y="156"/>
                </a:cxn>
                <a:cxn ang="0">
                  <a:pos x="1" y="157"/>
                </a:cxn>
                <a:cxn ang="0">
                  <a:pos x="2" y="158"/>
                </a:cxn>
                <a:cxn ang="0">
                  <a:pos x="7" y="160"/>
                </a:cxn>
                <a:cxn ang="0">
                  <a:pos x="9" y="158"/>
                </a:cxn>
                <a:cxn ang="0">
                  <a:pos x="11" y="157"/>
                </a:cxn>
                <a:cxn ang="0">
                  <a:pos x="11" y="157"/>
                </a:cxn>
                <a:cxn ang="0">
                  <a:pos x="24" y="139"/>
                </a:cxn>
                <a:cxn ang="0">
                  <a:pos x="39" y="120"/>
                </a:cxn>
                <a:cxn ang="0">
                  <a:pos x="69" y="86"/>
                </a:cxn>
                <a:cxn ang="0">
                  <a:pos x="69" y="86"/>
                </a:cxn>
                <a:cxn ang="0">
                  <a:pos x="83" y="67"/>
                </a:cxn>
                <a:cxn ang="0">
                  <a:pos x="98" y="47"/>
                </a:cxn>
                <a:cxn ang="0">
                  <a:pos x="112" y="27"/>
                </a:cxn>
                <a:cxn ang="0">
                  <a:pos x="128" y="9"/>
                </a:cxn>
                <a:cxn ang="0">
                  <a:pos x="128" y="9"/>
                </a:cxn>
                <a:cxn ang="0">
                  <a:pos x="129" y="8"/>
                </a:cxn>
                <a:cxn ang="0">
                  <a:pos x="129" y="5"/>
                </a:cxn>
                <a:cxn ang="0">
                  <a:pos x="128" y="1"/>
                </a:cxn>
                <a:cxn ang="0">
                  <a:pos x="124" y="0"/>
                </a:cxn>
                <a:cxn ang="0">
                  <a:pos x="121" y="0"/>
                </a:cxn>
                <a:cxn ang="0">
                  <a:pos x="120" y="1"/>
                </a:cxn>
                <a:cxn ang="0">
                  <a:pos x="120" y="1"/>
                </a:cxn>
              </a:cxnLst>
              <a:rect l="0" t="0" r="r" b="b"/>
              <a:pathLst>
                <a:path w="129" h="160">
                  <a:moveTo>
                    <a:pt x="120" y="1"/>
                  </a:moveTo>
                  <a:lnTo>
                    <a:pt x="120" y="1"/>
                  </a:lnTo>
                  <a:lnTo>
                    <a:pt x="105" y="18"/>
                  </a:lnTo>
                  <a:lnTo>
                    <a:pt x="91" y="35"/>
                  </a:lnTo>
                  <a:lnTo>
                    <a:pt x="66" y="72"/>
                  </a:lnTo>
                  <a:lnTo>
                    <a:pt x="66" y="72"/>
                  </a:lnTo>
                  <a:lnTo>
                    <a:pt x="51" y="92"/>
                  </a:lnTo>
                  <a:lnTo>
                    <a:pt x="34" y="111"/>
                  </a:lnTo>
                  <a:lnTo>
                    <a:pt x="17" y="131"/>
                  </a:lnTo>
                  <a:lnTo>
                    <a:pt x="1" y="150"/>
                  </a:lnTo>
                  <a:lnTo>
                    <a:pt x="1" y="150"/>
                  </a:lnTo>
                  <a:lnTo>
                    <a:pt x="0" y="153"/>
                  </a:lnTo>
                  <a:lnTo>
                    <a:pt x="0" y="156"/>
                  </a:lnTo>
                  <a:lnTo>
                    <a:pt x="1" y="157"/>
                  </a:lnTo>
                  <a:lnTo>
                    <a:pt x="2" y="158"/>
                  </a:lnTo>
                  <a:lnTo>
                    <a:pt x="7" y="160"/>
                  </a:lnTo>
                  <a:lnTo>
                    <a:pt x="9" y="158"/>
                  </a:lnTo>
                  <a:lnTo>
                    <a:pt x="11" y="157"/>
                  </a:lnTo>
                  <a:lnTo>
                    <a:pt x="11" y="157"/>
                  </a:lnTo>
                  <a:lnTo>
                    <a:pt x="24" y="139"/>
                  </a:lnTo>
                  <a:lnTo>
                    <a:pt x="39" y="120"/>
                  </a:lnTo>
                  <a:lnTo>
                    <a:pt x="69" y="86"/>
                  </a:lnTo>
                  <a:lnTo>
                    <a:pt x="69" y="86"/>
                  </a:lnTo>
                  <a:lnTo>
                    <a:pt x="83" y="67"/>
                  </a:lnTo>
                  <a:lnTo>
                    <a:pt x="98" y="47"/>
                  </a:lnTo>
                  <a:lnTo>
                    <a:pt x="112" y="27"/>
                  </a:lnTo>
                  <a:lnTo>
                    <a:pt x="128" y="9"/>
                  </a:lnTo>
                  <a:lnTo>
                    <a:pt x="128" y="9"/>
                  </a:lnTo>
                  <a:lnTo>
                    <a:pt x="129" y="8"/>
                  </a:lnTo>
                  <a:lnTo>
                    <a:pt x="129" y="5"/>
                  </a:lnTo>
                  <a:lnTo>
                    <a:pt x="128" y="1"/>
                  </a:lnTo>
                  <a:lnTo>
                    <a:pt x="124" y="0"/>
                  </a:lnTo>
                  <a:lnTo>
                    <a:pt x="121" y="0"/>
                  </a:lnTo>
                  <a:lnTo>
                    <a:pt x="120" y="1"/>
                  </a:lnTo>
                  <a:lnTo>
                    <a:pt x="120"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0" name="Freeform 480"/>
            <p:cNvSpPr/>
            <p:nvPr/>
          </p:nvSpPr>
          <p:spPr bwMode="auto">
            <a:xfrm>
              <a:off x="3465513" y="1581150"/>
              <a:ext cx="46038" cy="55563"/>
            </a:xfrm>
            <a:custGeom>
              <a:avLst/>
              <a:gdLst/>
              <a:ahLst/>
              <a:cxnLst>
                <a:cxn ang="0">
                  <a:pos x="104" y="1"/>
                </a:cxn>
                <a:cxn ang="0">
                  <a:pos x="104" y="1"/>
                </a:cxn>
                <a:cxn ang="0">
                  <a:pos x="93" y="13"/>
                </a:cxn>
                <a:cxn ang="0">
                  <a:pos x="82" y="26"/>
                </a:cxn>
                <a:cxn ang="0">
                  <a:pos x="63" y="54"/>
                </a:cxn>
                <a:cxn ang="0">
                  <a:pos x="63" y="54"/>
                </a:cxn>
                <a:cxn ang="0">
                  <a:pos x="32" y="93"/>
                </a:cxn>
                <a:cxn ang="0">
                  <a:pos x="1" y="131"/>
                </a:cxn>
                <a:cxn ang="0">
                  <a:pos x="1" y="131"/>
                </a:cxn>
                <a:cxn ang="0">
                  <a:pos x="0" y="134"/>
                </a:cxn>
                <a:cxn ang="0">
                  <a:pos x="0" y="136"/>
                </a:cxn>
                <a:cxn ang="0">
                  <a:pos x="2" y="140"/>
                </a:cxn>
                <a:cxn ang="0">
                  <a:pos x="4" y="140"/>
                </a:cxn>
                <a:cxn ang="0">
                  <a:pos x="5" y="141"/>
                </a:cxn>
                <a:cxn ang="0">
                  <a:pos x="8" y="141"/>
                </a:cxn>
                <a:cxn ang="0">
                  <a:pos x="9" y="139"/>
                </a:cxn>
                <a:cxn ang="0">
                  <a:pos x="9" y="139"/>
                </a:cxn>
                <a:cxn ang="0">
                  <a:pos x="32" y="110"/>
                </a:cxn>
                <a:cxn ang="0">
                  <a:pos x="56" y="81"/>
                </a:cxn>
                <a:cxn ang="0">
                  <a:pos x="56" y="81"/>
                </a:cxn>
                <a:cxn ang="0">
                  <a:pos x="82" y="45"/>
                </a:cxn>
                <a:cxn ang="0">
                  <a:pos x="97" y="26"/>
                </a:cxn>
                <a:cxn ang="0">
                  <a:pos x="104" y="17"/>
                </a:cxn>
                <a:cxn ang="0">
                  <a:pos x="112" y="9"/>
                </a:cxn>
                <a:cxn ang="0">
                  <a:pos x="112" y="9"/>
                </a:cxn>
                <a:cxn ang="0">
                  <a:pos x="114" y="8"/>
                </a:cxn>
                <a:cxn ang="0">
                  <a:pos x="114" y="5"/>
                </a:cxn>
                <a:cxn ang="0">
                  <a:pos x="114" y="4"/>
                </a:cxn>
                <a:cxn ang="0">
                  <a:pos x="112" y="3"/>
                </a:cxn>
                <a:cxn ang="0">
                  <a:pos x="108" y="0"/>
                </a:cxn>
                <a:cxn ang="0">
                  <a:pos x="106" y="0"/>
                </a:cxn>
                <a:cxn ang="0">
                  <a:pos x="104" y="1"/>
                </a:cxn>
                <a:cxn ang="0">
                  <a:pos x="104" y="1"/>
                </a:cxn>
              </a:cxnLst>
              <a:rect l="0" t="0" r="r" b="b"/>
              <a:pathLst>
                <a:path w="114" h="141">
                  <a:moveTo>
                    <a:pt x="104" y="1"/>
                  </a:moveTo>
                  <a:lnTo>
                    <a:pt x="104" y="1"/>
                  </a:lnTo>
                  <a:lnTo>
                    <a:pt x="93" y="13"/>
                  </a:lnTo>
                  <a:lnTo>
                    <a:pt x="82" y="26"/>
                  </a:lnTo>
                  <a:lnTo>
                    <a:pt x="63" y="54"/>
                  </a:lnTo>
                  <a:lnTo>
                    <a:pt x="63" y="54"/>
                  </a:lnTo>
                  <a:lnTo>
                    <a:pt x="32" y="93"/>
                  </a:lnTo>
                  <a:lnTo>
                    <a:pt x="1" y="131"/>
                  </a:lnTo>
                  <a:lnTo>
                    <a:pt x="1" y="131"/>
                  </a:lnTo>
                  <a:lnTo>
                    <a:pt x="0" y="134"/>
                  </a:lnTo>
                  <a:lnTo>
                    <a:pt x="0" y="136"/>
                  </a:lnTo>
                  <a:lnTo>
                    <a:pt x="2" y="140"/>
                  </a:lnTo>
                  <a:lnTo>
                    <a:pt x="4" y="140"/>
                  </a:lnTo>
                  <a:lnTo>
                    <a:pt x="5" y="141"/>
                  </a:lnTo>
                  <a:lnTo>
                    <a:pt x="8" y="141"/>
                  </a:lnTo>
                  <a:lnTo>
                    <a:pt x="9" y="139"/>
                  </a:lnTo>
                  <a:lnTo>
                    <a:pt x="9" y="139"/>
                  </a:lnTo>
                  <a:lnTo>
                    <a:pt x="32" y="110"/>
                  </a:lnTo>
                  <a:lnTo>
                    <a:pt x="56" y="81"/>
                  </a:lnTo>
                  <a:lnTo>
                    <a:pt x="56" y="81"/>
                  </a:lnTo>
                  <a:lnTo>
                    <a:pt x="82" y="45"/>
                  </a:lnTo>
                  <a:lnTo>
                    <a:pt x="97" y="26"/>
                  </a:lnTo>
                  <a:lnTo>
                    <a:pt x="104" y="17"/>
                  </a:lnTo>
                  <a:lnTo>
                    <a:pt x="112" y="9"/>
                  </a:lnTo>
                  <a:lnTo>
                    <a:pt x="112" y="9"/>
                  </a:lnTo>
                  <a:lnTo>
                    <a:pt x="114" y="8"/>
                  </a:lnTo>
                  <a:lnTo>
                    <a:pt x="114" y="5"/>
                  </a:lnTo>
                  <a:lnTo>
                    <a:pt x="114" y="4"/>
                  </a:lnTo>
                  <a:lnTo>
                    <a:pt x="112" y="3"/>
                  </a:lnTo>
                  <a:lnTo>
                    <a:pt x="108" y="0"/>
                  </a:lnTo>
                  <a:lnTo>
                    <a:pt x="106" y="0"/>
                  </a:lnTo>
                  <a:lnTo>
                    <a:pt x="104" y="1"/>
                  </a:lnTo>
                  <a:lnTo>
                    <a:pt x="10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1" name="Freeform 481"/>
            <p:cNvSpPr/>
            <p:nvPr/>
          </p:nvSpPr>
          <p:spPr bwMode="auto">
            <a:xfrm>
              <a:off x="3509963" y="1582738"/>
              <a:ext cx="38100" cy="63500"/>
            </a:xfrm>
            <a:custGeom>
              <a:avLst/>
              <a:gdLst/>
              <a:ahLst/>
              <a:cxnLst>
                <a:cxn ang="0">
                  <a:pos x="85" y="3"/>
                </a:cxn>
                <a:cxn ang="0">
                  <a:pos x="85" y="3"/>
                </a:cxn>
                <a:cxn ang="0">
                  <a:pos x="44" y="80"/>
                </a:cxn>
                <a:cxn ang="0">
                  <a:pos x="23" y="118"/>
                </a:cxn>
                <a:cxn ang="0">
                  <a:pos x="1" y="154"/>
                </a:cxn>
                <a:cxn ang="0">
                  <a:pos x="1" y="154"/>
                </a:cxn>
                <a:cxn ang="0">
                  <a:pos x="0" y="157"/>
                </a:cxn>
                <a:cxn ang="0">
                  <a:pos x="0" y="160"/>
                </a:cxn>
                <a:cxn ang="0">
                  <a:pos x="2" y="162"/>
                </a:cxn>
                <a:cxn ang="0">
                  <a:pos x="8" y="164"/>
                </a:cxn>
                <a:cxn ang="0">
                  <a:pos x="9" y="162"/>
                </a:cxn>
                <a:cxn ang="0">
                  <a:pos x="10" y="161"/>
                </a:cxn>
                <a:cxn ang="0">
                  <a:pos x="10" y="161"/>
                </a:cxn>
                <a:cxn ang="0">
                  <a:pos x="32" y="123"/>
                </a:cxn>
                <a:cxn ang="0">
                  <a:pos x="53" y="85"/>
                </a:cxn>
                <a:cxn ang="0">
                  <a:pos x="94" y="8"/>
                </a:cxn>
                <a:cxn ang="0">
                  <a:pos x="94" y="8"/>
                </a:cxn>
                <a:cxn ang="0">
                  <a:pos x="95" y="7"/>
                </a:cxn>
                <a:cxn ang="0">
                  <a:pos x="95" y="4"/>
                </a:cxn>
                <a:cxn ang="0">
                  <a:pos x="93" y="1"/>
                </a:cxn>
                <a:cxn ang="0">
                  <a:pos x="89" y="0"/>
                </a:cxn>
                <a:cxn ang="0">
                  <a:pos x="86" y="1"/>
                </a:cxn>
                <a:cxn ang="0">
                  <a:pos x="85" y="3"/>
                </a:cxn>
                <a:cxn ang="0">
                  <a:pos x="85" y="3"/>
                </a:cxn>
              </a:cxnLst>
              <a:rect l="0" t="0" r="r" b="b"/>
              <a:pathLst>
                <a:path w="95" h="164">
                  <a:moveTo>
                    <a:pt x="85" y="3"/>
                  </a:moveTo>
                  <a:lnTo>
                    <a:pt x="85" y="3"/>
                  </a:lnTo>
                  <a:lnTo>
                    <a:pt x="44" y="80"/>
                  </a:lnTo>
                  <a:lnTo>
                    <a:pt x="23" y="118"/>
                  </a:lnTo>
                  <a:lnTo>
                    <a:pt x="1" y="154"/>
                  </a:lnTo>
                  <a:lnTo>
                    <a:pt x="1" y="154"/>
                  </a:lnTo>
                  <a:lnTo>
                    <a:pt x="0" y="157"/>
                  </a:lnTo>
                  <a:lnTo>
                    <a:pt x="0" y="160"/>
                  </a:lnTo>
                  <a:lnTo>
                    <a:pt x="2" y="162"/>
                  </a:lnTo>
                  <a:lnTo>
                    <a:pt x="8" y="164"/>
                  </a:lnTo>
                  <a:lnTo>
                    <a:pt x="9" y="162"/>
                  </a:lnTo>
                  <a:lnTo>
                    <a:pt x="10" y="161"/>
                  </a:lnTo>
                  <a:lnTo>
                    <a:pt x="10" y="161"/>
                  </a:lnTo>
                  <a:lnTo>
                    <a:pt x="32" y="123"/>
                  </a:lnTo>
                  <a:lnTo>
                    <a:pt x="53" y="85"/>
                  </a:lnTo>
                  <a:lnTo>
                    <a:pt x="94" y="8"/>
                  </a:lnTo>
                  <a:lnTo>
                    <a:pt x="94" y="8"/>
                  </a:lnTo>
                  <a:lnTo>
                    <a:pt x="95" y="7"/>
                  </a:lnTo>
                  <a:lnTo>
                    <a:pt x="95" y="4"/>
                  </a:lnTo>
                  <a:lnTo>
                    <a:pt x="93" y="1"/>
                  </a:lnTo>
                  <a:lnTo>
                    <a:pt x="89" y="0"/>
                  </a:lnTo>
                  <a:lnTo>
                    <a:pt x="86" y="1"/>
                  </a:lnTo>
                  <a:lnTo>
                    <a:pt x="85" y="3"/>
                  </a:lnTo>
                  <a:lnTo>
                    <a:pt x="8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2" name="Freeform 482"/>
            <p:cNvSpPr/>
            <p:nvPr/>
          </p:nvSpPr>
          <p:spPr bwMode="auto">
            <a:xfrm>
              <a:off x="3546476" y="1597025"/>
              <a:ext cx="31750" cy="50800"/>
            </a:xfrm>
            <a:custGeom>
              <a:avLst/>
              <a:gdLst/>
              <a:ahLst/>
              <a:cxnLst>
                <a:cxn ang="0">
                  <a:pos x="71" y="1"/>
                </a:cxn>
                <a:cxn ang="0">
                  <a:pos x="71" y="1"/>
                </a:cxn>
                <a:cxn ang="0">
                  <a:pos x="50" y="30"/>
                </a:cxn>
                <a:cxn ang="0">
                  <a:pos x="33" y="59"/>
                </a:cxn>
                <a:cxn ang="0">
                  <a:pos x="16" y="89"/>
                </a:cxn>
                <a:cxn ang="0">
                  <a:pos x="2" y="120"/>
                </a:cxn>
                <a:cxn ang="0">
                  <a:pos x="2" y="120"/>
                </a:cxn>
                <a:cxn ang="0">
                  <a:pos x="0" y="123"/>
                </a:cxn>
                <a:cxn ang="0">
                  <a:pos x="2" y="126"/>
                </a:cxn>
                <a:cxn ang="0">
                  <a:pos x="4" y="128"/>
                </a:cxn>
                <a:cxn ang="0">
                  <a:pos x="5" y="129"/>
                </a:cxn>
                <a:cxn ang="0">
                  <a:pos x="8" y="129"/>
                </a:cxn>
                <a:cxn ang="0">
                  <a:pos x="9" y="128"/>
                </a:cxn>
                <a:cxn ang="0">
                  <a:pos x="11" y="127"/>
                </a:cxn>
                <a:cxn ang="0">
                  <a:pos x="11" y="127"/>
                </a:cxn>
                <a:cxn ang="0">
                  <a:pos x="25" y="95"/>
                </a:cxn>
                <a:cxn ang="0">
                  <a:pos x="41" y="67"/>
                </a:cxn>
                <a:cxn ang="0">
                  <a:pos x="59" y="38"/>
                </a:cxn>
                <a:cxn ang="0">
                  <a:pos x="79" y="9"/>
                </a:cxn>
                <a:cxn ang="0">
                  <a:pos x="79" y="9"/>
                </a:cxn>
                <a:cxn ang="0">
                  <a:pos x="80" y="8"/>
                </a:cxn>
                <a:cxn ang="0">
                  <a:pos x="80" y="5"/>
                </a:cxn>
                <a:cxn ang="0">
                  <a:pos x="77" y="1"/>
                </a:cxn>
                <a:cxn ang="0">
                  <a:pos x="76" y="0"/>
                </a:cxn>
                <a:cxn ang="0">
                  <a:pos x="75" y="0"/>
                </a:cxn>
                <a:cxn ang="0">
                  <a:pos x="72" y="0"/>
                </a:cxn>
                <a:cxn ang="0">
                  <a:pos x="71" y="1"/>
                </a:cxn>
                <a:cxn ang="0">
                  <a:pos x="71" y="1"/>
                </a:cxn>
              </a:cxnLst>
              <a:rect l="0" t="0" r="r" b="b"/>
              <a:pathLst>
                <a:path w="80" h="129">
                  <a:moveTo>
                    <a:pt x="71" y="1"/>
                  </a:moveTo>
                  <a:lnTo>
                    <a:pt x="71" y="1"/>
                  </a:lnTo>
                  <a:lnTo>
                    <a:pt x="50" y="30"/>
                  </a:lnTo>
                  <a:lnTo>
                    <a:pt x="33" y="59"/>
                  </a:lnTo>
                  <a:lnTo>
                    <a:pt x="16" y="89"/>
                  </a:lnTo>
                  <a:lnTo>
                    <a:pt x="2" y="120"/>
                  </a:lnTo>
                  <a:lnTo>
                    <a:pt x="2" y="120"/>
                  </a:lnTo>
                  <a:lnTo>
                    <a:pt x="0" y="123"/>
                  </a:lnTo>
                  <a:lnTo>
                    <a:pt x="2" y="126"/>
                  </a:lnTo>
                  <a:lnTo>
                    <a:pt x="4" y="128"/>
                  </a:lnTo>
                  <a:lnTo>
                    <a:pt x="5" y="129"/>
                  </a:lnTo>
                  <a:lnTo>
                    <a:pt x="8" y="129"/>
                  </a:lnTo>
                  <a:lnTo>
                    <a:pt x="9" y="128"/>
                  </a:lnTo>
                  <a:lnTo>
                    <a:pt x="11" y="127"/>
                  </a:lnTo>
                  <a:lnTo>
                    <a:pt x="11" y="127"/>
                  </a:lnTo>
                  <a:lnTo>
                    <a:pt x="25" y="95"/>
                  </a:lnTo>
                  <a:lnTo>
                    <a:pt x="41" y="67"/>
                  </a:lnTo>
                  <a:lnTo>
                    <a:pt x="59" y="38"/>
                  </a:lnTo>
                  <a:lnTo>
                    <a:pt x="79" y="9"/>
                  </a:lnTo>
                  <a:lnTo>
                    <a:pt x="79" y="9"/>
                  </a:lnTo>
                  <a:lnTo>
                    <a:pt x="80" y="8"/>
                  </a:lnTo>
                  <a:lnTo>
                    <a:pt x="80" y="5"/>
                  </a:lnTo>
                  <a:lnTo>
                    <a:pt x="77" y="1"/>
                  </a:lnTo>
                  <a:lnTo>
                    <a:pt x="76" y="0"/>
                  </a:lnTo>
                  <a:lnTo>
                    <a:pt x="75" y="0"/>
                  </a:lnTo>
                  <a:lnTo>
                    <a:pt x="72" y="0"/>
                  </a:lnTo>
                  <a:lnTo>
                    <a:pt x="71" y="1"/>
                  </a:lnTo>
                  <a:lnTo>
                    <a:pt x="71"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3" name="Freeform 483"/>
            <p:cNvSpPr/>
            <p:nvPr/>
          </p:nvSpPr>
          <p:spPr bwMode="auto">
            <a:xfrm>
              <a:off x="3581401" y="1608138"/>
              <a:ext cx="15875" cy="39688"/>
            </a:xfrm>
            <a:custGeom>
              <a:avLst/>
              <a:gdLst/>
              <a:ahLst/>
              <a:cxnLst>
                <a:cxn ang="0">
                  <a:pos x="30" y="6"/>
                </a:cxn>
                <a:cxn ang="0">
                  <a:pos x="30" y="6"/>
                </a:cxn>
                <a:cxn ang="0">
                  <a:pos x="29" y="17"/>
                </a:cxn>
                <a:cxn ang="0">
                  <a:pos x="25" y="29"/>
                </a:cxn>
                <a:cxn ang="0">
                  <a:pos x="17" y="53"/>
                </a:cxn>
                <a:cxn ang="0">
                  <a:pos x="17" y="53"/>
                </a:cxn>
                <a:cxn ang="0">
                  <a:pos x="10" y="74"/>
                </a:cxn>
                <a:cxn ang="0">
                  <a:pos x="6" y="84"/>
                </a:cxn>
                <a:cxn ang="0">
                  <a:pos x="1" y="93"/>
                </a:cxn>
                <a:cxn ang="0">
                  <a:pos x="1" y="93"/>
                </a:cxn>
                <a:cxn ang="0">
                  <a:pos x="0" y="96"/>
                </a:cxn>
                <a:cxn ang="0">
                  <a:pos x="0" y="99"/>
                </a:cxn>
                <a:cxn ang="0">
                  <a:pos x="2" y="101"/>
                </a:cxn>
                <a:cxn ang="0">
                  <a:pos x="6" y="102"/>
                </a:cxn>
                <a:cxn ang="0">
                  <a:pos x="9" y="101"/>
                </a:cxn>
                <a:cxn ang="0">
                  <a:pos x="10" y="100"/>
                </a:cxn>
                <a:cxn ang="0">
                  <a:pos x="10" y="100"/>
                </a:cxn>
                <a:cxn ang="0">
                  <a:pos x="16" y="89"/>
                </a:cxn>
                <a:cxn ang="0">
                  <a:pos x="21" y="78"/>
                </a:cxn>
                <a:cxn ang="0">
                  <a:pos x="29" y="55"/>
                </a:cxn>
                <a:cxn ang="0">
                  <a:pos x="29" y="55"/>
                </a:cxn>
                <a:cxn ang="0">
                  <a:pos x="36" y="31"/>
                </a:cxn>
                <a:cxn ang="0">
                  <a:pos x="40" y="19"/>
                </a:cxn>
                <a:cxn ang="0">
                  <a:pos x="42" y="6"/>
                </a:cxn>
                <a:cxn ang="0">
                  <a:pos x="42" y="6"/>
                </a:cxn>
                <a:cxn ang="0">
                  <a:pos x="42" y="3"/>
                </a:cxn>
                <a:cxn ang="0">
                  <a:pos x="40" y="2"/>
                </a:cxn>
                <a:cxn ang="0">
                  <a:pos x="36" y="0"/>
                </a:cxn>
                <a:cxn ang="0">
                  <a:pos x="33" y="2"/>
                </a:cxn>
                <a:cxn ang="0">
                  <a:pos x="31" y="3"/>
                </a:cxn>
                <a:cxn ang="0">
                  <a:pos x="30" y="6"/>
                </a:cxn>
                <a:cxn ang="0">
                  <a:pos x="30" y="6"/>
                </a:cxn>
              </a:cxnLst>
              <a:rect l="0" t="0" r="r" b="b"/>
              <a:pathLst>
                <a:path w="42" h="102">
                  <a:moveTo>
                    <a:pt x="30" y="6"/>
                  </a:moveTo>
                  <a:lnTo>
                    <a:pt x="30" y="6"/>
                  </a:lnTo>
                  <a:lnTo>
                    <a:pt x="29" y="17"/>
                  </a:lnTo>
                  <a:lnTo>
                    <a:pt x="25" y="29"/>
                  </a:lnTo>
                  <a:lnTo>
                    <a:pt x="17" y="53"/>
                  </a:lnTo>
                  <a:lnTo>
                    <a:pt x="17" y="53"/>
                  </a:lnTo>
                  <a:lnTo>
                    <a:pt x="10" y="74"/>
                  </a:lnTo>
                  <a:lnTo>
                    <a:pt x="6" y="84"/>
                  </a:lnTo>
                  <a:lnTo>
                    <a:pt x="1" y="93"/>
                  </a:lnTo>
                  <a:lnTo>
                    <a:pt x="1" y="93"/>
                  </a:lnTo>
                  <a:lnTo>
                    <a:pt x="0" y="96"/>
                  </a:lnTo>
                  <a:lnTo>
                    <a:pt x="0" y="99"/>
                  </a:lnTo>
                  <a:lnTo>
                    <a:pt x="2" y="101"/>
                  </a:lnTo>
                  <a:lnTo>
                    <a:pt x="6" y="102"/>
                  </a:lnTo>
                  <a:lnTo>
                    <a:pt x="9" y="101"/>
                  </a:lnTo>
                  <a:lnTo>
                    <a:pt x="10" y="100"/>
                  </a:lnTo>
                  <a:lnTo>
                    <a:pt x="10" y="100"/>
                  </a:lnTo>
                  <a:lnTo>
                    <a:pt x="16" y="89"/>
                  </a:lnTo>
                  <a:lnTo>
                    <a:pt x="21" y="78"/>
                  </a:lnTo>
                  <a:lnTo>
                    <a:pt x="29" y="55"/>
                  </a:lnTo>
                  <a:lnTo>
                    <a:pt x="29" y="55"/>
                  </a:lnTo>
                  <a:lnTo>
                    <a:pt x="36" y="31"/>
                  </a:lnTo>
                  <a:lnTo>
                    <a:pt x="40" y="19"/>
                  </a:lnTo>
                  <a:lnTo>
                    <a:pt x="42" y="6"/>
                  </a:lnTo>
                  <a:lnTo>
                    <a:pt x="42" y="6"/>
                  </a:lnTo>
                  <a:lnTo>
                    <a:pt x="42" y="3"/>
                  </a:lnTo>
                  <a:lnTo>
                    <a:pt x="40" y="2"/>
                  </a:lnTo>
                  <a:lnTo>
                    <a:pt x="36" y="0"/>
                  </a:lnTo>
                  <a:lnTo>
                    <a:pt x="33" y="2"/>
                  </a:lnTo>
                  <a:lnTo>
                    <a:pt x="31" y="3"/>
                  </a:lnTo>
                  <a:lnTo>
                    <a:pt x="30" y="6"/>
                  </a:lnTo>
                  <a:lnTo>
                    <a:pt x="30"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4" name="Freeform 484"/>
            <p:cNvSpPr/>
            <p:nvPr/>
          </p:nvSpPr>
          <p:spPr bwMode="auto">
            <a:xfrm>
              <a:off x="3214688" y="1146175"/>
              <a:ext cx="12700" cy="30163"/>
            </a:xfrm>
            <a:custGeom>
              <a:avLst/>
              <a:gdLst/>
              <a:ahLst/>
              <a:cxnLst>
                <a:cxn ang="0">
                  <a:pos x="24" y="4"/>
                </a:cxn>
                <a:cxn ang="0">
                  <a:pos x="24" y="4"/>
                </a:cxn>
                <a:cxn ang="0">
                  <a:pos x="11" y="37"/>
                </a:cxn>
                <a:cxn ang="0">
                  <a:pos x="4" y="53"/>
                </a:cxn>
                <a:cxn ang="0">
                  <a:pos x="0" y="70"/>
                </a:cxn>
                <a:cxn ang="0">
                  <a:pos x="0" y="70"/>
                </a:cxn>
                <a:cxn ang="0">
                  <a:pos x="0" y="72"/>
                </a:cxn>
                <a:cxn ang="0">
                  <a:pos x="1" y="73"/>
                </a:cxn>
                <a:cxn ang="0">
                  <a:pos x="5" y="76"/>
                </a:cxn>
                <a:cxn ang="0">
                  <a:pos x="7" y="76"/>
                </a:cxn>
                <a:cxn ang="0">
                  <a:pos x="9" y="76"/>
                </a:cxn>
                <a:cxn ang="0">
                  <a:pos x="11" y="75"/>
                </a:cxn>
                <a:cxn ang="0">
                  <a:pos x="11" y="72"/>
                </a:cxn>
                <a:cxn ang="0">
                  <a:pos x="11" y="72"/>
                </a:cxn>
                <a:cxn ang="0">
                  <a:pos x="16" y="55"/>
                </a:cxn>
                <a:cxn ang="0">
                  <a:pos x="21" y="39"/>
                </a:cxn>
                <a:cxn ang="0">
                  <a:pos x="34" y="7"/>
                </a:cxn>
                <a:cxn ang="0">
                  <a:pos x="34" y="7"/>
                </a:cxn>
                <a:cxn ang="0">
                  <a:pos x="34" y="5"/>
                </a:cxn>
                <a:cxn ang="0">
                  <a:pos x="34" y="3"/>
                </a:cxn>
                <a:cxn ang="0">
                  <a:pos x="33" y="2"/>
                </a:cxn>
                <a:cxn ang="0">
                  <a:pos x="30" y="0"/>
                </a:cxn>
                <a:cxn ang="0">
                  <a:pos x="26" y="2"/>
                </a:cxn>
                <a:cxn ang="0">
                  <a:pos x="25" y="3"/>
                </a:cxn>
                <a:cxn ang="0">
                  <a:pos x="24" y="4"/>
                </a:cxn>
                <a:cxn ang="0">
                  <a:pos x="24" y="4"/>
                </a:cxn>
              </a:cxnLst>
              <a:rect l="0" t="0" r="r" b="b"/>
              <a:pathLst>
                <a:path w="34" h="76">
                  <a:moveTo>
                    <a:pt x="24" y="4"/>
                  </a:moveTo>
                  <a:lnTo>
                    <a:pt x="24" y="4"/>
                  </a:lnTo>
                  <a:lnTo>
                    <a:pt x="11" y="37"/>
                  </a:lnTo>
                  <a:lnTo>
                    <a:pt x="4" y="53"/>
                  </a:lnTo>
                  <a:lnTo>
                    <a:pt x="0" y="70"/>
                  </a:lnTo>
                  <a:lnTo>
                    <a:pt x="0" y="70"/>
                  </a:lnTo>
                  <a:lnTo>
                    <a:pt x="0" y="72"/>
                  </a:lnTo>
                  <a:lnTo>
                    <a:pt x="1" y="73"/>
                  </a:lnTo>
                  <a:lnTo>
                    <a:pt x="5" y="76"/>
                  </a:lnTo>
                  <a:lnTo>
                    <a:pt x="7" y="76"/>
                  </a:lnTo>
                  <a:lnTo>
                    <a:pt x="9" y="76"/>
                  </a:lnTo>
                  <a:lnTo>
                    <a:pt x="11" y="75"/>
                  </a:lnTo>
                  <a:lnTo>
                    <a:pt x="11" y="72"/>
                  </a:lnTo>
                  <a:lnTo>
                    <a:pt x="11" y="72"/>
                  </a:lnTo>
                  <a:lnTo>
                    <a:pt x="16" y="55"/>
                  </a:lnTo>
                  <a:lnTo>
                    <a:pt x="21" y="39"/>
                  </a:lnTo>
                  <a:lnTo>
                    <a:pt x="34" y="7"/>
                  </a:lnTo>
                  <a:lnTo>
                    <a:pt x="34" y="7"/>
                  </a:lnTo>
                  <a:lnTo>
                    <a:pt x="34" y="5"/>
                  </a:lnTo>
                  <a:lnTo>
                    <a:pt x="34" y="3"/>
                  </a:lnTo>
                  <a:lnTo>
                    <a:pt x="33" y="2"/>
                  </a:lnTo>
                  <a:lnTo>
                    <a:pt x="30" y="0"/>
                  </a:lnTo>
                  <a:lnTo>
                    <a:pt x="26" y="2"/>
                  </a:lnTo>
                  <a:lnTo>
                    <a:pt x="25" y="3"/>
                  </a:lnTo>
                  <a:lnTo>
                    <a:pt x="24" y="4"/>
                  </a:lnTo>
                  <a:lnTo>
                    <a:pt x="24"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5" name="Freeform 485"/>
            <p:cNvSpPr/>
            <p:nvPr/>
          </p:nvSpPr>
          <p:spPr bwMode="auto">
            <a:xfrm>
              <a:off x="3240088" y="1150938"/>
              <a:ext cx="20638" cy="28575"/>
            </a:xfrm>
            <a:custGeom>
              <a:avLst/>
              <a:gdLst/>
              <a:ahLst/>
              <a:cxnLst>
                <a:cxn ang="0">
                  <a:pos x="46" y="0"/>
                </a:cxn>
                <a:cxn ang="0">
                  <a:pos x="46" y="0"/>
                </a:cxn>
                <a:cxn ang="0">
                  <a:pos x="39" y="7"/>
                </a:cxn>
                <a:cxn ang="0">
                  <a:pos x="34" y="13"/>
                </a:cxn>
                <a:cxn ang="0">
                  <a:pos x="30" y="21"/>
                </a:cxn>
                <a:cxn ang="0">
                  <a:pos x="26" y="29"/>
                </a:cxn>
                <a:cxn ang="0">
                  <a:pos x="26" y="29"/>
                </a:cxn>
                <a:cxn ang="0">
                  <a:pos x="13" y="47"/>
                </a:cxn>
                <a:cxn ang="0">
                  <a:pos x="1" y="67"/>
                </a:cxn>
                <a:cxn ang="0">
                  <a:pos x="1" y="67"/>
                </a:cxn>
                <a:cxn ang="0">
                  <a:pos x="0" y="69"/>
                </a:cxn>
                <a:cxn ang="0">
                  <a:pos x="1" y="72"/>
                </a:cxn>
                <a:cxn ang="0">
                  <a:pos x="4" y="75"/>
                </a:cxn>
                <a:cxn ang="0">
                  <a:pos x="8" y="76"/>
                </a:cxn>
                <a:cxn ang="0">
                  <a:pos x="9" y="75"/>
                </a:cxn>
                <a:cxn ang="0">
                  <a:pos x="12" y="73"/>
                </a:cxn>
                <a:cxn ang="0">
                  <a:pos x="12" y="73"/>
                </a:cxn>
                <a:cxn ang="0">
                  <a:pos x="21" y="56"/>
                </a:cxn>
                <a:cxn ang="0">
                  <a:pos x="32" y="41"/>
                </a:cxn>
                <a:cxn ang="0">
                  <a:pos x="32" y="41"/>
                </a:cxn>
                <a:cxn ang="0">
                  <a:pos x="35" y="33"/>
                </a:cxn>
                <a:cxn ang="0">
                  <a:pos x="41" y="24"/>
                </a:cxn>
                <a:cxn ang="0">
                  <a:pos x="45" y="16"/>
                </a:cxn>
                <a:cxn ang="0">
                  <a:pos x="47" y="13"/>
                </a:cxn>
                <a:cxn ang="0">
                  <a:pos x="51" y="10"/>
                </a:cxn>
                <a:cxn ang="0">
                  <a:pos x="51" y="10"/>
                </a:cxn>
                <a:cxn ang="0">
                  <a:pos x="52" y="9"/>
                </a:cxn>
                <a:cxn ang="0">
                  <a:pos x="54" y="7"/>
                </a:cxn>
                <a:cxn ang="0">
                  <a:pos x="52" y="3"/>
                </a:cxn>
                <a:cxn ang="0">
                  <a:pos x="50" y="0"/>
                </a:cxn>
                <a:cxn ang="0">
                  <a:pos x="47" y="0"/>
                </a:cxn>
                <a:cxn ang="0">
                  <a:pos x="46" y="0"/>
                </a:cxn>
                <a:cxn ang="0">
                  <a:pos x="46" y="0"/>
                </a:cxn>
              </a:cxnLst>
              <a:rect l="0" t="0" r="r" b="b"/>
              <a:pathLst>
                <a:path w="54" h="76">
                  <a:moveTo>
                    <a:pt x="46" y="0"/>
                  </a:moveTo>
                  <a:lnTo>
                    <a:pt x="46" y="0"/>
                  </a:lnTo>
                  <a:lnTo>
                    <a:pt x="39" y="7"/>
                  </a:lnTo>
                  <a:lnTo>
                    <a:pt x="34" y="13"/>
                  </a:lnTo>
                  <a:lnTo>
                    <a:pt x="30" y="21"/>
                  </a:lnTo>
                  <a:lnTo>
                    <a:pt x="26" y="29"/>
                  </a:lnTo>
                  <a:lnTo>
                    <a:pt x="26" y="29"/>
                  </a:lnTo>
                  <a:lnTo>
                    <a:pt x="13" y="47"/>
                  </a:lnTo>
                  <a:lnTo>
                    <a:pt x="1" y="67"/>
                  </a:lnTo>
                  <a:lnTo>
                    <a:pt x="1" y="67"/>
                  </a:lnTo>
                  <a:lnTo>
                    <a:pt x="0" y="69"/>
                  </a:lnTo>
                  <a:lnTo>
                    <a:pt x="1" y="72"/>
                  </a:lnTo>
                  <a:lnTo>
                    <a:pt x="4" y="75"/>
                  </a:lnTo>
                  <a:lnTo>
                    <a:pt x="8" y="76"/>
                  </a:lnTo>
                  <a:lnTo>
                    <a:pt x="9" y="75"/>
                  </a:lnTo>
                  <a:lnTo>
                    <a:pt x="12" y="73"/>
                  </a:lnTo>
                  <a:lnTo>
                    <a:pt x="12" y="73"/>
                  </a:lnTo>
                  <a:lnTo>
                    <a:pt x="21" y="56"/>
                  </a:lnTo>
                  <a:lnTo>
                    <a:pt x="32" y="41"/>
                  </a:lnTo>
                  <a:lnTo>
                    <a:pt x="32" y="41"/>
                  </a:lnTo>
                  <a:lnTo>
                    <a:pt x="35" y="33"/>
                  </a:lnTo>
                  <a:lnTo>
                    <a:pt x="41" y="24"/>
                  </a:lnTo>
                  <a:lnTo>
                    <a:pt x="45" y="16"/>
                  </a:lnTo>
                  <a:lnTo>
                    <a:pt x="47" y="13"/>
                  </a:lnTo>
                  <a:lnTo>
                    <a:pt x="51" y="10"/>
                  </a:lnTo>
                  <a:lnTo>
                    <a:pt x="51" y="10"/>
                  </a:lnTo>
                  <a:lnTo>
                    <a:pt x="52" y="9"/>
                  </a:lnTo>
                  <a:lnTo>
                    <a:pt x="54" y="7"/>
                  </a:lnTo>
                  <a:lnTo>
                    <a:pt x="52" y="3"/>
                  </a:lnTo>
                  <a:lnTo>
                    <a:pt x="50" y="0"/>
                  </a:lnTo>
                  <a:lnTo>
                    <a:pt x="47" y="0"/>
                  </a:lnTo>
                  <a:lnTo>
                    <a:pt x="46" y="0"/>
                  </a:lnTo>
                  <a:lnTo>
                    <a:pt x="46"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6" name="Freeform 486"/>
            <p:cNvSpPr/>
            <p:nvPr/>
          </p:nvSpPr>
          <p:spPr bwMode="auto">
            <a:xfrm>
              <a:off x="3273426" y="1149350"/>
              <a:ext cx="12700" cy="23813"/>
            </a:xfrm>
            <a:custGeom>
              <a:avLst/>
              <a:gdLst/>
              <a:ahLst/>
              <a:cxnLst>
                <a:cxn ang="0">
                  <a:pos x="22" y="5"/>
                </a:cxn>
                <a:cxn ang="0">
                  <a:pos x="22" y="5"/>
                </a:cxn>
                <a:cxn ang="0">
                  <a:pos x="21" y="13"/>
                </a:cxn>
                <a:cxn ang="0">
                  <a:pos x="18" y="20"/>
                </a:cxn>
                <a:cxn ang="0">
                  <a:pos x="9" y="33"/>
                </a:cxn>
                <a:cxn ang="0">
                  <a:pos x="9" y="33"/>
                </a:cxn>
                <a:cxn ang="0">
                  <a:pos x="4" y="42"/>
                </a:cxn>
                <a:cxn ang="0">
                  <a:pos x="0" y="52"/>
                </a:cxn>
                <a:cxn ang="0">
                  <a:pos x="0" y="52"/>
                </a:cxn>
                <a:cxn ang="0">
                  <a:pos x="0" y="55"/>
                </a:cxn>
                <a:cxn ang="0">
                  <a:pos x="0" y="56"/>
                </a:cxn>
                <a:cxn ang="0">
                  <a:pos x="3" y="60"/>
                </a:cxn>
                <a:cxn ang="0">
                  <a:pos x="4" y="60"/>
                </a:cxn>
                <a:cxn ang="0">
                  <a:pos x="7" y="60"/>
                </a:cxn>
                <a:cxn ang="0">
                  <a:pos x="8" y="60"/>
                </a:cxn>
                <a:cxn ang="0">
                  <a:pos x="11" y="58"/>
                </a:cxn>
                <a:cxn ang="0">
                  <a:pos x="11" y="58"/>
                </a:cxn>
                <a:cxn ang="0">
                  <a:pos x="16" y="45"/>
                </a:cxn>
                <a:cxn ang="0">
                  <a:pos x="20" y="38"/>
                </a:cxn>
                <a:cxn ang="0">
                  <a:pos x="24" y="33"/>
                </a:cxn>
                <a:cxn ang="0">
                  <a:pos x="24" y="33"/>
                </a:cxn>
                <a:cxn ang="0">
                  <a:pos x="28" y="26"/>
                </a:cxn>
                <a:cxn ang="0">
                  <a:pos x="32" y="20"/>
                </a:cxn>
                <a:cxn ang="0">
                  <a:pos x="33" y="12"/>
                </a:cxn>
                <a:cxn ang="0">
                  <a:pos x="34" y="5"/>
                </a:cxn>
                <a:cxn ang="0">
                  <a:pos x="34" y="5"/>
                </a:cxn>
                <a:cxn ang="0">
                  <a:pos x="33" y="3"/>
                </a:cxn>
                <a:cxn ang="0">
                  <a:pos x="32" y="1"/>
                </a:cxn>
                <a:cxn ang="0">
                  <a:pos x="29" y="0"/>
                </a:cxn>
                <a:cxn ang="0">
                  <a:pos x="24" y="1"/>
                </a:cxn>
                <a:cxn ang="0">
                  <a:pos x="22" y="3"/>
                </a:cxn>
                <a:cxn ang="0">
                  <a:pos x="22" y="5"/>
                </a:cxn>
                <a:cxn ang="0">
                  <a:pos x="22" y="5"/>
                </a:cxn>
              </a:cxnLst>
              <a:rect l="0" t="0" r="r" b="b"/>
              <a:pathLst>
                <a:path w="34" h="60">
                  <a:moveTo>
                    <a:pt x="22" y="5"/>
                  </a:moveTo>
                  <a:lnTo>
                    <a:pt x="22" y="5"/>
                  </a:lnTo>
                  <a:lnTo>
                    <a:pt x="21" y="13"/>
                  </a:lnTo>
                  <a:lnTo>
                    <a:pt x="18" y="20"/>
                  </a:lnTo>
                  <a:lnTo>
                    <a:pt x="9" y="33"/>
                  </a:lnTo>
                  <a:lnTo>
                    <a:pt x="9" y="33"/>
                  </a:lnTo>
                  <a:lnTo>
                    <a:pt x="4" y="42"/>
                  </a:lnTo>
                  <a:lnTo>
                    <a:pt x="0" y="52"/>
                  </a:lnTo>
                  <a:lnTo>
                    <a:pt x="0" y="52"/>
                  </a:lnTo>
                  <a:lnTo>
                    <a:pt x="0" y="55"/>
                  </a:lnTo>
                  <a:lnTo>
                    <a:pt x="0" y="56"/>
                  </a:lnTo>
                  <a:lnTo>
                    <a:pt x="3" y="60"/>
                  </a:lnTo>
                  <a:lnTo>
                    <a:pt x="4" y="60"/>
                  </a:lnTo>
                  <a:lnTo>
                    <a:pt x="7" y="60"/>
                  </a:lnTo>
                  <a:lnTo>
                    <a:pt x="8" y="60"/>
                  </a:lnTo>
                  <a:lnTo>
                    <a:pt x="11" y="58"/>
                  </a:lnTo>
                  <a:lnTo>
                    <a:pt x="11" y="58"/>
                  </a:lnTo>
                  <a:lnTo>
                    <a:pt x="16" y="45"/>
                  </a:lnTo>
                  <a:lnTo>
                    <a:pt x="20" y="38"/>
                  </a:lnTo>
                  <a:lnTo>
                    <a:pt x="24" y="33"/>
                  </a:lnTo>
                  <a:lnTo>
                    <a:pt x="24" y="33"/>
                  </a:lnTo>
                  <a:lnTo>
                    <a:pt x="28" y="26"/>
                  </a:lnTo>
                  <a:lnTo>
                    <a:pt x="32" y="20"/>
                  </a:lnTo>
                  <a:lnTo>
                    <a:pt x="33" y="12"/>
                  </a:lnTo>
                  <a:lnTo>
                    <a:pt x="34" y="5"/>
                  </a:lnTo>
                  <a:lnTo>
                    <a:pt x="34" y="5"/>
                  </a:lnTo>
                  <a:lnTo>
                    <a:pt x="33" y="3"/>
                  </a:lnTo>
                  <a:lnTo>
                    <a:pt x="32" y="1"/>
                  </a:lnTo>
                  <a:lnTo>
                    <a:pt x="29" y="0"/>
                  </a:lnTo>
                  <a:lnTo>
                    <a:pt x="24" y="1"/>
                  </a:lnTo>
                  <a:lnTo>
                    <a:pt x="22" y="3"/>
                  </a:lnTo>
                  <a:lnTo>
                    <a:pt x="22" y="5"/>
                  </a:lnTo>
                  <a:lnTo>
                    <a:pt x="2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7" name="Freeform 487"/>
            <p:cNvSpPr/>
            <p:nvPr/>
          </p:nvSpPr>
          <p:spPr bwMode="auto">
            <a:xfrm>
              <a:off x="3379788" y="1117600"/>
              <a:ext cx="12700" cy="15875"/>
            </a:xfrm>
            <a:custGeom>
              <a:avLst/>
              <a:gdLst/>
              <a:ahLst/>
              <a:cxnLst>
                <a:cxn ang="0">
                  <a:pos x="19" y="6"/>
                </a:cxn>
                <a:cxn ang="0">
                  <a:pos x="19" y="6"/>
                </a:cxn>
                <a:cxn ang="0">
                  <a:pos x="18" y="9"/>
                </a:cxn>
                <a:cxn ang="0">
                  <a:pos x="15" y="12"/>
                </a:cxn>
                <a:cxn ang="0">
                  <a:pos x="11" y="19"/>
                </a:cxn>
                <a:cxn ang="0">
                  <a:pos x="11" y="19"/>
                </a:cxn>
                <a:cxn ang="0">
                  <a:pos x="5" y="25"/>
                </a:cxn>
                <a:cxn ang="0">
                  <a:pos x="1" y="33"/>
                </a:cxn>
                <a:cxn ang="0">
                  <a:pos x="1" y="33"/>
                </a:cxn>
                <a:cxn ang="0">
                  <a:pos x="0" y="36"/>
                </a:cxn>
                <a:cxn ang="0">
                  <a:pos x="0" y="38"/>
                </a:cxn>
                <a:cxn ang="0">
                  <a:pos x="2" y="41"/>
                </a:cxn>
                <a:cxn ang="0">
                  <a:pos x="6" y="42"/>
                </a:cxn>
                <a:cxn ang="0">
                  <a:pos x="9" y="41"/>
                </a:cxn>
                <a:cxn ang="0">
                  <a:pos x="10" y="40"/>
                </a:cxn>
                <a:cxn ang="0">
                  <a:pos x="10" y="40"/>
                </a:cxn>
                <a:cxn ang="0">
                  <a:pos x="15" y="30"/>
                </a:cxn>
                <a:cxn ang="0">
                  <a:pos x="22" y="23"/>
                </a:cxn>
                <a:cxn ang="0">
                  <a:pos x="27" y="15"/>
                </a:cxn>
                <a:cxn ang="0">
                  <a:pos x="30" y="11"/>
                </a:cxn>
                <a:cxn ang="0">
                  <a:pos x="30" y="6"/>
                </a:cxn>
                <a:cxn ang="0">
                  <a:pos x="30" y="6"/>
                </a:cxn>
                <a:cxn ang="0">
                  <a:pos x="30" y="3"/>
                </a:cxn>
                <a:cxn ang="0">
                  <a:pos x="28" y="2"/>
                </a:cxn>
                <a:cxn ang="0">
                  <a:pos x="24" y="0"/>
                </a:cxn>
                <a:cxn ang="0">
                  <a:pos x="21" y="2"/>
                </a:cxn>
                <a:cxn ang="0">
                  <a:pos x="19" y="3"/>
                </a:cxn>
                <a:cxn ang="0">
                  <a:pos x="19" y="6"/>
                </a:cxn>
                <a:cxn ang="0">
                  <a:pos x="19" y="6"/>
                </a:cxn>
              </a:cxnLst>
              <a:rect l="0" t="0" r="r" b="b"/>
              <a:pathLst>
                <a:path w="30" h="42">
                  <a:moveTo>
                    <a:pt x="19" y="6"/>
                  </a:moveTo>
                  <a:lnTo>
                    <a:pt x="19" y="6"/>
                  </a:lnTo>
                  <a:lnTo>
                    <a:pt x="18" y="9"/>
                  </a:lnTo>
                  <a:lnTo>
                    <a:pt x="15" y="12"/>
                  </a:lnTo>
                  <a:lnTo>
                    <a:pt x="11" y="19"/>
                  </a:lnTo>
                  <a:lnTo>
                    <a:pt x="11" y="19"/>
                  </a:lnTo>
                  <a:lnTo>
                    <a:pt x="5" y="25"/>
                  </a:lnTo>
                  <a:lnTo>
                    <a:pt x="1" y="33"/>
                  </a:lnTo>
                  <a:lnTo>
                    <a:pt x="1" y="33"/>
                  </a:lnTo>
                  <a:lnTo>
                    <a:pt x="0" y="36"/>
                  </a:lnTo>
                  <a:lnTo>
                    <a:pt x="0" y="38"/>
                  </a:lnTo>
                  <a:lnTo>
                    <a:pt x="2" y="41"/>
                  </a:lnTo>
                  <a:lnTo>
                    <a:pt x="6" y="42"/>
                  </a:lnTo>
                  <a:lnTo>
                    <a:pt x="9" y="41"/>
                  </a:lnTo>
                  <a:lnTo>
                    <a:pt x="10" y="40"/>
                  </a:lnTo>
                  <a:lnTo>
                    <a:pt x="10" y="40"/>
                  </a:lnTo>
                  <a:lnTo>
                    <a:pt x="15" y="30"/>
                  </a:lnTo>
                  <a:lnTo>
                    <a:pt x="22" y="23"/>
                  </a:lnTo>
                  <a:lnTo>
                    <a:pt x="27" y="15"/>
                  </a:lnTo>
                  <a:lnTo>
                    <a:pt x="30" y="11"/>
                  </a:lnTo>
                  <a:lnTo>
                    <a:pt x="30" y="6"/>
                  </a:lnTo>
                  <a:lnTo>
                    <a:pt x="30" y="6"/>
                  </a:lnTo>
                  <a:lnTo>
                    <a:pt x="30" y="3"/>
                  </a:lnTo>
                  <a:lnTo>
                    <a:pt x="28" y="2"/>
                  </a:lnTo>
                  <a:lnTo>
                    <a:pt x="24" y="0"/>
                  </a:lnTo>
                  <a:lnTo>
                    <a:pt x="21" y="2"/>
                  </a:lnTo>
                  <a:lnTo>
                    <a:pt x="19" y="3"/>
                  </a:lnTo>
                  <a:lnTo>
                    <a:pt x="19" y="6"/>
                  </a:lnTo>
                  <a:lnTo>
                    <a:pt x="19"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8" name="Freeform 488"/>
            <p:cNvSpPr/>
            <p:nvPr/>
          </p:nvSpPr>
          <p:spPr bwMode="auto">
            <a:xfrm>
              <a:off x="3406776" y="1123950"/>
              <a:ext cx="14288" cy="19050"/>
            </a:xfrm>
            <a:custGeom>
              <a:avLst/>
              <a:gdLst/>
              <a:ahLst/>
              <a:cxnLst>
                <a:cxn ang="0">
                  <a:pos x="23" y="1"/>
                </a:cxn>
                <a:cxn ang="0">
                  <a:pos x="23" y="1"/>
                </a:cxn>
                <a:cxn ang="0">
                  <a:pos x="17" y="10"/>
                </a:cxn>
                <a:cxn ang="0">
                  <a:pos x="9" y="20"/>
                </a:cxn>
                <a:cxn ang="0">
                  <a:pos x="4" y="29"/>
                </a:cxn>
                <a:cxn ang="0">
                  <a:pos x="1" y="34"/>
                </a:cxn>
                <a:cxn ang="0">
                  <a:pos x="0" y="39"/>
                </a:cxn>
                <a:cxn ang="0">
                  <a:pos x="0" y="39"/>
                </a:cxn>
                <a:cxn ang="0">
                  <a:pos x="1" y="42"/>
                </a:cxn>
                <a:cxn ang="0">
                  <a:pos x="2" y="43"/>
                </a:cxn>
                <a:cxn ang="0">
                  <a:pos x="5" y="44"/>
                </a:cxn>
                <a:cxn ang="0">
                  <a:pos x="10" y="43"/>
                </a:cxn>
                <a:cxn ang="0">
                  <a:pos x="11" y="42"/>
                </a:cxn>
                <a:cxn ang="0">
                  <a:pos x="11" y="39"/>
                </a:cxn>
                <a:cxn ang="0">
                  <a:pos x="11" y="39"/>
                </a:cxn>
                <a:cxn ang="0">
                  <a:pos x="13" y="34"/>
                </a:cxn>
                <a:cxn ang="0">
                  <a:pos x="15" y="30"/>
                </a:cxn>
                <a:cxn ang="0">
                  <a:pos x="21" y="23"/>
                </a:cxn>
                <a:cxn ang="0">
                  <a:pos x="21" y="23"/>
                </a:cxn>
                <a:cxn ang="0">
                  <a:pos x="27" y="16"/>
                </a:cxn>
                <a:cxn ang="0">
                  <a:pos x="34" y="8"/>
                </a:cxn>
                <a:cxn ang="0">
                  <a:pos x="34" y="8"/>
                </a:cxn>
                <a:cxn ang="0">
                  <a:pos x="35" y="5"/>
                </a:cxn>
                <a:cxn ang="0">
                  <a:pos x="35" y="4"/>
                </a:cxn>
                <a:cxn ang="0">
                  <a:pos x="34" y="1"/>
                </a:cxn>
                <a:cxn ang="0">
                  <a:pos x="32" y="0"/>
                </a:cxn>
                <a:cxn ang="0">
                  <a:pos x="27" y="0"/>
                </a:cxn>
                <a:cxn ang="0">
                  <a:pos x="26" y="0"/>
                </a:cxn>
                <a:cxn ang="0">
                  <a:pos x="23" y="1"/>
                </a:cxn>
                <a:cxn ang="0">
                  <a:pos x="23" y="1"/>
                </a:cxn>
              </a:cxnLst>
              <a:rect l="0" t="0" r="r" b="b"/>
              <a:pathLst>
                <a:path w="35" h="44">
                  <a:moveTo>
                    <a:pt x="23" y="1"/>
                  </a:moveTo>
                  <a:lnTo>
                    <a:pt x="23" y="1"/>
                  </a:lnTo>
                  <a:lnTo>
                    <a:pt x="17" y="10"/>
                  </a:lnTo>
                  <a:lnTo>
                    <a:pt x="9" y="20"/>
                  </a:lnTo>
                  <a:lnTo>
                    <a:pt x="4" y="29"/>
                  </a:lnTo>
                  <a:lnTo>
                    <a:pt x="1" y="34"/>
                  </a:lnTo>
                  <a:lnTo>
                    <a:pt x="0" y="39"/>
                  </a:lnTo>
                  <a:lnTo>
                    <a:pt x="0" y="39"/>
                  </a:lnTo>
                  <a:lnTo>
                    <a:pt x="1" y="42"/>
                  </a:lnTo>
                  <a:lnTo>
                    <a:pt x="2" y="43"/>
                  </a:lnTo>
                  <a:lnTo>
                    <a:pt x="5" y="44"/>
                  </a:lnTo>
                  <a:lnTo>
                    <a:pt x="10" y="43"/>
                  </a:lnTo>
                  <a:lnTo>
                    <a:pt x="11" y="42"/>
                  </a:lnTo>
                  <a:lnTo>
                    <a:pt x="11" y="39"/>
                  </a:lnTo>
                  <a:lnTo>
                    <a:pt x="11" y="39"/>
                  </a:lnTo>
                  <a:lnTo>
                    <a:pt x="13" y="34"/>
                  </a:lnTo>
                  <a:lnTo>
                    <a:pt x="15" y="30"/>
                  </a:lnTo>
                  <a:lnTo>
                    <a:pt x="21" y="23"/>
                  </a:lnTo>
                  <a:lnTo>
                    <a:pt x="21" y="23"/>
                  </a:lnTo>
                  <a:lnTo>
                    <a:pt x="27" y="16"/>
                  </a:lnTo>
                  <a:lnTo>
                    <a:pt x="34" y="8"/>
                  </a:lnTo>
                  <a:lnTo>
                    <a:pt x="34" y="8"/>
                  </a:lnTo>
                  <a:lnTo>
                    <a:pt x="35" y="5"/>
                  </a:lnTo>
                  <a:lnTo>
                    <a:pt x="35" y="4"/>
                  </a:lnTo>
                  <a:lnTo>
                    <a:pt x="34" y="1"/>
                  </a:lnTo>
                  <a:lnTo>
                    <a:pt x="32" y="0"/>
                  </a:lnTo>
                  <a:lnTo>
                    <a:pt x="27" y="0"/>
                  </a:lnTo>
                  <a:lnTo>
                    <a:pt x="26" y="0"/>
                  </a:lnTo>
                  <a:lnTo>
                    <a:pt x="23" y="1"/>
                  </a:lnTo>
                  <a:lnTo>
                    <a:pt x="2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9" name="Freeform 489"/>
            <p:cNvSpPr/>
            <p:nvPr/>
          </p:nvSpPr>
          <p:spPr bwMode="auto">
            <a:xfrm>
              <a:off x="3440113" y="1130300"/>
              <a:ext cx="14288" cy="23813"/>
            </a:xfrm>
            <a:custGeom>
              <a:avLst/>
              <a:gdLst/>
              <a:ahLst/>
              <a:cxnLst>
                <a:cxn ang="0">
                  <a:pos x="24" y="3"/>
                </a:cxn>
                <a:cxn ang="0">
                  <a:pos x="24" y="3"/>
                </a:cxn>
                <a:cxn ang="0">
                  <a:pos x="2" y="53"/>
                </a:cxn>
                <a:cxn ang="0">
                  <a:pos x="2" y="53"/>
                </a:cxn>
                <a:cxn ang="0">
                  <a:pos x="0" y="55"/>
                </a:cxn>
                <a:cxn ang="0">
                  <a:pos x="2" y="57"/>
                </a:cxn>
                <a:cxn ang="0">
                  <a:pos x="4" y="60"/>
                </a:cxn>
                <a:cxn ang="0">
                  <a:pos x="6" y="60"/>
                </a:cxn>
                <a:cxn ang="0">
                  <a:pos x="8" y="60"/>
                </a:cxn>
                <a:cxn ang="0">
                  <a:pos x="10" y="60"/>
                </a:cxn>
                <a:cxn ang="0">
                  <a:pos x="12" y="58"/>
                </a:cxn>
                <a:cxn ang="0">
                  <a:pos x="12" y="58"/>
                </a:cxn>
                <a:cxn ang="0">
                  <a:pos x="34" y="8"/>
                </a:cxn>
                <a:cxn ang="0">
                  <a:pos x="34" y="8"/>
                </a:cxn>
                <a:cxn ang="0">
                  <a:pos x="34" y="7"/>
                </a:cxn>
                <a:cxn ang="0">
                  <a:pos x="34" y="4"/>
                </a:cxn>
                <a:cxn ang="0">
                  <a:pos x="32" y="0"/>
                </a:cxn>
                <a:cxn ang="0">
                  <a:pos x="30" y="0"/>
                </a:cxn>
                <a:cxn ang="0">
                  <a:pos x="28" y="0"/>
                </a:cxn>
                <a:cxn ang="0">
                  <a:pos x="27" y="2"/>
                </a:cxn>
                <a:cxn ang="0">
                  <a:pos x="24" y="3"/>
                </a:cxn>
                <a:cxn ang="0">
                  <a:pos x="24" y="3"/>
                </a:cxn>
              </a:cxnLst>
              <a:rect l="0" t="0" r="r" b="b"/>
              <a:pathLst>
                <a:path w="34" h="60">
                  <a:moveTo>
                    <a:pt x="24" y="3"/>
                  </a:moveTo>
                  <a:lnTo>
                    <a:pt x="24" y="3"/>
                  </a:lnTo>
                  <a:lnTo>
                    <a:pt x="2" y="53"/>
                  </a:lnTo>
                  <a:lnTo>
                    <a:pt x="2" y="53"/>
                  </a:lnTo>
                  <a:lnTo>
                    <a:pt x="0" y="55"/>
                  </a:lnTo>
                  <a:lnTo>
                    <a:pt x="2" y="57"/>
                  </a:lnTo>
                  <a:lnTo>
                    <a:pt x="4" y="60"/>
                  </a:lnTo>
                  <a:lnTo>
                    <a:pt x="6" y="60"/>
                  </a:lnTo>
                  <a:lnTo>
                    <a:pt x="8" y="60"/>
                  </a:lnTo>
                  <a:lnTo>
                    <a:pt x="10" y="60"/>
                  </a:lnTo>
                  <a:lnTo>
                    <a:pt x="12" y="58"/>
                  </a:lnTo>
                  <a:lnTo>
                    <a:pt x="12" y="58"/>
                  </a:lnTo>
                  <a:lnTo>
                    <a:pt x="34" y="8"/>
                  </a:lnTo>
                  <a:lnTo>
                    <a:pt x="34" y="8"/>
                  </a:lnTo>
                  <a:lnTo>
                    <a:pt x="34" y="7"/>
                  </a:lnTo>
                  <a:lnTo>
                    <a:pt x="34" y="4"/>
                  </a:lnTo>
                  <a:lnTo>
                    <a:pt x="32" y="0"/>
                  </a:lnTo>
                  <a:lnTo>
                    <a:pt x="30" y="0"/>
                  </a:lnTo>
                  <a:lnTo>
                    <a:pt x="28" y="0"/>
                  </a:lnTo>
                  <a:lnTo>
                    <a:pt x="27" y="2"/>
                  </a:lnTo>
                  <a:lnTo>
                    <a:pt x="24" y="3"/>
                  </a:lnTo>
                  <a:lnTo>
                    <a:pt x="24"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0" name="Freeform 490"/>
            <p:cNvSpPr/>
            <p:nvPr/>
          </p:nvSpPr>
          <p:spPr bwMode="auto">
            <a:xfrm>
              <a:off x="3463926" y="1141413"/>
              <a:ext cx="15875" cy="26988"/>
            </a:xfrm>
            <a:custGeom>
              <a:avLst/>
              <a:gdLst/>
              <a:ahLst/>
              <a:cxnLst>
                <a:cxn ang="0">
                  <a:pos x="27" y="3"/>
                </a:cxn>
                <a:cxn ang="0">
                  <a:pos x="27" y="3"/>
                </a:cxn>
                <a:cxn ang="0">
                  <a:pos x="23" y="12"/>
                </a:cxn>
                <a:cxn ang="0">
                  <a:pos x="21" y="21"/>
                </a:cxn>
                <a:cxn ang="0">
                  <a:pos x="17" y="31"/>
                </a:cxn>
                <a:cxn ang="0">
                  <a:pos x="12" y="38"/>
                </a:cxn>
                <a:cxn ang="0">
                  <a:pos x="12" y="38"/>
                </a:cxn>
                <a:cxn ang="0">
                  <a:pos x="8" y="44"/>
                </a:cxn>
                <a:cxn ang="0">
                  <a:pos x="4" y="50"/>
                </a:cxn>
                <a:cxn ang="0">
                  <a:pos x="1" y="57"/>
                </a:cxn>
                <a:cxn ang="0">
                  <a:pos x="0" y="63"/>
                </a:cxn>
                <a:cxn ang="0">
                  <a:pos x="0" y="63"/>
                </a:cxn>
                <a:cxn ang="0">
                  <a:pos x="0" y="66"/>
                </a:cxn>
                <a:cxn ang="0">
                  <a:pos x="1" y="67"/>
                </a:cxn>
                <a:cxn ang="0">
                  <a:pos x="2" y="68"/>
                </a:cxn>
                <a:cxn ang="0">
                  <a:pos x="5" y="68"/>
                </a:cxn>
                <a:cxn ang="0">
                  <a:pos x="9" y="67"/>
                </a:cxn>
                <a:cxn ang="0">
                  <a:pos x="10" y="66"/>
                </a:cxn>
                <a:cxn ang="0">
                  <a:pos x="12" y="63"/>
                </a:cxn>
                <a:cxn ang="0">
                  <a:pos x="12" y="63"/>
                </a:cxn>
                <a:cxn ang="0">
                  <a:pos x="13" y="57"/>
                </a:cxn>
                <a:cxn ang="0">
                  <a:pos x="17" y="51"/>
                </a:cxn>
                <a:cxn ang="0">
                  <a:pos x="22" y="45"/>
                </a:cxn>
                <a:cxn ang="0">
                  <a:pos x="26" y="40"/>
                </a:cxn>
                <a:cxn ang="0">
                  <a:pos x="26" y="40"/>
                </a:cxn>
                <a:cxn ang="0">
                  <a:pos x="29" y="33"/>
                </a:cxn>
                <a:cxn ang="0">
                  <a:pos x="31" y="25"/>
                </a:cxn>
                <a:cxn ang="0">
                  <a:pos x="34" y="17"/>
                </a:cxn>
                <a:cxn ang="0">
                  <a:pos x="36" y="10"/>
                </a:cxn>
                <a:cxn ang="0">
                  <a:pos x="36" y="10"/>
                </a:cxn>
                <a:cxn ang="0">
                  <a:pos x="38" y="7"/>
                </a:cxn>
                <a:cxn ang="0">
                  <a:pos x="38" y="4"/>
                </a:cxn>
                <a:cxn ang="0">
                  <a:pos x="34" y="2"/>
                </a:cxn>
                <a:cxn ang="0">
                  <a:pos x="33" y="0"/>
                </a:cxn>
                <a:cxn ang="0">
                  <a:pos x="30" y="0"/>
                </a:cxn>
                <a:cxn ang="0">
                  <a:pos x="29" y="2"/>
                </a:cxn>
                <a:cxn ang="0">
                  <a:pos x="27" y="3"/>
                </a:cxn>
                <a:cxn ang="0">
                  <a:pos x="27" y="3"/>
                </a:cxn>
              </a:cxnLst>
              <a:rect l="0" t="0" r="r" b="b"/>
              <a:pathLst>
                <a:path w="38" h="68">
                  <a:moveTo>
                    <a:pt x="27" y="3"/>
                  </a:moveTo>
                  <a:lnTo>
                    <a:pt x="27" y="3"/>
                  </a:lnTo>
                  <a:lnTo>
                    <a:pt x="23" y="12"/>
                  </a:lnTo>
                  <a:lnTo>
                    <a:pt x="21" y="21"/>
                  </a:lnTo>
                  <a:lnTo>
                    <a:pt x="17" y="31"/>
                  </a:lnTo>
                  <a:lnTo>
                    <a:pt x="12" y="38"/>
                  </a:lnTo>
                  <a:lnTo>
                    <a:pt x="12" y="38"/>
                  </a:lnTo>
                  <a:lnTo>
                    <a:pt x="8" y="44"/>
                  </a:lnTo>
                  <a:lnTo>
                    <a:pt x="4" y="50"/>
                  </a:lnTo>
                  <a:lnTo>
                    <a:pt x="1" y="57"/>
                  </a:lnTo>
                  <a:lnTo>
                    <a:pt x="0" y="63"/>
                  </a:lnTo>
                  <a:lnTo>
                    <a:pt x="0" y="63"/>
                  </a:lnTo>
                  <a:lnTo>
                    <a:pt x="0" y="66"/>
                  </a:lnTo>
                  <a:lnTo>
                    <a:pt x="1" y="67"/>
                  </a:lnTo>
                  <a:lnTo>
                    <a:pt x="2" y="68"/>
                  </a:lnTo>
                  <a:lnTo>
                    <a:pt x="5" y="68"/>
                  </a:lnTo>
                  <a:lnTo>
                    <a:pt x="9" y="67"/>
                  </a:lnTo>
                  <a:lnTo>
                    <a:pt x="10" y="66"/>
                  </a:lnTo>
                  <a:lnTo>
                    <a:pt x="12" y="63"/>
                  </a:lnTo>
                  <a:lnTo>
                    <a:pt x="12" y="63"/>
                  </a:lnTo>
                  <a:lnTo>
                    <a:pt x="13" y="57"/>
                  </a:lnTo>
                  <a:lnTo>
                    <a:pt x="17" y="51"/>
                  </a:lnTo>
                  <a:lnTo>
                    <a:pt x="22" y="45"/>
                  </a:lnTo>
                  <a:lnTo>
                    <a:pt x="26" y="40"/>
                  </a:lnTo>
                  <a:lnTo>
                    <a:pt x="26" y="40"/>
                  </a:lnTo>
                  <a:lnTo>
                    <a:pt x="29" y="33"/>
                  </a:lnTo>
                  <a:lnTo>
                    <a:pt x="31" y="25"/>
                  </a:lnTo>
                  <a:lnTo>
                    <a:pt x="34" y="17"/>
                  </a:lnTo>
                  <a:lnTo>
                    <a:pt x="36" y="10"/>
                  </a:lnTo>
                  <a:lnTo>
                    <a:pt x="36" y="10"/>
                  </a:lnTo>
                  <a:lnTo>
                    <a:pt x="38" y="7"/>
                  </a:lnTo>
                  <a:lnTo>
                    <a:pt x="38" y="4"/>
                  </a:lnTo>
                  <a:lnTo>
                    <a:pt x="34" y="2"/>
                  </a:lnTo>
                  <a:lnTo>
                    <a:pt x="33" y="0"/>
                  </a:lnTo>
                  <a:lnTo>
                    <a:pt x="30" y="0"/>
                  </a:lnTo>
                  <a:lnTo>
                    <a:pt x="29" y="2"/>
                  </a:lnTo>
                  <a:lnTo>
                    <a:pt x="27" y="3"/>
                  </a:lnTo>
                  <a:lnTo>
                    <a:pt x="2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1" name="Freeform 491"/>
            <p:cNvSpPr/>
            <p:nvPr/>
          </p:nvSpPr>
          <p:spPr bwMode="auto">
            <a:xfrm>
              <a:off x="3489326" y="1144588"/>
              <a:ext cx="14288" cy="22225"/>
            </a:xfrm>
            <a:custGeom>
              <a:avLst/>
              <a:gdLst/>
              <a:ahLst/>
              <a:cxnLst>
                <a:cxn ang="0">
                  <a:pos x="23" y="3"/>
                </a:cxn>
                <a:cxn ang="0">
                  <a:pos x="23" y="3"/>
                </a:cxn>
                <a:cxn ang="0">
                  <a:pos x="17" y="15"/>
                </a:cxn>
                <a:cxn ang="0">
                  <a:pos x="9" y="26"/>
                </a:cxn>
                <a:cxn ang="0">
                  <a:pos x="4" y="38"/>
                </a:cxn>
                <a:cxn ang="0">
                  <a:pos x="1" y="45"/>
                </a:cxn>
                <a:cxn ang="0">
                  <a:pos x="0" y="51"/>
                </a:cxn>
                <a:cxn ang="0">
                  <a:pos x="0" y="51"/>
                </a:cxn>
                <a:cxn ang="0">
                  <a:pos x="1" y="54"/>
                </a:cxn>
                <a:cxn ang="0">
                  <a:pos x="3" y="57"/>
                </a:cxn>
                <a:cxn ang="0">
                  <a:pos x="6" y="58"/>
                </a:cxn>
                <a:cxn ang="0">
                  <a:pos x="10" y="57"/>
                </a:cxn>
                <a:cxn ang="0">
                  <a:pos x="12" y="54"/>
                </a:cxn>
                <a:cxn ang="0">
                  <a:pos x="12" y="51"/>
                </a:cxn>
                <a:cxn ang="0">
                  <a:pos x="12" y="51"/>
                </a:cxn>
                <a:cxn ang="0">
                  <a:pos x="13" y="46"/>
                </a:cxn>
                <a:cxn ang="0">
                  <a:pos x="14" y="41"/>
                </a:cxn>
                <a:cxn ang="0">
                  <a:pos x="21" y="29"/>
                </a:cxn>
                <a:cxn ang="0">
                  <a:pos x="27" y="19"/>
                </a:cxn>
                <a:cxn ang="0">
                  <a:pos x="34" y="9"/>
                </a:cxn>
                <a:cxn ang="0">
                  <a:pos x="34" y="9"/>
                </a:cxn>
                <a:cxn ang="0">
                  <a:pos x="35" y="7"/>
                </a:cxn>
                <a:cxn ang="0">
                  <a:pos x="34" y="4"/>
                </a:cxn>
                <a:cxn ang="0">
                  <a:pos x="31" y="2"/>
                </a:cxn>
                <a:cxn ang="0">
                  <a:pos x="27" y="0"/>
                </a:cxn>
                <a:cxn ang="0">
                  <a:pos x="26" y="2"/>
                </a:cxn>
                <a:cxn ang="0">
                  <a:pos x="23" y="3"/>
                </a:cxn>
                <a:cxn ang="0">
                  <a:pos x="23" y="3"/>
                </a:cxn>
              </a:cxnLst>
              <a:rect l="0" t="0" r="r" b="b"/>
              <a:pathLst>
                <a:path w="35" h="58">
                  <a:moveTo>
                    <a:pt x="23" y="3"/>
                  </a:moveTo>
                  <a:lnTo>
                    <a:pt x="23" y="3"/>
                  </a:lnTo>
                  <a:lnTo>
                    <a:pt x="17" y="15"/>
                  </a:lnTo>
                  <a:lnTo>
                    <a:pt x="9" y="26"/>
                  </a:lnTo>
                  <a:lnTo>
                    <a:pt x="4" y="38"/>
                  </a:lnTo>
                  <a:lnTo>
                    <a:pt x="1" y="45"/>
                  </a:lnTo>
                  <a:lnTo>
                    <a:pt x="0" y="51"/>
                  </a:lnTo>
                  <a:lnTo>
                    <a:pt x="0" y="51"/>
                  </a:lnTo>
                  <a:lnTo>
                    <a:pt x="1" y="54"/>
                  </a:lnTo>
                  <a:lnTo>
                    <a:pt x="3" y="57"/>
                  </a:lnTo>
                  <a:lnTo>
                    <a:pt x="6" y="58"/>
                  </a:lnTo>
                  <a:lnTo>
                    <a:pt x="10" y="57"/>
                  </a:lnTo>
                  <a:lnTo>
                    <a:pt x="12" y="54"/>
                  </a:lnTo>
                  <a:lnTo>
                    <a:pt x="12" y="51"/>
                  </a:lnTo>
                  <a:lnTo>
                    <a:pt x="12" y="51"/>
                  </a:lnTo>
                  <a:lnTo>
                    <a:pt x="13" y="46"/>
                  </a:lnTo>
                  <a:lnTo>
                    <a:pt x="14" y="41"/>
                  </a:lnTo>
                  <a:lnTo>
                    <a:pt x="21" y="29"/>
                  </a:lnTo>
                  <a:lnTo>
                    <a:pt x="27" y="19"/>
                  </a:lnTo>
                  <a:lnTo>
                    <a:pt x="34" y="9"/>
                  </a:lnTo>
                  <a:lnTo>
                    <a:pt x="34" y="9"/>
                  </a:lnTo>
                  <a:lnTo>
                    <a:pt x="35" y="7"/>
                  </a:lnTo>
                  <a:lnTo>
                    <a:pt x="34" y="4"/>
                  </a:lnTo>
                  <a:lnTo>
                    <a:pt x="31" y="2"/>
                  </a:lnTo>
                  <a:lnTo>
                    <a:pt x="27" y="0"/>
                  </a:lnTo>
                  <a:lnTo>
                    <a:pt x="26" y="2"/>
                  </a:lnTo>
                  <a:lnTo>
                    <a:pt x="23" y="3"/>
                  </a:lnTo>
                  <a:lnTo>
                    <a:pt x="2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2" name="Freeform 492"/>
            <p:cNvSpPr/>
            <p:nvPr/>
          </p:nvSpPr>
          <p:spPr bwMode="auto">
            <a:xfrm>
              <a:off x="3517901" y="1138238"/>
              <a:ext cx="9525" cy="12700"/>
            </a:xfrm>
            <a:custGeom>
              <a:avLst/>
              <a:gdLst/>
              <a:ahLst/>
              <a:cxnLst>
                <a:cxn ang="0">
                  <a:pos x="16" y="4"/>
                </a:cxn>
                <a:cxn ang="0">
                  <a:pos x="16" y="4"/>
                </a:cxn>
                <a:cxn ang="0">
                  <a:pos x="8" y="14"/>
                </a:cxn>
                <a:cxn ang="0">
                  <a:pos x="0" y="26"/>
                </a:cxn>
                <a:cxn ang="0">
                  <a:pos x="0" y="26"/>
                </a:cxn>
                <a:cxn ang="0">
                  <a:pos x="0" y="28"/>
                </a:cxn>
                <a:cxn ang="0">
                  <a:pos x="0" y="31"/>
                </a:cxn>
                <a:cxn ang="0">
                  <a:pos x="3" y="34"/>
                </a:cxn>
                <a:cxn ang="0">
                  <a:pos x="7" y="35"/>
                </a:cxn>
                <a:cxn ang="0">
                  <a:pos x="9" y="34"/>
                </a:cxn>
                <a:cxn ang="0">
                  <a:pos x="11" y="31"/>
                </a:cxn>
                <a:cxn ang="0">
                  <a:pos x="11" y="31"/>
                </a:cxn>
                <a:cxn ang="0">
                  <a:pos x="19" y="21"/>
                </a:cxn>
                <a:cxn ang="0">
                  <a:pos x="26" y="9"/>
                </a:cxn>
                <a:cxn ang="0">
                  <a:pos x="26" y="9"/>
                </a:cxn>
                <a:cxn ang="0">
                  <a:pos x="26" y="6"/>
                </a:cxn>
                <a:cxn ang="0">
                  <a:pos x="26" y="5"/>
                </a:cxn>
                <a:cxn ang="0">
                  <a:pos x="24" y="1"/>
                </a:cxn>
                <a:cxn ang="0">
                  <a:pos x="20" y="0"/>
                </a:cxn>
                <a:cxn ang="0">
                  <a:pos x="17" y="1"/>
                </a:cxn>
                <a:cxn ang="0">
                  <a:pos x="16" y="4"/>
                </a:cxn>
                <a:cxn ang="0">
                  <a:pos x="16" y="4"/>
                </a:cxn>
              </a:cxnLst>
              <a:rect l="0" t="0" r="r" b="b"/>
              <a:pathLst>
                <a:path w="26" h="35">
                  <a:moveTo>
                    <a:pt x="16" y="4"/>
                  </a:moveTo>
                  <a:lnTo>
                    <a:pt x="16" y="4"/>
                  </a:lnTo>
                  <a:lnTo>
                    <a:pt x="8" y="14"/>
                  </a:lnTo>
                  <a:lnTo>
                    <a:pt x="0" y="26"/>
                  </a:lnTo>
                  <a:lnTo>
                    <a:pt x="0" y="26"/>
                  </a:lnTo>
                  <a:lnTo>
                    <a:pt x="0" y="28"/>
                  </a:lnTo>
                  <a:lnTo>
                    <a:pt x="0" y="31"/>
                  </a:lnTo>
                  <a:lnTo>
                    <a:pt x="3" y="34"/>
                  </a:lnTo>
                  <a:lnTo>
                    <a:pt x="7" y="35"/>
                  </a:lnTo>
                  <a:lnTo>
                    <a:pt x="9" y="34"/>
                  </a:lnTo>
                  <a:lnTo>
                    <a:pt x="11" y="31"/>
                  </a:lnTo>
                  <a:lnTo>
                    <a:pt x="11" y="31"/>
                  </a:lnTo>
                  <a:lnTo>
                    <a:pt x="19" y="21"/>
                  </a:lnTo>
                  <a:lnTo>
                    <a:pt x="26" y="9"/>
                  </a:lnTo>
                  <a:lnTo>
                    <a:pt x="26" y="9"/>
                  </a:lnTo>
                  <a:lnTo>
                    <a:pt x="26" y="6"/>
                  </a:lnTo>
                  <a:lnTo>
                    <a:pt x="26" y="5"/>
                  </a:lnTo>
                  <a:lnTo>
                    <a:pt x="24" y="1"/>
                  </a:lnTo>
                  <a:lnTo>
                    <a:pt x="20" y="0"/>
                  </a:lnTo>
                  <a:lnTo>
                    <a:pt x="17" y="1"/>
                  </a:lnTo>
                  <a:lnTo>
                    <a:pt x="16" y="4"/>
                  </a:lnTo>
                  <a:lnTo>
                    <a:pt x="16"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3" name="Freeform 493"/>
            <p:cNvSpPr/>
            <p:nvPr/>
          </p:nvSpPr>
          <p:spPr bwMode="auto">
            <a:xfrm>
              <a:off x="3608388" y="1120775"/>
              <a:ext cx="14288" cy="17463"/>
            </a:xfrm>
            <a:custGeom>
              <a:avLst/>
              <a:gdLst/>
              <a:ahLst/>
              <a:cxnLst>
                <a:cxn ang="0">
                  <a:pos x="25" y="2"/>
                </a:cxn>
                <a:cxn ang="0">
                  <a:pos x="25" y="2"/>
                </a:cxn>
                <a:cxn ang="0">
                  <a:pos x="18" y="9"/>
                </a:cxn>
                <a:cxn ang="0">
                  <a:pos x="13" y="17"/>
                </a:cxn>
                <a:cxn ang="0">
                  <a:pos x="8" y="25"/>
                </a:cxn>
                <a:cxn ang="0">
                  <a:pos x="2" y="32"/>
                </a:cxn>
                <a:cxn ang="0">
                  <a:pos x="2" y="32"/>
                </a:cxn>
                <a:cxn ang="0">
                  <a:pos x="1" y="35"/>
                </a:cxn>
                <a:cxn ang="0">
                  <a:pos x="0" y="36"/>
                </a:cxn>
                <a:cxn ang="0">
                  <a:pos x="2" y="40"/>
                </a:cxn>
                <a:cxn ang="0">
                  <a:pos x="6" y="42"/>
                </a:cxn>
                <a:cxn ang="0">
                  <a:pos x="8" y="42"/>
                </a:cxn>
                <a:cxn ang="0">
                  <a:pos x="10" y="40"/>
                </a:cxn>
                <a:cxn ang="0">
                  <a:pos x="10" y="40"/>
                </a:cxn>
                <a:cxn ang="0">
                  <a:pos x="16" y="34"/>
                </a:cxn>
                <a:cxn ang="0">
                  <a:pos x="22" y="26"/>
                </a:cxn>
                <a:cxn ang="0">
                  <a:pos x="27" y="17"/>
                </a:cxn>
                <a:cxn ang="0">
                  <a:pos x="33" y="10"/>
                </a:cxn>
                <a:cxn ang="0">
                  <a:pos x="33" y="10"/>
                </a:cxn>
                <a:cxn ang="0">
                  <a:pos x="34" y="8"/>
                </a:cxn>
                <a:cxn ang="0">
                  <a:pos x="35" y="6"/>
                </a:cxn>
                <a:cxn ang="0">
                  <a:pos x="33" y="2"/>
                </a:cxn>
                <a:cxn ang="0">
                  <a:pos x="29" y="0"/>
                </a:cxn>
                <a:cxn ang="0">
                  <a:pos x="27" y="1"/>
                </a:cxn>
                <a:cxn ang="0">
                  <a:pos x="25" y="2"/>
                </a:cxn>
                <a:cxn ang="0">
                  <a:pos x="25" y="2"/>
                </a:cxn>
              </a:cxnLst>
              <a:rect l="0" t="0" r="r" b="b"/>
              <a:pathLst>
                <a:path w="35" h="42">
                  <a:moveTo>
                    <a:pt x="25" y="2"/>
                  </a:moveTo>
                  <a:lnTo>
                    <a:pt x="25" y="2"/>
                  </a:lnTo>
                  <a:lnTo>
                    <a:pt x="18" y="9"/>
                  </a:lnTo>
                  <a:lnTo>
                    <a:pt x="13" y="17"/>
                  </a:lnTo>
                  <a:lnTo>
                    <a:pt x="8" y="25"/>
                  </a:lnTo>
                  <a:lnTo>
                    <a:pt x="2" y="32"/>
                  </a:lnTo>
                  <a:lnTo>
                    <a:pt x="2" y="32"/>
                  </a:lnTo>
                  <a:lnTo>
                    <a:pt x="1" y="35"/>
                  </a:lnTo>
                  <a:lnTo>
                    <a:pt x="0" y="36"/>
                  </a:lnTo>
                  <a:lnTo>
                    <a:pt x="2" y="40"/>
                  </a:lnTo>
                  <a:lnTo>
                    <a:pt x="6" y="42"/>
                  </a:lnTo>
                  <a:lnTo>
                    <a:pt x="8" y="42"/>
                  </a:lnTo>
                  <a:lnTo>
                    <a:pt x="10" y="40"/>
                  </a:lnTo>
                  <a:lnTo>
                    <a:pt x="10" y="40"/>
                  </a:lnTo>
                  <a:lnTo>
                    <a:pt x="16" y="34"/>
                  </a:lnTo>
                  <a:lnTo>
                    <a:pt x="22" y="26"/>
                  </a:lnTo>
                  <a:lnTo>
                    <a:pt x="27" y="17"/>
                  </a:lnTo>
                  <a:lnTo>
                    <a:pt x="33" y="10"/>
                  </a:lnTo>
                  <a:lnTo>
                    <a:pt x="33" y="10"/>
                  </a:lnTo>
                  <a:lnTo>
                    <a:pt x="34" y="8"/>
                  </a:lnTo>
                  <a:lnTo>
                    <a:pt x="35" y="6"/>
                  </a:lnTo>
                  <a:lnTo>
                    <a:pt x="33" y="2"/>
                  </a:lnTo>
                  <a:lnTo>
                    <a:pt x="29" y="0"/>
                  </a:lnTo>
                  <a:lnTo>
                    <a:pt x="27" y="1"/>
                  </a:lnTo>
                  <a:lnTo>
                    <a:pt x="25" y="2"/>
                  </a:lnTo>
                  <a:lnTo>
                    <a:pt x="2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4" name="Freeform 494"/>
            <p:cNvSpPr/>
            <p:nvPr/>
          </p:nvSpPr>
          <p:spPr bwMode="auto">
            <a:xfrm>
              <a:off x="3640138" y="1130300"/>
              <a:ext cx="9525" cy="17463"/>
            </a:xfrm>
            <a:custGeom>
              <a:avLst/>
              <a:gdLst/>
              <a:ahLst/>
              <a:cxnLst>
                <a:cxn ang="0">
                  <a:pos x="10" y="6"/>
                </a:cxn>
                <a:cxn ang="0">
                  <a:pos x="10" y="6"/>
                </a:cxn>
                <a:cxn ang="0">
                  <a:pos x="9" y="13"/>
                </a:cxn>
                <a:cxn ang="0">
                  <a:pos x="7" y="20"/>
                </a:cxn>
                <a:cxn ang="0">
                  <a:pos x="0" y="33"/>
                </a:cxn>
                <a:cxn ang="0">
                  <a:pos x="0" y="33"/>
                </a:cxn>
                <a:cxn ang="0">
                  <a:pos x="0" y="36"/>
                </a:cxn>
                <a:cxn ang="0">
                  <a:pos x="0" y="38"/>
                </a:cxn>
                <a:cxn ang="0">
                  <a:pos x="3" y="41"/>
                </a:cxn>
                <a:cxn ang="0">
                  <a:pos x="7" y="42"/>
                </a:cxn>
                <a:cxn ang="0">
                  <a:pos x="8" y="41"/>
                </a:cxn>
                <a:cxn ang="0">
                  <a:pos x="10" y="40"/>
                </a:cxn>
                <a:cxn ang="0">
                  <a:pos x="10" y="40"/>
                </a:cxn>
                <a:cxn ang="0">
                  <a:pos x="18" y="23"/>
                </a:cxn>
                <a:cxn ang="0">
                  <a:pos x="21" y="15"/>
                </a:cxn>
                <a:cxn ang="0">
                  <a:pos x="22" y="6"/>
                </a:cxn>
                <a:cxn ang="0">
                  <a:pos x="22" y="6"/>
                </a:cxn>
                <a:cxn ang="0">
                  <a:pos x="22" y="3"/>
                </a:cxn>
                <a:cxn ang="0">
                  <a:pos x="21" y="2"/>
                </a:cxn>
                <a:cxn ang="0">
                  <a:pos x="17" y="0"/>
                </a:cxn>
                <a:cxn ang="0">
                  <a:pos x="13" y="2"/>
                </a:cxn>
                <a:cxn ang="0">
                  <a:pos x="12" y="3"/>
                </a:cxn>
                <a:cxn ang="0">
                  <a:pos x="10" y="6"/>
                </a:cxn>
                <a:cxn ang="0">
                  <a:pos x="10" y="6"/>
                </a:cxn>
              </a:cxnLst>
              <a:rect l="0" t="0" r="r" b="b"/>
              <a:pathLst>
                <a:path w="22" h="42">
                  <a:moveTo>
                    <a:pt x="10" y="6"/>
                  </a:moveTo>
                  <a:lnTo>
                    <a:pt x="10" y="6"/>
                  </a:lnTo>
                  <a:lnTo>
                    <a:pt x="9" y="13"/>
                  </a:lnTo>
                  <a:lnTo>
                    <a:pt x="7" y="20"/>
                  </a:lnTo>
                  <a:lnTo>
                    <a:pt x="0" y="33"/>
                  </a:lnTo>
                  <a:lnTo>
                    <a:pt x="0" y="33"/>
                  </a:lnTo>
                  <a:lnTo>
                    <a:pt x="0" y="36"/>
                  </a:lnTo>
                  <a:lnTo>
                    <a:pt x="0" y="38"/>
                  </a:lnTo>
                  <a:lnTo>
                    <a:pt x="3" y="41"/>
                  </a:lnTo>
                  <a:lnTo>
                    <a:pt x="7" y="42"/>
                  </a:lnTo>
                  <a:lnTo>
                    <a:pt x="8" y="41"/>
                  </a:lnTo>
                  <a:lnTo>
                    <a:pt x="10" y="40"/>
                  </a:lnTo>
                  <a:lnTo>
                    <a:pt x="10" y="40"/>
                  </a:lnTo>
                  <a:lnTo>
                    <a:pt x="18" y="23"/>
                  </a:lnTo>
                  <a:lnTo>
                    <a:pt x="21" y="15"/>
                  </a:lnTo>
                  <a:lnTo>
                    <a:pt x="22" y="6"/>
                  </a:lnTo>
                  <a:lnTo>
                    <a:pt x="22" y="6"/>
                  </a:lnTo>
                  <a:lnTo>
                    <a:pt x="22" y="3"/>
                  </a:lnTo>
                  <a:lnTo>
                    <a:pt x="21" y="2"/>
                  </a:lnTo>
                  <a:lnTo>
                    <a:pt x="17" y="0"/>
                  </a:lnTo>
                  <a:lnTo>
                    <a:pt x="13" y="2"/>
                  </a:lnTo>
                  <a:lnTo>
                    <a:pt x="12" y="3"/>
                  </a:lnTo>
                  <a:lnTo>
                    <a:pt x="10" y="6"/>
                  </a:lnTo>
                  <a:lnTo>
                    <a:pt x="10"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5" name="Freeform 495"/>
            <p:cNvSpPr/>
            <p:nvPr/>
          </p:nvSpPr>
          <p:spPr bwMode="auto">
            <a:xfrm>
              <a:off x="3662363" y="1141413"/>
              <a:ext cx="14288" cy="23813"/>
            </a:xfrm>
            <a:custGeom>
              <a:avLst/>
              <a:gdLst/>
              <a:ahLst/>
              <a:cxnLst>
                <a:cxn ang="0">
                  <a:pos x="24" y="7"/>
                </a:cxn>
                <a:cxn ang="0">
                  <a:pos x="24" y="7"/>
                </a:cxn>
                <a:cxn ang="0">
                  <a:pos x="22" y="14"/>
                </a:cxn>
                <a:cxn ang="0">
                  <a:pos x="19" y="19"/>
                </a:cxn>
                <a:cxn ang="0">
                  <a:pos x="12" y="31"/>
                </a:cxn>
                <a:cxn ang="0">
                  <a:pos x="12" y="31"/>
                </a:cxn>
                <a:cxn ang="0">
                  <a:pos x="5" y="42"/>
                </a:cxn>
                <a:cxn ang="0">
                  <a:pos x="0" y="54"/>
                </a:cxn>
                <a:cxn ang="0">
                  <a:pos x="0" y="54"/>
                </a:cxn>
                <a:cxn ang="0">
                  <a:pos x="0" y="57"/>
                </a:cxn>
                <a:cxn ang="0">
                  <a:pos x="2" y="59"/>
                </a:cxn>
                <a:cxn ang="0">
                  <a:pos x="5" y="62"/>
                </a:cxn>
                <a:cxn ang="0">
                  <a:pos x="9" y="61"/>
                </a:cxn>
                <a:cxn ang="0">
                  <a:pos x="11" y="59"/>
                </a:cxn>
                <a:cxn ang="0">
                  <a:pos x="12" y="58"/>
                </a:cxn>
                <a:cxn ang="0">
                  <a:pos x="12" y="58"/>
                </a:cxn>
                <a:cxn ang="0">
                  <a:pos x="13" y="50"/>
                </a:cxn>
                <a:cxn ang="0">
                  <a:pos x="17" y="45"/>
                </a:cxn>
                <a:cxn ang="0">
                  <a:pos x="24" y="32"/>
                </a:cxn>
                <a:cxn ang="0">
                  <a:pos x="32" y="20"/>
                </a:cxn>
                <a:cxn ang="0">
                  <a:pos x="33" y="14"/>
                </a:cxn>
                <a:cxn ang="0">
                  <a:pos x="34" y="7"/>
                </a:cxn>
                <a:cxn ang="0">
                  <a:pos x="34" y="7"/>
                </a:cxn>
                <a:cxn ang="0">
                  <a:pos x="34" y="4"/>
                </a:cxn>
                <a:cxn ang="0">
                  <a:pos x="33" y="2"/>
                </a:cxn>
                <a:cxn ang="0">
                  <a:pos x="29" y="0"/>
                </a:cxn>
                <a:cxn ang="0">
                  <a:pos x="25" y="2"/>
                </a:cxn>
                <a:cxn ang="0">
                  <a:pos x="24" y="4"/>
                </a:cxn>
                <a:cxn ang="0">
                  <a:pos x="24" y="7"/>
                </a:cxn>
                <a:cxn ang="0">
                  <a:pos x="24" y="7"/>
                </a:cxn>
              </a:cxnLst>
              <a:rect l="0" t="0" r="r" b="b"/>
              <a:pathLst>
                <a:path w="34" h="62">
                  <a:moveTo>
                    <a:pt x="24" y="7"/>
                  </a:moveTo>
                  <a:lnTo>
                    <a:pt x="24" y="7"/>
                  </a:lnTo>
                  <a:lnTo>
                    <a:pt x="22" y="14"/>
                  </a:lnTo>
                  <a:lnTo>
                    <a:pt x="19" y="19"/>
                  </a:lnTo>
                  <a:lnTo>
                    <a:pt x="12" y="31"/>
                  </a:lnTo>
                  <a:lnTo>
                    <a:pt x="12" y="31"/>
                  </a:lnTo>
                  <a:lnTo>
                    <a:pt x="5" y="42"/>
                  </a:lnTo>
                  <a:lnTo>
                    <a:pt x="0" y="54"/>
                  </a:lnTo>
                  <a:lnTo>
                    <a:pt x="0" y="54"/>
                  </a:lnTo>
                  <a:lnTo>
                    <a:pt x="0" y="57"/>
                  </a:lnTo>
                  <a:lnTo>
                    <a:pt x="2" y="59"/>
                  </a:lnTo>
                  <a:lnTo>
                    <a:pt x="5" y="62"/>
                  </a:lnTo>
                  <a:lnTo>
                    <a:pt x="9" y="61"/>
                  </a:lnTo>
                  <a:lnTo>
                    <a:pt x="11" y="59"/>
                  </a:lnTo>
                  <a:lnTo>
                    <a:pt x="12" y="58"/>
                  </a:lnTo>
                  <a:lnTo>
                    <a:pt x="12" y="58"/>
                  </a:lnTo>
                  <a:lnTo>
                    <a:pt x="13" y="50"/>
                  </a:lnTo>
                  <a:lnTo>
                    <a:pt x="17" y="45"/>
                  </a:lnTo>
                  <a:lnTo>
                    <a:pt x="24" y="32"/>
                  </a:lnTo>
                  <a:lnTo>
                    <a:pt x="32" y="20"/>
                  </a:lnTo>
                  <a:lnTo>
                    <a:pt x="33" y="14"/>
                  </a:lnTo>
                  <a:lnTo>
                    <a:pt x="34" y="7"/>
                  </a:lnTo>
                  <a:lnTo>
                    <a:pt x="34" y="7"/>
                  </a:lnTo>
                  <a:lnTo>
                    <a:pt x="34" y="4"/>
                  </a:lnTo>
                  <a:lnTo>
                    <a:pt x="33" y="2"/>
                  </a:lnTo>
                  <a:lnTo>
                    <a:pt x="29" y="0"/>
                  </a:lnTo>
                  <a:lnTo>
                    <a:pt x="25" y="2"/>
                  </a:lnTo>
                  <a:lnTo>
                    <a:pt x="24" y="4"/>
                  </a:lnTo>
                  <a:lnTo>
                    <a:pt x="24" y="7"/>
                  </a:lnTo>
                  <a:lnTo>
                    <a:pt x="24"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6" name="Freeform 496"/>
            <p:cNvSpPr/>
            <p:nvPr/>
          </p:nvSpPr>
          <p:spPr bwMode="auto">
            <a:xfrm>
              <a:off x="3681413" y="1150938"/>
              <a:ext cx="15875" cy="25400"/>
            </a:xfrm>
            <a:custGeom>
              <a:avLst/>
              <a:gdLst/>
              <a:ahLst/>
              <a:cxnLst>
                <a:cxn ang="0">
                  <a:pos x="29" y="1"/>
                </a:cxn>
                <a:cxn ang="0">
                  <a:pos x="29" y="1"/>
                </a:cxn>
                <a:cxn ang="0">
                  <a:pos x="22" y="6"/>
                </a:cxn>
                <a:cxn ang="0">
                  <a:pos x="18" y="12"/>
                </a:cxn>
                <a:cxn ang="0">
                  <a:pos x="12" y="25"/>
                </a:cxn>
                <a:cxn ang="0">
                  <a:pos x="6" y="38"/>
                </a:cxn>
                <a:cxn ang="0">
                  <a:pos x="1" y="52"/>
                </a:cxn>
                <a:cxn ang="0">
                  <a:pos x="1" y="52"/>
                </a:cxn>
                <a:cxn ang="0">
                  <a:pos x="0" y="54"/>
                </a:cxn>
                <a:cxn ang="0">
                  <a:pos x="0" y="56"/>
                </a:cxn>
                <a:cxn ang="0">
                  <a:pos x="3" y="60"/>
                </a:cxn>
                <a:cxn ang="0">
                  <a:pos x="5" y="60"/>
                </a:cxn>
                <a:cxn ang="0">
                  <a:pos x="8" y="60"/>
                </a:cxn>
                <a:cxn ang="0">
                  <a:pos x="9" y="59"/>
                </a:cxn>
                <a:cxn ang="0">
                  <a:pos x="10" y="57"/>
                </a:cxn>
                <a:cxn ang="0">
                  <a:pos x="10" y="57"/>
                </a:cxn>
                <a:cxn ang="0">
                  <a:pos x="16" y="44"/>
                </a:cxn>
                <a:cxn ang="0">
                  <a:pos x="21" y="31"/>
                </a:cxn>
                <a:cxn ang="0">
                  <a:pos x="27" y="20"/>
                </a:cxn>
                <a:cxn ang="0">
                  <a:pos x="31" y="14"/>
                </a:cxn>
                <a:cxn ang="0">
                  <a:pos x="37" y="9"/>
                </a:cxn>
                <a:cxn ang="0">
                  <a:pos x="37" y="9"/>
                </a:cxn>
                <a:cxn ang="0">
                  <a:pos x="38" y="8"/>
                </a:cxn>
                <a:cxn ang="0">
                  <a:pos x="38" y="5"/>
                </a:cxn>
                <a:cxn ang="0">
                  <a:pos x="38" y="4"/>
                </a:cxn>
                <a:cxn ang="0">
                  <a:pos x="37" y="1"/>
                </a:cxn>
                <a:cxn ang="0">
                  <a:pos x="33" y="0"/>
                </a:cxn>
                <a:cxn ang="0">
                  <a:pos x="30" y="0"/>
                </a:cxn>
                <a:cxn ang="0">
                  <a:pos x="29" y="1"/>
                </a:cxn>
                <a:cxn ang="0">
                  <a:pos x="29" y="1"/>
                </a:cxn>
              </a:cxnLst>
              <a:rect l="0" t="0" r="r" b="b"/>
              <a:pathLst>
                <a:path w="38" h="60">
                  <a:moveTo>
                    <a:pt x="29" y="1"/>
                  </a:moveTo>
                  <a:lnTo>
                    <a:pt x="29" y="1"/>
                  </a:lnTo>
                  <a:lnTo>
                    <a:pt x="22" y="6"/>
                  </a:lnTo>
                  <a:lnTo>
                    <a:pt x="18" y="12"/>
                  </a:lnTo>
                  <a:lnTo>
                    <a:pt x="12" y="25"/>
                  </a:lnTo>
                  <a:lnTo>
                    <a:pt x="6" y="38"/>
                  </a:lnTo>
                  <a:lnTo>
                    <a:pt x="1" y="52"/>
                  </a:lnTo>
                  <a:lnTo>
                    <a:pt x="1" y="52"/>
                  </a:lnTo>
                  <a:lnTo>
                    <a:pt x="0" y="54"/>
                  </a:lnTo>
                  <a:lnTo>
                    <a:pt x="0" y="56"/>
                  </a:lnTo>
                  <a:lnTo>
                    <a:pt x="3" y="60"/>
                  </a:lnTo>
                  <a:lnTo>
                    <a:pt x="5" y="60"/>
                  </a:lnTo>
                  <a:lnTo>
                    <a:pt x="8" y="60"/>
                  </a:lnTo>
                  <a:lnTo>
                    <a:pt x="9" y="59"/>
                  </a:lnTo>
                  <a:lnTo>
                    <a:pt x="10" y="57"/>
                  </a:lnTo>
                  <a:lnTo>
                    <a:pt x="10" y="57"/>
                  </a:lnTo>
                  <a:lnTo>
                    <a:pt x="16" y="44"/>
                  </a:lnTo>
                  <a:lnTo>
                    <a:pt x="21" y="31"/>
                  </a:lnTo>
                  <a:lnTo>
                    <a:pt x="27" y="20"/>
                  </a:lnTo>
                  <a:lnTo>
                    <a:pt x="31" y="14"/>
                  </a:lnTo>
                  <a:lnTo>
                    <a:pt x="37" y="9"/>
                  </a:lnTo>
                  <a:lnTo>
                    <a:pt x="37" y="9"/>
                  </a:lnTo>
                  <a:lnTo>
                    <a:pt x="38" y="8"/>
                  </a:lnTo>
                  <a:lnTo>
                    <a:pt x="38" y="5"/>
                  </a:lnTo>
                  <a:lnTo>
                    <a:pt x="38" y="4"/>
                  </a:lnTo>
                  <a:lnTo>
                    <a:pt x="37" y="1"/>
                  </a:lnTo>
                  <a:lnTo>
                    <a:pt x="33" y="0"/>
                  </a:lnTo>
                  <a:lnTo>
                    <a:pt x="30" y="0"/>
                  </a:lnTo>
                  <a:lnTo>
                    <a:pt x="29" y="1"/>
                  </a:lnTo>
                  <a:lnTo>
                    <a:pt x="2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7" name="Freeform 497"/>
            <p:cNvSpPr/>
            <p:nvPr/>
          </p:nvSpPr>
          <p:spPr bwMode="auto">
            <a:xfrm>
              <a:off x="3708401" y="1157288"/>
              <a:ext cx="9525" cy="19050"/>
            </a:xfrm>
            <a:custGeom>
              <a:avLst/>
              <a:gdLst/>
              <a:ahLst/>
              <a:cxnLst>
                <a:cxn ang="0">
                  <a:pos x="16" y="7"/>
                </a:cxn>
                <a:cxn ang="0">
                  <a:pos x="16" y="7"/>
                </a:cxn>
                <a:cxn ang="0">
                  <a:pos x="14" y="11"/>
                </a:cxn>
                <a:cxn ang="0">
                  <a:pos x="12" y="15"/>
                </a:cxn>
                <a:cxn ang="0">
                  <a:pos x="7" y="23"/>
                </a:cxn>
                <a:cxn ang="0">
                  <a:pos x="7" y="23"/>
                </a:cxn>
                <a:cxn ang="0">
                  <a:pos x="3" y="32"/>
                </a:cxn>
                <a:cxn ang="0">
                  <a:pos x="1" y="36"/>
                </a:cxn>
                <a:cxn ang="0">
                  <a:pos x="0" y="41"/>
                </a:cxn>
                <a:cxn ang="0">
                  <a:pos x="0" y="41"/>
                </a:cxn>
                <a:cxn ang="0">
                  <a:pos x="1" y="43"/>
                </a:cxn>
                <a:cxn ang="0">
                  <a:pos x="3" y="45"/>
                </a:cxn>
                <a:cxn ang="0">
                  <a:pos x="7" y="46"/>
                </a:cxn>
                <a:cxn ang="0">
                  <a:pos x="10" y="45"/>
                </a:cxn>
                <a:cxn ang="0">
                  <a:pos x="12" y="43"/>
                </a:cxn>
                <a:cxn ang="0">
                  <a:pos x="12" y="41"/>
                </a:cxn>
                <a:cxn ang="0">
                  <a:pos x="12" y="41"/>
                </a:cxn>
                <a:cxn ang="0">
                  <a:pos x="13" y="36"/>
                </a:cxn>
                <a:cxn ang="0">
                  <a:pos x="16" y="30"/>
                </a:cxn>
                <a:cxn ang="0">
                  <a:pos x="21" y="23"/>
                </a:cxn>
                <a:cxn ang="0">
                  <a:pos x="21" y="23"/>
                </a:cxn>
                <a:cxn ang="0">
                  <a:pos x="24" y="19"/>
                </a:cxn>
                <a:cxn ang="0">
                  <a:pos x="26" y="15"/>
                </a:cxn>
                <a:cxn ang="0">
                  <a:pos x="28" y="7"/>
                </a:cxn>
                <a:cxn ang="0">
                  <a:pos x="28" y="7"/>
                </a:cxn>
                <a:cxn ang="0">
                  <a:pos x="26" y="4"/>
                </a:cxn>
                <a:cxn ang="0">
                  <a:pos x="26" y="2"/>
                </a:cxn>
                <a:cxn ang="0">
                  <a:pos x="22" y="0"/>
                </a:cxn>
                <a:cxn ang="0">
                  <a:pos x="18" y="2"/>
                </a:cxn>
                <a:cxn ang="0">
                  <a:pos x="17" y="4"/>
                </a:cxn>
                <a:cxn ang="0">
                  <a:pos x="16" y="7"/>
                </a:cxn>
                <a:cxn ang="0">
                  <a:pos x="16" y="7"/>
                </a:cxn>
              </a:cxnLst>
              <a:rect l="0" t="0" r="r" b="b"/>
              <a:pathLst>
                <a:path w="28" h="46">
                  <a:moveTo>
                    <a:pt x="16" y="7"/>
                  </a:moveTo>
                  <a:lnTo>
                    <a:pt x="16" y="7"/>
                  </a:lnTo>
                  <a:lnTo>
                    <a:pt x="14" y="11"/>
                  </a:lnTo>
                  <a:lnTo>
                    <a:pt x="12" y="15"/>
                  </a:lnTo>
                  <a:lnTo>
                    <a:pt x="7" y="23"/>
                  </a:lnTo>
                  <a:lnTo>
                    <a:pt x="7" y="23"/>
                  </a:lnTo>
                  <a:lnTo>
                    <a:pt x="3" y="32"/>
                  </a:lnTo>
                  <a:lnTo>
                    <a:pt x="1" y="36"/>
                  </a:lnTo>
                  <a:lnTo>
                    <a:pt x="0" y="41"/>
                  </a:lnTo>
                  <a:lnTo>
                    <a:pt x="0" y="41"/>
                  </a:lnTo>
                  <a:lnTo>
                    <a:pt x="1" y="43"/>
                  </a:lnTo>
                  <a:lnTo>
                    <a:pt x="3" y="45"/>
                  </a:lnTo>
                  <a:lnTo>
                    <a:pt x="7" y="46"/>
                  </a:lnTo>
                  <a:lnTo>
                    <a:pt x="10" y="45"/>
                  </a:lnTo>
                  <a:lnTo>
                    <a:pt x="12" y="43"/>
                  </a:lnTo>
                  <a:lnTo>
                    <a:pt x="12" y="41"/>
                  </a:lnTo>
                  <a:lnTo>
                    <a:pt x="12" y="41"/>
                  </a:lnTo>
                  <a:lnTo>
                    <a:pt x="13" y="36"/>
                  </a:lnTo>
                  <a:lnTo>
                    <a:pt x="16" y="30"/>
                  </a:lnTo>
                  <a:lnTo>
                    <a:pt x="21" y="23"/>
                  </a:lnTo>
                  <a:lnTo>
                    <a:pt x="21" y="23"/>
                  </a:lnTo>
                  <a:lnTo>
                    <a:pt x="24" y="19"/>
                  </a:lnTo>
                  <a:lnTo>
                    <a:pt x="26" y="15"/>
                  </a:lnTo>
                  <a:lnTo>
                    <a:pt x="28" y="7"/>
                  </a:lnTo>
                  <a:lnTo>
                    <a:pt x="28" y="7"/>
                  </a:lnTo>
                  <a:lnTo>
                    <a:pt x="26" y="4"/>
                  </a:lnTo>
                  <a:lnTo>
                    <a:pt x="26" y="2"/>
                  </a:lnTo>
                  <a:lnTo>
                    <a:pt x="22" y="0"/>
                  </a:lnTo>
                  <a:lnTo>
                    <a:pt x="18" y="2"/>
                  </a:lnTo>
                  <a:lnTo>
                    <a:pt x="17" y="4"/>
                  </a:lnTo>
                  <a:lnTo>
                    <a:pt x="16" y="7"/>
                  </a:lnTo>
                  <a:lnTo>
                    <a:pt x="16"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8" name="Freeform 498"/>
            <p:cNvSpPr/>
            <p:nvPr/>
          </p:nvSpPr>
          <p:spPr bwMode="auto">
            <a:xfrm>
              <a:off x="3736976" y="1157288"/>
              <a:ext cx="7938" cy="17463"/>
            </a:xfrm>
            <a:custGeom>
              <a:avLst/>
              <a:gdLst/>
              <a:ahLst/>
              <a:cxnLst>
                <a:cxn ang="0">
                  <a:pos x="11" y="7"/>
                </a:cxn>
                <a:cxn ang="0">
                  <a:pos x="11" y="7"/>
                </a:cxn>
                <a:cxn ang="0">
                  <a:pos x="9" y="13"/>
                </a:cxn>
                <a:cxn ang="0">
                  <a:pos x="7" y="20"/>
                </a:cxn>
                <a:cxn ang="0">
                  <a:pos x="0" y="34"/>
                </a:cxn>
                <a:cxn ang="0">
                  <a:pos x="0" y="34"/>
                </a:cxn>
                <a:cxn ang="0">
                  <a:pos x="0" y="37"/>
                </a:cxn>
                <a:cxn ang="0">
                  <a:pos x="0" y="38"/>
                </a:cxn>
                <a:cxn ang="0">
                  <a:pos x="3" y="42"/>
                </a:cxn>
                <a:cxn ang="0">
                  <a:pos x="7" y="42"/>
                </a:cxn>
                <a:cxn ang="0">
                  <a:pos x="9" y="42"/>
                </a:cxn>
                <a:cxn ang="0">
                  <a:pos x="11" y="40"/>
                </a:cxn>
                <a:cxn ang="0">
                  <a:pos x="11" y="40"/>
                </a:cxn>
                <a:cxn ang="0">
                  <a:pos x="19" y="24"/>
                </a:cxn>
                <a:cxn ang="0">
                  <a:pos x="21" y="15"/>
                </a:cxn>
                <a:cxn ang="0">
                  <a:pos x="23" y="7"/>
                </a:cxn>
                <a:cxn ang="0">
                  <a:pos x="23" y="7"/>
                </a:cxn>
                <a:cxn ang="0">
                  <a:pos x="23" y="4"/>
                </a:cxn>
                <a:cxn ang="0">
                  <a:pos x="21" y="2"/>
                </a:cxn>
                <a:cxn ang="0">
                  <a:pos x="17" y="0"/>
                </a:cxn>
                <a:cxn ang="0">
                  <a:pos x="13" y="2"/>
                </a:cxn>
                <a:cxn ang="0">
                  <a:pos x="12" y="4"/>
                </a:cxn>
                <a:cxn ang="0">
                  <a:pos x="11" y="7"/>
                </a:cxn>
                <a:cxn ang="0">
                  <a:pos x="11" y="7"/>
                </a:cxn>
              </a:cxnLst>
              <a:rect l="0" t="0" r="r" b="b"/>
              <a:pathLst>
                <a:path w="23" h="42">
                  <a:moveTo>
                    <a:pt x="11" y="7"/>
                  </a:moveTo>
                  <a:lnTo>
                    <a:pt x="11" y="7"/>
                  </a:lnTo>
                  <a:lnTo>
                    <a:pt x="9" y="13"/>
                  </a:lnTo>
                  <a:lnTo>
                    <a:pt x="7" y="20"/>
                  </a:lnTo>
                  <a:lnTo>
                    <a:pt x="0" y="34"/>
                  </a:lnTo>
                  <a:lnTo>
                    <a:pt x="0" y="34"/>
                  </a:lnTo>
                  <a:lnTo>
                    <a:pt x="0" y="37"/>
                  </a:lnTo>
                  <a:lnTo>
                    <a:pt x="0" y="38"/>
                  </a:lnTo>
                  <a:lnTo>
                    <a:pt x="3" y="42"/>
                  </a:lnTo>
                  <a:lnTo>
                    <a:pt x="7" y="42"/>
                  </a:lnTo>
                  <a:lnTo>
                    <a:pt x="9" y="42"/>
                  </a:lnTo>
                  <a:lnTo>
                    <a:pt x="11" y="40"/>
                  </a:lnTo>
                  <a:lnTo>
                    <a:pt x="11" y="40"/>
                  </a:lnTo>
                  <a:lnTo>
                    <a:pt x="19" y="24"/>
                  </a:lnTo>
                  <a:lnTo>
                    <a:pt x="21" y="15"/>
                  </a:lnTo>
                  <a:lnTo>
                    <a:pt x="23" y="7"/>
                  </a:lnTo>
                  <a:lnTo>
                    <a:pt x="23" y="7"/>
                  </a:lnTo>
                  <a:lnTo>
                    <a:pt x="23" y="4"/>
                  </a:lnTo>
                  <a:lnTo>
                    <a:pt x="21" y="2"/>
                  </a:lnTo>
                  <a:lnTo>
                    <a:pt x="17" y="0"/>
                  </a:lnTo>
                  <a:lnTo>
                    <a:pt x="13" y="2"/>
                  </a:lnTo>
                  <a:lnTo>
                    <a:pt x="12" y="4"/>
                  </a:lnTo>
                  <a:lnTo>
                    <a:pt x="11" y="7"/>
                  </a:lnTo>
                  <a:lnTo>
                    <a:pt x="11"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9" name="Freeform 499"/>
            <p:cNvSpPr/>
            <p:nvPr/>
          </p:nvSpPr>
          <p:spPr bwMode="auto">
            <a:xfrm>
              <a:off x="3435351" y="1001713"/>
              <a:ext cx="53975" cy="57150"/>
            </a:xfrm>
            <a:custGeom>
              <a:avLst/>
              <a:gdLst/>
              <a:ahLst/>
              <a:cxnLst>
                <a:cxn ang="0">
                  <a:pos x="122" y="3"/>
                </a:cxn>
                <a:cxn ang="0">
                  <a:pos x="122" y="3"/>
                </a:cxn>
                <a:cxn ang="0">
                  <a:pos x="116" y="11"/>
                </a:cxn>
                <a:cxn ang="0">
                  <a:pos x="108" y="17"/>
                </a:cxn>
                <a:cxn ang="0">
                  <a:pos x="94" y="30"/>
                </a:cxn>
                <a:cxn ang="0">
                  <a:pos x="57" y="67"/>
                </a:cxn>
                <a:cxn ang="0">
                  <a:pos x="57" y="67"/>
                </a:cxn>
                <a:cxn ang="0">
                  <a:pos x="42" y="83"/>
                </a:cxn>
                <a:cxn ang="0">
                  <a:pos x="25" y="100"/>
                </a:cxn>
                <a:cxn ang="0">
                  <a:pos x="17" y="108"/>
                </a:cxn>
                <a:cxn ang="0">
                  <a:pos x="10" y="117"/>
                </a:cxn>
                <a:cxn ang="0">
                  <a:pos x="4" y="127"/>
                </a:cxn>
                <a:cxn ang="0">
                  <a:pos x="0" y="138"/>
                </a:cxn>
                <a:cxn ang="0">
                  <a:pos x="0" y="138"/>
                </a:cxn>
                <a:cxn ang="0">
                  <a:pos x="0" y="139"/>
                </a:cxn>
                <a:cxn ang="0">
                  <a:pos x="0" y="142"/>
                </a:cxn>
                <a:cxn ang="0">
                  <a:pos x="1" y="143"/>
                </a:cxn>
                <a:cxn ang="0">
                  <a:pos x="4" y="144"/>
                </a:cxn>
                <a:cxn ang="0">
                  <a:pos x="8" y="143"/>
                </a:cxn>
                <a:cxn ang="0">
                  <a:pos x="9" y="143"/>
                </a:cxn>
                <a:cxn ang="0">
                  <a:pos x="10" y="140"/>
                </a:cxn>
                <a:cxn ang="0">
                  <a:pos x="10" y="140"/>
                </a:cxn>
                <a:cxn ang="0">
                  <a:pos x="16" y="128"/>
                </a:cxn>
                <a:cxn ang="0">
                  <a:pos x="23" y="118"/>
                </a:cxn>
                <a:cxn ang="0">
                  <a:pos x="31" y="108"/>
                </a:cxn>
                <a:cxn ang="0">
                  <a:pos x="40" y="98"/>
                </a:cxn>
                <a:cxn ang="0">
                  <a:pos x="60" y="79"/>
                </a:cxn>
                <a:cxn ang="0">
                  <a:pos x="78" y="62"/>
                </a:cxn>
                <a:cxn ang="0">
                  <a:pos x="78" y="62"/>
                </a:cxn>
                <a:cxn ang="0">
                  <a:pos x="93" y="49"/>
                </a:cxn>
                <a:cxn ang="0">
                  <a:pos x="107" y="36"/>
                </a:cxn>
                <a:cxn ang="0">
                  <a:pos x="120" y="23"/>
                </a:cxn>
                <a:cxn ang="0">
                  <a:pos x="127" y="16"/>
                </a:cxn>
                <a:cxn ang="0">
                  <a:pos x="132" y="8"/>
                </a:cxn>
                <a:cxn ang="0">
                  <a:pos x="132" y="8"/>
                </a:cxn>
                <a:cxn ang="0">
                  <a:pos x="133" y="6"/>
                </a:cxn>
                <a:cxn ang="0">
                  <a:pos x="132" y="4"/>
                </a:cxn>
                <a:cxn ang="0">
                  <a:pos x="129" y="0"/>
                </a:cxn>
                <a:cxn ang="0">
                  <a:pos x="125" y="0"/>
                </a:cxn>
                <a:cxn ang="0">
                  <a:pos x="124" y="0"/>
                </a:cxn>
                <a:cxn ang="0">
                  <a:pos x="122" y="3"/>
                </a:cxn>
                <a:cxn ang="0">
                  <a:pos x="122" y="3"/>
                </a:cxn>
              </a:cxnLst>
              <a:rect l="0" t="0" r="r" b="b"/>
              <a:pathLst>
                <a:path w="133" h="144">
                  <a:moveTo>
                    <a:pt x="122" y="3"/>
                  </a:moveTo>
                  <a:lnTo>
                    <a:pt x="122" y="3"/>
                  </a:lnTo>
                  <a:lnTo>
                    <a:pt x="116" y="11"/>
                  </a:lnTo>
                  <a:lnTo>
                    <a:pt x="108" y="17"/>
                  </a:lnTo>
                  <a:lnTo>
                    <a:pt x="94" y="30"/>
                  </a:lnTo>
                  <a:lnTo>
                    <a:pt x="57" y="67"/>
                  </a:lnTo>
                  <a:lnTo>
                    <a:pt x="57" y="67"/>
                  </a:lnTo>
                  <a:lnTo>
                    <a:pt x="42" y="83"/>
                  </a:lnTo>
                  <a:lnTo>
                    <a:pt x="25" y="100"/>
                  </a:lnTo>
                  <a:lnTo>
                    <a:pt x="17" y="108"/>
                  </a:lnTo>
                  <a:lnTo>
                    <a:pt x="10" y="117"/>
                  </a:lnTo>
                  <a:lnTo>
                    <a:pt x="4" y="127"/>
                  </a:lnTo>
                  <a:lnTo>
                    <a:pt x="0" y="138"/>
                  </a:lnTo>
                  <a:lnTo>
                    <a:pt x="0" y="138"/>
                  </a:lnTo>
                  <a:lnTo>
                    <a:pt x="0" y="139"/>
                  </a:lnTo>
                  <a:lnTo>
                    <a:pt x="0" y="142"/>
                  </a:lnTo>
                  <a:lnTo>
                    <a:pt x="1" y="143"/>
                  </a:lnTo>
                  <a:lnTo>
                    <a:pt x="4" y="144"/>
                  </a:lnTo>
                  <a:lnTo>
                    <a:pt x="8" y="143"/>
                  </a:lnTo>
                  <a:lnTo>
                    <a:pt x="9" y="143"/>
                  </a:lnTo>
                  <a:lnTo>
                    <a:pt x="10" y="140"/>
                  </a:lnTo>
                  <a:lnTo>
                    <a:pt x="10" y="140"/>
                  </a:lnTo>
                  <a:lnTo>
                    <a:pt x="16" y="128"/>
                  </a:lnTo>
                  <a:lnTo>
                    <a:pt x="23" y="118"/>
                  </a:lnTo>
                  <a:lnTo>
                    <a:pt x="31" y="108"/>
                  </a:lnTo>
                  <a:lnTo>
                    <a:pt x="40" y="98"/>
                  </a:lnTo>
                  <a:lnTo>
                    <a:pt x="60" y="79"/>
                  </a:lnTo>
                  <a:lnTo>
                    <a:pt x="78" y="62"/>
                  </a:lnTo>
                  <a:lnTo>
                    <a:pt x="78" y="62"/>
                  </a:lnTo>
                  <a:lnTo>
                    <a:pt x="93" y="49"/>
                  </a:lnTo>
                  <a:lnTo>
                    <a:pt x="107" y="36"/>
                  </a:lnTo>
                  <a:lnTo>
                    <a:pt x="120" y="23"/>
                  </a:lnTo>
                  <a:lnTo>
                    <a:pt x="127" y="16"/>
                  </a:lnTo>
                  <a:lnTo>
                    <a:pt x="132" y="8"/>
                  </a:lnTo>
                  <a:lnTo>
                    <a:pt x="132" y="8"/>
                  </a:lnTo>
                  <a:lnTo>
                    <a:pt x="133" y="6"/>
                  </a:lnTo>
                  <a:lnTo>
                    <a:pt x="132" y="4"/>
                  </a:lnTo>
                  <a:lnTo>
                    <a:pt x="129" y="0"/>
                  </a:lnTo>
                  <a:lnTo>
                    <a:pt x="125" y="0"/>
                  </a:lnTo>
                  <a:lnTo>
                    <a:pt x="124" y="0"/>
                  </a:lnTo>
                  <a:lnTo>
                    <a:pt x="122" y="3"/>
                  </a:lnTo>
                  <a:lnTo>
                    <a:pt x="12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0" name="Freeform 500"/>
            <p:cNvSpPr/>
            <p:nvPr/>
          </p:nvSpPr>
          <p:spPr bwMode="auto">
            <a:xfrm>
              <a:off x="3441701" y="1014413"/>
              <a:ext cx="69850" cy="73025"/>
            </a:xfrm>
            <a:custGeom>
              <a:avLst/>
              <a:gdLst/>
              <a:ahLst/>
              <a:cxnLst>
                <a:cxn ang="0">
                  <a:pos x="168" y="0"/>
                </a:cxn>
                <a:cxn ang="0">
                  <a:pos x="168" y="0"/>
                </a:cxn>
                <a:cxn ang="0">
                  <a:pos x="159" y="7"/>
                </a:cxn>
                <a:cxn ang="0">
                  <a:pos x="151" y="13"/>
                </a:cxn>
                <a:cxn ang="0">
                  <a:pos x="136" y="28"/>
                </a:cxn>
                <a:cxn ang="0">
                  <a:pos x="136" y="28"/>
                </a:cxn>
                <a:cxn ang="0">
                  <a:pos x="113" y="53"/>
                </a:cxn>
                <a:cxn ang="0">
                  <a:pos x="91" y="78"/>
                </a:cxn>
                <a:cxn ang="0">
                  <a:pos x="91" y="78"/>
                </a:cxn>
                <a:cxn ang="0">
                  <a:pos x="47" y="129"/>
                </a:cxn>
                <a:cxn ang="0">
                  <a:pos x="25" y="153"/>
                </a:cxn>
                <a:cxn ang="0">
                  <a:pos x="3" y="177"/>
                </a:cxn>
                <a:cxn ang="0">
                  <a:pos x="3" y="177"/>
                </a:cxn>
                <a:cxn ang="0">
                  <a:pos x="2" y="180"/>
                </a:cxn>
                <a:cxn ang="0">
                  <a:pos x="0" y="181"/>
                </a:cxn>
                <a:cxn ang="0">
                  <a:pos x="3" y="185"/>
                </a:cxn>
                <a:cxn ang="0">
                  <a:pos x="7" y="186"/>
                </a:cxn>
                <a:cxn ang="0">
                  <a:pos x="8" y="186"/>
                </a:cxn>
                <a:cxn ang="0">
                  <a:pos x="11" y="185"/>
                </a:cxn>
                <a:cxn ang="0">
                  <a:pos x="11" y="185"/>
                </a:cxn>
                <a:cxn ang="0">
                  <a:pos x="32" y="163"/>
                </a:cxn>
                <a:cxn ang="0">
                  <a:pos x="51" y="140"/>
                </a:cxn>
                <a:cxn ang="0">
                  <a:pos x="91" y="95"/>
                </a:cxn>
                <a:cxn ang="0">
                  <a:pos x="91" y="95"/>
                </a:cxn>
                <a:cxn ang="0">
                  <a:pos x="110" y="72"/>
                </a:cxn>
                <a:cxn ang="0">
                  <a:pos x="130" y="50"/>
                </a:cxn>
                <a:cxn ang="0">
                  <a:pos x="130" y="50"/>
                </a:cxn>
                <a:cxn ang="0">
                  <a:pos x="149" y="29"/>
                </a:cxn>
                <a:cxn ang="0">
                  <a:pos x="161" y="19"/>
                </a:cxn>
                <a:cxn ang="0">
                  <a:pos x="166" y="15"/>
                </a:cxn>
                <a:cxn ang="0">
                  <a:pos x="173" y="11"/>
                </a:cxn>
                <a:cxn ang="0">
                  <a:pos x="173" y="11"/>
                </a:cxn>
                <a:cxn ang="0">
                  <a:pos x="174" y="10"/>
                </a:cxn>
                <a:cxn ang="0">
                  <a:pos x="176" y="7"/>
                </a:cxn>
                <a:cxn ang="0">
                  <a:pos x="176" y="6"/>
                </a:cxn>
                <a:cxn ang="0">
                  <a:pos x="176" y="3"/>
                </a:cxn>
                <a:cxn ang="0">
                  <a:pos x="172" y="0"/>
                </a:cxn>
                <a:cxn ang="0">
                  <a:pos x="169" y="0"/>
                </a:cxn>
                <a:cxn ang="0">
                  <a:pos x="168" y="0"/>
                </a:cxn>
                <a:cxn ang="0">
                  <a:pos x="168" y="0"/>
                </a:cxn>
              </a:cxnLst>
              <a:rect l="0" t="0" r="r" b="b"/>
              <a:pathLst>
                <a:path w="176" h="186">
                  <a:moveTo>
                    <a:pt x="168" y="0"/>
                  </a:moveTo>
                  <a:lnTo>
                    <a:pt x="168" y="0"/>
                  </a:lnTo>
                  <a:lnTo>
                    <a:pt x="159" y="7"/>
                  </a:lnTo>
                  <a:lnTo>
                    <a:pt x="151" y="13"/>
                  </a:lnTo>
                  <a:lnTo>
                    <a:pt x="136" y="28"/>
                  </a:lnTo>
                  <a:lnTo>
                    <a:pt x="136" y="28"/>
                  </a:lnTo>
                  <a:lnTo>
                    <a:pt x="113" y="53"/>
                  </a:lnTo>
                  <a:lnTo>
                    <a:pt x="91" y="78"/>
                  </a:lnTo>
                  <a:lnTo>
                    <a:pt x="91" y="78"/>
                  </a:lnTo>
                  <a:lnTo>
                    <a:pt x="47" y="129"/>
                  </a:lnTo>
                  <a:lnTo>
                    <a:pt x="25" y="153"/>
                  </a:lnTo>
                  <a:lnTo>
                    <a:pt x="3" y="177"/>
                  </a:lnTo>
                  <a:lnTo>
                    <a:pt x="3" y="177"/>
                  </a:lnTo>
                  <a:lnTo>
                    <a:pt x="2" y="180"/>
                  </a:lnTo>
                  <a:lnTo>
                    <a:pt x="0" y="181"/>
                  </a:lnTo>
                  <a:lnTo>
                    <a:pt x="3" y="185"/>
                  </a:lnTo>
                  <a:lnTo>
                    <a:pt x="7" y="186"/>
                  </a:lnTo>
                  <a:lnTo>
                    <a:pt x="8" y="186"/>
                  </a:lnTo>
                  <a:lnTo>
                    <a:pt x="11" y="185"/>
                  </a:lnTo>
                  <a:lnTo>
                    <a:pt x="11" y="185"/>
                  </a:lnTo>
                  <a:lnTo>
                    <a:pt x="32" y="163"/>
                  </a:lnTo>
                  <a:lnTo>
                    <a:pt x="51" y="140"/>
                  </a:lnTo>
                  <a:lnTo>
                    <a:pt x="91" y="95"/>
                  </a:lnTo>
                  <a:lnTo>
                    <a:pt x="91" y="95"/>
                  </a:lnTo>
                  <a:lnTo>
                    <a:pt x="110" y="72"/>
                  </a:lnTo>
                  <a:lnTo>
                    <a:pt x="130" y="50"/>
                  </a:lnTo>
                  <a:lnTo>
                    <a:pt x="130" y="50"/>
                  </a:lnTo>
                  <a:lnTo>
                    <a:pt x="149" y="29"/>
                  </a:lnTo>
                  <a:lnTo>
                    <a:pt x="161" y="19"/>
                  </a:lnTo>
                  <a:lnTo>
                    <a:pt x="166" y="15"/>
                  </a:lnTo>
                  <a:lnTo>
                    <a:pt x="173" y="11"/>
                  </a:lnTo>
                  <a:lnTo>
                    <a:pt x="173" y="11"/>
                  </a:lnTo>
                  <a:lnTo>
                    <a:pt x="174" y="10"/>
                  </a:lnTo>
                  <a:lnTo>
                    <a:pt x="176" y="7"/>
                  </a:lnTo>
                  <a:lnTo>
                    <a:pt x="176" y="6"/>
                  </a:lnTo>
                  <a:lnTo>
                    <a:pt x="176" y="3"/>
                  </a:lnTo>
                  <a:lnTo>
                    <a:pt x="172" y="0"/>
                  </a:lnTo>
                  <a:lnTo>
                    <a:pt x="169" y="0"/>
                  </a:lnTo>
                  <a:lnTo>
                    <a:pt x="168" y="0"/>
                  </a:lnTo>
                  <a:lnTo>
                    <a:pt x="168"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1" name="Freeform 501"/>
            <p:cNvSpPr/>
            <p:nvPr/>
          </p:nvSpPr>
          <p:spPr bwMode="auto">
            <a:xfrm>
              <a:off x="3465513" y="1044575"/>
              <a:ext cx="50800" cy="57150"/>
            </a:xfrm>
            <a:custGeom>
              <a:avLst/>
              <a:gdLst/>
              <a:ahLst/>
              <a:cxnLst>
                <a:cxn ang="0">
                  <a:pos x="115" y="2"/>
                </a:cxn>
                <a:cxn ang="0">
                  <a:pos x="115" y="2"/>
                </a:cxn>
                <a:cxn ang="0">
                  <a:pos x="86" y="34"/>
                </a:cxn>
                <a:cxn ang="0">
                  <a:pos x="57" y="67"/>
                </a:cxn>
                <a:cxn ang="0">
                  <a:pos x="1" y="135"/>
                </a:cxn>
                <a:cxn ang="0">
                  <a:pos x="1" y="135"/>
                </a:cxn>
                <a:cxn ang="0">
                  <a:pos x="0" y="138"/>
                </a:cxn>
                <a:cxn ang="0">
                  <a:pos x="0" y="140"/>
                </a:cxn>
                <a:cxn ang="0">
                  <a:pos x="2" y="143"/>
                </a:cxn>
                <a:cxn ang="0">
                  <a:pos x="4" y="144"/>
                </a:cxn>
                <a:cxn ang="0">
                  <a:pos x="5" y="145"/>
                </a:cxn>
                <a:cxn ang="0">
                  <a:pos x="8" y="144"/>
                </a:cxn>
                <a:cxn ang="0">
                  <a:pos x="9" y="143"/>
                </a:cxn>
                <a:cxn ang="0">
                  <a:pos x="9" y="143"/>
                </a:cxn>
                <a:cxn ang="0">
                  <a:pos x="65" y="75"/>
                </a:cxn>
                <a:cxn ang="0">
                  <a:pos x="94" y="42"/>
                </a:cxn>
                <a:cxn ang="0">
                  <a:pos x="124" y="9"/>
                </a:cxn>
                <a:cxn ang="0">
                  <a:pos x="124" y="9"/>
                </a:cxn>
                <a:cxn ang="0">
                  <a:pos x="125" y="8"/>
                </a:cxn>
                <a:cxn ang="0">
                  <a:pos x="125" y="5"/>
                </a:cxn>
                <a:cxn ang="0">
                  <a:pos x="123" y="2"/>
                </a:cxn>
                <a:cxn ang="0">
                  <a:pos x="120" y="0"/>
                </a:cxn>
                <a:cxn ang="0">
                  <a:pos x="118" y="0"/>
                </a:cxn>
                <a:cxn ang="0">
                  <a:pos x="115" y="2"/>
                </a:cxn>
                <a:cxn ang="0">
                  <a:pos x="115" y="2"/>
                </a:cxn>
              </a:cxnLst>
              <a:rect l="0" t="0" r="r" b="b"/>
              <a:pathLst>
                <a:path w="125" h="145">
                  <a:moveTo>
                    <a:pt x="115" y="2"/>
                  </a:moveTo>
                  <a:lnTo>
                    <a:pt x="115" y="2"/>
                  </a:lnTo>
                  <a:lnTo>
                    <a:pt x="86" y="34"/>
                  </a:lnTo>
                  <a:lnTo>
                    <a:pt x="57" y="67"/>
                  </a:lnTo>
                  <a:lnTo>
                    <a:pt x="1" y="135"/>
                  </a:lnTo>
                  <a:lnTo>
                    <a:pt x="1" y="135"/>
                  </a:lnTo>
                  <a:lnTo>
                    <a:pt x="0" y="138"/>
                  </a:lnTo>
                  <a:lnTo>
                    <a:pt x="0" y="140"/>
                  </a:lnTo>
                  <a:lnTo>
                    <a:pt x="2" y="143"/>
                  </a:lnTo>
                  <a:lnTo>
                    <a:pt x="4" y="144"/>
                  </a:lnTo>
                  <a:lnTo>
                    <a:pt x="5" y="145"/>
                  </a:lnTo>
                  <a:lnTo>
                    <a:pt x="8" y="144"/>
                  </a:lnTo>
                  <a:lnTo>
                    <a:pt x="9" y="143"/>
                  </a:lnTo>
                  <a:lnTo>
                    <a:pt x="9" y="143"/>
                  </a:lnTo>
                  <a:lnTo>
                    <a:pt x="65" y="75"/>
                  </a:lnTo>
                  <a:lnTo>
                    <a:pt x="94" y="42"/>
                  </a:lnTo>
                  <a:lnTo>
                    <a:pt x="124" y="9"/>
                  </a:lnTo>
                  <a:lnTo>
                    <a:pt x="124" y="9"/>
                  </a:lnTo>
                  <a:lnTo>
                    <a:pt x="125" y="8"/>
                  </a:lnTo>
                  <a:lnTo>
                    <a:pt x="125" y="5"/>
                  </a:lnTo>
                  <a:lnTo>
                    <a:pt x="123" y="2"/>
                  </a:lnTo>
                  <a:lnTo>
                    <a:pt x="120" y="0"/>
                  </a:lnTo>
                  <a:lnTo>
                    <a:pt x="118" y="0"/>
                  </a:lnTo>
                  <a:lnTo>
                    <a:pt x="115" y="2"/>
                  </a:lnTo>
                  <a:lnTo>
                    <a:pt x="11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2" name="Freeform 502"/>
            <p:cNvSpPr/>
            <p:nvPr/>
          </p:nvSpPr>
          <p:spPr bwMode="auto">
            <a:xfrm>
              <a:off x="3430588" y="1176338"/>
              <a:ext cx="38100" cy="52388"/>
            </a:xfrm>
            <a:custGeom>
              <a:avLst/>
              <a:gdLst/>
              <a:ahLst/>
              <a:cxnLst>
                <a:cxn ang="0">
                  <a:pos x="89" y="1"/>
                </a:cxn>
                <a:cxn ang="0">
                  <a:pos x="89" y="1"/>
                </a:cxn>
                <a:cxn ang="0">
                  <a:pos x="64" y="33"/>
                </a:cxn>
                <a:cxn ang="0">
                  <a:pos x="39" y="64"/>
                </a:cxn>
                <a:cxn ang="0">
                  <a:pos x="39" y="64"/>
                </a:cxn>
                <a:cxn ang="0">
                  <a:pos x="17" y="94"/>
                </a:cxn>
                <a:cxn ang="0">
                  <a:pos x="8" y="110"/>
                </a:cxn>
                <a:cxn ang="0">
                  <a:pos x="4" y="118"/>
                </a:cxn>
                <a:cxn ang="0">
                  <a:pos x="0" y="126"/>
                </a:cxn>
                <a:cxn ang="0">
                  <a:pos x="0" y="126"/>
                </a:cxn>
                <a:cxn ang="0">
                  <a:pos x="0" y="128"/>
                </a:cxn>
                <a:cxn ang="0">
                  <a:pos x="2" y="131"/>
                </a:cxn>
                <a:cxn ang="0">
                  <a:pos x="4" y="133"/>
                </a:cxn>
                <a:cxn ang="0">
                  <a:pos x="8" y="132"/>
                </a:cxn>
                <a:cxn ang="0">
                  <a:pos x="11" y="131"/>
                </a:cxn>
                <a:cxn ang="0">
                  <a:pos x="12" y="130"/>
                </a:cxn>
                <a:cxn ang="0">
                  <a:pos x="12" y="130"/>
                </a:cxn>
                <a:cxn ang="0">
                  <a:pos x="15" y="122"/>
                </a:cxn>
                <a:cxn ang="0">
                  <a:pos x="17" y="115"/>
                </a:cxn>
                <a:cxn ang="0">
                  <a:pos x="26" y="102"/>
                </a:cxn>
                <a:cxn ang="0">
                  <a:pos x="36" y="90"/>
                </a:cxn>
                <a:cxn ang="0">
                  <a:pos x="45" y="77"/>
                </a:cxn>
                <a:cxn ang="0">
                  <a:pos x="45" y="77"/>
                </a:cxn>
                <a:cxn ang="0">
                  <a:pos x="58" y="60"/>
                </a:cxn>
                <a:cxn ang="0">
                  <a:pos x="71" y="43"/>
                </a:cxn>
                <a:cxn ang="0">
                  <a:pos x="97" y="11"/>
                </a:cxn>
                <a:cxn ang="0">
                  <a:pos x="97" y="11"/>
                </a:cxn>
                <a:cxn ang="0">
                  <a:pos x="98" y="8"/>
                </a:cxn>
                <a:cxn ang="0">
                  <a:pos x="98" y="5"/>
                </a:cxn>
                <a:cxn ang="0">
                  <a:pos x="97" y="1"/>
                </a:cxn>
                <a:cxn ang="0">
                  <a:pos x="96" y="0"/>
                </a:cxn>
                <a:cxn ang="0">
                  <a:pos x="93" y="0"/>
                </a:cxn>
                <a:cxn ang="0">
                  <a:pos x="92" y="0"/>
                </a:cxn>
                <a:cxn ang="0">
                  <a:pos x="89" y="1"/>
                </a:cxn>
                <a:cxn ang="0">
                  <a:pos x="89" y="1"/>
                </a:cxn>
              </a:cxnLst>
              <a:rect l="0" t="0" r="r" b="b"/>
              <a:pathLst>
                <a:path w="98" h="133">
                  <a:moveTo>
                    <a:pt x="89" y="1"/>
                  </a:moveTo>
                  <a:lnTo>
                    <a:pt x="89" y="1"/>
                  </a:lnTo>
                  <a:lnTo>
                    <a:pt x="64" y="33"/>
                  </a:lnTo>
                  <a:lnTo>
                    <a:pt x="39" y="64"/>
                  </a:lnTo>
                  <a:lnTo>
                    <a:pt x="39" y="64"/>
                  </a:lnTo>
                  <a:lnTo>
                    <a:pt x="17" y="94"/>
                  </a:lnTo>
                  <a:lnTo>
                    <a:pt x="8" y="110"/>
                  </a:lnTo>
                  <a:lnTo>
                    <a:pt x="4" y="118"/>
                  </a:lnTo>
                  <a:lnTo>
                    <a:pt x="0" y="126"/>
                  </a:lnTo>
                  <a:lnTo>
                    <a:pt x="0" y="126"/>
                  </a:lnTo>
                  <a:lnTo>
                    <a:pt x="0" y="128"/>
                  </a:lnTo>
                  <a:lnTo>
                    <a:pt x="2" y="131"/>
                  </a:lnTo>
                  <a:lnTo>
                    <a:pt x="4" y="133"/>
                  </a:lnTo>
                  <a:lnTo>
                    <a:pt x="8" y="132"/>
                  </a:lnTo>
                  <a:lnTo>
                    <a:pt x="11" y="131"/>
                  </a:lnTo>
                  <a:lnTo>
                    <a:pt x="12" y="130"/>
                  </a:lnTo>
                  <a:lnTo>
                    <a:pt x="12" y="130"/>
                  </a:lnTo>
                  <a:lnTo>
                    <a:pt x="15" y="122"/>
                  </a:lnTo>
                  <a:lnTo>
                    <a:pt x="17" y="115"/>
                  </a:lnTo>
                  <a:lnTo>
                    <a:pt x="26" y="102"/>
                  </a:lnTo>
                  <a:lnTo>
                    <a:pt x="36" y="90"/>
                  </a:lnTo>
                  <a:lnTo>
                    <a:pt x="45" y="77"/>
                  </a:lnTo>
                  <a:lnTo>
                    <a:pt x="45" y="77"/>
                  </a:lnTo>
                  <a:lnTo>
                    <a:pt x="58" y="60"/>
                  </a:lnTo>
                  <a:lnTo>
                    <a:pt x="71" y="43"/>
                  </a:lnTo>
                  <a:lnTo>
                    <a:pt x="97" y="11"/>
                  </a:lnTo>
                  <a:lnTo>
                    <a:pt x="97" y="11"/>
                  </a:lnTo>
                  <a:lnTo>
                    <a:pt x="98" y="8"/>
                  </a:lnTo>
                  <a:lnTo>
                    <a:pt x="98" y="5"/>
                  </a:lnTo>
                  <a:lnTo>
                    <a:pt x="97" y="1"/>
                  </a:lnTo>
                  <a:lnTo>
                    <a:pt x="96" y="0"/>
                  </a:lnTo>
                  <a:lnTo>
                    <a:pt x="93" y="0"/>
                  </a:lnTo>
                  <a:lnTo>
                    <a:pt x="92" y="0"/>
                  </a:lnTo>
                  <a:lnTo>
                    <a:pt x="89" y="1"/>
                  </a:lnTo>
                  <a:lnTo>
                    <a:pt x="8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3" name="Freeform 503"/>
            <p:cNvSpPr/>
            <p:nvPr/>
          </p:nvSpPr>
          <p:spPr bwMode="auto">
            <a:xfrm>
              <a:off x="3443288" y="1169988"/>
              <a:ext cx="65088" cy="79375"/>
            </a:xfrm>
            <a:custGeom>
              <a:avLst/>
              <a:gdLst/>
              <a:ahLst/>
              <a:cxnLst>
                <a:cxn ang="0">
                  <a:pos x="155" y="3"/>
                </a:cxn>
                <a:cxn ang="0">
                  <a:pos x="155" y="3"/>
                </a:cxn>
                <a:cxn ang="0">
                  <a:pos x="135" y="27"/>
                </a:cxn>
                <a:cxn ang="0">
                  <a:pos x="115" y="50"/>
                </a:cxn>
                <a:cxn ang="0">
                  <a:pos x="75" y="96"/>
                </a:cxn>
                <a:cxn ang="0">
                  <a:pos x="55" y="119"/>
                </a:cxn>
                <a:cxn ang="0">
                  <a:pos x="36" y="143"/>
                </a:cxn>
                <a:cxn ang="0">
                  <a:pos x="17" y="168"/>
                </a:cxn>
                <a:cxn ang="0">
                  <a:pos x="2" y="194"/>
                </a:cxn>
                <a:cxn ang="0">
                  <a:pos x="2" y="194"/>
                </a:cxn>
                <a:cxn ang="0">
                  <a:pos x="0" y="197"/>
                </a:cxn>
                <a:cxn ang="0">
                  <a:pos x="0" y="199"/>
                </a:cxn>
                <a:cxn ang="0">
                  <a:pos x="3" y="202"/>
                </a:cxn>
                <a:cxn ang="0">
                  <a:pos x="8" y="203"/>
                </a:cxn>
                <a:cxn ang="0">
                  <a:pos x="9" y="202"/>
                </a:cxn>
                <a:cxn ang="0">
                  <a:pos x="11" y="200"/>
                </a:cxn>
                <a:cxn ang="0">
                  <a:pos x="11" y="200"/>
                </a:cxn>
                <a:cxn ang="0">
                  <a:pos x="28" y="174"/>
                </a:cxn>
                <a:cxn ang="0">
                  <a:pos x="45" y="149"/>
                </a:cxn>
                <a:cxn ang="0">
                  <a:pos x="64" y="126"/>
                </a:cxn>
                <a:cxn ang="0">
                  <a:pos x="84" y="102"/>
                </a:cxn>
                <a:cxn ang="0">
                  <a:pos x="123" y="57"/>
                </a:cxn>
                <a:cxn ang="0">
                  <a:pos x="144" y="34"/>
                </a:cxn>
                <a:cxn ang="0">
                  <a:pos x="162" y="11"/>
                </a:cxn>
                <a:cxn ang="0">
                  <a:pos x="162" y="11"/>
                </a:cxn>
                <a:cxn ang="0">
                  <a:pos x="164" y="8"/>
                </a:cxn>
                <a:cxn ang="0">
                  <a:pos x="164" y="7"/>
                </a:cxn>
                <a:cxn ang="0">
                  <a:pos x="162" y="3"/>
                </a:cxn>
                <a:cxn ang="0">
                  <a:pos x="160" y="2"/>
                </a:cxn>
                <a:cxn ang="0">
                  <a:pos x="158" y="0"/>
                </a:cxn>
                <a:cxn ang="0">
                  <a:pos x="156" y="2"/>
                </a:cxn>
                <a:cxn ang="0">
                  <a:pos x="155" y="3"/>
                </a:cxn>
                <a:cxn ang="0">
                  <a:pos x="155" y="3"/>
                </a:cxn>
              </a:cxnLst>
              <a:rect l="0" t="0" r="r" b="b"/>
              <a:pathLst>
                <a:path w="164" h="203">
                  <a:moveTo>
                    <a:pt x="155" y="3"/>
                  </a:moveTo>
                  <a:lnTo>
                    <a:pt x="155" y="3"/>
                  </a:lnTo>
                  <a:lnTo>
                    <a:pt x="135" y="27"/>
                  </a:lnTo>
                  <a:lnTo>
                    <a:pt x="115" y="50"/>
                  </a:lnTo>
                  <a:lnTo>
                    <a:pt x="75" y="96"/>
                  </a:lnTo>
                  <a:lnTo>
                    <a:pt x="55" y="119"/>
                  </a:lnTo>
                  <a:lnTo>
                    <a:pt x="36" y="143"/>
                  </a:lnTo>
                  <a:lnTo>
                    <a:pt x="17" y="168"/>
                  </a:lnTo>
                  <a:lnTo>
                    <a:pt x="2" y="194"/>
                  </a:lnTo>
                  <a:lnTo>
                    <a:pt x="2" y="194"/>
                  </a:lnTo>
                  <a:lnTo>
                    <a:pt x="0" y="197"/>
                  </a:lnTo>
                  <a:lnTo>
                    <a:pt x="0" y="199"/>
                  </a:lnTo>
                  <a:lnTo>
                    <a:pt x="3" y="202"/>
                  </a:lnTo>
                  <a:lnTo>
                    <a:pt x="8" y="203"/>
                  </a:lnTo>
                  <a:lnTo>
                    <a:pt x="9" y="202"/>
                  </a:lnTo>
                  <a:lnTo>
                    <a:pt x="11" y="200"/>
                  </a:lnTo>
                  <a:lnTo>
                    <a:pt x="11" y="200"/>
                  </a:lnTo>
                  <a:lnTo>
                    <a:pt x="28" y="174"/>
                  </a:lnTo>
                  <a:lnTo>
                    <a:pt x="45" y="149"/>
                  </a:lnTo>
                  <a:lnTo>
                    <a:pt x="64" y="126"/>
                  </a:lnTo>
                  <a:lnTo>
                    <a:pt x="84" y="102"/>
                  </a:lnTo>
                  <a:lnTo>
                    <a:pt x="123" y="57"/>
                  </a:lnTo>
                  <a:lnTo>
                    <a:pt x="144" y="34"/>
                  </a:lnTo>
                  <a:lnTo>
                    <a:pt x="162" y="11"/>
                  </a:lnTo>
                  <a:lnTo>
                    <a:pt x="162" y="11"/>
                  </a:lnTo>
                  <a:lnTo>
                    <a:pt x="164" y="8"/>
                  </a:lnTo>
                  <a:lnTo>
                    <a:pt x="164" y="7"/>
                  </a:lnTo>
                  <a:lnTo>
                    <a:pt x="162" y="3"/>
                  </a:lnTo>
                  <a:lnTo>
                    <a:pt x="160" y="2"/>
                  </a:lnTo>
                  <a:lnTo>
                    <a:pt x="158" y="0"/>
                  </a:lnTo>
                  <a:lnTo>
                    <a:pt x="156" y="2"/>
                  </a:lnTo>
                  <a:lnTo>
                    <a:pt x="155" y="3"/>
                  </a:lnTo>
                  <a:lnTo>
                    <a:pt x="15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4" name="Freeform 504"/>
            <p:cNvSpPr/>
            <p:nvPr/>
          </p:nvSpPr>
          <p:spPr bwMode="auto">
            <a:xfrm>
              <a:off x="3446463" y="1190625"/>
              <a:ext cx="82550" cy="96838"/>
            </a:xfrm>
            <a:custGeom>
              <a:avLst/>
              <a:gdLst/>
              <a:ahLst/>
              <a:cxnLst>
                <a:cxn ang="0">
                  <a:pos x="202" y="1"/>
                </a:cxn>
                <a:cxn ang="0">
                  <a:pos x="202" y="1"/>
                </a:cxn>
                <a:cxn ang="0">
                  <a:pos x="173" y="24"/>
                </a:cxn>
                <a:cxn ang="0">
                  <a:pos x="145" y="50"/>
                </a:cxn>
                <a:cxn ang="0">
                  <a:pos x="119" y="77"/>
                </a:cxn>
                <a:cxn ang="0">
                  <a:pos x="107" y="92"/>
                </a:cxn>
                <a:cxn ang="0">
                  <a:pos x="96" y="106"/>
                </a:cxn>
                <a:cxn ang="0">
                  <a:pos x="96" y="106"/>
                </a:cxn>
                <a:cxn ang="0">
                  <a:pos x="84" y="122"/>
                </a:cxn>
                <a:cxn ang="0">
                  <a:pos x="71" y="137"/>
                </a:cxn>
                <a:cxn ang="0">
                  <a:pos x="45" y="169"/>
                </a:cxn>
                <a:cxn ang="0">
                  <a:pos x="33" y="184"/>
                </a:cxn>
                <a:cxn ang="0">
                  <a:pos x="21" y="200"/>
                </a:cxn>
                <a:cxn ang="0">
                  <a:pos x="11" y="217"/>
                </a:cxn>
                <a:cxn ang="0">
                  <a:pos x="1" y="235"/>
                </a:cxn>
                <a:cxn ang="0">
                  <a:pos x="1" y="235"/>
                </a:cxn>
                <a:cxn ang="0">
                  <a:pos x="0" y="238"/>
                </a:cxn>
                <a:cxn ang="0">
                  <a:pos x="0" y="239"/>
                </a:cxn>
                <a:cxn ang="0">
                  <a:pos x="4" y="243"/>
                </a:cxn>
                <a:cxn ang="0">
                  <a:pos x="5" y="245"/>
                </a:cxn>
                <a:cxn ang="0">
                  <a:pos x="8" y="245"/>
                </a:cxn>
                <a:cxn ang="0">
                  <a:pos x="9" y="243"/>
                </a:cxn>
                <a:cxn ang="0">
                  <a:pos x="11" y="241"/>
                </a:cxn>
                <a:cxn ang="0">
                  <a:pos x="11" y="241"/>
                </a:cxn>
                <a:cxn ang="0">
                  <a:pos x="18" y="225"/>
                </a:cxn>
                <a:cxn ang="0">
                  <a:pos x="28" y="211"/>
                </a:cxn>
                <a:cxn ang="0">
                  <a:pos x="38" y="196"/>
                </a:cxn>
                <a:cxn ang="0">
                  <a:pos x="50" y="182"/>
                </a:cxn>
                <a:cxn ang="0">
                  <a:pos x="72" y="156"/>
                </a:cxn>
                <a:cxn ang="0">
                  <a:pos x="94" y="128"/>
                </a:cxn>
                <a:cxn ang="0">
                  <a:pos x="94" y="128"/>
                </a:cxn>
                <a:cxn ang="0">
                  <a:pos x="119" y="95"/>
                </a:cxn>
                <a:cxn ang="0">
                  <a:pos x="147" y="65"/>
                </a:cxn>
                <a:cxn ang="0">
                  <a:pos x="175" y="37"/>
                </a:cxn>
                <a:cxn ang="0">
                  <a:pos x="191" y="24"/>
                </a:cxn>
                <a:cxn ang="0">
                  <a:pos x="207" y="10"/>
                </a:cxn>
                <a:cxn ang="0">
                  <a:pos x="207" y="10"/>
                </a:cxn>
                <a:cxn ang="0">
                  <a:pos x="208" y="9"/>
                </a:cxn>
                <a:cxn ang="0">
                  <a:pos x="209" y="7"/>
                </a:cxn>
                <a:cxn ang="0">
                  <a:pos x="208" y="3"/>
                </a:cxn>
                <a:cxn ang="0">
                  <a:pos x="207" y="1"/>
                </a:cxn>
                <a:cxn ang="0">
                  <a:pos x="205" y="0"/>
                </a:cxn>
                <a:cxn ang="0">
                  <a:pos x="203" y="0"/>
                </a:cxn>
                <a:cxn ang="0">
                  <a:pos x="202" y="1"/>
                </a:cxn>
                <a:cxn ang="0">
                  <a:pos x="202" y="1"/>
                </a:cxn>
              </a:cxnLst>
              <a:rect l="0" t="0" r="r" b="b"/>
              <a:pathLst>
                <a:path w="209" h="245">
                  <a:moveTo>
                    <a:pt x="202" y="1"/>
                  </a:moveTo>
                  <a:lnTo>
                    <a:pt x="202" y="1"/>
                  </a:lnTo>
                  <a:lnTo>
                    <a:pt x="173" y="24"/>
                  </a:lnTo>
                  <a:lnTo>
                    <a:pt x="145" y="50"/>
                  </a:lnTo>
                  <a:lnTo>
                    <a:pt x="119" y="77"/>
                  </a:lnTo>
                  <a:lnTo>
                    <a:pt x="107" y="92"/>
                  </a:lnTo>
                  <a:lnTo>
                    <a:pt x="96" y="106"/>
                  </a:lnTo>
                  <a:lnTo>
                    <a:pt x="96" y="106"/>
                  </a:lnTo>
                  <a:lnTo>
                    <a:pt x="84" y="122"/>
                  </a:lnTo>
                  <a:lnTo>
                    <a:pt x="71" y="137"/>
                  </a:lnTo>
                  <a:lnTo>
                    <a:pt x="45" y="169"/>
                  </a:lnTo>
                  <a:lnTo>
                    <a:pt x="33" y="184"/>
                  </a:lnTo>
                  <a:lnTo>
                    <a:pt x="21" y="200"/>
                  </a:lnTo>
                  <a:lnTo>
                    <a:pt x="11" y="217"/>
                  </a:lnTo>
                  <a:lnTo>
                    <a:pt x="1" y="235"/>
                  </a:lnTo>
                  <a:lnTo>
                    <a:pt x="1" y="235"/>
                  </a:lnTo>
                  <a:lnTo>
                    <a:pt x="0" y="238"/>
                  </a:lnTo>
                  <a:lnTo>
                    <a:pt x="0" y="239"/>
                  </a:lnTo>
                  <a:lnTo>
                    <a:pt x="4" y="243"/>
                  </a:lnTo>
                  <a:lnTo>
                    <a:pt x="5" y="245"/>
                  </a:lnTo>
                  <a:lnTo>
                    <a:pt x="8" y="245"/>
                  </a:lnTo>
                  <a:lnTo>
                    <a:pt x="9" y="243"/>
                  </a:lnTo>
                  <a:lnTo>
                    <a:pt x="11" y="241"/>
                  </a:lnTo>
                  <a:lnTo>
                    <a:pt x="11" y="241"/>
                  </a:lnTo>
                  <a:lnTo>
                    <a:pt x="18" y="225"/>
                  </a:lnTo>
                  <a:lnTo>
                    <a:pt x="28" y="211"/>
                  </a:lnTo>
                  <a:lnTo>
                    <a:pt x="38" y="196"/>
                  </a:lnTo>
                  <a:lnTo>
                    <a:pt x="50" y="182"/>
                  </a:lnTo>
                  <a:lnTo>
                    <a:pt x="72" y="156"/>
                  </a:lnTo>
                  <a:lnTo>
                    <a:pt x="94" y="128"/>
                  </a:lnTo>
                  <a:lnTo>
                    <a:pt x="94" y="128"/>
                  </a:lnTo>
                  <a:lnTo>
                    <a:pt x="119" y="95"/>
                  </a:lnTo>
                  <a:lnTo>
                    <a:pt x="147" y="65"/>
                  </a:lnTo>
                  <a:lnTo>
                    <a:pt x="175" y="37"/>
                  </a:lnTo>
                  <a:lnTo>
                    <a:pt x="191" y="24"/>
                  </a:lnTo>
                  <a:lnTo>
                    <a:pt x="207" y="10"/>
                  </a:lnTo>
                  <a:lnTo>
                    <a:pt x="207" y="10"/>
                  </a:lnTo>
                  <a:lnTo>
                    <a:pt x="208" y="9"/>
                  </a:lnTo>
                  <a:lnTo>
                    <a:pt x="209" y="7"/>
                  </a:lnTo>
                  <a:lnTo>
                    <a:pt x="208" y="3"/>
                  </a:lnTo>
                  <a:lnTo>
                    <a:pt x="207" y="1"/>
                  </a:lnTo>
                  <a:lnTo>
                    <a:pt x="205" y="0"/>
                  </a:lnTo>
                  <a:lnTo>
                    <a:pt x="203" y="0"/>
                  </a:lnTo>
                  <a:lnTo>
                    <a:pt x="202" y="1"/>
                  </a:lnTo>
                  <a:lnTo>
                    <a:pt x="20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5" name="Freeform 505"/>
            <p:cNvSpPr/>
            <p:nvPr/>
          </p:nvSpPr>
          <p:spPr bwMode="auto">
            <a:xfrm>
              <a:off x="3448051" y="1246188"/>
              <a:ext cx="66675" cy="82550"/>
            </a:xfrm>
            <a:custGeom>
              <a:avLst/>
              <a:gdLst/>
              <a:ahLst/>
              <a:cxnLst>
                <a:cxn ang="0">
                  <a:pos x="157" y="3"/>
                </a:cxn>
                <a:cxn ang="0">
                  <a:pos x="157" y="3"/>
                </a:cxn>
                <a:cxn ang="0">
                  <a:pos x="136" y="32"/>
                </a:cxn>
                <a:cxn ang="0">
                  <a:pos x="115" y="60"/>
                </a:cxn>
                <a:cxn ang="0">
                  <a:pos x="94" y="89"/>
                </a:cxn>
                <a:cxn ang="0">
                  <a:pos x="84" y="102"/>
                </a:cxn>
                <a:cxn ang="0">
                  <a:pos x="71" y="115"/>
                </a:cxn>
                <a:cxn ang="0">
                  <a:pos x="71" y="115"/>
                </a:cxn>
                <a:cxn ang="0">
                  <a:pos x="52" y="134"/>
                </a:cxn>
                <a:cxn ang="0">
                  <a:pos x="34" y="155"/>
                </a:cxn>
                <a:cxn ang="0">
                  <a:pos x="16" y="176"/>
                </a:cxn>
                <a:cxn ang="0">
                  <a:pos x="8" y="186"/>
                </a:cxn>
                <a:cxn ang="0">
                  <a:pos x="1" y="196"/>
                </a:cxn>
                <a:cxn ang="0">
                  <a:pos x="1" y="196"/>
                </a:cxn>
                <a:cxn ang="0">
                  <a:pos x="0" y="199"/>
                </a:cxn>
                <a:cxn ang="0">
                  <a:pos x="0" y="202"/>
                </a:cxn>
                <a:cxn ang="0">
                  <a:pos x="3" y="204"/>
                </a:cxn>
                <a:cxn ang="0">
                  <a:pos x="7" y="206"/>
                </a:cxn>
                <a:cxn ang="0">
                  <a:pos x="9" y="204"/>
                </a:cxn>
                <a:cxn ang="0">
                  <a:pos x="10" y="203"/>
                </a:cxn>
                <a:cxn ang="0">
                  <a:pos x="10" y="203"/>
                </a:cxn>
                <a:cxn ang="0">
                  <a:pos x="20" y="190"/>
                </a:cxn>
                <a:cxn ang="0">
                  <a:pos x="29" y="178"/>
                </a:cxn>
                <a:cxn ang="0">
                  <a:pos x="50" y="155"/>
                </a:cxn>
                <a:cxn ang="0">
                  <a:pos x="72" y="131"/>
                </a:cxn>
                <a:cxn ang="0">
                  <a:pos x="93" y="109"/>
                </a:cxn>
                <a:cxn ang="0">
                  <a:pos x="93" y="109"/>
                </a:cxn>
                <a:cxn ang="0">
                  <a:pos x="112" y="84"/>
                </a:cxn>
                <a:cxn ang="0">
                  <a:pos x="131" y="59"/>
                </a:cxn>
                <a:cxn ang="0">
                  <a:pos x="148" y="34"/>
                </a:cxn>
                <a:cxn ang="0">
                  <a:pos x="166" y="8"/>
                </a:cxn>
                <a:cxn ang="0">
                  <a:pos x="166" y="8"/>
                </a:cxn>
                <a:cxn ang="0">
                  <a:pos x="167" y="7"/>
                </a:cxn>
                <a:cxn ang="0">
                  <a:pos x="167" y="4"/>
                </a:cxn>
                <a:cxn ang="0">
                  <a:pos x="166" y="3"/>
                </a:cxn>
                <a:cxn ang="0">
                  <a:pos x="165" y="2"/>
                </a:cxn>
                <a:cxn ang="0">
                  <a:pos x="161" y="0"/>
                </a:cxn>
                <a:cxn ang="0">
                  <a:pos x="158" y="2"/>
                </a:cxn>
                <a:cxn ang="0">
                  <a:pos x="157" y="3"/>
                </a:cxn>
                <a:cxn ang="0">
                  <a:pos x="157" y="3"/>
                </a:cxn>
              </a:cxnLst>
              <a:rect l="0" t="0" r="r" b="b"/>
              <a:pathLst>
                <a:path w="167" h="206">
                  <a:moveTo>
                    <a:pt x="157" y="3"/>
                  </a:moveTo>
                  <a:lnTo>
                    <a:pt x="157" y="3"/>
                  </a:lnTo>
                  <a:lnTo>
                    <a:pt x="136" y="32"/>
                  </a:lnTo>
                  <a:lnTo>
                    <a:pt x="115" y="60"/>
                  </a:lnTo>
                  <a:lnTo>
                    <a:pt x="94" y="89"/>
                  </a:lnTo>
                  <a:lnTo>
                    <a:pt x="84" y="102"/>
                  </a:lnTo>
                  <a:lnTo>
                    <a:pt x="71" y="115"/>
                  </a:lnTo>
                  <a:lnTo>
                    <a:pt x="71" y="115"/>
                  </a:lnTo>
                  <a:lnTo>
                    <a:pt x="52" y="134"/>
                  </a:lnTo>
                  <a:lnTo>
                    <a:pt x="34" y="155"/>
                  </a:lnTo>
                  <a:lnTo>
                    <a:pt x="16" y="176"/>
                  </a:lnTo>
                  <a:lnTo>
                    <a:pt x="8" y="186"/>
                  </a:lnTo>
                  <a:lnTo>
                    <a:pt x="1" y="196"/>
                  </a:lnTo>
                  <a:lnTo>
                    <a:pt x="1" y="196"/>
                  </a:lnTo>
                  <a:lnTo>
                    <a:pt x="0" y="199"/>
                  </a:lnTo>
                  <a:lnTo>
                    <a:pt x="0" y="202"/>
                  </a:lnTo>
                  <a:lnTo>
                    <a:pt x="3" y="204"/>
                  </a:lnTo>
                  <a:lnTo>
                    <a:pt x="7" y="206"/>
                  </a:lnTo>
                  <a:lnTo>
                    <a:pt x="9" y="204"/>
                  </a:lnTo>
                  <a:lnTo>
                    <a:pt x="10" y="203"/>
                  </a:lnTo>
                  <a:lnTo>
                    <a:pt x="10" y="203"/>
                  </a:lnTo>
                  <a:lnTo>
                    <a:pt x="20" y="190"/>
                  </a:lnTo>
                  <a:lnTo>
                    <a:pt x="29" y="178"/>
                  </a:lnTo>
                  <a:lnTo>
                    <a:pt x="50" y="155"/>
                  </a:lnTo>
                  <a:lnTo>
                    <a:pt x="72" y="131"/>
                  </a:lnTo>
                  <a:lnTo>
                    <a:pt x="93" y="109"/>
                  </a:lnTo>
                  <a:lnTo>
                    <a:pt x="93" y="109"/>
                  </a:lnTo>
                  <a:lnTo>
                    <a:pt x="112" y="84"/>
                  </a:lnTo>
                  <a:lnTo>
                    <a:pt x="131" y="59"/>
                  </a:lnTo>
                  <a:lnTo>
                    <a:pt x="148" y="34"/>
                  </a:lnTo>
                  <a:lnTo>
                    <a:pt x="166" y="8"/>
                  </a:lnTo>
                  <a:lnTo>
                    <a:pt x="166" y="8"/>
                  </a:lnTo>
                  <a:lnTo>
                    <a:pt x="167" y="7"/>
                  </a:lnTo>
                  <a:lnTo>
                    <a:pt x="167" y="4"/>
                  </a:lnTo>
                  <a:lnTo>
                    <a:pt x="166" y="3"/>
                  </a:lnTo>
                  <a:lnTo>
                    <a:pt x="165" y="2"/>
                  </a:lnTo>
                  <a:lnTo>
                    <a:pt x="161" y="0"/>
                  </a:lnTo>
                  <a:lnTo>
                    <a:pt x="158" y="2"/>
                  </a:lnTo>
                  <a:lnTo>
                    <a:pt x="157" y="3"/>
                  </a:lnTo>
                  <a:lnTo>
                    <a:pt x="15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6" name="Freeform 506"/>
            <p:cNvSpPr/>
            <p:nvPr/>
          </p:nvSpPr>
          <p:spPr bwMode="auto">
            <a:xfrm>
              <a:off x="3448051" y="1282700"/>
              <a:ext cx="73025" cy="90488"/>
            </a:xfrm>
            <a:custGeom>
              <a:avLst/>
              <a:gdLst/>
              <a:ahLst/>
              <a:cxnLst>
                <a:cxn ang="0">
                  <a:pos x="177" y="1"/>
                </a:cxn>
                <a:cxn ang="0">
                  <a:pos x="177" y="1"/>
                </a:cxn>
                <a:cxn ang="0">
                  <a:pos x="152" y="29"/>
                </a:cxn>
                <a:cxn ang="0">
                  <a:pos x="128" y="57"/>
                </a:cxn>
                <a:cxn ang="0">
                  <a:pos x="81" y="115"/>
                </a:cxn>
                <a:cxn ang="0">
                  <a:pos x="81" y="115"/>
                </a:cxn>
                <a:cxn ang="0">
                  <a:pos x="43" y="165"/>
                </a:cxn>
                <a:cxn ang="0">
                  <a:pos x="43" y="165"/>
                </a:cxn>
                <a:cxn ang="0">
                  <a:pos x="21" y="192"/>
                </a:cxn>
                <a:cxn ang="0">
                  <a:pos x="10" y="205"/>
                </a:cxn>
                <a:cxn ang="0">
                  <a:pos x="1" y="220"/>
                </a:cxn>
                <a:cxn ang="0">
                  <a:pos x="1" y="220"/>
                </a:cxn>
                <a:cxn ang="0">
                  <a:pos x="0" y="222"/>
                </a:cxn>
                <a:cxn ang="0">
                  <a:pos x="0" y="223"/>
                </a:cxn>
                <a:cxn ang="0">
                  <a:pos x="3" y="227"/>
                </a:cxn>
                <a:cxn ang="0">
                  <a:pos x="7" y="227"/>
                </a:cxn>
                <a:cxn ang="0">
                  <a:pos x="9" y="227"/>
                </a:cxn>
                <a:cxn ang="0">
                  <a:pos x="10" y="225"/>
                </a:cxn>
                <a:cxn ang="0">
                  <a:pos x="10" y="225"/>
                </a:cxn>
                <a:cxn ang="0">
                  <a:pos x="18" y="213"/>
                </a:cxn>
                <a:cxn ang="0">
                  <a:pos x="29" y="201"/>
                </a:cxn>
                <a:cxn ang="0">
                  <a:pos x="38" y="191"/>
                </a:cxn>
                <a:cxn ang="0">
                  <a:pos x="47" y="179"/>
                </a:cxn>
                <a:cxn ang="0">
                  <a:pos x="47" y="179"/>
                </a:cxn>
                <a:cxn ang="0">
                  <a:pos x="71" y="146"/>
                </a:cxn>
                <a:cxn ang="0">
                  <a:pos x="95" y="116"/>
                </a:cxn>
                <a:cxn ang="0">
                  <a:pos x="95" y="116"/>
                </a:cxn>
                <a:cxn ang="0">
                  <a:pos x="139" y="61"/>
                </a:cxn>
                <a:cxn ang="0">
                  <a:pos x="161" y="35"/>
                </a:cxn>
                <a:cxn ang="0">
                  <a:pos x="184" y="9"/>
                </a:cxn>
                <a:cxn ang="0">
                  <a:pos x="184" y="9"/>
                </a:cxn>
                <a:cxn ang="0">
                  <a:pos x="186" y="8"/>
                </a:cxn>
                <a:cxn ang="0">
                  <a:pos x="186" y="5"/>
                </a:cxn>
                <a:cxn ang="0">
                  <a:pos x="184" y="1"/>
                </a:cxn>
                <a:cxn ang="0">
                  <a:pos x="181" y="0"/>
                </a:cxn>
                <a:cxn ang="0">
                  <a:pos x="179" y="0"/>
                </a:cxn>
                <a:cxn ang="0">
                  <a:pos x="177" y="1"/>
                </a:cxn>
                <a:cxn ang="0">
                  <a:pos x="177" y="1"/>
                </a:cxn>
              </a:cxnLst>
              <a:rect l="0" t="0" r="r" b="b"/>
              <a:pathLst>
                <a:path w="186" h="227">
                  <a:moveTo>
                    <a:pt x="177" y="1"/>
                  </a:moveTo>
                  <a:lnTo>
                    <a:pt x="177" y="1"/>
                  </a:lnTo>
                  <a:lnTo>
                    <a:pt x="152" y="29"/>
                  </a:lnTo>
                  <a:lnTo>
                    <a:pt x="128" y="57"/>
                  </a:lnTo>
                  <a:lnTo>
                    <a:pt x="81" y="115"/>
                  </a:lnTo>
                  <a:lnTo>
                    <a:pt x="81" y="115"/>
                  </a:lnTo>
                  <a:lnTo>
                    <a:pt x="43" y="165"/>
                  </a:lnTo>
                  <a:lnTo>
                    <a:pt x="43" y="165"/>
                  </a:lnTo>
                  <a:lnTo>
                    <a:pt x="21" y="192"/>
                  </a:lnTo>
                  <a:lnTo>
                    <a:pt x="10" y="205"/>
                  </a:lnTo>
                  <a:lnTo>
                    <a:pt x="1" y="220"/>
                  </a:lnTo>
                  <a:lnTo>
                    <a:pt x="1" y="220"/>
                  </a:lnTo>
                  <a:lnTo>
                    <a:pt x="0" y="222"/>
                  </a:lnTo>
                  <a:lnTo>
                    <a:pt x="0" y="223"/>
                  </a:lnTo>
                  <a:lnTo>
                    <a:pt x="3" y="227"/>
                  </a:lnTo>
                  <a:lnTo>
                    <a:pt x="7" y="227"/>
                  </a:lnTo>
                  <a:lnTo>
                    <a:pt x="9" y="227"/>
                  </a:lnTo>
                  <a:lnTo>
                    <a:pt x="10" y="225"/>
                  </a:lnTo>
                  <a:lnTo>
                    <a:pt x="10" y="225"/>
                  </a:lnTo>
                  <a:lnTo>
                    <a:pt x="18" y="213"/>
                  </a:lnTo>
                  <a:lnTo>
                    <a:pt x="29" y="201"/>
                  </a:lnTo>
                  <a:lnTo>
                    <a:pt x="38" y="191"/>
                  </a:lnTo>
                  <a:lnTo>
                    <a:pt x="47" y="179"/>
                  </a:lnTo>
                  <a:lnTo>
                    <a:pt x="47" y="179"/>
                  </a:lnTo>
                  <a:lnTo>
                    <a:pt x="71" y="146"/>
                  </a:lnTo>
                  <a:lnTo>
                    <a:pt x="95" y="116"/>
                  </a:lnTo>
                  <a:lnTo>
                    <a:pt x="95" y="116"/>
                  </a:lnTo>
                  <a:lnTo>
                    <a:pt x="139" y="61"/>
                  </a:lnTo>
                  <a:lnTo>
                    <a:pt x="161" y="35"/>
                  </a:lnTo>
                  <a:lnTo>
                    <a:pt x="184" y="9"/>
                  </a:lnTo>
                  <a:lnTo>
                    <a:pt x="184" y="9"/>
                  </a:lnTo>
                  <a:lnTo>
                    <a:pt x="186" y="8"/>
                  </a:lnTo>
                  <a:lnTo>
                    <a:pt x="186" y="5"/>
                  </a:lnTo>
                  <a:lnTo>
                    <a:pt x="184" y="1"/>
                  </a:lnTo>
                  <a:lnTo>
                    <a:pt x="181" y="0"/>
                  </a:lnTo>
                  <a:lnTo>
                    <a:pt x="179" y="0"/>
                  </a:lnTo>
                  <a:lnTo>
                    <a:pt x="177" y="1"/>
                  </a:lnTo>
                  <a:lnTo>
                    <a:pt x="17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7" name="Freeform 507"/>
            <p:cNvSpPr/>
            <p:nvPr/>
          </p:nvSpPr>
          <p:spPr bwMode="auto">
            <a:xfrm>
              <a:off x="3452813" y="1331913"/>
              <a:ext cx="65088" cy="82550"/>
            </a:xfrm>
            <a:custGeom>
              <a:avLst/>
              <a:gdLst/>
              <a:ahLst/>
              <a:cxnLst>
                <a:cxn ang="0">
                  <a:pos x="153" y="2"/>
                </a:cxn>
                <a:cxn ang="0">
                  <a:pos x="153" y="2"/>
                </a:cxn>
                <a:cxn ang="0">
                  <a:pos x="63" y="116"/>
                </a:cxn>
                <a:cxn ang="0">
                  <a:pos x="63" y="116"/>
                </a:cxn>
                <a:cxn ang="0">
                  <a:pos x="44" y="136"/>
                </a:cxn>
                <a:cxn ang="0">
                  <a:pos x="27" y="157"/>
                </a:cxn>
                <a:cxn ang="0">
                  <a:pos x="19" y="168"/>
                </a:cxn>
                <a:cxn ang="0">
                  <a:pos x="12" y="178"/>
                </a:cxn>
                <a:cxn ang="0">
                  <a:pos x="5" y="190"/>
                </a:cxn>
                <a:cxn ang="0">
                  <a:pos x="0" y="202"/>
                </a:cxn>
                <a:cxn ang="0">
                  <a:pos x="0" y="202"/>
                </a:cxn>
                <a:cxn ang="0">
                  <a:pos x="0" y="204"/>
                </a:cxn>
                <a:cxn ang="0">
                  <a:pos x="0" y="207"/>
                </a:cxn>
                <a:cxn ang="0">
                  <a:pos x="1" y="208"/>
                </a:cxn>
                <a:cxn ang="0">
                  <a:pos x="4" y="208"/>
                </a:cxn>
                <a:cxn ang="0">
                  <a:pos x="8" y="208"/>
                </a:cxn>
                <a:cxn ang="0">
                  <a:pos x="9" y="207"/>
                </a:cxn>
                <a:cxn ang="0">
                  <a:pos x="10" y="206"/>
                </a:cxn>
                <a:cxn ang="0">
                  <a:pos x="10" y="206"/>
                </a:cxn>
                <a:cxn ang="0">
                  <a:pos x="17" y="191"/>
                </a:cxn>
                <a:cxn ang="0">
                  <a:pos x="25" y="178"/>
                </a:cxn>
                <a:cxn ang="0">
                  <a:pos x="34" y="167"/>
                </a:cxn>
                <a:cxn ang="0">
                  <a:pos x="43" y="153"/>
                </a:cxn>
                <a:cxn ang="0">
                  <a:pos x="64" y="130"/>
                </a:cxn>
                <a:cxn ang="0">
                  <a:pos x="83" y="106"/>
                </a:cxn>
                <a:cxn ang="0">
                  <a:pos x="83" y="106"/>
                </a:cxn>
                <a:cxn ang="0">
                  <a:pos x="162" y="10"/>
                </a:cxn>
                <a:cxn ang="0">
                  <a:pos x="162" y="10"/>
                </a:cxn>
                <a:cxn ang="0">
                  <a:pos x="162" y="8"/>
                </a:cxn>
                <a:cxn ang="0">
                  <a:pos x="163" y="6"/>
                </a:cxn>
                <a:cxn ang="0">
                  <a:pos x="161" y="2"/>
                </a:cxn>
                <a:cxn ang="0">
                  <a:pos x="159" y="0"/>
                </a:cxn>
                <a:cxn ang="0">
                  <a:pos x="157" y="0"/>
                </a:cxn>
                <a:cxn ang="0">
                  <a:pos x="155" y="0"/>
                </a:cxn>
                <a:cxn ang="0">
                  <a:pos x="153" y="2"/>
                </a:cxn>
                <a:cxn ang="0">
                  <a:pos x="153" y="2"/>
                </a:cxn>
              </a:cxnLst>
              <a:rect l="0" t="0" r="r" b="b"/>
              <a:pathLst>
                <a:path w="163" h="208">
                  <a:moveTo>
                    <a:pt x="153" y="2"/>
                  </a:moveTo>
                  <a:lnTo>
                    <a:pt x="153" y="2"/>
                  </a:lnTo>
                  <a:lnTo>
                    <a:pt x="63" y="116"/>
                  </a:lnTo>
                  <a:lnTo>
                    <a:pt x="63" y="116"/>
                  </a:lnTo>
                  <a:lnTo>
                    <a:pt x="44" y="136"/>
                  </a:lnTo>
                  <a:lnTo>
                    <a:pt x="27" y="157"/>
                  </a:lnTo>
                  <a:lnTo>
                    <a:pt x="19" y="168"/>
                  </a:lnTo>
                  <a:lnTo>
                    <a:pt x="12" y="178"/>
                  </a:lnTo>
                  <a:lnTo>
                    <a:pt x="5" y="190"/>
                  </a:lnTo>
                  <a:lnTo>
                    <a:pt x="0" y="202"/>
                  </a:lnTo>
                  <a:lnTo>
                    <a:pt x="0" y="202"/>
                  </a:lnTo>
                  <a:lnTo>
                    <a:pt x="0" y="204"/>
                  </a:lnTo>
                  <a:lnTo>
                    <a:pt x="0" y="207"/>
                  </a:lnTo>
                  <a:lnTo>
                    <a:pt x="1" y="208"/>
                  </a:lnTo>
                  <a:lnTo>
                    <a:pt x="4" y="208"/>
                  </a:lnTo>
                  <a:lnTo>
                    <a:pt x="8" y="208"/>
                  </a:lnTo>
                  <a:lnTo>
                    <a:pt x="9" y="207"/>
                  </a:lnTo>
                  <a:lnTo>
                    <a:pt x="10" y="206"/>
                  </a:lnTo>
                  <a:lnTo>
                    <a:pt x="10" y="206"/>
                  </a:lnTo>
                  <a:lnTo>
                    <a:pt x="17" y="191"/>
                  </a:lnTo>
                  <a:lnTo>
                    <a:pt x="25" y="178"/>
                  </a:lnTo>
                  <a:lnTo>
                    <a:pt x="34" y="167"/>
                  </a:lnTo>
                  <a:lnTo>
                    <a:pt x="43" y="153"/>
                  </a:lnTo>
                  <a:lnTo>
                    <a:pt x="64" y="130"/>
                  </a:lnTo>
                  <a:lnTo>
                    <a:pt x="83" y="106"/>
                  </a:lnTo>
                  <a:lnTo>
                    <a:pt x="83" y="106"/>
                  </a:lnTo>
                  <a:lnTo>
                    <a:pt x="162" y="10"/>
                  </a:lnTo>
                  <a:lnTo>
                    <a:pt x="162" y="10"/>
                  </a:lnTo>
                  <a:lnTo>
                    <a:pt x="162" y="8"/>
                  </a:lnTo>
                  <a:lnTo>
                    <a:pt x="163" y="6"/>
                  </a:lnTo>
                  <a:lnTo>
                    <a:pt x="161" y="2"/>
                  </a:lnTo>
                  <a:lnTo>
                    <a:pt x="159" y="0"/>
                  </a:lnTo>
                  <a:lnTo>
                    <a:pt x="157" y="0"/>
                  </a:lnTo>
                  <a:lnTo>
                    <a:pt x="155" y="0"/>
                  </a:lnTo>
                  <a:lnTo>
                    <a:pt x="153" y="2"/>
                  </a:lnTo>
                  <a:lnTo>
                    <a:pt x="15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8" name="Freeform 508"/>
            <p:cNvSpPr/>
            <p:nvPr/>
          </p:nvSpPr>
          <p:spPr bwMode="auto">
            <a:xfrm>
              <a:off x="3446463" y="1387475"/>
              <a:ext cx="68263" cy="82550"/>
            </a:xfrm>
            <a:custGeom>
              <a:avLst/>
              <a:gdLst/>
              <a:ahLst/>
              <a:cxnLst>
                <a:cxn ang="0">
                  <a:pos x="162" y="3"/>
                </a:cxn>
                <a:cxn ang="0">
                  <a:pos x="162" y="3"/>
                </a:cxn>
                <a:cxn ang="0">
                  <a:pos x="120" y="51"/>
                </a:cxn>
                <a:cxn ang="0">
                  <a:pos x="80" y="101"/>
                </a:cxn>
                <a:cxn ang="0">
                  <a:pos x="39" y="151"/>
                </a:cxn>
                <a:cxn ang="0">
                  <a:pos x="1" y="202"/>
                </a:cxn>
                <a:cxn ang="0">
                  <a:pos x="1" y="202"/>
                </a:cxn>
                <a:cxn ang="0">
                  <a:pos x="0" y="204"/>
                </a:cxn>
                <a:cxn ang="0">
                  <a:pos x="0" y="206"/>
                </a:cxn>
                <a:cxn ang="0">
                  <a:pos x="1" y="208"/>
                </a:cxn>
                <a:cxn ang="0">
                  <a:pos x="3" y="210"/>
                </a:cxn>
                <a:cxn ang="0">
                  <a:pos x="7" y="210"/>
                </a:cxn>
                <a:cxn ang="0">
                  <a:pos x="9" y="210"/>
                </a:cxn>
                <a:cxn ang="0">
                  <a:pos x="11" y="207"/>
                </a:cxn>
                <a:cxn ang="0">
                  <a:pos x="11" y="207"/>
                </a:cxn>
                <a:cxn ang="0">
                  <a:pos x="50" y="157"/>
                </a:cxn>
                <a:cxn ang="0">
                  <a:pos x="89" y="108"/>
                </a:cxn>
                <a:cxn ang="0">
                  <a:pos x="128" y="59"/>
                </a:cxn>
                <a:cxn ang="0">
                  <a:pos x="170" y="11"/>
                </a:cxn>
                <a:cxn ang="0">
                  <a:pos x="170" y="11"/>
                </a:cxn>
                <a:cxn ang="0">
                  <a:pos x="171" y="8"/>
                </a:cxn>
                <a:cxn ang="0">
                  <a:pos x="171" y="7"/>
                </a:cxn>
                <a:cxn ang="0">
                  <a:pos x="169" y="3"/>
                </a:cxn>
                <a:cxn ang="0">
                  <a:pos x="166" y="0"/>
                </a:cxn>
                <a:cxn ang="0">
                  <a:pos x="164" y="2"/>
                </a:cxn>
                <a:cxn ang="0">
                  <a:pos x="162" y="3"/>
                </a:cxn>
                <a:cxn ang="0">
                  <a:pos x="162" y="3"/>
                </a:cxn>
              </a:cxnLst>
              <a:rect l="0" t="0" r="r" b="b"/>
              <a:pathLst>
                <a:path w="171" h="210">
                  <a:moveTo>
                    <a:pt x="162" y="3"/>
                  </a:moveTo>
                  <a:lnTo>
                    <a:pt x="162" y="3"/>
                  </a:lnTo>
                  <a:lnTo>
                    <a:pt x="120" y="51"/>
                  </a:lnTo>
                  <a:lnTo>
                    <a:pt x="80" y="101"/>
                  </a:lnTo>
                  <a:lnTo>
                    <a:pt x="39" y="151"/>
                  </a:lnTo>
                  <a:lnTo>
                    <a:pt x="1" y="202"/>
                  </a:lnTo>
                  <a:lnTo>
                    <a:pt x="1" y="202"/>
                  </a:lnTo>
                  <a:lnTo>
                    <a:pt x="0" y="204"/>
                  </a:lnTo>
                  <a:lnTo>
                    <a:pt x="0" y="206"/>
                  </a:lnTo>
                  <a:lnTo>
                    <a:pt x="1" y="208"/>
                  </a:lnTo>
                  <a:lnTo>
                    <a:pt x="3" y="210"/>
                  </a:lnTo>
                  <a:lnTo>
                    <a:pt x="7" y="210"/>
                  </a:lnTo>
                  <a:lnTo>
                    <a:pt x="9" y="210"/>
                  </a:lnTo>
                  <a:lnTo>
                    <a:pt x="11" y="207"/>
                  </a:lnTo>
                  <a:lnTo>
                    <a:pt x="11" y="207"/>
                  </a:lnTo>
                  <a:lnTo>
                    <a:pt x="50" y="157"/>
                  </a:lnTo>
                  <a:lnTo>
                    <a:pt x="89" y="108"/>
                  </a:lnTo>
                  <a:lnTo>
                    <a:pt x="128" y="59"/>
                  </a:lnTo>
                  <a:lnTo>
                    <a:pt x="170" y="11"/>
                  </a:lnTo>
                  <a:lnTo>
                    <a:pt x="170" y="11"/>
                  </a:lnTo>
                  <a:lnTo>
                    <a:pt x="171" y="8"/>
                  </a:lnTo>
                  <a:lnTo>
                    <a:pt x="171" y="7"/>
                  </a:lnTo>
                  <a:lnTo>
                    <a:pt x="169" y="3"/>
                  </a:lnTo>
                  <a:lnTo>
                    <a:pt x="166" y="0"/>
                  </a:lnTo>
                  <a:lnTo>
                    <a:pt x="164" y="2"/>
                  </a:lnTo>
                  <a:lnTo>
                    <a:pt x="162" y="3"/>
                  </a:lnTo>
                  <a:lnTo>
                    <a:pt x="16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9" name="Freeform 509"/>
            <p:cNvSpPr/>
            <p:nvPr/>
          </p:nvSpPr>
          <p:spPr bwMode="auto">
            <a:xfrm>
              <a:off x="3433763" y="1431925"/>
              <a:ext cx="76200" cy="93663"/>
            </a:xfrm>
            <a:custGeom>
              <a:avLst/>
              <a:gdLst/>
              <a:ahLst/>
              <a:cxnLst>
                <a:cxn ang="0">
                  <a:pos x="183" y="3"/>
                </a:cxn>
                <a:cxn ang="0">
                  <a:pos x="183" y="3"/>
                </a:cxn>
                <a:cxn ang="0">
                  <a:pos x="174" y="16"/>
                </a:cxn>
                <a:cxn ang="0">
                  <a:pos x="162" y="28"/>
                </a:cxn>
                <a:cxn ang="0">
                  <a:pos x="139" y="51"/>
                </a:cxn>
                <a:cxn ang="0">
                  <a:pos x="139" y="51"/>
                </a:cxn>
                <a:cxn ang="0">
                  <a:pos x="115" y="78"/>
                </a:cxn>
                <a:cxn ang="0">
                  <a:pos x="92" y="106"/>
                </a:cxn>
                <a:cxn ang="0">
                  <a:pos x="92" y="106"/>
                </a:cxn>
                <a:cxn ang="0">
                  <a:pos x="68" y="135"/>
                </a:cxn>
                <a:cxn ang="0">
                  <a:pos x="43" y="165"/>
                </a:cxn>
                <a:cxn ang="0">
                  <a:pos x="31" y="180"/>
                </a:cxn>
                <a:cxn ang="0">
                  <a:pos x="21" y="194"/>
                </a:cxn>
                <a:cxn ang="0">
                  <a:pos x="11" y="211"/>
                </a:cxn>
                <a:cxn ang="0">
                  <a:pos x="0" y="228"/>
                </a:cxn>
                <a:cxn ang="0">
                  <a:pos x="0" y="228"/>
                </a:cxn>
                <a:cxn ang="0">
                  <a:pos x="0" y="231"/>
                </a:cxn>
                <a:cxn ang="0">
                  <a:pos x="0" y="232"/>
                </a:cxn>
                <a:cxn ang="0">
                  <a:pos x="3" y="236"/>
                </a:cxn>
                <a:cxn ang="0">
                  <a:pos x="7" y="236"/>
                </a:cxn>
                <a:cxn ang="0">
                  <a:pos x="9" y="236"/>
                </a:cxn>
                <a:cxn ang="0">
                  <a:pos x="11" y="233"/>
                </a:cxn>
                <a:cxn ang="0">
                  <a:pos x="11" y="233"/>
                </a:cxn>
                <a:cxn ang="0">
                  <a:pos x="20" y="218"/>
                </a:cxn>
                <a:cxn ang="0">
                  <a:pos x="29" y="202"/>
                </a:cxn>
                <a:cxn ang="0">
                  <a:pos x="39" y="187"/>
                </a:cxn>
                <a:cxn ang="0">
                  <a:pos x="51" y="174"/>
                </a:cxn>
                <a:cxn ang="0">
                  <a:pos x="73" y="147"/>
                </a:cxn>
                <a:cxn ang="0">
                  <a:pos x="96" y="119"/>
                </a:cxn>
                <a:cxn ang="0">
                  <a:pos x="96" y="119"/>
                </a:cxn>
                <a:cxn ang="0">
                  <a:pos x="110" y="102"/>
                </a:cxn>
                <a:cxn ang="0">
                  <a:pos x="124" y="84"/>
                </a:cxn>
                <a:cxn ang="0">
                  <a:pos x="154" y="51"/>
                </a:cxn>
                <a:cxn ang="0">
                  <a:pos x="154" y="51"/>
                </a:cxn>
                <a:cxn ang="0">
                  <a:pos x="175" y="32"/>
                </a:cxn>
                <a:cxn ang="0">
                  <a:pos x="184" y="21"/>
                </a:cxn>
                <a:cxn ang="0">
                  <a:pos x="194" y="8"/>
                </a:cxn>
                <a:cxn ang="0">
                  <a:pos x="194" y="8"/>
                </a:cxn>
                <a:cxn ang="0">
                  <a:pos x="194" y="7"/>
                </a:cxn>
                <a:cxn ang="0">
                  <a:pos x="194" y="4"/>
                </a:cxn>
                <a:cxn ang="0">
                  <a:pos x="191" y="2"/>
                </a:cxn>
                <a:cxn ang="0">
                  <a:pos x="187" y="0"/>
                </a:cxn>
                <a:cxn ang="0">
                  <a:pos x="184" y="2"/>
                </a:cxn>
                <a:cxn ang="0">
                  <a:pos x="183" y="3"/>
                </a:cxn>
                <a:cxn ang="0">
                  <a:pos x="183" y="3"/>
                </a:cxn>
              </a:cxnLst>
              <a:rect l="0" t="0" r="r" b="b"/>
              <a:pathLst>
                <a:path w="194" h="236">
                  <a:moveTo>
                    <a:pt x="183" y="3"/>
                  </a:moveTo>
                  <a:lnTo>
                    <a:pt x="183" y="3"/>
                  </a:lnTo>
                  <a:lnTo>
                    <a:pt x="174" y="16"/>
                  </a:lnTo>
                  <a:lnTo>
                    <a:pt x="162" y="28"/>
                  </a:lnTo>
                  <a:lnTo>
                    <a:pt x="139" y="51"/>
                  </a:lnTo>
                  <a:lnTo>
                    <a:pt x="139" y="51"/>
                  </a:lnTo>
                  <a:lnTo>
                    <a:pt x="115" y="78"/>
                  </a:lnTo>
                  <a:lnTo>
                    <a:pt x="92" y="106"/>
                  </a:lnTo>
                  <a:lnTo>
                    <a:pt x="92" y="106"/>
                  </a:lnTo>
                  <a:lnTo>
                    <a:pt x="68" y="135"/>
                  </a:lnTo>
                  <a:lnTo>
                    <a:pt x="43" y="165"/>
                  </a:lnTo>
                  <a:lnTo>
                    <a:pt x="31" y="180"/>
                  </a:lnTo>
                  <a:lnTo>
                    <a:pt x="21" y="194"/>
                  </a:lnTo>
                  <a:lnTo>
                    <a:pt x="11" y="211"/>
                  </a:lnTo>
                  <a:lnTo>
                    <a:pt x="0" y="228"/>
                  </a:lnTo>
                  <a:lnTo>
                    <a:pt x="0" y="228"/>
                  </a:lnTo>
                  <a:lnTo>
                    <a:pt x="0" y="231"/>
                  </a:lnTo>
                  <a:lnTo>
                    <a:pt x="0" y="232"/>
                  </a:lnTo>
                  <a:lnTo>
                    <a:pt x="3" y="236"/>
                  </a:lnTo>
                  <a:lnTo>
                    <a:pt x="7" y="236"/>
                  </a:lnTo>
                  <a:lnTo>
                    <a:pt x="9" y="236"/>
                  </a:lnTo>
                  <a:lnTo>
                    <a:pt x="11" y="233"/>
                  </a:lnTo>
                  <a:lnTo>
                    <a:pt x="11" y="233"/>
                  </a:lnTo>
                  <a:lnTo>
                    <a:pt x="20" y="218"/>
                  </a:lnTo>
                  <a:lnTo>
                    <a:pt x="29" y="202"/>
                  </a:lnTo>
                  <a:lnTo>
                    <a:pt x="39" y="187"/>
                  </a:lnTo>
                  <a:lnTo>
                    <a:pt x="51" y="174"/>
                  </a:lnTo>
                  <a:lnTo>
                    <a:pt x="73" y="147"/>
                  </a:lnTo>
                  <a:lnTo>
                    <a:pt x="96" y="119"/>
                  </a:lnTo>
                  <a:lnTo>
                    <a:pt x="96" y="119"/>
                  </a:lnTo>
                  <a:lnTo>
                    <a:pt x="110" y="102"/>
                  </a:lnTo>
                  <a:lnTo>
                    <a:pt x="124" y="84"/>
                  </a:lnTo>
                  <a:lnTo>
                    <a:pt x="154" y="51"/>
                  </a:lnTo>
                  <a:lnTo>
                    <a:pt x="154" y="51"/>
                  </a:lnTo>
                  <a:lnTo>
                    <a:pt x="175" y="32"/>
                  </a:lnTo>
                  <a:lnTo>
                    <a:pt x="184" y="21"/>
                  </a:lnTo>
                  <a:lnTo>
                    <a:pt x="194" y="8"/>
                  </a:lnTo>
                  <a:lnTo>
                    <a:pt x="194" y="8"/>
                  </a:lnTo>
                  <a:lnTo>
                    <a:pt x="194" y="7"/>
                  </a:lnTo>
                  <a:lnTo>
                    <a:pt x="194" y="4"/>
                  </a:lnTo>
                  <a:lnTo>
                    <a:pt x="191" y="2"/>
                  </a:lnTo>
                  <a:lnTo>
                    <a:pt x="187" y="0"/>
                  </a:lnTo>
                  <a:lnTo>
                    <a:pt x="184" y="2"/>
                  </a:lnTo>
                  <a:lnTo>
                    <a:pt x="183" y="3"/>
                  </a:lnTo>
                  <a:lnTo>
                    <a:pt x="18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0" name="Freeform 510"/>
            <p:cNvSpPr/>
            <p:nvPr/>
          </p:nvSpPr>
          <p:spPr bwMode="auto">
            <a:xfrm>
              <a:off x="3438526" y="1466850"/>
              <a:ext cx="76200" cy="87313"/>
            </a:xfrm>
            <a:custGeom>
              <a:avLst/>
              <a:gdLst/>
              <a:ahLst/>
              <a:cxnLst>
                <a:cxn ang="0">
                  <a:pos x="179" y="3"/>
                </a:cxn>
                <a:cxn ang="0">
                  <a:pos x="179" y="3"/>
                </a:cxn>
                <a:cxn ang="0">
                  <a:pos x="158" y="37"/>
                </a:cxn>
                <a:cxn ang="0">
                  <a:pos x="136" y="69"/>
                </a:cxn>
                <a:cxn ang="0">
                  <a:pos x="112" y="101"/>
                </a:cxn>
                <a:cxn ang="0">
                  <a:pos x="99" y="116"/>
                </a:cxn>
                <a:cxn ang="0">
                  <a:pos x="86" y="132"/>
                </a:cxn>
                <a:cxn ang="0">
                  <a:pos x="86" y="132"/>
                </a:cxn>
                <a:cxn ang="0">
                  <a:pos x="74" y="144"/>
                </a:cxn>
                <a:cxn ang="0">
                  <a:pos x="61" y="156"/>
                </a:cxn>
                <a:cxn ang="0">
                  <a:pos x="34" y="177"/>
                </a:cxn>
                <a:cxn ang="0">
                  <a:pos x="34" y="177"/>
                </a:cxn>
                <a:cxn ang="0">
                  <a:pos x="23" y="183"/>
                </a:cxn>
                <a:cxn ang="0">
                  <a:pos x="14" y="190"/>
                </a:cxn>
                <a:cxn ang="0">
                  <a:pos x="6" y="198"/>
                </a:cxn>
                <a:cxn ang="0">
                  <a:pos x="0" y="208"/>
                </a:cxn>
                <a:cxn ang="0">
                  <a:pos x="0" y="208"/>
                </a:cxn>
                <a:cxn ang="0">
                  <a:pos x="0" y="211"/>
                </a:cxn>
                <a:cxn ang="0">
                  <a:pos x="0" y="213"/>
                </a:cxn>
                <a:cxn ang="0">
                  <a:pos x="2" y="216"/>
                </a:cxn>
                <a:cxn ang="0">
                  <a:pos x="6" y="217"/>
                </a:cxn>
                <a:cxn ang="0">
                  <a:pos x="8" y="216"/>
                </a:cxn>
                <a:cxn ang="0">
                  <a:pos x="10" y="213"/>
                </a:cxn>
                <a:cxn ang="0">
                  <a:pos x="10" y="213"/>
                </a:cxn>
                <a:cxn ang="0">
                  <a:pos x="14" y="208"/>
                </a:cxn>
                <a:cxn ang="0">
                  <a:pos x="19" y="201"/>
                </a:cxn>
                <a:cxn ang="0">
                  <a:pos x="31" y="191"/>
                </a:cxn>
                <a:cxn ang="0">
                  <a:pos x="44" y="182"/>
                </a:cxn>
                <a:cxn ang="0">
                  <a:pos x="57" y="173"/>
                </a:cxn>
                <a:cxn ang="0">
                  <a:pos x="57" y="173"/>
                </a:cxn>
                <a:cxn ang="0">
                  <a:pos x="70" y="162"/>
                </a:cxn>
                <a:cxn ang="0">
                  <a:pos x="83" y="150"/>
                </a:cxn>
                <a:cxn ang="0">
                  <a:pos x="95" y="139"/>
                </a:cxn>
                <a:cxn ang="0">
                  <a:pos x="106" y="127"/>
                </a:cxn>
                <a:cxn ang="0">
                  <a:pos x="106" y="127"/>
                </a:cxn>
                <a:cxn ang="0">
                  <a:pos x="129" y="98"/>
                </a:cxn>
                <a:cxn ang="0">
                  <a:pos x="150" y="69"/>
                </a:cxn>
                <a:cxn ang="0">
                  <a:pos x="170" y="39"/>
                </a:cxn>
                <a:cxn ang="0">
                  <a:pos x="188" y="8"/>
                </a:cxn>
                <a:cxn ang="0">
                  <a:pos x="188" y="8"/>
                </a:cxn>
                <a:cxn ang="0">
                  <a:pos x="189" y="7"/>
                </a:cxn>
                <a:cxn ang="0">
                  <a:pos x="189" y="4"/>
                </a:cxn>
                <a:cxn ang="0">
                  <a:pos x="187" y="0"/>
                </a:cxn>
                <a:cxn ang="0">
                  <a:pos x="183" y="0"/>
                </a:cxn>
                <a:cxn ang="0">
                  <a:pos x="180" y="1"/>
                </a:cxn>
                <a:cxn ang="0">
                  <a:pos x="179" y="3"/>
                </a:cxn>
                <a:cxn ang="0">
                  <a:pos x="179" y="3"/>
                </a:cxn>
              </a:cxnLst>
              <a:rect l="0" t="0" r="r" b="b"/>
              <a:pathLst>
                <a:path w="189" h="217">
                  <a:moveTo>
                    <a:pt x="179" y="3"/>
                  </a:moveTo>
                  <a:lnTo>
                    <a:pt x="179" y="3"/>
                  </a:lnTo>
                  <a:lnTo>
                    <a:pt x="158" y="37"/>
                  </a:lnTo>
                  <a:lnTo>
                    <a:pt x="136" y="69"/>
                  </a:lnTo>
                  <a:lnTo>
                    <a:pt x="112" y="101"/>
                  </a:lnTo>
                  <a:lnTo>
                    <a:pt x="99" y="116"/>
                  </a:lnTo>
                  <a:lnTo>
                    <a:pt x="86" y="132"/>
                  </a:lnTo>
                  <a:lnTo>
                    <a:pt x="86" y="132"/>
                  </a:lnTo>
                  <a:lnTo>
                    <a:pt x="74" y="144"/>
                  </a:lnTo>
                  <a:lnTo>
                    <a:pt x="61" y="156"/>
                  </a:lnTo>
                  <a:lnTo>
                    <a:pt x="34" y="177"/>
                  </a:lnTo>
                  <a:lnTo>
                    <a:pt x="34" y="177"/>
                  </a:lnTo>
                  <a:lnTo>
                    <a:pt x="23" y="183"/>
                  </a:lnTo>
                  <a:lnTo>
                    <a:pt x="14" y="190"/>
                  </a:lnTo>
                  <a:lnTo>
                    <a:pt x="6" y="198"/>
                  </a:lnTo>
                  <a:lnTo>
                    <a:pt x="0" y="208"/>
                  </a:lnTo>
                  <a:lnTo>
                    <a:pt x="0" y="208"/>
                  </a:lnTo>
                  <a:lnTo>
                    <a:pt x="0" y="211"/>
                  </a:lnTo>
                  <a:lnTo>
                    <a:pt x="0" y="213"/>
                  </a:lnTo>
                  <a:lnTo>
                    <a:pt x="2" y="216"/>
                  </a:lnTo>
                  <a:lnTo>
                    <a:pt x="6" y="217"/>
                  </a:lnTo>
                  <a:lnTo>
                    <a:pt x="8" y="216"/>
                  </a:lnTo>
                  <a:lnTo>
                    <a:pt x="10" y="213"/>
                  </a:lnTo>
                  <a:lnTo>
                    <a:pt x="10" y="213"/>
                  </a:lnTo>
                  <a:lnTo>
                    <a:pt x="14" y="208"/>
                  </a:lnTo>
                  <a:lnTo>
                    <a:pt x="19" y="201"/>
                  </a:lnTo>
                  <a:lnTo>
                    <a:pt x="31" y="191"/>
                  </a:lnTo>
                  <a:lnTo>
                    <a:pt x="44" y="182"/>
                  </a:lnTo>
                  <a:lnTo>
                    <a:pt x="57" y="173"/>
                  </a:lnTo>
                  <a:lnTo>
                    <a:pt x="57" y="173"/>
                  </a:lnTo>
                  <a:lnTo>
                    <a:pt x="70" y="162"/>
                  </a:lnTo>
                  <a:lnTo>
                    <a:pt x="83" y="150"/>
                  </a:lnTo>
                  <a:lnTo>
                    <a:pt x="95" y="139"/>
                  </a:lnTo>
                  <a:lnTo>
                    <a:pt x="106" y="127"/>
                  </a:lnTo>
                  <a:lnTo>
                    <a:pt x="106" y="127"/>
                  </a:lnTo>
                  <a:lnTo>
                    <a:pt x="129" y="98"/>
                  </a:lnTo>
                  <a:lnTo>
                    <a:pt x="150" y="69"/>
                  </a:lnTo>
                  <a:lnTo>
                    <a:pt x="170" y="39"/>
                  </a:lnTo>
                  <a:lnTo>
                    <a:pt x="188" y="8"/>
                  </a:lnTo>
                  <a:lnTo>
                    <a:pt x="188" y="8"/>
                  </a:lnTo>
                  <a:lnTo>
                    <a:pt x="189" y="7"/>
                  </a:lnTo>
                  <a:lnTo>
                    <a:pt x="189" y="4"/>
                  </a:lnTo>
                  <a:lnTo>
                    <a:pt x="187" y="0"/>
                  </a:lnTo>
                  <a:lnTo>
                    <a:pt x="183" y="0"/>
                  </a:lnTo>
                  <a:lnTo>
                    <a:pt x="180" y="1"/>
                  </a:lnTo>
                  <a:lnTo>
                    <a:pt x="179" y="3"/>
                  </a:lnTo>
                  <a:lnTo>
                    <a:pt x="17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1" name="Freeform 511"/>
            <p:cNvSpPr/>
            <p:nvPr/>
          </p:nvSpPr>
          <p:spPr bwMode="auto">
            <a:xfrm>
              <a:off x="3465513" y="1516063"/>
              <a:ext cx="52388" cy="65088"/>
            </a:xfrm>
            <a:custGeom>
              <a:avLst/>
              <a:gdLst/>
              <a:ahLst/>
              <a:cxnLst>
                <a:cxn ang="0">
                  <a:pos x="119" y="1"/>
                </a:cxn>
                <a:cxn ang="0">
                  <a:pos x="119" y="1"/>
                </a:cxn>
                <a:cxn ang="0">
                  <a:pos x="85" y="34"/>
                </a:cxn>
                <a:cxn ang="0">
                  <a:pos x="68" y="51"/>
                </a:cxn>
                <a:cxn ang="0">
                  <a:pos x="52" y="69"/>
                </a:cxn>
                <a:cxn ang="0">
                  <a:pos x="52" y="69"/>
                </a:cxn>
                <a:cxn ang="0">
                  <a:pos x="38" y="90"/>
                </a:cxn>
                <a:cxn ang="0">
                  <a:pos x="25" y="111"/>
                </a:cxn>
                <a:cxn ang="0">
                  <a:pos x="12" y="132"/>
                </a:cxn>
                <a:cxn ang="0">
                  <a:pos x="0" y="154"/>
                </a:cxn>
                <a:cxn ang="0">
                  <a:pos x="0" y="154"/>
                </a:cxn>
                <a:cxn ang="0">
                  <a:pos x="0" y="157"/>
                </a:cxn>
                <a:cxn ang="0">
                  <a:pos x="0" y="159"/>
                </a:cxn>
                <a:cxn ang="0">
                  <a:pos x="2" y="162"/>
                </a:cxn>
                <a:cxn ang="0">
                  <a:pos x="5" y="163"/>
                </a:cxn>
                <a:cxn ang="0">
                  <a:pos x="8" y="163"/>
                </a:cxn>
                <a:cxn ang="0">
                  <a:pos x="9" y="162"/>
                </a:cxn>
                <a:cxn ang="0">
                  <a:pos x="10" y="161"/>
                </a:cxn>
                <a:cxn ang="0">
                  <a:pos x="10" y="161"/>
                </a:cxn>
                <a:cxn ang="0">
                  <a:pos x="21" y="140"/>
                </a:cxn>
                <a:cxn ang="0">
                  <a:pos x="31" y="120"/>
                </a:cxn>
                <a:cxn ang="0">
                  <a:pos x="43" y="102"/>
                </a:cxn>
                <a:cxn ang="0">
                  <a:pos x="57" y="83"/>
                </a:cxn>
                <a:cxn ang="0">
                  <a:pos x="57" y="83"/>
                </a:cxn>
                <a:cxn ang="0">
                  <a:pos x="73" y="62"/>
                </a:cxn>
                <a:cxn ang="0">
                  <a:pos x="90" y="44"/>
                </a:cxn>
                <a:cxn ang="0">
                  <a:pos x="128" y="9"/>
                </a:cxn>
                <a:cxn ang="0">
                  <a:pos x="128" y="9"/>
                </a:cxn>
                <a:cxn ang="0">
                  <a:pos x="129" y="8"/>
                </a:cxn>
                <a:cxn ang="0">
                  <a:pos x="129" y="5"/>
                </a:cxn>
                <a:cxn ang="0">
                  <a:pos x="127" y="1"/>
                </a:cxn>
                <a:cxn ang="0">
                  <a:pos x="124" y="0"/>
                </a:cxn>
                <a:cxn ang="0">
                  <a:pos x="121" y="0"/>
                </a:cxn>
                <a:cxn ang="0">
                  <a:pos x="119" y="1"/>
                </a:cxn>
                <a:cxn ang="0">
                  <a:pos x="119" y="1"/>
                </a:cxn>
              </a:cxnLst>
              <a:rect l="0" t="0" r="r" b="b"/>
              <a:pathLst>
                <a:path w="129" h="163">
                  <a:moveTo>
                    <a:pt x="119" y="1"/>
                  </a:moveTo>
                  <a:lnTo>
                    <a:pt x="119" y="1"/>
                  </a:lnTo>
                  <a:lnTo>
                    <a:pt x="85" y="34"/>
                  </a:lnTo>
                  <a:lnTo>
                    <a:pt x="68" y="51"/>
                  </a:lnTo>
                  <a:lnTo>
                    <a:pt x="52" y="69"/>
                  </a:lnTo>
                  <a:lnTo>
                    <a:pt x="52" y="69"/>
                  </a:lnTo>
                  <a:lnTo>
                    <a:pt x="38" y="90"/>
                  </a:lnTo>
                  <a:lnTo>
                    <a:pt x="25" y="111"/>
                  </a:lnTo>
                  <a:lnTo>
                    <a:pt x="12" y="132"/>
                  </a:lnTo>
                  <a:lnTo>
                    <a:pt x="0" y="154"/>
                  </a:lnTo>
                  <a:lnTo>
                    <a:pt x="0" y="154"/>
                  </a:lnTo>
                  <a:lnTo>
                    <a:pt x="0" y="157"/>
                  </a:lnTo>
                  <a:lnTo>
                    <a:pt x="0" y="159"/>
                  </a:lnTo>
                  <a:lnTo>
                    <a:pt x="2" y="162"/>
                  </a:lnTo>
                  <a:lnTo>
                    <a:pt x="5" y="163"/>
                  </a:lnTo>
                  <a:lnTo>
                    <a:pt x="8" y="163"/>
                  </a:lnTo>
                  <a:lnTo>
                    <a:pt x="9" y="162"/>
                  </a:lnTo>
                  <a:lnTo>
                    <a:pt x="10" y="161"/>
                  </a:lnTo>
                  <a:lnTo>
                    <a:pt x="10" y="161"/>
                  </a:lnTo>
                  <a:lnTo>
                    <a:pt x="21" y="140"/>
                  </a:lnTo>
                  <a:lnTo>
                    <a:pt x="31" y="120"/>
                  </a:lnTo>
                  <a:lnTo>
                    <a:pt x="43" y="102"/>
                  </a:lnTo>
                  <a:lnTo>
                    <a:pt x="57" y="83"/>
                  </a:lnTo>
                  <a:lnTo>
                    <a:pt x="57" y="83"/>
                  </a:lnTo>
                  <a:lnTo>
                    <a:pt x="73" y="62"/>
                  </a:lnTo>
                  <a:lnTo>
                    <a:pt x="90" y="44"/>
                  </a:lnTo>
                  <a:lnTo>
                    <a:pt x="128" y="9"/>
                  </a:lnTo>
                  <a:lnTo>
                    <a:pt x="128" y="9"/>
                  </a:lnTo>
                  <a:lnTo>
                    <a:pt x="129" y="8"/>
                  </a:lnTo>
                  <a:lnTo>
                    <a:pt x="129" y="5"/>
                  </a:lnTo>
                  <a:lnTo>
                    <a:pt x="127" y="1"/>
                  </a:lnTo>
                  <a:lnTo>
                    <a:pt x="124" y="0"/>
                  </a:lnTo>
                  <a:lnTo>
                    <a:pt x="121" y="0"/>
                  </a:lnTo>
                  <a:lnTo>
                    <a:pt x="119" y="1"/>
                  </a:lnTo>
                  <a:lnTo>
                    <a:pt x="11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2" name="Freeform 512"/>
            <p:cNvSpPr>
              <a:spLocks noEditPoints="1"/>
            </p:cNvSpPr>
            <p:nvPr/>
          </p:nvSpPr>
          <p:spPr bwMode="auto">
            <a:xfrm>
              <a:off x="3119438" y="1393825"/>
              <a:ext cx="277813" cy="128588"/>
            </a:xfrm>
            <a:custGeom>
              <a:avLst/>
              <a:gdLst/>
              <a:ahLst/>
              <a:cxnLst>
                <a:cxn ang="0">
                  <a:pos x="661" y="10"/>
                </a:cxn>
                <a:cxn ang="0">
                  <a:pos x="647" y="6"/>
                </a:cxn>
                <a:cxn ang="0">
                  <a:pos x="256" y="6"/>
                </a:cxn>
                <a:cxn ang="0">
                  <a:pos x="24" y="0"/>
                </a:cxn>
                <a:cxn ang="0">
                  <a:pos x="13" y="1"/>
                </a:cxn>
                <a:cxn ang="0">
                  <a:pos x="4" y="10"/>
                </a:cxn>
                <a:cxn ang="0">
                  <a:pos x="1" y="23"/>
                </a:cxn>
                <a:cxn ang="0">
                  <a:pos x="3" y="65"/>
                </a:cxn>
                <a:cxn ang="0">
                  <a:pos x="14" y="129"/>
                </a:cxn>
                <a:cxn ang="0">
                  <a:pos x="31" y="171"/>
                </a:cxn>
                <a:cxn ang="0">
                  <a:pos x="56" y="210"/>
                </a:cxn>
                <a:cxn ang="0">
                  <a:pos x="92" y="247"/>
                </a:cxn>
                <a:cxn ang="0">
                  <a:pos x="119" y="268"/>
                </a:cxn>
                <a:cxn ang="0">
                  <a:pos x="162" y="291"/>
                </a:cxn>
                <a:cxn ang="0">
                  <a:pos x="226" y="311"/>
                </a:cxn>
                <a:cxn ang="0">
                  <a:pos x="326" y="321"/>
                </a:cxn>
                <a:cxn ang="0">
                  <a:pos x="391" y="319"/>
                </a:cxn>
                <a:cxn ang="0">
                  <a:pos x="492" y="307"/>
                </a:cxn>
                <a:cxn ang="0">
                  <a:pos x="570" y="281"/>
                </a:cxn>
                <a:cxn ang="0">
                  <a:pos x="615" y="256"/>
                </a:cxn>
                <a:cxn ang="0">
                  <a:pos x="642" y="235"/>
                </a:cxn>
                <a:cxn ang="0">
                  <a:pos x="670" y="197"/>
                </a:cxn>
                <a:cxn ang="0">
                  <a:pos x="685" y="155"/>
                </a:cxn>
                <a:cxn ang="0">
                  <a:pos x="696" y="94"/>
                </a:cxn>
                <a:cxn ang="0">
                  <a:pos x="700" y="22"/>
                </a:cxn>
                <a:cxn ang="0">
                  <a:pos x="688" y="9"/>
                </a:cxn>
                <a:cxn ang="0">
                  <a:pos x="668" y="10"/>
                </a:cxn>
                <a:cxn ang="0">
                  <a:pos x="579" y="226"/>
                </a:cxn>
                <a:cxn ang="0">
                  <a:pos x="556" y="239"/>
                </a:cxn>
                <a:cxn ang="0">
                  <a:pos x="481" y="264"/>
                </a:cxn>
                <a:cxn ang="0">
                  <a:pos x="375" y="274"/>
                </a:cxn>
                <a:cxn ang="0">
                  <a:pos x="322" y="274"/>
                </a:cxn>
                <a:cxn ang="0">
                  <a:pos x="242" y="266"/>
                </a:cxn>
                <a:cxn ang="0">
                  <a:pos x="165" y="243"/>
                </a:cxn>
                <a:cxn ang="0">
                  <a:pos x="136" y="229"/>
                </a:cxn>
                <a:cxn ang="0">
                  <a:pos x="102" y="198"/>
                </a:cxn>
                <a:cxn ang="0">
                  <a:pos x="77" y="162"/>
                </a:cxn>
                <a:cxn ang="0">
                  <a:pos x="60" y="120"/>
                </a:cxn>
                <a:cxn ang="0">
                  <a:pos x="47" y="45"/>
                </a:cxn>
                <a:cxn ang="0">
                  <a:pos x="182" y="49"/>
                </a:cxn>
                <a:cxn ang="0">
                  <a:pos x="647" y="52"/>
                </a:cxn>
                <a:cxn ang="0">
                  <a:pos x="653" y="52"/>
                </a:cxn>
                <a:cxn ang="0">
                  <a:pos x="645" y="125"/>
                </a:cxn>
                <a:cxn ang="0">
                  <a:pos x="629" y="170"/>
                </a:cxn>
                <a:cxn ang="0">
                  <a:pos x="610" y="200"/>
                </a:cxn>
                <a:cxn ang="0">
                  <a:pos x="579" y="226"/>
                </a:cxn>
              </a:cxnLst>
              <a:rect l="0" t="0" r="r" b="b"/>
              <a:pathLst>
                <a:path w="700" h="321">
                  <a:moveTo>
                    <a:pt x="663" y="13"/>
                  </a:moveTo>
                  <a:lnTo>
                    <a:pt x="663" y="13"/>
                  </a:lnTo>
                  <a:lnTo>
                    <a:pt x="661" y="10"/>
                  </a:lnTo>
                  <a:lnTo>
                    <a:pt x="657" y="9"/>
                  </a:lnTo>
                  <a:lnTo>
                    <a:pt x="651" y="8"/>
                  </a:lnTo>
                  <a:lnTo>
                    <a:pt x="647" y="6"/>
                  </a:lnTo>
                  <a:lnTo>
                    <a:pt x="335" y="6"/>
                  </a:lnTo>
                  <a:lnTo>
                    <a:pt x="335" y="6"/>
                  </a:lnTo>
                  <a:lnTo>
                    <a:pt x="256" y="6"/>
                  </a:lnTo>
                  <a:lnTo>
                    <a:pt x="179" y="4"/>
                  </a:lnTo>
                  <a:lnTo>
                    <a:pt x="101" y="1"/>
                  </a:lnTo>
                  <a:lnTo>
                    <a:pt x="24" y="0"/>
                  </a:lnTo>
                  <a:lnTo>
                    <a:pt x="24" y="0"/>
                  </a:lnTo>
                  <a:lnTo>
                    <a:pt x="17" y="0"/>
                  </a:lnTo>
                  <a:lnTo>
                    <a:pt x="13" y="1"/>
                  </a:lnTo>
                  <a:lnTo>
                    <a:pt x="9" y="4"/>
                  </a:lnTo>
                  <a:lnTo>
                    <a:pt x="7" y="6"/>
                  </a:lnTo>
                  <a:lnTo>
                    <a:pt x="4" y="10"/>
                  </a:lnTo>
                  <a:lnTo>
                    <a:pt x="3" y="14"/>
                  </a:lnTo>
                  <a:lnTo>
                    <a:pt x="1" y="23"/>
                  </a:lnTo>
                  <a:lnTo>
                    <a:pt x="1" y="23"/>
                  </a:lnTo>
                  <a:lnTo>
                    <a:pt x="0" y="30"/>
                  </a:lnTo>
                  <a:lnTo>
                    <a:pt x="0" y="30"/>
                  </a:lnTo>
                  <a:lnTo>
                    <a:pt x="3" y="65"/>
                  </a:lnTo>
                  <a:lnTo>
                    <a:pt x="7" y="98"/>
                  </a:lnTo>
                  <a:lnTo>
                    <a:pt x="10" y="113"/>
                  </a:lnTo>
                  <a:lnTo>
                    <a:pt x="14" y="129"/>
                  </a:lnTo>
                  <a:lnTo>
                    <a:pt x="20" y="144"/>
                  </a:lnTo>
                  <a:lnTo>
                    <a:pt x="25" y="158"/>
                  </a:lnTo>
                  <a:lnTo>
                    <a:pt x="31" y="171"/>
                  </a:lnTo>
                  <a:lnTo>
                    <a:pt x="39" y="185"/>
                  </a:lnTo>
                  <a:lnTo>
                    <a:pt x="47" y="198"/>
                  </a:lnTo>
                  <a:lnTo>
                    <a:pt x="56" y="210"/>
                  </a:lnTo>
                  <a:lnTo>
                    <a:pt x="67" y="223"/>
                  </a:lnTo>
                  <a:lnTo>
                    <a:pt x="78" y="235"/>
                  </a:lnTo>
                  <a:lnTo>
                    <a:pt x="92" y="247"/>
                  </a:lnTo>
                  <a:lnTo>
                    <a:pt x="106" y="259"/>
                  </a:lnTo>
                  <a:lnTo>
                    <a:pt x="106" y="259"/>
                  </a:lnTo>
                  <a:lnTo>
                    <a:pt x="119" y="268"/>
                  </a:lnTo>
                  <a:lnTo>
                    <a:pt x="132" y="277"/>
                  </a:lnTo>
                  <a:lnTo>
                    <a:pt x="146" y="285"/>
                  </a:lnTo>
                  <a:lnTo>
                    <a:pt x="162" y="291"/>
                  </a:lnTo>
                  <a:lnTo>
                    <a:pt x="178" y="298"/>
                  </a:lnTo>
                  <a:lnTo>
                    <a:pt x="194" y="303"/>
                  </a:lnTo>
                  <a:lnTo>
                    <a:pt x="226" y="311"/>
                  </a:lnTo>
                  <a:lnTo>
                    <a:pt x="259" y="317"/>
                  </a:lnTo>
                  <a:lnTo>
                    <a:pt x="293" y="320"/>
                  </a:lnTo>
                  <a:lnTo>
                    <a:pt x="326" y="321"/>
                  </a:lnTo>
                  <a:lnTo>
                    <a:pt x="358" y="321"/>
                  </a:lnTo>
                  <a:lnTo>
                    <a:pt x="358" y="321"/>
                  </a:lnTo>
                  <a:lnTo>
                    <a:pt x="391" y="319"/>
                  </a:lnTo>
                  <a:lnTo>
                    <a:pt x="425" y="316"/>
                  </a:lnTo>
                  <a:lnTo>
                    <a:pt x="459" y="312"/>
                  </a:lnTo>
                  <a:lnTo>
                    <a:pt x="492" y="307"/>
                  </a:lnTo>
                  <a:lnTo>
                    <a:pt x="523" y="298"/>
                  </a:lnTo>
                  <a:lnTo>
                    <a:pt x="555" y="287"/>
                  </a:lnTo>
                  <a:lnTo>
                    <a:pt x="570" y="281"/>
                  </a:lnTo>
                  <a:lnTo>
                    <a:pt x="586" y="274"/>
                  </a:lnTo>
                  <a:lnTo>
                    <a:pt x="600" y="265"/>
                  </a:lnTo>
                  <a:lnTo>
                    <a:pt x="615" y="256"/>
                  </a:lnTo>
                  <a:lnTo>
                    <a:pt x="615" y="256"/>
                  </a:lnTo>
                  <a:lnTo>
                    <a:pt x="629" y="246"/>
                  </a:lnTo>
                  <a:lnTo>
                    <a:pt x="642" y="235"/>
                  </a:lnTo>
                  <a:lnTo>
                    <a:pt x="653" y="223"/>
                  </a:lnTo>
                  <a:lnTo>
                    <a:pt x="662" y="210"/>
                  </a:lnTo>
                  <a:lnTo>
                    <a:pt x="670" y="197"/>
                  </a:lnTo>
                  <a:lnTo>
                    <a:pt x="676" y="184"/>
                  </a:lnTo>
                  <a:lnTo>
                    <a:pt x="681" y="170"/>
                  </a:lnTo>
                  <a:lnTo>
                    <a:pt x="685" y="155"/>
                  </a:lnTo>
                  <a:lnTo>
                    <a:pt x="689" y="141"/>
                  </a:lnTo>
                  <a:lnTo>
                    <a:pt x="692" y="125"/>
                  </a:lnTo>
                  <a:lnTo>
                    <a:pt x="696" y="94"/>
                  </a:lnTo>
                  <a:lnTo>
                    <a:pt x="700" y="30"/>
                  </a:lnTo>
                  <a:lnTo>
                    <a:pt x="700" y="30"/>
                  </a:lnTo>
                  <a:lnTo>
                    <a:pt x="700" y="22"/>
                  </a:lnTo>
                  <a:lnTo>
                    <a:pt x="697" y="17"/>
                  </a:lnTo>
                  <a:lnTo>
                    <a:pt x="693" y="11"/>
                  </a:lnTo>
                  <a:lnTo>
                    <a:pt x="688" y="9"/>
                  </a:lnTo>
                  <a:lnTo>
                    <a:pt x="681" y="8"/>
                  </a:lnTo>
                  <a:lnTo>
                    <a:pt x="675" y="8"/>
                  </a:lnTo>
                  <a:lnTo>
                    <a:pt x="668" y="10"/>
                  </a:lnTo>
                  <a:lnTo>
                    <a:pt x="663" y="13"/>
                  </a:lnTo>
                  <a:lnTo>
                    <a:pt x="663" y="13"/>
                  </a:lnTo>
                  <a:close/>
                  <a:moveTo>
                    <a:pt x="579" y="226"/>
                  </a:moveTo>
                  <a:lnTo>
                    <a:pt x="579" y="226"/>
                  </a:lnTo>
                  <a:lnTo>
                    <a:pt x="568" y="232"/>
                  </a:lnTo>
                  <a:lnTo>
                    <a:pt x="556" y="239"/>
                  </a:lnTo>
                  <a:lnTo>
                    <a:pt x="532" y="249"/>
                  </a:lnTo>
                  <a:lnTo>
                    <a:pt x="506" y="257"/>
                  </a:lnTo>
                  <a:lnTo>
                    <a:pt x="481" y="264"/>
                  </a:lnTo>
                  <a:lnTo>
                    <a:pt x="455" y="268"/>
                  </a:lnTo>
                  <a:lnTo>
                    <a:pt x="428" y="270"/>
                  </a:lnTo>
                  <a:lnTo>
                    <a:pt x="375" y="274"/>
                  </a:lnTo>
                  <a:lnTo>
                    <a:pt x="375" y="274"/>
                  </a:lnTo>
                  <a:lnTo>
                    <a:pt x="349" y="274"/>
                  </a:lnTo>
                  <a:lnTo>
                    <a:pt x="322" y="274"/>
                  </a:lnTo>
                  <a:lnTo>
                    <a:pt x="296" y="273"/>
                  </a:lnTo>
                  <a:lnTo>
                    <a:pt x="268" y="270"/>
                  </a:lnTo>
                  <a:lnTo>
                    <a:pt x="242" y="266"/>
                  </a:lnTo>
                  <a:lnTo>
                    <a:pt x="216" y="261"/>
                  </a:lnTo>
                  <a:lnTo>
                    <a:pt x="190" y="253"/>
                  </a:lnTo>
                  <a:lnTo>
                    <a:pt x="165" y="243"/>
                  </a:lnTo>
                  <a:lnTo>
                    <a:pt x="165" y="243"/>
                  </a:lnTo>
                  <a:lnTo>
                    <a:pt x="150" y="236"/>
                  </a:lnTo>
                  <a:lnTo>
                    <a:pt x="136" y="229"/>
                  </a:lnTo>
                  <a:lnTo>
                    <a:pt x="124" y="219"/>
                  </a:lnTo>
                  <a:lnTo>
                    <a:pt x="112" y="209"/>
                  </a:lnTo>
                  <a:lnTo>
                    <a:pt x="102" y="198"/>
                  </a:lnTo>
                  <a:lnTo>
                    <a:pt x="93" y="187"/>
                  </a:lnTo>
                  <a:lnTo>
                    <a:pt x="84" y="175"/>
                  </a:lnTo>
                  <a:lnTo>
                    <a:pt x="77" y="162"/>
                  </a:lnTo>
                  <a:lnTo>
                    <a:pt x="71" y="149"/>
                  </a:lnTo>
                  <a:lnTo>
                    <a:pt x="64" y="134"/>
                  </a:lnTo>
                  <a:lnTo>
                    <a:pt x="60" y="120"/>
                  </a:lnTo>
                  <a:lnTo>
                    <a:pt x="56" y="106"/>
                  </a:lnTo>
                  <a:lnTo>
                    <a:pt x="50" y="76"/>
                  </a:lnTo>
                  <a:lnTo>
                    <a:pt x="47" y="45"/>
                  </a:lnTo>
                  <a:lnTo>
                    <a:pt x="47" y="45"/>
                  </a:lnTo>
                  <a:lnTo>
                    <a:pt x="114" y="47"/>
                  </a:lnTo>
                  <a:lnTo>
                    <a:pt x="182" y="49"/>
                  </a:lnTo>
                  <a:lnTo>
                    <a:pt x="249" y="52"/>
                  </a:lnTo>
                  <a:lnTo>
                    <a:pt x="317" y="52"/>
                  </a:lnTo>
                  <a:lnTo>
                    <a:pt x="647" y="52"/>
                  </a:lnTo>
                  <a:lnTo>
                    <a:pt x="647" y="52"/>
                  </a:lnTo>
                  <a:lnTo>
                    <a:pt x="653" y="52"/>
                  </a:lnTo>
                  <a:lnTo>
                    <a:pt x="653" y="52"/>
                  </a:lnTo>
                  <a:lnTo>
                    <a:pt x="651" y="77"/>
                  </a:lnTo>
                  <a:lnTo>
                    <a:pt x="649" y="102"/>
                  </a:lnTo>
                  <a:lnTo>
                    <a:pt x="645" y="125"/>
                  </a:lnTo>
                  <a:lnTo>
                    <a:pt x="638" y="149"/>
                  </a:lnTo>
                  <a:lnTo>
                    <a:pt x="634" y="159"/>
                  </a:lnTo>
                  <a:lnTo>
                    <a:pt x="629" y="170"/>
                  </a:lnTo>
                  <a:lnTo>
                    <a:pt x="624" y="180"/>
                  </a:lnTo>
                  <a:lnTo>
                    <a:pt x="616" y="191"/>
                  </a:lnTo>
                  <a:lnTo>
                    <a:pt x="610" y="200"/>
                  </a:lnTo>
                  <a:lnTo>
                    <a:pt x="600" y="209"/>
                  </a:lnTo>
                  <a:lnTo>
                    <a:pt x="590" y="218"/>
                  </a:lnTo>
                  <a:lnTo>
                    <a:pt x="579" y="226"/>
                  </a:lnTo>
                  <a:lnTo>
                    <a:pt x="579" y="22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3" name="Freeform 513"/>
            <p:cNvSpPr>
              <a:spLocks noEditPoints="1"/>
            </p:cNvSpPr>
            <p:nvPr/>
          </p:nvSpPr>
          <p:spPr bwMode="auto">
            <a:xfrm>
              <a:off x="3570288" y="1393825"/>
              <a:ext cx="277813" cy="128588"/>
            </a:xfrm>
            <a:custGeom>
              <a:avLst/>
              <a:gdLst/>
              <a:ahLst/>
              <a:cxnLst>
                <a:cxn ang="0">
                  <a:pos x="661" y="10"/>
                </a:cxn>
                <a:cxn ang="0">
                  <a:pos x="648" y="6"/>
                </a:cxn>
                <a:cxn ang="0">
                  <a:pos x="258" y="6"/>
                </a:cxn>
                <a:cxn ang="0">
                  <a:pos x="24" y="0"/>
                </a:cxn>
                <a:cxn ang="0">
                  <a:pos x="13" y="1"/>
                </a:cxn>
                <a:cxn ang="0">
                  <a:pos x="4" y="10"/>
                </a:cxn>
                <a:cxn ang="0">
                  <a:pos x="1" y="23"/>
                </a:cxn>
                <a:cxn ang="0">
                  <a:pos x="3" y="65"/>
                </a:cxn>
                <a:cxn ang="0">
                  <a:pos x="14" y="129"/>
                </a:cxn>
                <a:cxn ang="0">
                  <a:pos x="31" y="171"/>
                </a:cxn>
                <a:cxn ang="0">
                  <a:pos x="56" y="210"/>
                </a:cxn>
                <a:cxn ang="0">
                  <a:pos x="92" y="247"/>
                </a:cxn>
                <a:cxn ang="0">
                  <a:pos x="119" y="268"/>
                </a:cxn>
                <a:cxn ang="0">
                  <a:pos x="162" y="291"/>
                </a:cxn>
                <a:cxn ang="0">
                  <a:pos x="226" y="311"/>
                </a:cxn>
                <a:cxn ang="0">
                  <a:pos x="326" y="321"/>
                </a:cxn>
                <a:cxn ang="0">
                  <a:pos x="393" y="319"/>
                </a:cxn>
                <a:cxn ang="0">
                  <a:pos x="492" y="307"/>
                </a:cxn>
                <a:cxn ang="0">
                  <a:pos x="570" y="281"/>
                </a:cxn>
                <a:cxn ang="0">
                  <a:pos x="615" y="256"/>
                </a:cxn>
                <a:cxn ang="0">
                  <a:pos x="642" y="235"/>
                </a:cxn>
                <a:cxn ang="0">
                  <a:pos x="670" y="197"/>
                </a:cxn>
                <a:cxn ang="0">
                  <a:pos x="686" y="155"/>
                </a:cxn>
                <a:cxn ang="0">
                  <a:pos x="696" y="94"/>
                </a:cxn>
                <a:cxn ang="0">
                  <a:pos x="700" y="22"/>
                </a:cxn>
                <a:cxn ang="0">
                  <a:pos x="688" y="9"/>
                </a:cxn>
                <a:cxn ang="0">
                  <a:pos x="669" y="10"/>
                </a:cxn>
                <a:cxn ang="0">
                  <a:pos x="580" y="226"/>
                </a:cxn>
                <a:cxn ang="0">
                  <a:pos x="556" y="239"/>
                </a:cxn>
                <a:cxn ang="0">
                  <a:pos x="481" y="264"/>
                </a:cxn>
                <a:cxn ang="0">
                  <a:pos x="376" y="274"/>
                </a:cxn>
                <a:cxn ang="0">
                  <a:pos x="322" y="274"/>
                </a:cxn>
                <a:cxn ang="0">
                  <a:pos x="242" y="266"/>
                </a:cxn>
                <a:cxn ang="0">
                  <a:pos x="165" y="243"/>
                </a:cxn>
                <a:cxn ang="0">
                  <a:pos x="136" y="229"/>
                </a:cxn>
                <a:cxn ang="0">
                  <a:pos x="102" y="198"/>
                </a:cxn>
                <a:cxn ang="0">
                  <a:pos x="77" y="162"/>
                </a:cxn>
                <a:cxn ang="0">
                  <a:pos x="60" y="120"/>
                </a:cxn>
                <a:cxn ang="0">
                  <a:pos x="47" y="45"/>
                </a:cxn>
                <a:cxn ang="0">
                  <a:pos x="182" y="49"/>
                </a:cxn>
                <a:cxn ang="0">
                  <a:pos x="648" y="52"/>
                </a:cxn>
                <a:cxn ang="0">
                  <a:pos x="653" y="52"/>
                </a:cxn>
                <a:cxn ang="0">
                  <a:pos x="645" y="125"/>
                </a:cxn>
                <a:cxn ang="0">
                  <a:pos x="629" y="170"/>
                </a:cxn>
                <a:cxn ang="0">
                  <a:pos x="610" y="200"/>
                </a:cxn>
                <a:cxn ang="0">
                  <a:pos x="580" y="226"/>
                </a:cxn>
              </a:cxnLst>
              <a:rect l="0" t="0" r="r" b="b"/>
              <a:pathLst>
                <a:path w="701" h="321">
                  <a:moveTo>
                    <a:pt x="663" y="13"/>
                  </a:moveTo>
                  <a:lnTo>
                    <a:pt x="663" y="13"/>
                  </a:lnTo>
                  <a:lnTo>
                    <a:pt x="661" y="10"/>
                  </a:lnTo>
                  <a:lnTo>
                    <a:pt x="657" y="9"/>
                  </a:lnTo>
                  <a:lnTo>
                    <a:pt x="653" y="8"/>
                  </a:lnTo>
                  <a:lnTo>
                    <a:pt x="648" y="6"/>
                  </a:lnTo>
                  <a:lnTo>
                    <a:pt x="335" y="6"/>
                  </a:lnTo>
                  <a:lnTo>
                    <a:pt x="335" y="6"/>
                  </a:lnTo>
                  <a:lnTo>
                    <a:pt x="258" y="6"/>
                  </a:lnTo>
                  <a:lnTo>
                    <a:pt x="179" y="4"/>
                  </a:lnTo>
                  <a:lnTo>
                    <a:pt x="101" y="1"/>
                  </a:lnTo>
                  <a:lnTo>
                    <a:pt x="24" y="0"/>
                  </a:lnTo>
                  <a:lnTo>
                    <a:pt x="24" y="0"/>
                  </a:lnTo>
                  <a:lnTo>
                    <a:pt x="18" y="0"/>
                  </a:lnTo>
                  <a:lnTo>
                    <a:pt x="13" y="1"/>
                  </a:lnTo>
                  <a:lnTo>
                    <a:pt x="9" y="4"/>
                  </a:lnTo>
                  <a:lnTo>
                    <a:pt x="7" y="6"/>
                  </a:lnTo>
                  <a:lnTo>
                    <a:pt x="4" y="10"/>
                  </a:lnTo>
                  <a:lnTo>
                    <a:pt x="3" y="14"/>
                  </a:lnTo>
                  <a:lnTo>
                    <a:pt x="1" y="23"/>
                  </a:lnTo>
                  <a:lnTo>
                    <a:pt x="1" y="23"/>
                  </a:lnTo>
                  <a:lnTo>
                    <a:pt x="0" y="30"/>
                  </a:lnTo>
                  <a:lnTo>
                    <a:pt x="0" y="30"/>
                  </a:lnTo>
                  <a:lnTo>
                    <a:pt x="3" y="65"/>
                  </a:lnTo>
                  <a:lnTo>
                    <a:pt x="7" y="98"/>
                  </a:lnTo>
                  <a:lnTo>
                    <a:pt x="11" y="113"/>
                  </a:lnTo>
                  <a:lnTo>
                    <a:pt x="14" y="129"/>
                  </a:lnTo>
                  <a:lnTo>
                    <a:pt x="20" y="144"/>
                  </a:lnTo>
                  <a:lnTo>
                    <a:pt x="25" y="158"/>
                  </a:lnTo>
                  <a:lnTo>
                    <a:pt x="31" y="171"/>
                  </a:lnTo>
                  <a:lnTo>
                    <a:pt x="39" y="185"/>
                  </a:lnTo>
                  <a:lnTo>
                    <a:pt x="47" y="198"/>
                  </a:lnTo>
                  <a:lnTo>
                    <a:pt x="56" y="210"/>
                  </a:lnTo>
                  <a:lnTo>
                    <a:pt x="67" y="223"/>
                  </a:lnTo>
                  <a:lnTo>
                    <a:pt x="79" y="235"/>
                  </a:lnTo>
                  <a:lnTo>
                    <a:pt x="92" y="247"/>
                  </a:lnTo>
                  <a:lnTo>
                    <a:pt x="106" y="259"/>
                  </a:lnTo>
                  <a:lnTo>
                    <a:pt x="106" y="259"/>
                  </a:lnTo>
                  <a:lnTo>
                    <a:pt x="119" y="268"/>
                  </a:lnTo>
                  <a:lnTo>
                    <a:pt x="132" y="277"/>
                  </a:lnTo>
                  <a:lnTo>
                    <a:pt x="147" y="285"/>
                  </a:lnTo>
                  <a:lnTo>
                    <a:pt x="162" y="291"/>
                  </a:lnTo>
                  <a:lnTo>
                    <a:pt x="178" y="298"/>
                  </a:lnTo>
                  <a:lnTo>
                    <a:pt x="194" y="303"/>
                  </a:lnTo>
                  <a:lnTo>
                    <a:pt x="226" y="311"/>
                  </a:lnTo>
                  <a:lnTo>
                    <a:pt x="259" y="317"/>
                  </a:lnTo>
                  <a:lnTo>
                    <a:pt x="293" y="320"/>
                  </a:lnTo>
                  <a:lnTo>
                    <a:pt x="326" y="321"/>
                  </a:lnTo>
                  <a:lnTo>
                    <a:pt x="358" y="321"/>
                  </a:lnTo>
                  <a:lnTo>
                    <a:pt x="358" y="321"/>
                  </a:lnTo>
                  <a:lnTo>
                    <a:pt x="393" y="319"/>
                  </a:lnTo>
                  <a:lnTo>
                    <a:pt x="425" y="316"/>
                  </a:lnTo>
                  <a:lnTo>
                    <a:pt x="459" y="312"/>
                  </a:lnTo>
                  <a:lnTo>
                    <a:pt x="492" y="307"/>
                  </a:lnTo>
                  <a:lnTo>
                    <a:pt x="523" y="298"/>
                  </a:lnTo>
                  <a:lnTo>
                    <a:pt x="555" y="287"/>
                  </a:lnTo>
                  <a:lnTo>
                    <a:pt x="570" y="281"/>
                  </a:lnTo>
                  <a:lnTo>
                    <a:pt x="586" y="274"/>
                  </a:lnTo>
                  <a:lnTo>
                    <a:pt x="600" y="265"/>
                  </a:lnTo>
                  <a:lnTo>
                    <a:pt x="615" y="256"/>
                  </a:lnTo>
                  <a:lnTo>
                    <a:pt x="615" y="256"/>
                  </a:lnTo>
                  <a:lnTo>
                    <a:pt x="629" y="246"/>
                  </a:lnTo>
                  <a:lnTo>
                    <a:pt x="642" y="235"/>
                  </a:lnTo>
                  <a:lnTo>
                    <a:pt x="653" y="223"/>
                  </a:lnTo>
                  <a:lnTo>
                    <a:pt x="662" y="210"/>
                  </a:lnTo>
                  <a:lnTo>
                    <a:pt x="670" y="197"/>
                  </a:lnTo>
                  <a:lnTo>
                    <a:pt x="676" y="184"/>
                  </a:lnTo>
                  <a:lnTo>
                    <a:pt x="682" y="170"/>
                  </a:lnTo>
                  <a:lnTo>
                    <a:pt x="686" y="155"/>
                  </a:lnTo>
                  <a:lnTo>
                    <a:pt x="689" y="141"/>
                  </a:lnTo>
                  <a:lnTo>
                    <a:pt x="692" y="125"/>
                  </a:lnTo>
                  <a:lnTo>
                    <a:pt x="696" y="94"/>
                  </a:lnTo>
                  <a:lnTo>
                    <a:pt x="701" y="30"/>
                  </a:lnTo>
                  <a:lnTo>
                    <a:pt x="701" y="30"/>
                  </a:lnTo>
                  <a:lnTo>
                    <a:pt x="700" y="22"/>
                  </a:lnTo>
                  <a:lnTo>
                    <a:pt x="697" y="17"/>
                  </a:lnTo>
                  <a:lnTo>
                    <a:pt x="693" y="11"/>
                  </a:lnTo>
                  <a:lnTo>
                    <a:pt x="688" y="9"/>
                  </a:lnTo>
                  <a:lnTo>
                    <a:pt x="682" y="8"/>
                  </a:lnTo>
                  <a:lnTo>
                    <a:pt x="675" y="8"/>
                  </a:lnTo>
                  <a:lnTo>
                    <a:pt x="669" y="10"/>
                  </a:lnTo>
                  <a:lnTo>
                    <a:pt x="663" y="13"/>
                  </a:lnTo>
                  <a:lnTo>
                    <a:pt x="663" y="13"/>
                  </a:lnTo>
                  <a:close/>
                  <a:moveTo>
                    <a:pt x="580" y="226"/>
                  </a:moveTo>
                  <a:lnTo>
                    <a:pt x="580" y="226"/>
                  </a:lnTo>
                  <a:lnTo>
                    <a:pt x="568" y="232"/>
                  </a:lnTo>
                  <a:lnTo>
                    <a:pt x="556" y="239"/>
                  </a:lnTo>
                  <a:lnTo>
                    <a:pt x="532" y="249"/>
                  </a:lnTo>
                  <a:lnTo>
                    <a:pt x="506" y="257"/>
                  </a:lnTo>
                  <a:lnTo>
                    <a:pt x="481" y="264"/>
                  </a:lnTo>
                  <a:lnTo>
                    <a:pt x="455" y="268"/>
                  </a:lnTo>
                  <a:lnTo>
                    <a:pt x="428" y="270"/>
                  </a:lnTo>
                  <a:lnTo>
                    <a:pt x="376" y="274"/>
                  </a:lnTo>
                  <a:lnTo>
                    <a:pt x="376" y="274"/>
                  </a:lnTo>
                  <a:lnTo>
                    <a:pt x="349" y="274"/>
                  </a:lnTo>
                  <a:lnTo>
                    <a:pt x="322" y="274"/>
                  </a:lnTo>
                  <a:lnTo>
                    <a:pt x="296" y="273"/>
                  </a:lnTo>
                  <a:lnTo>
                    <a:pt x="268" y="270"/>
                  </a:lnTo>
                  <a:lnTo>
                    <a:pt x="242" y="266"/>
                  </a:lnTo>
                  <a:lnTo>
                    <a:pt x="216" y="261"/>
                  </a:lnTo>
                  <a:lnTo>
                    <a:pt x="191" y="253"/>
                  </a:lnTo>
                  <a:lnTo>
                    <a:pt x="165" y="243"/>
                  </a:lnTo>
                  <a:lnTo>
                    <a:pt x="165" y="243"/>
                  </a:lnTo>
                  <a:lnTo>
                    <a:pt x="151" y="236"/>
                  </a:lnTo>
                  <a:lnTo>
                    <a:pt x="136" y="229"/>
                  </a:lnTo>
                  <a:lnTo>
                    <a:pt x="124" y="219"/>
                  </a:lnTo>
                  <a:lnTo>
                    <a:pt x="113" y="209"/>
                  </a:lnTo>
                  <a:lnTo>
                    <a:pt x="102" y="198"/>
                  </a:lnTo>
                  <a:lnTo>
                    <a:pt x="93" y="187"/>
                  </a:lnTo>
                  <a:lnTo>
                    <a:pt x="85" y="175"/>
                  </a:lnTo>
                  <a:lnTo>
                    <a:pt x="77" y="162"/>
                  </a:lnTo>
                  <a:lnTo>
                    <a:pt x="71" y="149"/>
                  </a:lnTo>
                  <a:lnTo>
                    <a:pt x="65" y="134"/>
                  </a:lnTo>
                  <a:lnTo>
                    <a:pt x="60" y="120"/>
                  </a:lnTo>
                  <a:lnTo>
                    <a:pt x="56" y="106"/>
                  </a:lnTo>
                  <a:lnTo>
                    <a:pt x="50" y="76"/>
                  </a:lnTo>
                  <a:lnTo>
                    <a:pt x="47" y="45"/>
                  </a:lnTo>
                  <a:lnTo>
                    <a:pt x="47" y="45"/>
                  </a:lnTo>
                  <a:lnTo>
                    <a:pt x="114" y="47"/>
                  </a:lnTo>
                  <a:lnTo>
                    <a:pt x="182" y="49"/>
                  </a:lnTo>
                  <a:lnTo>
                    <a:pt x="250" y="52"/>
                  </a:lnTo>
                  <a:lnTo>
                    <a:pt x="317" y="52"/>
                  </a:lnTo>
                  <a:lnTo>
                    <a:pt x="648" y="52"/>
                  </a:lnTo>
                  <a:lnTo>
                    <a:pt x="648" y="52"/>
                  </a:lnTo>
                  <a:lnTo>
                    <a:pt x="653" y="52"/>
                  </a:lnTo>
                  <a:lnTo>
                    <a:pt x="653" y="52"/>
                  </a:lnTo>
                  <a:lnTo>
                    <a:pt x="652" y="77"/>
                  </a:lnTo>
                  <a:lnTo>
                    <a:pt x="649" y="102"/>
                  </a:lnTo>
                  <a:lnTo>
                    <a:pt x="645" y="125"/>
                  </a:lnTo>
                  <a:lnTo>
                    <a:pt x="638" y="149"/>
                  </a:lnTo>
                  <a:lnTo>
                    <a:pt x="635" y="159"/>
                  </a:lnTo>
                  <a:lnTo>
                    <a:pt x="629" y="170"/>
                  </a:lnTo>
                  <a:lnTo>
                    <a:pt x="624" y="180"/>
                  </a:lnTo>
                  <a:lnTo>
                    <a:pt x="617" y="191"/>
                  </a:lnTo>
                  <a:lnTo>
                    <a:pt x="610" y="200"/>
                  </a:lnTo>
                  <a:lnTo>
                    <a:pt x="600" y="209"/>
                  </a:lnTo>
                  <a:lnTo>
                    <a:pt x="590" y="218"/>
                  </a:lnTo>
                  <a:lnTo>
                    <a:pt x="580" y="226"/>
                  </a:lnTo>
                  <a:lnTo>
                    <a:pt x="580" y="22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4" name="Freeform 514"/>
            <p:cNvSpPr>
              <a:spLocks noEditPoints="1"/>
            </p:cNvSpPr>
            <p:nvPr/>
          </p:nvSpPr>
          <p:spPr bwMode="auto">
            <a:xfrm>
              <a:off x="3187701" y="1065213"/>
              <a:ext cx="587375" cy="128588"/>
            </a:xfrm>
            <a:custGeom>
              <a:avLst/>
              <a:gdLst/>
              <a:ahLst/>
              <a:cxnLst>
                <a:cxn ang="0">
                  <a:pos x="1383" y="117"/>
                </a:cxn>
                <a:cxn ang="0">
                  <a:pos x="1313" y="106"/>
                </a:cxn>
                <a:cxn ang="0">
                  <a:pos x="1176" y="26"/>
                </a:cxn>
                <a:cxn ang="0">
                  <a:pos x="1078" y="2"/>
                </a:cxn>
                <a:cxn ang="0">
                  <a:pos x="969" y="17"/>
                </a:cxn>
                <a:cxn ang="0">
                  <a:pos x="862" y="60"/>
                </a:cxn>
                <a:cxn ang="0">
                  <a:pos x="700" y="75"/>
                </a:cxn>
                <a:cxn ang="0">
                  <a:pos x="581" y="47"/>
                </a:cxn>
                <a:cxn ang="0">
                  <a:pos x="453" y="4"/>
                </a:cxn>
                <a:cxn ang="0">
                  <a:pos x="348" y="9"/>
                </a:cxn>
                <a:cxn ang="0">
                  <a:pos x="230" y="72"/>
                </a:cxn>
                <a:cxn ang="0">
                  <a:pos x="148" y="110"/>
                </a:cxn>
                <a:cxn ang="0">
                  <a:pos x="48" y="127"/>
                </a:cxn>
                <a:cxn ang="0">
                  <a:pos x="1" y="194"/>
                </a:cxn>
                <a:cxn ang="0">
                  <a:pos x="33" y="280"/>
                </a:cxn>
                <a:cxn ang="0">
                  <a:pos x="146" y="327"/>
                </a:cxn>
                <a:cxn ang="0">
                  <a:pos x="271" y="293"/>
                </a:cxn>
                <a:cxn ang="0">
                  <a:pos x="415" y="213"/>
                </a:cxn>
                <a:cxn ang="0">
                  <a:pos x="502" y="207"/>
                </a:cxn>
                <a:cxn ang="0">
                  <a:pos x="636" y="268"/>
                </a:cxn>
                <a:cxn ang="0">
                  <a:pos x="739" y="296"/>
                </a:cxn>
                <a:cxn ang="0">
                  <a:pos x="820" y="277"/>
                </a:cxn>
                <a:cxn ang="0">
                  <a:pos x="960" y="211"/>
                </a:cxn>
                <a:cxn ang="0">
                  <a:pos x="1049" y="209"/>
                </a:cxn>
                <a:cxn ang="0">
                  <a:pos x="1207" y="293"/>
                </a:cxn>
                <a:cxn ang="0">
                  <a:pos x="1313" y="327"/>
                </a:cxn>
                <a:cxn ang="0">
                  <a:pos x="1431" y="293"/>
                </a:cxn>
                <a:cxn ang="0">
                  <a:pos x="1477" y="208"/>
                </a:cxn>
                <a:cxn ang="0">
                  <a:pos x="1415" y="245"/>
                </a:cxn>
                <a:cxn ang="0">
                  <a:pos x="1321" y="284"/>
                </a:cxn>
                <a:cxn ang="0">
                  <a:pos x="1260" y="270"/>
                </a:cxn>
                <a:cxn ang="0">
                  <a:pos x="1074" y="166"/>
                </a:cxn>
                <a:cxn ang="0">
                  <a:pos x="963" y="165"/>
                </a:cxn>
                <a:cxn ang="0">
                  <a:pos x="777" y="246"/>
                </a:cxn>
                <a:cxn ang="0">
                  <a:pos x="761" y="250"/>
                </a:cxn>
                <a:cxn ang="0">
                  <a:pos x="717" y="253"/>
                </a:cxn>
                <a:cxn ang="0">
                  <a:pos x="591" y="195"/>
                </a:cxn>
                <a:cxn ang="0">
                  <a:pos x="433" y="161"/>
                </a:cxn>
                <a:cxn ang="0">
                  <a:pos x="322" y="206"/>
                </a:cxn>
                <a:cxn ang="0">
                  <a:pos x="188" y="281"/>
                </a:cxn>
                <a:cxn ang="0">
                  <a:pos x="97" y="270"/>
                </a:cxn>
                <a:cxn ang="0">
                  <a:pos x="47" y="221"/>
                </a:cxn>
                <a:cxn ang="0">
                  <a:pos x="61" y="178"/>
                </a:cxn>
                <a:cxn ang="0">
                  <a:pos x="161" y="161"/>
                </a:cxn>
                <a:cxn ang="0">
                  <a:pos x="192" y="144"/>
                </a:cxn>
                <a:cxn ang="0">
                  <a:pos x="309" y="75"/>
                </a:cxn>
                <a:cxn ang="0">
                  <a:pos x="433" y="47"/>
                </a:cxn>
                <a:cxn ang="0">
                  <a:pos x="572" y="94"/>
                </a:cxn>
                <a:cxn ang="0">
                  <a:pos x="725" y="122"/>
                </a:cxn>
                <a:cxn ang="0">
                  <a:pos x="747" y="122"/>
                </a:cxn>
                <a:cxn ang="0">
                  <a:pos x="872" y="106"/>
                </a:cxn>
                <a:cxn ang="0">
                  <a:pos x="1020" y="50"/>
                </a:cxn>
                <a:cxn ang="0">
                  <a:pos x="1129" y="59"/>
                </a:cxn>
                <a:cxn ang="0">
                  <a:pos x="1249" y="126"/>
                </a:cxn>
                <a:cxn ang="0">
                  <a:pos x="1309" y="160"/>
                </a:cxn>
                <a:cxn ang="0">
                  <a:pos x="1400" y="169"/>
                </a:cxn>
                <a:cxn ang="0">
                  <a:pos x="1432" y="209"/>
                </a:cxn>
                <a:cxn ang="0">
                  <a:pos x="1415" y="245"/>
                </a:cxn>
              </a:cxnLst>
              <a:rect l="0" t="0" r="r" b="b"/>
              <a:pathLst>
                <a:path w="1477" h="327">
                  <a:moveTo>
                    <a:pt x="1455" y="144"/>
                  </a:moveTo>
                  <a:lnTo>
                    <a:pt x="1455" y="144"/>
                  </a:lnTo>
                  <a:lnTo>
                    <a:pt x="1443" y="135"/>
                  </a:lnTo>
                  <a:lnTo>
                    <a:pt x="1430" y="127"/>
                  </a:lnTo>
                  <a:lnTo>
                    <a:pt x="1415" y="122"/>
                  </a:lnTo>
                  <a:lnTo>
                    <a:pt x="1400" y="119"/>
                  </a:lnTo>
                  <a:lnTo>
                    <a:pt x="1383" y="117"/>
                  </a:lnTo>
                  <a:lnTo>
                    <a:pt x="1367" y="115"/>
                  </a:lnTo>
                  <a:lnTo>
                    <a:pt x="1336" y="115"/>
                  </a:lnTo>
                  <a:lnTo>
                    <a:pt x="1336" y="115"/>
                  </a:lnTo>
                  <a:lnTo>
                    <a:pt x="1330" y="110"/>
                  </a:lnTo>
                  <a:lnTo>
                    <a:pt x="1322" y="107"/>
                  </a:lnTo>
                  <a:lnTo>
                    <a:pt x="1322" y="107"/>
                  </a:lnTo>
                  <a:lnTo>
                    <a:pt x="1313" y="106"/>
                  </a:lnTo>
                  <a:lnTo>
                    <a:pt x="1303" y="102"/>
                  </a:lnTo>
                  <a:lnTo>
                    <a:pt x="1284" y="94"/>
                  </a:lnTo>
                  <a:lnTo>
                    <a:pt x="1266" y="84"/>
                  </a:lnTo>
                  <a:lnTo>
                    <a:pt x="1248" y="72"/>
                  </a:lnTo>
                  <a:lnTo>
                    <a:pt x="1211" y="49"/>
                  </a:lnTo>
                  <a:lnTo>
                    <a:pt x="1194" y="37"/>
                  </a:lnTo>
                  <a:lnTo>
                    <a:pt x="1176" y="26"/>
                  </a:lnTo>
                  <a:lnTo>
                    <a:pt x="1176" y="26"/>
                  </a:lnTo>
                  <a:lnTo>
                    <a:pt x="1162" y="21"/>
                  </a:lnTo>
                  <a:lnTo>
                    <a:pt x="1146" y="15"/>
                  </a:lnTo>
                  <a:lnTo>
                    <a:pt x="1129" y="9"/>
                  </a:lnTo>
                  <a:lnTo>
                    <a:pt x="1112" y="5"/>
                  </a:lnTo>
                  <a:lnTo>
                    <a:pt x="1095" y="3"/>
                  </a:lnTo>
                  <a:lnTo>
                    <a:pt x="1078" y="2"/>
                  </a:lnTo>
                  <a:lnTo>
                    <a:pt x="1061" y="0"/>
                  </a:lnTo>
                  <a:lnTo>
                    <a:pt x="1045" y="2"/>
                  </a:lnTo>
                  <a:lnTo>
                    <a:pt x="1045" y="2"/>
                  </a:lnTo>
                  <a:lnTo>
                    <a:pt x="1025" y="4"/>
                  </a:lnTo>
                  <a:lnTo>
                    <a:pt x="1006" y="8"/>
                  </a:lnTo>
                  <a:lnTo>
                    <a:pt x="988" y="12"/>
                  </a:lnTo>
                  <a:lnTo>
                    <a:pt x="969" y="17"/>
                  </a:lnTo>
                  <a:lnTo>
                    <a:pt x="951" y="24"/>
                  </a:lnTo>
                  <a:lnTo>
                    <a:pt x="933" y="30"/>
                  </a:lnTo>
                  <a:lnTo>
                    <a:pt x="914" y="38"/>
                  </a:lnTo>
                  <a:lnTo>
                    <a:pt x="897" y="47"/>
                  </a:lnTo>
                  <a:lnTo>
                    <a:pt x="897" y="47"/>
                  </a:lnTo>
                  <a:lnTo>
                    <a:pt x="880" y="55"/>
                  </a:lnTo>
                  <a:lnTo>
                    <a:pt x="862" y="60"/>
                  </a:lnTo>
                  <a:lnTo>
                    <a:pt x="842" y="66"/>
                  </a:lnTo>
                  <a:lnTo>
                    <a:pt x="821" y="70"/>
                  </a:lnTo>
                  <a:lnTo>
                    <a:pt x="799" y="72"/>
                  </a:lnTo>
                  <a:lnTo>
                    <a:pt x="778" y="75"/>
                  </a:lnTo>
                  <a:lnTo>
                    <a:pt x="739" y="76"/>
                  </a:lnTo>
                  <a:lnTo>
                    <a:pt x="739" y="76"/>
                  </a:lnTo>
                  <a:lnTo>
                    <a:pt x="700" y="75"/>
                  </a:lnTo>
                  <a:lnTo>
                    <a:pt x="678" y="72"/>
                  </a:lnTo>
                  <a:lnTo>
                    <a:pt x="657" y="70"/>
                  </a:lnTo>
                  <a:lnTo>
                    <a:pt x="636" y="66"/>
                  </a:lnTo>
                  <a:lnTo>
                    <a:pt x="615" y="60"/>
                  </a:lnTo>
                  <a:lnTo>
                    <a:pt x="596" y="55"/>
                  </a:lnTo>
                  <a:lnTo>
                    <a:pt x="581" y="47"/>
                  </a:lnTo>
                  <a:lnTo>
                    <a:pt x="581" y="47"/>
                  </a:lnTo>
                  <a:lnTo>
                    <a:pt x="564" y="38"/>
                  </a:lnTo>
                  <a:lnTo>
                    <a:pt x="545" y="30"/>
                  </a:lnTo>
                  <a:lnTo>
                    <a:pt x="527" y="24"/>
                  </a:lnTo>
                  <a:lnTo>
                    <a:pt x="509" y="17"/>
                  </a:lnTo>
                  <a:lnTo>
                    <a:pt x="490" y="12"/>
                  </a:lnTo>
                  <a:lnTo>
                    <a:pt x="471" y="8"/>
                  </a:lnTo>
                  <a:lnTo>
                    <a:pt x="453" y="4"/>
                  </a:lnTo>
                  <a:lnTo>
                    <a:pt x="433" y="2"/>
                  </a:lnTo>
                  <a:lnTo>
                    <a:pt x="433" y="2"/>
                  </a:lnTo>
                  <a:lnTo>
                    <a:pt x="417" y="0"/>
                  </a:lnTo>
                  <a:lnTo>
                    <a:pt x="400" y="2"/>
                  </a:lnTo>
                  <a:lnTo>
                    <a:pt x="383" y="3"/>
                  </a:lnTo>
                  <a:lnTo>
                    <a:pt x="365" y="5"/>
                  </a:lnTo>
                  <a:lnTo>
                    <a:pt x="348" y="9"/>
                  </a:lnTo>
                  <a:lnTo>
                    <a:pt x="332" y="15"/>
                  </a:lnTo>
                  <a:lnTo>
                    <a:pt x="317" y="21"/>
                  </a:lnTo>
                  <a:lnTo>
                    <a:pt x="302" y="26"/>
                  </a:lnTo>
                  <a:lnTo>
                    <a:pt x="302" y="26"/>
                  </a:lnTo>
                  <a:lnTo>
                    <a:pt x="284" y="37"/>
                  </a:lnTo>
                  <a:lnTo>
                    <a:pt x="265" y="49"/>
                  </a:lnTo>
                  <a:lnTo>
                    <a:pt x="230" y="72"/>
                  </a:lnTo>
                  <a:lnTo>
                    <a:pt x="212" y="84"/>
                  </a:lnTo>
                  <a:lnTo>
                    <a:pt x="194" y="94"/>
                  </a:lnTo>
                  <a:lnTo>
                    <a:pt x="174" y="102"/>
                  </a:lnTo>
                  <a:lnTo>
                    <a:pt x="165" y="106"/>
                  </a:lnTo>
                  <a:lnTo>
                    <a:pt x="154" y="107"/>
                  </a:lnTo>
                  <a:lnTo>
                    <a:pt x="154" y="107"/>
                  </a:lnTo>
                  <a:lnTo>
                    <a:pt x="148" y="110"/>
                  </a:lnTo>
                  <a:lnTo>
                    <a:pt x="143" y="115"/>
                  </a:lnTo>
                  <a:lnTo>
                    <a:pt x="143" y="115"/>
                  </a:lnTo>
                  <a:lnTo>
                    <a:pt x="111" y="115"/>
                  </a:lnTo>
                  <a:lnTo>
                    <a:pt x="94" y="117"/>
                  </a:lnTo>
                  <a:lnTo>
                    <a:pt x="78" y="119"/>
                  </a:lnTo>
                  <a:lnTo>
                    <a:pt x="63" y="122"/>
                  </a:lnTo>
                  <a:lnTo>
                    <a:pt x="48" y="127"/>
                  </a:lnTo>
                  <a:lnTo>
                    <a:pt x="35" y="135"/>
                  </a:lnTo>
                  <a:lnTo>
                    <a:pt x="23" y="144"/>
                  </a:lnTo>
                  <a:lnTo>
                    <a:pt x="23" y="144"/>
                  </a:lnTo>
                  <a:lnTo>
                    <a:pt x="16" y="155"/>
                  </a:lnTo>
                  <a:lnTo>
                    <a:pt x="9" y="166"/>
                  </a:lnTo>
                  <a:lnTo>
                    <a:pt x="4" y="179"/>
                  </a:lnTo>
                  <a:lnTo>
                    <a:pt x="1" y="194"/>
                  </a:lnTo>
                  <a:lnTo>
                    <a:pt x="0" y="208"/>
                  </a:lnTo>
                  <a:lnTo>
                    <a:pt x="1" y="223"/>
                  </a:lnTo>
                  <a:lnTo>
                    <a:pt x="4" y="236"/>
                  </a:lnTo>
                  <a:lnTo>
                    <a:pt x="9" y="247"/>
                  </a:lnTo>
                  <a:lnTo>
                    <a:pt x="9" y="247"/>
                  </a:lnTo>
                  <a:lnTo>
                    <a:pt x="21" y="264"/>
                  </a:lnTo>
                  <a:lnTo>
                    <a:pt x="33" y="280"/>
                  </a:lnTo>
                  <a:lnTo>
                    <a:pt x="46" y="293"/>
                  </a:lnTo>
                  <a:lnTo>
                    <a:pt x="61" y="304"/>
                  </a:lnTo>
                  <a:lnTo>
                    <a:pt x="77" y="311"/>
                  </a:lnTo>
                  <a:lnTo>
                    <a:pt x="93" y="319"/>
                  </a:lnTo>
                  <a:lnTo>
                    <a:pt x="110" y="323"/>
                  </a:lnTo>
                  <a:lnTo>
                    <a:pt x="128" y="326"/>
                  </a:lnTo>
                  <a:lnTo>
                    <a:pt x="146" y="327"/>
                  </a:lnTo>
                  <a:lnTo>
                    <a:pt x="165" y="327"/>
                  </a:lnTo>
                  <a:lnTo>
                    <a:pt x="183" y="325"/>
                  </a:lnTo>
                  <a:lnTo>
                    <a:pt x="201" y="321"/>
                  </a:lnTo>
                  <a:lnTo>
                    <a:pt x="218" y="317"/>
                  </a:lnTo>
                  <a:lnTo>
                    <a:pt x="237" y="310"/>
                  </a:lnTo>
                  <a:lnTo>
                    <a:pt x="254" y="302"/>
                  </a:lnTo>
                  <a:lnTo>
                    <a:pt x="271" y="293"/>
                  </a:lnTo>
                  <a:lnTo>
                    <a:pt x="271" y="293"/>
                  </a:lnTo>
                  <a:lnTo>
                    <a:pt x="296" y="279"/>
                  </a:lnTo>
                  <a:lnTo>
                    <a:pt x="319" y="263"/>
                  </a:lnTo>
                  <a:lnTo>
                    <a:pt x="343" y="249"/>
                  </a:lnTo>
                  <a:lnTo>
                    <a:pt x="366" y="234"/>
                  </a:lnTo>
                  <a:lnTo>
                    <a:pt x="390" y="223"/>
                  </a:lnTo>
                  <a:lnTo>
                    <a:pt x="415" y="213"/>
                  </a:lnTo>
                  <a:lnTo>
                    <a:pt x="429" y="209"/>
                  </a:lnTo>
                  <a:lnTo>
                    <a:pt x="442" y="207"/>
                  </a:lnTo>
                  <a:lnTo>
                    <a:pt x="456" y="204"/>
                  </a:lnTo>
                  <a:lnTo>
                    <a:pt x="471" y="203"/>
                  </a:lnTo>
                  <a:lnTo>
                    <a:pt x="471" y="203"/>
                  </a:lnTo>
                  <a:lnTo>
                    <a:pt x="487" y="204"/>
                  </a:lnTo>
                  <a:lnTo>
                    <a:pt x="502" y="207"/>
                  </a:lnTo>
                  <a:lnTo>
                    <a:pt x="517" y="211"/>
                  </a:lnTo>
                  <a:lnTo>
                    <a:pt x="532" y="217"/>
                  </a:lnTo>
                  <a:lnTo>
                    <a:pt x="560" y="230"/>
                  </a:lnTo>
                  <a:lnTo>
                    <a:pt x="589" y="245"/>
                  </a:lnTo>
                  <a:lnTo>
                    <a:pt x="589" y="245"/>
                  </a:lnTo>
                  <a:lnTo>
                    <a:pt x="617" y="259"/>
                  </a:lnTo>
                  <a:lnTo>
                    <a:pt x="636" y="268"/>
                  </a:lnTo>
                  <a:lnTo>
                    <a:pt x="657" y="277"/>
                  </a:lnTo>
                  <a:lnTo>
                    <a:pt x="679" y="287"/>
                  </a:lnTo>
                  <a:lnTo>
                    <a:pt x="700" y="293"/>
                  </a:lnTo>
                  <a:lnTo>
                    <a:pt x="710" y="296"/>
                  </a:lnTo>
                  <a:lnTo>
                    <a:pt x="721" y="297"/>
                  </a:lnTo>
                  <a:lnTo>
                    <a:pt x="730" y="297"/>
                  </a:lnTo>
                  <a:lnTo>
                    <a:pt x="739" y="296"/>
                  </a:lnTo>
                  <a:lnTo>
                    <a:pt x="739" y="296"/>
                  </a:lnTo>
                  <a:lnTo>
                    <a:pt x="748" y="297"/>
                  </a:lnTo>
                  <a:lnTo>
                    <a:pt x="757" y="297"/>
                  </a:lnTo>
                  <a:lnTo>
                    <a:pt x="768" y="296"/>
                  </a:lnTo>
                  <a:lnTo>
                    <a:pt x="778" y="293"/>
                  </a:lnTo>
                  <a:lnTo>
                    <a:pt x="799" y="287"/>
                  </a:lnTo>
                  <a:lnTo>
                    <a:pt x="820" y="277"/>
                  </a:lnTo>
                  <a:lnTo>
                    <a:pt x="841" y="268"/>
                  </a:lnTo>
                  <a:lnTo>
                    <a:pt x="861" y="259"/>
                  </a:lnTo>
                  <a:lnTo>
                    <a:pt x="889" y="245"/>
                  </a:lnTo>
                  <a:lnTo>
                    <a:pt x="889" y="245"/>
                  </a:lnTo>
                  <a:lnTo>
                    <a:pt x="917" y="230"/>
                  </a:lnTo>
                  <a:lnTo>
                    <a:pt x="946" y="217"/>
                  </a:lnTo>
                  <a:lnTo>
                    <a:pt x="960" y="211"/>
                  </a:lnTo>
                  <a:lnTo>
                    <a:pt x="976" y="207"/>
                  </a:lnTo>
                  <a:lnTo>
                    <a:pt x="990" y="204"/>
                  </a:lnTo>
                  <a:lnTo>
                    <a:pt x="1006" y="203"/>
                  </a:lnTo>
                  <a:lnTo>
                    <a:pt x="1006" y="203"/>
                  </a:lnTo>
                  <a:lnTo>
                    <a:pt x="1022" y="204"/>
                  </a:lnTo>
                  <a:lnTo>
                    <a:pt x="1036" y="207"/>
                  </a:lnTo>
                  <a:lnTo>
                    <a:pt x="1049" y="209"/>
                  </a:lnTo>
                  <a:lnTo>
                    <a:pt x="1062" y="213"/>
                  </a:lnTo>
                  <a:lnTo>
                    <a:pt x="1088" y="223"/>
                  </a:lnTo>
                  <a:lnTo>
                    <a:pt x="1112" y="234"/>
                  </a:lnTo>
                  <a:lnTo>
                    <a:pt x="1135" y="249"/>
                  </a:lnTo>
                  <a:lnTo>
                    <a:pt x="1159" y="263"/>
                  </a:lnTo>
                  <a:lnTo>
                    <a:pt x="1182" y="279"/>
                  </a:lnTo>
                  <a:lnTo>
                    <a:pt x="1207" y="293"/>
                  </a:lnTo>
                  <a:lnTo>
                    <a:pt x="1207" y="293"/>
                  </a:lnTo>
                  <a:lnTo>
                    <a:pt x="1223" y="302"/>
                  </a:lnTo>
                  <a:lnTo>
                    <a:pt x="1241" y="310"/>
                  </a:lnTo>
                  <a:lnTo>
                    <a:pt x="1258" y="317"/>
                  </a:lnTo>
                  <a:lnTo>
                    <a:pt x="1277" y="321"/>
                  </a:lnTo>
                  <a:lnTo>
                    <a:pt x="1295" y="325"/>
                  </a:lnTo>
                  <a:lnTo>
                    <a:pt x="1313" y="327"/>
                  </a:lnTo>
                  <a:lnTo>
                    <a:pt x="1332" y="327"/>
                  </a:lnTo>
                  <a:lnTo>
                    <a:pt x="1350" y="326"/>
                  </a:lnTo>
                  <a:lnTo>
                    <a:pt x="1367" y="323"/>
                  </a:lnTo>
                  <a:lnTo>
                    <a:pt x="1384" y="319"/>
                  </a:lnTo>
                  <a:lnTo>
                    <a:pt x="1401" y="311"/>
                  </a:lnTo>
                  <a:lnTo>
                    <a:pt x="1417" y="304"/>
                  </a:lnTo>
                  <a:lnTo>
                    <a:pt x="1431" y="293"/>
                  </a:lnTo>
                  <a:lnTo>
                    <a:pt x="1445" y="280"/>
                  </a:lnTo>
                  <a:lnTo>
                    <a:pt x="1457" y="264"/>
                  </a:lnTo>
                  <a:lnTo>
                    <a:pt x="1469" y="247"/>
                  </a:lnTo>
                  <a:lnTo>
                    <a:pt x="1469" y="247"/>
                  </a:lnTo>
                  <a:lnTo>
                    <a:pt x="1473" y="236"/>
                  </a:lnTo>
                  <a:lnTo>
                    <a:pt x="1477" y="223"/>
                  </a:lnTo>
                  <a:lnTo>
                    <a:pt x="1477" y="208"/>
                  </a:lnTo>
                  <a:lnTo>
                    <a:pt x="1477" y="194"/>
                  </a:lnTo>
                  <a:lnTo>
                    <a:pt x="1474" y="179"/>
                  </a:lnTo>
                  <a:lnTo>
                    <a:pt x="1469" y="166"/>
                  </a:lnTo>
                  <a:lnTo>
                    <a:pt x="1462" y="155"/>
                  </a:lnTo>
                  <a:lnTo>
                    <a:pt x="1455" y="144"/>
                  </a:lnTo>
                  <a:lnTo>
                    <a:pt x="1455" y="144"/>
                  </a:lnTo>
                  <a:close/>
                  <a:moveTo>
                    <a:pt x="1415" y="245"/>
                  </a:moveTo>
                  <a:lnTo>
                    <a:pt x="1415" y="245"/>
                  </a:lnTo>
                  <a:lnTo>
                    <a:pt x="1400" y="259"/>
                  </a:lnTo>
                  <a:lnTo>
                    <a:pt x="1381" y="270"/>
                  </a:lnTo>
                  <a:lnTo>
                    <a:pt x="1362" y="277"/>
                  </a:lnTo>
                  <a:lnTo>
                    <a:pt x="1342" y="283"/>
                  </a:lnTo>
                  <a:lnTo>
                    <a:pt x="1332" y="284"/>
                  </a:lnTo>
                  <a:lnTo>
                    <a:pt x="1321" y="284"/>
                  </a:lnTo>
                  <a:lnTo>
                    <a:pt x="1311" y="284"/>
                  </a:lnTo>
                  <a:lnTo>
                    <a:pt x="1300" y="283"/>
                  </a:lnTo>
                  <a:lnTo>
                    <a:pt x="1290" y="281"/>
                  </a:lnTo>
                  <a:lnTo>
                    <a:pt x="1279" y="279"/>
                  </a:lnTo>
                  <a:lnTo>
                    <a:pt x="1270" y="275"/>
                  </a:lnTo>
                  <a:lnTo>
                    <a:pt x="1260" y="270"/>
                  </a:lnTo>
                  <a:lnTo>
                    <a:pt x="1260" y="270"/>
                  </a:lnTo>
                  <a:lnTo>
                    <a:pt x="1233" y="255"/>
                  </a:lnTo>
                  <a:lnTo>
                    <a:pt x="1207" y="238"/>
                  </a:lnTo>
                  <a:lnTo>
                    <a:pt x="1156" y="206"/>
                  </a:lnTo>
                  <a:lnTo>
                    <a:pt x="1130" y="190"/>
                  </a:lnTo>
                  <a:lnTo>
                    <a:pt x="1103" y="177"/>
                  </a:lnTo>
                  <a:lnTo>
                    <a:pt x="1088" y="170"/>
                  </a:lnTo>
                  <a:lnTo>
                    <a:pt x="1074" y="166"/>
                  </a:lnTo>
                  <a:lnTo>
                    <a:pt x="1059" y="162"/>
                  </a:lnTo>
                  <a:lnTo>
                    <a:pt x="1045" y="161"/>
                  </a:lnTo>
                  <a:lnTo>
                    <a:pt x="1045" y="161"/>
                  </a:lnTo>
                  <a:lnTo>
                    <a:pt x="1022" y="158"/>
                  </a:lnTo>
                  <a:lnTo>
                    <a:pt x="999" y="158"/>
                  </a:lnTo>
                  <a:lnTo>
                    <a:pt x="981" y="161"/>
                  </a:lnTo>
                  <a:lnTo>
                    <a:pt x="963" y="165"/>
                  </a:lnTo>
                  <a:lnTo>
                    <a:pt x="944" y="170"/>
                  </a:lnTo>
                  <a:lnTo>
                    <a:pt x="926" y="178"/>
                  </a:lnTo>
                  <a:lnTo>
                    <a:pt x="887" y="195"/>
                  </a:lnTo>
                  <a:lnTo>
                    <a:pt x="887" y="195"/>
                  </a:lnTo>
                  <a:lnTo>
                    <a:pt x="842" y="217"/>
                  </a:lnTo>
                  <a:lnTo>
                    <a:pt x="808" y="233"/>
                  </a:lnTo>
                  <a:lnTo>
                    <a:pt x="777" y="246"/>
                  </a:lnTo>
                  <a:lnTo>
                    <a:pt x="777" y="246"/>
                  </a:lnTo>
                  <a:lnTo>
                    <a:pt x="777" y="246"/>
                  </a:lnTo>
                  <a:lnTo>
                    <a:pt x="777" y="246"/>
                  </a:lnTo>
                  <a:lnTo>
                    <a:pt x="761" y="250"/>
                  </a:lnTo>
                  <a:lnTo>
                    <a:pt x="761" y="250"/>
                  </a:lnTo>
                  <a:lnTo>
                    <a:pt x="761" y="250"/>
                  </a:lnTo>
                  <a:lnTo>
                    <a:pt x="761" y="250"/>
                  </a:lnTo>
                  <a:lnTo>
                    <a:pt x="748" y="254"/>
                  </a:lnTo>
                  <a:lnTo>
                    <a:pt x="748" y="254"/>
                  </a:lnTo>
                  <a:lnTo>
                    <a:pt x="739" y="254"/>
                  </a:lnTo>
                  <a:lnTo>
                    <a:pt x="739" y="254"/>
                  </a:lnTo>
                  <a:lnTo>
                    <a:pt x="731" y="255"/>
                  </a:lnTo>
                  <a:lnTo>
                    <a:pt x="723" y="254"/>
                  </a:lnTo>
                  <a:lnTo>
                    <a:pt x="717" y="253"/>
                  </a:lnTo>
                  <a:lnTo>
                    <a:pt x="710" y="249"/>
                  </a:lnTo>
                  <a:lnTo>
                    <a:pt x="710" y="249"/>
                  </a:lnTo>
                  <a:lnTo>
                    <a:pt x="695" y="243"/>
                  </a:lnTo>
                  <a:lnTo>
                    <a:pt x="678" y="236"/>
                  </a:lnTo>
                  <a:lnTo>
                    <a:pt x="641" y="220"/>
                  </a:lnTo>
                  <a:lnTo>
                    <a:pt x="591" y="195"/>
                  </a:lnTo>
                  <a:lnTo>
                    <a:pt x="591" y="195"/>
                  </a:lnTo>
                  <a:lnTo>
                    <a:pt x="552" y="178"/>
                  </a:lnTo>
                  <a:lnTo>
                    <a:pt x="534" y="170"/>
                  </a:lnTo>
                  <a:lnTo>
                    <a:pt x="515" y="165"/>
                  </a:lnTo>
                  <a:lnTo>
                    <a:pt x="497" y="161"/>
                  </a:lnTo>
                  <a:lnTo>
                    <a:pt x="477" y="158"/>
                  </a:lnTo>
                  <a:lnTo>
                    <a:pt x="456" y="158"/>
                  </a:lnTo>
                  <a:lnTo>
                    <a:pt x="433" y="161"/>
                  </a:lnTo>
                  <a:lnTo>
                    <a:pt x="433" y="161"/>
                  </a:lnTo>
                  <a:lnTo>
                    <a:pt x="419" y="162"/>
                  </a:lnTo>
                  <a:lnTo>
                    <a:pt x="403" y="166"/>
                  </a:lnTo>
                  <a:lnTo>
                    <a:pt x="388" y="170"/>
                  </a:lnTo>
                  <a:lnTo>
                    <a:pt x="375" y="177"/>
                  </a:lnTo>
                  <a:lnTo>
                    <a:pt x="348" y="190"/>
                  </a:lnTo>
                  <a:lnTo>
                    <a:pt x="322" y="206"/>
                  </a:lnTo>
                  <a:lnTo>
                    <a:pt x="269" y="238"/>
                  </a:lnTo>
                  <a:lnTo>
                    <a:pt x="245" y="255"/>
                  </a:lnTo>
                  <a:lnTo>
                    <a:pt x="218" y="270"/>
                  </a:lnTo>
                  <a:lnTo>
                    <a:pt x="218" y="270"/>
                  </a:lnTo>
                  <a:lnTo>
                    <a:pt x="208" y="275"/>
                  </a:lnTo>
                  <a:lnTo>
                    <a:pt x="199" y="279"/>
                  </a:lnTo>
                  <a:lnTo>
                    <a:pt x="188" y="281"/>
                  </a:lnTo>
                  <a:lnTo>
                    <a:pt x="178" y="283"/>
                  </a:lnTo>
                  <a:lnTo>
                    <a:pt x="167" y="284"/>
                  </a:lnTo>
                  <a:lnTo>
                    <a:pt x="157" y="284"/>
                  </a:lnTo>
                  <a:lnTo>
                    <a:pt x="146" y="284"/>
                  </a:lnTo>
                  <a:lnTo>
                    <a:pt x="136" y="283"/>
                  </a:lnTo>
                  <a:lnTo>
                    <a:pt x="116" y="277"/>
                  </a:lnTo>
                  <a:lnTo>
                    <a:pt x="97" y="270"/>
                  </a:lnTo>
                  <a:lnTo>
                    <a:pt x="78" y="259"/>
                  </a:lnTo>
                  <a:lnTo>
                    <a:pt x="61" y="245"/>
                  </a:lnTo>
                  <a:lnTo>
                    <a:pt x="61" y="245"/>
                  </a:lnTo>
                  <a:lnTo>
                    <a:pt x="56" y="240"/>
                  </a:lnTo>
                  <a:lnTo>
                    <a:pt x="52" y="233"/>
                  </a:lnTo>
                  <a:lnTo>
                    <a:pt x="50" y="228"/>
                  </a:lnTo>
                  <a:lnTo>
                    <a:pt x="47" y="221"/>
                  </a:lnTo>
                  <a:lnTo>
                    <a:pt x="46" y="215"/>
                  </a:lnTo>
                  <a:lnTo>
                    <a:pt x="46" y="209"/>
                  </a:lnTo>
                  <a:lnTo>
                    <a:pt x="46" y="203"/>
                  </a:lnTo>
                  <a:lnTo>
                    <a:pt x="48" y="198"/>
                  </a:lnTo>
                  <a:lnTo>
                    <a:pt x="50" y="192"/>
                  </a:lnTo>
                  <a:lnTo>
                    <a:pt x="54" y="187"/>
                  </a:lnTo>
                  <a:lnTo>
                    <a:pt x="61" y="178"/>
                  </a:lnTo>
                  <a:lnTo>
                    <a:pt x="72" y="172"/>
                  </a:lnTo>
                  <a:lnTo>
                    <a:pt x="77" y="169"/>
                  </a:lnTo>
                  <a:lnTo>
                    <a:pt x="84" y="166"/>
                  </a:lnTo>
                  <a:lnTo>
                    <a:pt x="84" y="166"/>
                  </a:lnTo>
                  <a:lnTo>
                    <a:pt x="103" y="164"/>
                  </a:lnTo>
                  <a:lnTo>
                    <a:pt x="123" y="161"/>
                  </a:lnTo>
                  <a:lnTo>
                    <a:pt x="161" y="161"/>
                  </a:lnTo>
                  <a:lnTo>
                    <a:pt x="161" y="161"/>
                  </a:lnTo>
                  <a:lnTo>
                    <a:pt x="167" y="160"/>
                  </a:lnTo>
                  <a:lnTo>
                    <a:pt x="173" y="157"/>
                  </a:lnTo>
                  <a:lnTo>
                    <a:pt x="178" y="153"/>
                  </a:lnTo>
                  <a:lnTo>
                    <a:pt x="180" y="149"/>
                  </a:lnTo>
                  <a:lnTo>
                    <a:pt x="180" y="149"/>
                  </a:lnTo>
                  <a:lnTo>
                    <a:pt x="192" y="144"/>
                  </a:lnTo>
                  <a:lnTo>
                    <a:pt x="205" y="139"/>
                  </a:lnTo>
                  <a:lnTo>
                    <a:pt x="228" y="126"/>
                  </a:lnTo>
                  <a:lnTo>
                    <a:pt x="250" y="111"/>
                  </a:lnTo>
                  <a:lnTo>
                    <a:pt x="272" y="97"/>
                  </a:lnTo>
                  <a:lnTo>
                    <a:pt x="272" y="97"/>
                  </a:lnTo>
                  <a:lnTo>
                    <a:pt x="289" y="85"/>
                  </a:lnTo>
                  <a:lnTo>
                    <a:pt x="309" y="75"/>
                  </a:lnTo>
                  <a:lnTo>
                    <a:pt x="328" y="67"/>
                  </a:lnTo>
                  <a:lnTo>
                    <a:pt x="348" y="59"/>
                  </a:lnTo>
                  <a:lnTo>
                    <a:pt x="369" y="54"/>
                  </a:lnTo>
                  <a:lnTo>
                    <a:pt x="390" y="50"/>
                  </a:lnTo>
                  <a:lnTo>
                    <a:pt x="411" y="47"/>
                  </a:lnTo>
                  <a:lnTo>
                    <a:pt x="433" y="47"/>
                  </a:lnTo>
                  <a:lnTo>
                    <a:pt x="433" y="47"/>
                  </a:lnTo>
                  <a:lnTo>
                    <a:pt x="445" y="49"/>
                  </a:lnTo>
                  <a:lnTo>
                    <a:pt x="458" y="50"/>
                  </a:lnTo>
                  <a:lnTo>
                    <a:pt x="481" y="56"/>
                  </a:lnTo>
                  <a:lnTo>
                    <a:pt x="504" y="64"/>
                  </a:lnTo>
                  <a:lnTo>
                    <a:pt x="527" y="75"/>
                  </a:lnTo>
                  <a:lnTo>
                    <a:pt x="549" y="85"/>
                  </a:lnTo>
                  <a:lnTo>
                    <a:pt x="572" y="94"/>
                  </a:lnTo>
                  <a:lnTo>
                    <a:pt x="594" y="102"/>
                  </a:lnTo>
                  <a:lnTo>
                    <a:pt x="606" y="106"/>
                  </a:lnTo>
                  <a:lnTo>
                    <a:pt x="617" y="109"/>
                  </a:lnTo>
                  <a:lnTo>
                    <a:pt x="617" y="109"/>
                  </a:lnTo>
                  <a:lnTo>
                    <a:pt x="671" y="117"/>
                  </a:lnTo>
                  <a:lnTo>
                    <a:pt x="697" y="119"/>
                  </a:lnTo>
                  <a:lnTo>
                    <a:pt x="725" y="122"/>
                  </a:lnTo>
                  <a:lnTo>
                    <a:pt x="725" y="122"/>
                  </a:lnTo>
                  <a:lnTo>
                    <a:pt x="730" y="122"/>
                  </a:lnTo>
                  <a:lnTo>
                    <a:pt x="730" y="122"/>
                  </a:lnTo>
                  <a:lnTo>
                    <a:pt x="739" y="122"/>
                  </a:lnTo>
                  <a:lnTo>
                    <a:pt x="739" y="122"/>
                  </a:lnTo>
                  <a:lnTo>
                    <a:pt x="747" y="122"/>
                  </a:lnTo>
                  <a:lnTo>
                    <a:pt x="747" y="122"/>
                  </a:lnTo>
                  <a:lnTo>
                    <a:pt x="753" y="122"/>
                  </a:lnTo>
                  <a:lnTo>
                    <a:pt x="753" y="122"/>
                  </a:lnTo>
                  <a:lnTo>
                    <a:pt x="780" y="119"/>
                  </a:lnTo>
                  <a:lnTo>
                    <a:pt x="807" y="117"/>
                  </a:lnTo>
                  <a:lnTo>
                    <a:pt x="859" y="109"/>
                  </a:lnTo>
                  <a:lnTo>
                    <a:pt x="859" y="109"/>
                  </a:lnTo>
                  <a:lnTo>
                    <a:pt x="872" y="106"/>
                  </a:lnTo>
                  <a:lnTo>
                    <a:pt x="884" y="102"/>
                  </a:lnTo>
                  <a:lnTo>
                    <a:pt x="906" y="94"/>
                  </a:lnTo>
                  <a:lnTo>
                    <a:pt x="929" y="85"/>
                  </a:lnTo>
                  <a:lnTo>
                    <a:pt x="951" y="75"/>
                  </a:lnTo>
                  <a:lnTo>
                    <a:pt x="973" y="64"/>
                  </a:lnTo>
                  <a:lnTo>
                    <a:pt x="997" y="56"/>
                  </a:lnTo>
                  <a:lnTo>
                    <a:pt x="1020" y="50"/>
                  </a:lnTo>
                  <a:lnTo>
                    <a:pt x="1032" y="49"/>
                  </a:lnTo>
                  <a:lnTo>
                    <a:pt x="1045" y="47"/>
                  </a:lnTo>
                  <a:lnTo>
                    <a:pt x="1045" y="47"/>
                  </a:lnTo>
                  <a:lnTo>
                    <a:pt x="1066" y="47"/>
                  </a:lnTo>
                  <a:lnTo>
                    <a:pt x="1088" y="50"/>
                  </a:lnTo>
                  <a:lnTo>
                    <a:pt x="1109" y="54"/>
                  </a:lnTo>
                  <a:lnTo>
                    <a:pt x="1129" y="59"/>
                  </a:lnTo>
                  <a:lnTo>
                    <a:pt x="1150" y="67"/>
                  </a:lnTo>
                  <a:lnTo>
                    <a:pt x="1169" y="75"/>
                  </a:lnTo>
                  <a:lnTo>
                    <a:pt x="1188" y="85"/>
                  </a:lnTo>
                  <a:lnTo>
                    <a:pt x="1206" y="97"/>
                  </a:lnTo>
                  <a:lnTo>
                    <a:pt x="1206" y="97"/>
                  </a:lnTo>
                  <a:lnTo>
                    <a:pt x="1227" y="111"/>
                  </a:lnTo>
                  <a:lnTo>
                    <a:pt x="1249" y="126"/>
                  </a:lnTo>
                  <a:lnTo>
                    <a:pt x="1273" y="139"/>
                  </a:lnTo>
                  <a:lnTo>
                    <a:pt x="1284" y="144"/>
                  </a:lnTo>
                  <a:lnTo>
                    <a:pt x="1298" y="149"/>
                  </a:lnTo>
                  <a:lnTo>
                    <a:pt x="1298" y="149"/>
                  </a:lnTo>
                  <a:lnTo>
                    <a:pt x="1300" y="153"/>
                  </a:lnTo>
                  <a:lnTo>
                    <a:pt x="1304" y="157"/>
                  </a:lnTo>
                  <a:lnTo>
                    <a:pt x="1309" y="160"/>
                  </a:lnTo>
                  <a:lnTo>
                    <a:pt x="1317" y="161"/>
                  </a:lnTo>
                  <a:lnTo>
                    <a:pt x="1317" y="161"/>
                  </a:lnTo>
                  <a:lnTo>
                    <a:pt x="1355" y="161"/>
                  </a:lnTo>
                  <a:lnTo>
                    <a:pt x="1375" y="164"/>
                  </a:lnTo>
                  <a:lnTo>
                    <a:pt x="1393" y="166"/>
                  </a:lnTo>
                  <a:lnTo>
                    <a:pt x="1393" y="166"/>
                  </a:lnTo>
                  <a:lnTo>
                    <a:pt x="1400" y="169"/>
                  </a:lnTo>
                  <a:lnTo>
                    <a:pt x="1406" y="172"/>
                  </a:lnTo>
                  <a:lnTo>
                    <a:pt x="1417" y="178"/>
                  </a:lnTo>
                  <a:lnTo>
                    <a:pt x="1424" y="187"/>
                  </a:lnTo>
                  <a:lnTo>
                    <a:pt x="1427" y="192"/>
                  </a:lnTo>
                  <a:lnTo>
                    <a:pt x="1430" y="198"/>
                  </a:lnTo>
                  <a:lnTo>
                    <a:pt x="1431" y="203"/>
                  </a:lnTo>
                  <a:lnTo>
                    <a:pt x="1432" y="209"/>
                  </a:lnTo>
                  <a:lnTo>
                    <a:pt x="1432" y="215"/>
                  </a:lnTo>
                  <a:lnTo>
                    <a:pt x="1431" y="221"/>
                  </a:lnTo>
                  <a:lnTo>
                    <a:pt x="1428" y="228"/>
                  </a:lnTo>
                  <a:lnTo>
                    <a:pt x="1426" y="233"/>
                  </a:lnTo>
                  <a:lnTo>
                    <a:pt x="1421" y="240"/>
                  </a:lnTo>
                  <a:lnTo>
                    <a:pt x="1415" y="245"/>
                  </a:lnTo>
                  <a:lnTo>
                    <a:pt x="1415" y="24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5" name="Freeform 515"/>
            <p:cNvSpPr/>
            <p:nvPr/>
          </p:nvSpPr>
          <p:spPr bwMode="auto">
            <a:xfrm>
              <a:off x="3133726" y="1176338"/>
              <a:ext cx="117475" cy="230188"/>
            </a:xfrm>
            <a:custGeom>
              <a:avLst/>
              <a:gdLst/>
              <a:ahLst/>
              <a:cxnLst>
                <a:cxn ang="0">
                  <a:pos x="251" y="10"/>
                </a:cxn>
                <a:cxn ang="0">
                  <a:pos x="216" y="78"/>
                </a:cxn>
                <a:cxn ang="0">
                  <a:pos x="186" y="149"/>
                </a:cxn>
                <a:cxn ang="0">
                  <a:pos x="140" y="255"/>
                </a:cxn>
                <a:cxn ang="0">
                  <a:pos x="124" y="290"/>
                </a:cxn>
                <a:cxn ang="0">
                  <a:pos x="91" y="349"/>
                </a:cxn>
                <a:cxn ang="0">
                  <a:pos x="59" y="406"/>
                </a:cxn>
                <a:cxn ang="0">
                  <a:pos x="42" y="440"/>
                </a:cxn>
                <a:cxn ang="0">
                  <a:pos x="12" y="515"/>
                </a:cxn>
                <a:cxn ang="0">
                  <a:pos x="1" y="553"/>
                </a:cxn>
                <a:cxn ang="0">
                  <a:pos x="1" y="553"/>
                </a:cxn>
                <a:cxn ang="0">
                  <a:pos x="0" y="558"/>
                </a:cxn>
                <a:cxn ang="0">
                  <a:pos x="1" y="567"/>
                </a:cxn>
                <a:cxn ang="0">
                  <a:pos x="5" y="574"/>
                </a:cxn>
                <a:cxn ang="0">
                  <a:pos x="20" y="580"/>
                </a:cxn>
                <a:cxn ang="0">
                  <a:pos x="35" y="578"/>
                </a:cxn>
                <a:cxn ang="0">
                  <a:pos x="42" y="573"/>
                </a:cxn>
                <a:cxn ang="0">
                  <a:pos x="44" y="565"/>
                </a:cxn>
                <a:cxn ang="0">
                  <a:pos x="46" y="563"/>
                </a:cxn>
                <a:cxn ang="0">
                  <a:pos x="48" y="558"/>
                </a:cxn>
                <a:cxn ang="0">
                  <a:pos x="48" y="552"/>
                </a:cxn>
                <a:cxn ang="0">
                  <a:pos x="73" y="485"/>
                </a:cxn>
                <a:cxn ang="0">
                  <a:pos x="106" y="421"/>
                </a:cxn>
                <a:cxn ang="0">
                  <a:pos x="156" y="328"/>
                </a:cxn>
                <a:cxn ang="0">
                  <a:pos x="173" y="297"/>
                </a:cxn>
                <a:cxn ang="0">
                  <a:pos x="201" y="230"/>
                </a:cxn>
                <a:cxn ang="0">
                  <a:pos x="243" y="130"/>
                </a:cxn>
                <a:cxn ang="0">
                  <a:pos x="273" y="65"/>
                </a:cxn>
                <a:cxn ang="0">
                  <a:pos x="290" y="34"/>
                </a:cxn>
                <a:cxn ang="0">
                  <a:pos x="293" y="25"/>
                </a:cxn>
                <a:cxn ang="0">
                  <a:pos x="292" y="15"/>
                </a:cxn>
                <a:cxn ang="0">
                  <a:pos x="288" y="9"/>
                </a:cxn>
                <a:cxn ang="0">
                  <a:pos x="273" y="0"/>
                </a:cxn>
                <a:cxn ang="0">
                  <a:pos x="265" y="0"/>
                </a:cxn>
                <a:cxn ang="0">
                  <a:pos x="258" y="4"/>
                </a:cxn>
                <a:cxn ang="0">
                  <a:pos x="251" y="10"/>
                </a:cxn>
              </a:cxnLst>
              <a:rect l="0" t="0" r="r" b="b"/>
              <a:pathLst>
                <a:path w="293" h="580">
                  <a:moveTo>
                    <a:pt x="251" y="10"/>
                  </a:moveTo>
                  <a:lnTo>
                    <a:pt x="251" y="10"/>
                  </a:lnTo>
                  <a:lnTo>
                    <a:pt x="233" y="44"/>
                  </a:lnTo>
                  <a:lnTo>
                    <a:pt x="216" y="78"/>
                  </a:lnTo>
                  <a:lnTo>
                    <a:pt x="200" y="113"/>
                  </a:lnTo>
                  <a:lnTo>
                    <a:pt x="186" y="149"/>
                  </a:lnTo>
                  <a:lnTo>
                    <a:pt x="156" y="219"/>
                  </a:lnTo>
                  <a:lnTo>
                    <a:pt x="140" y="255"/>
                  </a:lnTo>
                  <a:lnTo>
                    <a:pt x="124" y="290"/>
                  </a:lnTo>
                  <a:lnTo>
                    <a:pt x="124" y="290"/>
                  </a:lnTo>
                  <a:lnTo>
                    <a:pt x="110" y="320"/>
                  </a:lnTo>
                  <a:lnTo>
                    <a:pt x="91" y="349"/>
                  </a:lnTo>
                  <a:lnTo>
                    <a:pt x="74" y="376"/>
                  </a:lnTo>
                  <a:lnTo>
                    <a:pt x="59" y="406"/>
                  </a:lnTo>
                  <a:lnTo>
                    <a:pt x="59" y="406"/>
                  </a:lnTo>
                  <a:lnTo>
                    <a:pt x="42" y="440"/>
                  </a:lnTo>
                  <a:lnTo>
                    <a:pt x="26" y="477"/>
                  </a:lnTo>
                  <a:lnTo>
                    <a:pt x="12" y="515"/>
                  </a:lnTo>
                  <a:lnTo>
                    <a:pt x="1" y="553"/>
                  </a:lnTo>
                  <a:lnTo>
                    <a:pt x="1" y="553"/>
                  </a:lnTo>
                  <a:lnTo>
                    <a:pt x="1" y="553"/>
                  </a:lnTo>
                  <a:lnTo>
                    <a:pt x="1" y="553"/>
                  </a:lnTo>
                  <a:lnTo>
                    <a:pt x="0" y="558"/>
                  </a:lnTo>
                  <a:lnTo>
                    <a:pt x="0" y="558"/>
                  </a:lnTo>
                  <a:lnTo>
                    <a:pt x="0" y="563"/>
                  </a:lnTo>
                  <a:lnTo>
                    <a:pt x="1" y="567"/>
                  </a:lnTo>
                  <a:lnTo>
                    <a:pt x="3" y="571"/>
                  </a:lnTo>
                  <a:lnTo>
                    <a:pt x="5" y="574"/>
                  </a:lnTo>
                  <a:lnTo>
                    <a:pt x="12" y="578"/>
                  </a:lnTo>
                  <a:lnTo>
                    <a:pt x="20" y="580"/>
                  </a:lnTo>
                  <a:lnTo>
                    <a:pt x="27" y="580"/>
                  </a:lnTo>
                  <a:lnTo>
                    <a:pt x="35" y="578"/>
                  </a:lnTo>
                  <a:lnTo>
                    <a:pt x="38" y="575"/>
                  </a:lnTo>
                  <a:lnTo>
                    <a:pt x="42" y="573"/>
                  </a:lnTo>
                  <a:lnTo>
                    <a:pt x="43" y="569"/>
                  </a:lnTo>
                  <a:lnTo>
                    <a:pt x="44" y="565"/>
                  </a:lnTo>
                  <a:lnTo>
                    <a:pt x="44" y="565"/>
                  </a:lnTo>
                  <a:lnTo>
                    <a:pt x="46" y="563"/>
                  </a:lnTo>
                  <a:lnTo>
                    <a:pt x="46" y="563"/>
                  </a:lnTo>
                  <a:lnTo>
                    <a:pt x="48" y="558"/>
                  </a:lnTo>
                  <a:lnTo>
                    <a:pt x="48" y="552"/>
                  </a:lnTo>
                  <a:lnTo>
                    <a:pt x="48" y="552"/>
                  </a:lnTo>
                  <a:lnTo>
                    <a:pt x="60" y="518"/>
                  </a:lnTo>
                  <a:lnTo>
                    <a:pt x="73" y="485"/>
                  </a:lnTo>
                  <a:lnTo>
                    <a:pt x="89" y="452"/>
                  </a:lnTo>
                  <a:lnTo>
                    <a:pt x="106" y="421"/>
                  </a:lnTo>
                  <a:lnTo>
                    <a:pt x="140" y="359"/>
                  </a:lnTo>
                  <a:lnTo>
                    <a:pt x="156" y="328"/>
                  </a:lnTo>
                  <a:lnTo>
                    <a:pt x="173" y="297"/>
                  </a:lnTo>
                  <a:lnTo>
                    <a:pt x="173" y="297"/>
                  </a:lnTo>
                  <a:lnTo>
                    <a:pt x="187" y="264"/>
                  </a:lnTo>
                  <a:lnTo>
                    <a:pt x="201" y="230"/>
                  </a:lnTo>
                  <a:lnTo>
                    <a:pt x="229" y="163"/>
                  </a:lnTo>
                  <a:lnTo>
                    <a:pt x="243" y="130"/>
                  </a:lnTo>
                  <a:lnTo>
                    <a:pt x="258" y="98"/>
                  </a:lnTo>
                  <a:lnTo>
                    <a:pt x="273" y="65"/>
                  </a:lnTo>
                  <a:lnTo>
                    <a:pt x="290" y="34"/>
                  </a:lnTo>
                  <a:lnTo>
                    <a:pt x="290" y="34"/>
                  </a:lnTo>
                  <a:lnTo>
                    <a:pt x="292" y="28"/>
                  </a:lnTo>
                  <a:lnTo>
                    <a:pt x="293" y="25"/>
                  </a:lnTo>
                  <a:lnTo>
                    <a:pt x="293" y="19"/>
                  </a:lnTo>
                  <a:lnTo>
                    <a:pt x="292" y="15"/>
                  </a:lnTo>
                  <a:lnTo>
                    <a:pt x="290" y="11"/>
                  </a:lnTo>
                  <a:lnTo>
                    <a:pt x="288" y="9"/>
                  </a:lnTo>
                  <a:lnTo>
                    <a:pt x="281" y="2"/>
                  </a:lnTo>
                  <a:lnTo>
                    <a:pt x="273" y="0"/>
                  </a:lnTo>
                  <a:lnTo>
                    <a:pt x="269" y="0"/>
                  </a:lnTo>
                  <a:lnTo>
                    <a:pt x="265" y="0"/>
                  </a:lnTo>
                  <a:lnTo>
                    <a:pt x="262" y="1"/>
                  </a:lnTo>
                  <a:lnTo>
                    <a:pt x="258" y="4"/>
                  </a:lnTo>
                  <a:lnTo>
                    <a:pt x="254" y="6"/>
                  </a:lnTo>
                  <a:lnTo>
                    <a:pt x="251" y="10"/>
                  </a:lnTo>
                  <a:lnTo>
                    <a:pt x="251" y="1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6" name="Freeform 516"/>
            <p:cNvSpPr/>
            <p:nvPr/>
          </p:nvSpPr>
          <p:spPr bwMode="auto">
            <a:xfrm>
              <a:off x="3255963" y="1174750"/>
              <a:ext cx="109538" cy="230188"/>
            </a:xfrm>
            <a:custGeom>
              <a:avLst/>
              <a:gdLst/>
              <a:ahLst/>
              <a:cxnLst>
                <a:cxn ang="0">
                  <a:pos x="270" y="543"/>
                </a:cxn>
                <a:cxn ang="0">
                  <a:pos x="263" y="533"/>
                </a:cxn>
                <a:cxn ang="0">
                  <a:pos x="248" y="505"/>
                </a:cxn>
                <a:cxn ang="0">
                  <a:pos x="233" y="456"/>
                </a:cxn>
                <a:cxn ang="0">
                  <a:pos x="221" y="429"/>
                </a:cxn>
                <a:cxn ang="0">
                  <a:pos x="213" y="412"/>
                </a:cxn>
                <a:cxn ang="0">
                  <a:pos x="192" y="359"/>
                </a:cxn>
                <a:cxn ang="0">
                  <a:pos x="170" y="288"/>
                </a:cxn>
                <a:cxn ang="0">
                  <a:pos x="165" y="270"/>
                </a:cxn>
                <a:cxn ang="0">
                  <a:pos x="146" y="222"/>
                </a:cxn>
                <a:cxn ang="0">
                  <a:pos x="125" y="174"/>
                </a:cxn>
                <a:cxn ang="0">
                  <a:pos x="120" y="157"/>
                </a:cxn>
                <a:cxn ang="0">
                  <a:pos x="103" y="120"/>
                </a:cxn>
                <a:cxn ang="0">
                  <a:pos x="81" y="86"/>
                </a:cxn>
                <a:cxn ang="0">
                  <a:pos x="60" y="52"/>
                </a:cxn>
                <a:cxn ang="0">
                  <a:pos x="44" y="17"/>
                </a:cxn>
                <a:cxn ang="0">
                  <a:pos x="43" y="12"/>
                </a:cxn>
                <a:cxn ang="0">
                  <a:pos x="36" y="5"/>
                </a:cxn>
                <a:cxn ang="0">
                  <a:pos x="28" y="1"/>
                </a:cxn>
                <a:cxn ang="0">
                  <a:pos x="17" y="1"/>
                </a:cxn>
                <a:cxn ang="0">
                  <a:pos x="5" y="8"/>
                </a:cxn>
                <a:cxn ang="0">
                  <a:pos x="1" y="14"/>
                </a:cxn>
                <a:cxn ang="0">
                  <a:pos x="0" y="23"/>
                </a:cxn>
                <a:cxn ang="0">
                  <a:pos x="1" y="29"/>
                </a:cxn>
                <a:cxn ang="0">
                  <a:pos x="15" y="64"/>
                </a:cxn>
                <a:cxn ang="0">
                  <a:pos x="36" y="99"/>
                </a:cxn>
                <a:cxn ang="0">
                  <a:pos x="68" y="150"/>
                </a:cxn>
                <a:cxn ang="0">
                  <a:pos x="76" y="168"/>
                </a:cxn>
                <a:cxn ang="0">
                  <a:pos x="119" y="277"/>
                </a:cxn>
                <a:cxn ang="0">
                  <a:pos x="130" y="314"/>
                </a:cxn>
                <a:cxn ang="0">
                  <a:pos x="151" y="384"/>
                </a:cxn>
                <a:cxn ang="0">
                  <a:pos x="182" y="451"/>
                </a:cxn>
                <a:cxn ang="0">
                  <a:pos x="188" y="465"/>
                </a:cxn>
                <a:cxn ang="0">
                  <a:pos x="205" y="516"/>
                </a:cxn>
                <a:cxn ang="0">
                  <a:pos x="219" y="549"/>
                </a:cxn>
                <a:cxn ang="0">
                  <a:pos x="233" y="569"/>
                </a:cxn>
                <a:cxn ang="0">
                  <a:pos x="239" y="575"/>
                </a:cxn>
                <a:cxn ang="0">
                  <a:pos x="247" y="580"/>
                </a:cxn>
                <a:cxn ang="0">
                  <a:pos x="256" y="580"/>
                </a:cxn>
                <a:cxn ang="0">
                  <a:pos x="264" y="579"/>
                </a:cxn>
                <a:cxn ang="0">
                  <a:pos x="276" y="567"/>
                </a:cxn>
                <a:cxn ang="0">
                  <a:pos x="278" y="558"/>
                </a:cxn>
                <a:cxn ang="0">
                  <a:pos x="277" y="550"/>
                </a:cxn>
                <a:cxn ang="0">
                  <a:pos x="270" y="543"/>
                </a:cxn>
              </a:cxnLst>
              <a:rect l="0" t="0" r="r" b="b"/>
              <a:pathLst>
                <a:path w="278" h="580">
                  <a:moveTo>
                    <a:pt x="270" y="543"/>
                  </a:moveTo>
                  <a:lnTo>
                    <a:pt x="270" y="543"/>
                  </a:lnTo>
                  <a:lnTo>
                    <a:pt x="267" y="539"/>
                  </a:lnTo>
                  <a:lnTo>
                    <a:pt x="263" y="533"/>
                  </a:lnTo>
                  <a:lnTo>
                    <a:pt x="255" y="520"/>
                  </a:lnTo>
                  <a:lnTo>
                    <a:pt x="248" y="505"/>
                  </a:lnTo>
                  <a:lnTo>
                    <a:pt x="243" y="489"/>
                  </a:lnTo>
                  <a:lnTo>
                    <a:pt x="233" y="456"/>
                  </a:lnTo>
                  <a:lnTo>
                    <a:pt x="227" y="441"/>
                  </a:lnTo>
                  <a:lnTo>
                    <a:pt x="221" y="429"/>
                  </a:lnTo>
                  <a:lnTo>
                    <a:pt x="221" y="429"/>
                  </a:lnTo>
                  <a:lnTo>
                    <a:pt x="213" y="412"/>
                  </a:lnTo>
                  <a:lnTo>
                    <a:pt x="205" y="395"/>
                  </a:lnTo>
                  <a:lnTo>
                    <a:pt x="192" y="359"/>
                  </a:lnTo>
                  <a:lnTo>
                    <a:pt x="180" y="324"/>
                  </a:lnTo>
                  <a:lnTo>
                    <a:pt x="170" y="288"/>
                  </a:lnTo>
                  <a:lnTo>
                    <a:pt x="170" y="288"/>
                  </a:lnTo>
                  <a:lnTo>
                    <a:pt x="165" y="270"/>
                  </a:lnTo>
                  <a:lnTo>
                    <a:pt x="159" y="253"/>
                  </a:lnTo>
                  <a:lnTo>
                    <a:pt x="146" y="222"/>
                  </a:lnTo>
                  <a:lnTo>
                    <a:pt x="132" y="189"/>
                  </a:lnTo>
                  <a:lnTo>
                    <a:pt x="125" y="174"/>
                  </a:lnTo>
                  <a:lnTo>
                    <a:pt x="120" y="157"/>
                  </a:lnTo>
                  <a:lnTo>
                    <a:pt x="120" y="157"/>
                  </a:lnTo>
                  <a:lnTo>
                    <a:pt x="112" y="138"/>
                  </a:lnTo>
                  <a:lnTo>
                    <a:pt x="103" y="120"/>
                  </a:lnTo>
                  <a:lnTo>
                    <a:pt x="93" y="103"/>
                  </a:lnTo>
                  <a:lnTo>
                    <a:pt x="81" y="86"/>
                  </a:lnTo>
                  <a:lnTo>
                    <a:pt x="70" y="69"/>
                  </a:lnTo>
                  <a:lnTo>
                    <a:pt x="60" y="52"/>
                  </a:lnTo>
                  <a:lnTo>
                    <a:pt x="51" y="34"/>
                  </a:lnTo>
                  <a:lnTo>
                    <a:pt x="44" y="17"/>
                  </a:lnTo>
                  <a:lnTo>
                    <a:pt x="44" y="17"/>
                  </a:lnTo>
                  <a:lnTo>
                    <a:pt x="43" y="12"/>
                  </a:lnTo>
                  <a:lnTo>
                    <a:pt x="40" y="8"/>
                  </a:lnTo>
                  <a:lnTo>
                    <a:pt x="36" y="5"/>
                  </a:lnTo>
                  <a:lnTo>
                    <a:pt x="32" y="2"/>
                  </a:lnTo>
                  <a:lnTo>
                    <a:pt x="28" y="1"/>
                  </a:lnTo>
                  <a:lnTo>
                    <a:pt x="25" y="0"/>
                  </a:lnTo>
                  <a:lnTo>
                    <a:pt x="17" y="1"/>
                  </a:lnTo>
                  <a:lnTo>
                    <a:pt x="9" y="5"/>
                  </a:lnTo>
                  <a:lnTo>
                    <a:pt x="5" y="8"/>
                  </a:lnTo>
                  <a:lnTo>
                    <a:pt x="2" y="10"/>
                  </a:lnTo>
                  <a:lnTo>
                    <a:pt x="1" y="14"/>
                  </a:lnTo>
                  <a:lnTo>
                    <a:pt x="0" y="18"/>
                  </a:lnTo>
                  <a:lnTo>
                    <a:pt x="0" y="23"/>
                  </a:lnTo>
                  <a:lnTo>
                    <a:pt x="1" y="29"/>
                  </a:lnTo>
                  <a:lnTo>
                    <a:pt x="1" y="29"/>
                  </a:lnTo>
                  <a:lnTo>
                    <a:pt x="8" y="47"/>
                  </a:lnTo>
                  <a:lnTo>
                    <a:pt x="15" y="64"/>
                  </a:lnTo>
                  <a:lnTo>
                    <a:pt x="26" y="82"/>
                  </a:lnTo>
                  <a:lnTo>
                    <a:pt x="36" y="99"/>
                  </a:lnTo>
                  <a:lnTo>
                    <a:pt x="57" y="133"/>
                  </a:lnTo>
                  <a:lnTo>
                    <a:pt x="68" y="150"/>
                  </a:lnTo>
                  <a:lnTo>
                    <a:pt x="76" y="168"/>
                  </a:lnTo>
                  <a:lnTo>
                    <a:pt x="76" y="168"/>
                  </a:lnTo>
                  <a:lnTo>
                    <a:pt x="104" y="240"/>
                  </a:lnTo>
                  <a:lnTo>
                    <a:pt x="119" y="277"/>
                  </a:lnTo>
                  <a:lnTo>
                    <a:pt x="130" y="314"/>
                  </a:lnTo>
                  <a:lnTo>
                    <a:pt x="130" y="314"/>
                  </a:lnTo>
                  <a:lnTo>
                    <a:pt x="140" y="349"/>
                  </a:lnTo>
                  <a:lnTo>
                    <a:pt x="151" y="384"/>
                  </a:lnTo>
                  <a:lnTo>
                    <a:pt x="166" y="418"/>
                  </a:lnTo>
                  <a:lnTo>
                    <a:pt x="182" y="451"/>
                  </a:lnTo>
                  <a:lnTo>
                    <a:pt x="182" y="451"/>
                  </a:lnTo>
                  <a:lnTo>
                    <a:pt x="188" y="465"/>
                  </a:lnTo>
                  <a:lnTo>
                    <a:pt x="195" y="482"/>
                  </a:lnTo>
                  <a:lnTo>
                    <a:pt x="205" y="516"/>
                  </a:lnTo>
                  <a:lnTo>
                    <a:pt x="212" y="533"/>
                  </a:lnTo>
                  <a:lnTo>
                    <a:pt x="219" y="549"/>
                  </a:lnTo>
                  <a:lnTo>
                    <a:pt x="229" y="563"/>
                  </a:lnTo>
                  <a:lnTo>
                    <a:pt x="233" y="569"/>
                  </a:lnTo>
                  <a:lnTo>
                    <a:pt x="239" y="575"/>
                  </a:lnTo>
                  <a:lnTo>
                    <a:pt x="239" y="575"/>
                  </a:lnTo>
                  <a:lnTo>
                    <a:pt x="243" y="578"/>
                  </a:lnTo>
                  <a:lnTo>
                    <a:pt x="247" y="580"/>
                  </a:lnTo>
                  <a:lnTo>
                    <a:pt x="251" y="580"/>
                  </a:lnTo>
                  <a:lnTo>
                    <a:pt x="256" y="580"/>
                  </a:lnTo>
                  <a:lnTo>
                    <a:pt x="260" y="580"/>
                  </a:lnTo>
                  <a:lnTo>
                    <a:pt x="264" y="579"/>
                  </a:lnTo>
                  <a:lnTo>
                    <a:pt x="270" y="574"/>
                  </a:lnTo>
                  <a:lnTo>
                    <a:pt x="276" y="567"/>
                  </a:lnTo>
                  <a:lnTo>
                    <a:pt x="277" y="563"/>
                  </a:lnTo>
                  <a:lnTo>
                    <a:pt x="278" y="558"/>
                  </a:lnTo>
                  <a:lnTo>
                    <a:pt x="278" y="554"/>
                  </a:lnTo>
                  <a:lnTo>
                    <a:pt x="277" y="550"/>
                  </a:lnTo>
                  <a:lnTo>
                    <a:pt x="274" y="546"/>
                  </a:lnTo>
                  <a:lnTo>
                    <a:pt x="270" y="543"/>
                  </a:lnTo>
                  <a:lnTo>
                    <a:pt x="270" y="54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7" name="Freeform 517"/>
            <p:cNvSpPr/>
            <p:nvPr/>
          </p:nvSpPr>
          <p:spPr bwMode="auto">
            <a:xfrm>
              <a:off x="3589338" y="1176338"/>
              <a:ext cx="115888" cy="230188"/>
            </a:xfrm>
            <a:custGeom>
              <a:avLst/>
              <a:gdLst/>
              <a:ahLst/>
              <a:cxnLst>
                <a:cxn ang="0">
                  <a:pos x="251" y="10"/>
                </a:cxn>
                <a:cxn ang="0">
                  <a:pos x="216" y="78"/>
                </a:cxn>
                <a:cxn ang="0">
                  <a:pos x="186" y="149"/>
                </a:cxn>
                <a:cxn ang="0">
                  <a:pos x="140" y="255"/>
                </a:cxn>
                <a:cxn ang="0">
                  <a:pos x="124" y="290"/>
                </a:cxn>
                <a:cxn ang="0">
                  <a:pos x="91" y="349"/>
                </a:cxn>
                <a:cxn ang="0">
                  <a:pos x="59" y="406"/>
                </a:cxn>
                <a:cxn ang="0">
                  <a:pos x="40" y="440"/>
                </a:cxn>
                <a:cxn ang="0">
                  <a:pos x="12" y="515"/>
                </a:cxn>
                <a:cxn ang="0">
                  <a:pos x="1" y="553"/>
                </a:cxn>
                <a:cxn ang="0">
                  <a:pos x="1" y="553"/>
                </a:cxn>
                <a:cxn ang="0">
                  <a:pos x="0" y="558"/>
                </a:cxn>
                <a:cxn ang="0">
                  <a:pos x="1" y="567"/>
                </a:cxn>
                <a:cxn ang="0">
                  <a:pos x="5" y="574"/>
                </a:cxn>
                <a:cxn ang="0">
                  <a:pos x="18" y="580"/>
                </a:cxn>
                <a:cxn ang="0">
                  <a:pos x="35" y="578"/>
                </a:cxn>
                <a:cxn ang="0">
                  <a:pos x="40" y="573"/>
                </a:cxn>
                <a:cxn ang="0">
                  <a:pos x="44" y="565"/>
                </a:cxn>
                <a:cxn ang="0">
                  <a:pos x="44" y="563"/>
                </a:cxn>
                <a:cxn ang="0">
                  <a:pos x="48" y="558"/>
                </a:cxn>
                <a:cxn ang="0">
                  <a:pos x="48" y="552"/>
                </a:cxn>
                <a:cxn ang="0">
                  <a:pos x="73" y="485"/>
                </a:cxn>
                <a:cxn ang="0">
                  <a:pos x="104" y="421"/>
                </a:cxn>
                <a:cxn ang="0">
                  <a:pos x="155" y="328"/>
                </a:cxn>
                <a:cxn ang="0">
                  <a:pos x="171" y="297"/>
                </a:cxn>
                <a:cxn ang="0">
                  <a:pos x="201" y="230"/>
                </a:cxn>
                <a:cxn ang="0">
                  <a:pos x="243" y="130"/>
                </a:cxn>
                <a:cxn ang="0">
                  <a:pos x="273" y="65"/>
                </a:cxn>
                <a:cxn ang="0">
                  <a:pos x="290" y="34"/>
                </a:cxn>
                <a:cxn ang="0">
                  <a:pos x="293" y="25"/>
                </a:cxn>
                <a:cxn ang="0">
                  <a:pos x="291" y="15"/>
                </a:cxn>
                <a:cxn ang="0">
                  <a:pos x="288" y="9"/>
                </a:cxn>
                <a:cxn ang="0">
                  <a:pos x="273" y="0"/>
                </a:cxn>
                <a:cxn ang="0">
                  <a:pos x="264" y="0"/>
                </a:cxn>
                <a:cxn ang="0">
                  <a:pos x="256" y="4"/>
                </a:cxn>
                <a:cxn ang="0">
                  <a:pos x="251" y="10"/>
                </a:cxn>
              </a:cxnLst>
              <a:rect l="0" t="0" r="r" b="b"/>
              <a:pathLst>
                <a:path w="293" h="580">
                  <a:moveTo>
                    <a:pt x="251" y="10"/>
                  </a:moveTo>
                  <a:lnTo>
                    <a:pt x="251" y="10"/>
                  </a:lnTo>
                  <a:lnTo>
                    <a:pt x="233" y="44"/>
                  </a:lnTo>
                  <a:lnTo>
                    <a:pt x="216" y="78"/>
                  </a:lnTo>
                  <a:lnTo>
                    <a:pt x="200" y="113"/>
                  </a:lnTo>
                  <a:lnTo>
                    <a:pt x="186" y="149"/>
                  </a:lnTo>
                  <a:lnTo>
                    <a:pt x="155" y="219"/>
                  </a:lnTo>
                  <a:lnTo>
                    <a:pt x="140" y="255"/>
                  </a:lnTo>
                  <a:lnTo>
                    <a:pt x="124" y="290"/>
                  </a:lnTo>
                  <a:lnTo>
                    <a:pt x="124" y="290"/>
                  </a:lnTo>
                  <a:lnTo>
                    <a:pt x="108" y="320"/>
                  </a:lnTo>
                  <a:lnTo>
                    <a:pt x="91" y="349"/>
                  </a:lnTo>
                  <a:lnTo>
                    <a:pt x="74" y="376"/>
                  </a:lnTo>
                  <a:lnTo>
                    <a:pt x="59" y="406"/>
                  </a:lnTo>
                  <a:lnTo>
                    <a:pt x="59" y="406"/>
                  </a:lnTo>
                  <a:lnTo>
                    <a:pt x="40" y="440"/>
                  </a:lnTo>
                  <a:lnTo>
                    <a:pt x="25" y="477"/>
                  </a:lnTo>
                  <a:lnTo>
                    <a:pt x="12" y="515"/>
                  </a:lnTo>
                  <a:lnTo>
                    <a:pt x="1" y="553"/>
                  </a:lnTo>
                  <a:lnTo>
                    <a:pt x="1" y="553"/>
                  </a:lnTo>
                  <a:lnTo>
                    <a:pt x="1" y="553"/>
                  </a:lnTo>
                  <a:lnTo>
                    <a:pt x="1" y="553"/>
                  </a:lnTo>
                  <a:lnTo>
                    <a:pt x="0" y="558"/>
                  </a:lnTo>
                  <a:lnTo>
                    <a:pt x="0" y="558"/>
                  </a:lnTo>
                  <a:lnTo>
                    <a:pt x="0" y="563"/>
                  </a:lnTo>
                  <a:lnTo>
                    <a:pt x="1" y="567"/>
                  </a:lnTo>
                  <a:lnTo>
                    <a:pt x="2" y="571"/>
                  </a:lnTo>
                  <a:lnTo>
                    <a:pt x="5" y="574"/>
                  </a:lnTo>
                  <a:lnTo>
                    <a:pt x="12" y="578"/>
                  </a:lnTo>
                  <a:lnTo>
                    <a:pt x="18" y="580"/>
                  </a:lnTo>
                  <a:lnTo>
                    <a:pt x="27" y="580"/>
                  </a:lnTo>
                  <a:lnTo>
                    <a:pt x="35" y="578"/>
                  </a:lnTo>
                  <a:lnTo>
                    <a:pt x="38" y="575"/>
                  </a:lnTo>
                  <a:lnTo>
                    <a:pt x="40" y="573"/>
                  </a:lnTo>
                  <a:lnTo>
                    <a:pt x="43" y="569"/>
                  </a:lnTo>
                  <a:lnTo>
                    <a:pt x="44" y="565"/>
                  </a:lnTo>
                  <a:lnTo>
                    <a:pt x="44" y="565"/>
                  </a:lnTo>
                  <a:lnTo>
                    <a:pt x="44" y="563"/>
                  </a:lnTo>
                  <a:lnTo>
                    <a:pt x="44" y="563"/>
                  </a:lnTo>
                  <a:lnTo>
                    <a:pt x="48" y="558"/>
                  </a:lnTo>
                  <a:lnTo>
                    <a:pt x="48" y="552"/>
                  </a:lnTo>
                  <a:lnTo>
                    <a:pt x="48" y="552"/>
                  </a:lnTo>
                  <a:lnTo>
                    <a:pt x="60" y="518"/>
                  </a:lnTo>
                  <a:lnTo>
                    <a:pt x="73" y="485"/>
                  </a:lnTo>
                  <a:lnTo>
                    <a:pt x="89" y="452"/>
                  </a:lnTo>
                  <a:lnTo>
                    <a:pt x="104" y="421"/>
                  </a:lnTo>
                  <a:lnTo>
                    <a:pt x="138" y="359"/>
                  </a:lnTo>
                  <a:lnTo>
                    <a:pt x="155" y="328"/>
                  </a:lnTo>
                  <a:lnTo>
                    <a:pt x="171" y="297"/>
                  </a:lnTo>
                  <a:lnTo>
                    <a:pt x="171" y="297"/>
                  </a:lnTo>
                  <a:lnTo>
                    <a:pt x="187" y="264"/>
                  </a:lnTo>
                  <a:lnTo>
                    <a:pt x="201" y="230"/>
                  </a:lnTo>
                  <a:lnTo>
                    <a:pt x="229" y="163"/>
                  </a:lnTo>
                  <a:lnTo>
                    <a:pt x="243" y="130"/>
                  </a:lnTo>
                  <a:lnTo>
                    <a:pt x="257" y="98"/>
                  </a:lnTo>
                  <a:lnTo>
                    <a:pt x="273" y="65"/>
                  </a:lnTo>
                  <a:lnTo>
                    <a:pt x="290" y="34"/>
                  </a:lnTo>
                  <a:lnTo>
                    <a:pt x="290" y="34"/>
                  </a:lnTo>
                  <a:lnTo>
                    <a:pt x="291" y="28"/>
                  </a:lnTo>
                  <a:lnTo>
                    <a:pt x="293" y="25"/>
                  </a:lnTo>
                  <a:lnTo>
                    <a:pt x="293" y="19"/>
                  </a:lnTo>
                  <a:lnTo>
                    <a:pt x="291" y="15"/>
                  </a:lnTo>
                  <a:lnTo>
                    <a:pt x="290" y="11"/>
                  </a:lnTo>
                  <a:lnTo>
                    <a:pt x="288" y="9"/>
                  </a:lnTo>
                  <a:lnTo>
                    <a:pt x="281" y="2"/>
                  </a:lnTo>
                  <a:lnTo>
                    <a:pt x="273" y="0"/>
                  </a:lnTo>
                  <a:lnTo>
                    <a:pt x="269" y="0"/>
                  </a:lnTo>
                  <a:lnTo>
                    <a:pt x="264" y="0"/>
                  </a:lnTo>
                  <a:lnTo>
                    <a:pt x="260" y="1"/>
                  </a:lnTo>
                  <a:lnTo>
                    <a:pt x="256" y="4"/>
                  </a:lnTo>
                  <a:lnTo>
                    <a:pt x="254" y="6"/>
                  </a:lnTo>
                  <a:lnTo>
                    <a:pt x="251" y="10"/>
                  </a:lnTo>
                  <a:lnTo>
                    <a:pt x="251" y="1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8" name="Freeform 518"/>
            <p:cNvSpPr/>
            <p:nvPr/>
          </p:nvSpPr>
          <p:spPr bwMode="auto">
            <a:xfrm>
              <a:off x="3709988" y="1174750"/>
              <a:ext cx="111125" cy="230188"/>
            </a:xfrm>
            <a:custGeom>
              <a:avLst/>
              <a:gdLst/>
              <a:ahLst/>
              <a:cxnLst>
                <a:cxn ang="0">
                  <a:pos x="270" y="543"/>
                </a:cxn>
                <a:cxn ang="0">
                  <a:pos x="262" y="533"/>
                </a:cxn>
                <a:cxn ang="0">
                  <a:pos x="248" y="505"/>
                </a:cxn>
                <a:cxn ang="0">
                  <a:pos x="232" y="456"/>
                </a:cxn>
                <a:cxn ang="0">
                  <a:pos x="221" y="429"/>
                </a:cxn>
                <a:cxn ang="0">
                  <a:pos x="211" y="412"/>
                </a:cxn>
                <a:cxn ang="0">
                  <a:pos x="191" y="359"/>
                </a:cxn>
                <a:cxn ang="0">
                  <a:pos x="170" y="288"/>
                </a:cxn>
                <a:cxn ang="0">
                  <a:pos x="164" y="270"/>
                </a:cxn>
                <a:cxn ang="0">
                  <a:pos x="145" y="222"/>
                </a:cxn>
                <a:cxn ang="0">
                  <a:pos x="125" y="174"/>
                </a:cxn>
                <a:cxn ang="0">
                  <a:pos x="119" y="157"/>
                </a:cxn>
                <a:cxn ang="0">
                  <a:pos x="103" y="120"/>
                </a:cxn>
                <a:cxn ang="0">
                  <a:pos x="81" y="86"/>
                </a:cxn>
                <a:cxn ang="0">
                  <a:pos x="60" y="52"/>
                </a:cxn>
                <a:cxn ang="0">
                  <a:pos x="44" y="17"/>
                </a:cxn>
                <a:cxn ang="0">
                  <a:pos x="43" y="12"/>
                </a:cxn>
                <a:cxn ang="0">
                  <a:pos x="36" y="5"/>
                </a:cxn>
                <a:cxn ang="0">
                  <a:pos x="28" y="1"/>
                </a:cxn>
                <a:cxn ang="0">
                  <a:pos x="17" y="1"/>
                </a:cxn>
                <a:cxn ang="0">
                  <a:pos x="5" y="8"/>
                </a:cxn>
                <a:cxn ang="0">
                  <a:pos x="1" y="14"/>
                </a:cxn>
                <a:cxn ang="0">
                  <a:pos x="0" y="23"/>
                </a:cxn>
                <a:cxn ang="0">
                  <a:pos x="0" y="29"/>
                </a:cxn>
                <a:cxn ang="0">
                  <a:pos x="15" y="64"/>
                </a:cxn>
                <a:cxn ang="0">
                  <a:pos x="36" y="99"/>
                </a:cxn>
                <a:cxn ang="0">
                  <a:pos x="66" y="150"/>
                </a:cxn>
                <a:cxn ang="0">
                  <a:pos x="75" y="168"/>
                </a:cxn>
                <a:cxn ang="0">
                  <a:pos x="119" y="277"/>
                </a:cxn>
                <a:cxn ang="0">
                  <a:pos x="129" y="314"/>
                </a:cxn>
                <a:cxn ang="0">
                  <a:pos x="151" y="384"/>
                </a:cxn>
                <a:cxn ang="0">
                  <a:pos x="181" y="451"/>
                </a:cxn>
                <a:cxn ang="0">
                  <a:pos x="188" y="465"/>
                </a:cxn>
                <a:cxn ang="0">
                  <a:pos x="205" y="516"/>
                </a:cxn>
                <a:cxn ang="0">
                  <a:pos x="219" y="549"/>
                </a:cxn>
                <a:cxn ang="0">
                  <a:pos x="232" y="569"/>
                </a:cxn>
                <a:cxn ang="0">
                  <a:pos x="238" y="575"/>
                </a:cxn>
                <a:cxn ang="0">
                  <a:pos x="247" y="580"/>
                </a:cxn>
                <a:cxn ang="0">
                  <a:pos x="256" y="580"/>
                </a:cxn>
                <a:cxn ang="0">
                  <a:pos x="264" y="579"/>
                </a:cxn>
                <a:cxn ang="0">
                  <a:pos x="276" y="567"/>
                </a:cxn>
                <a:cxn ang="0">
                  <a:pos x="278" y="558"/>
                </a:cxn>
                <a:cxn ang="0">
                  <a:pos x="277" y="550"/>
                </a:cxn>
                <a:cxn ang="0">
                  <a:pos x="270" y="543"/>
                </a:cxn>
              </a:cxnLst>
              <a:rect l="0" t="0" r="r" b="b"/>
              <a:pathLst>
                <a:path w="278" h="580">
                  <a:moveTo>
                    <a:pt x="270" y="543"/>
                  </a:moveTo>
                  <a:lnTo>
                    <a:pt x="270" y="543"/>
                  </a:lnTo>
                  <a:lnTo>
                    <a:pt x="266" y="539"/>
                  </a:lnTo>
                  <a:lnTo>
                    <a:pt x="262" y="533"/>
                  </a:lnTo>
                  <a:lnTo>
                    <a:pt x="255" y="520"/>
                  </a:lnTo>
                  <a:lnTo>
                    <a:pt x="248" y="505"/>
                  </a:lnTo>
                  <a:lnTo>
                    <a:pt x="243" y="489"/>
                  </a:lnTo>
                  <a:lnTo>
                    <a:pt x="232" y="456"/>
                  </a:lnTo>
                  <a:lnTo>
                    <a:pt x="226" y="441"/>
                  </a:lnTo>
                  <a:lnTo>
                    <a:pt x="221" y="429"/>
                  </a:lnTo>
                  <a:lnTo>
                    <a:pt x="221" y="429"/>
                  </a:lnTo>
                  <a:lnTo>
                    <a:pt x="211" y="412"/>
                  </a:lnTo>
                  <a:lnTo>
                    <a:pt x="205" y="395"/>
                  </a:lnTo>
                  <a:lnTo>
                    <a:pt x="191" y="359"/>
                  </a:lnTo>
                  <a:lnTo>
                    <a:pt x="180" y="324"/>
                  </a:lnTo>
                  <a:lnTo>
                    <a:pt x="170" y="288"/>
                  </a:lnTo>
                  <a:lnTo>
                    <a:pt x="170" y="288"/>
                  </a:lnTo>
                  <a:lnTo>
                    <a:pt x="164" y="270"/>
                  </a:lnTo>
                  <a:lnTo>
                    <a:pt x="159" y="253"/>
                  </a:lnTo>
                  <a:lnTo>
                    <a:pt x="145" y="222"/>
                  </a:lnTo>
                  <a:lnTo>
                    <a:pt x="132" y="189"/>
                  </a:lnTo>
                  <a:lnTo>
                    <a:pt x="125" y="174"/>
                  </a:lnTo>
                  <a:lnTo>
                    <a:pt x="119" y="157"/>
                  </a:lnTo>
                  <a:lnTo>
                    <a:pt x="119" y="157"/>
                  </a:lnTo>
                  <a:lnTo>
                    <a:pt x="112" y="138"/>
                  </a:lnTo>
                  <a:lnTo>
                    <a:pt x="103" y="120"/>
                  </a:lnTo>
                  <a:lnTo>
                    <a:pt x="92" y="103"/>
                  </a:lnTo>
                  <a:lnTo>
                    <a:pt x="81" y="86"/>
                  </a:lnTo>
                  <a:lnTo>
                    <a:pt x="70" y="69"/>
                  </a:lnTo>
                  <a:lnTo>
                    <a:pt x="60" y="52"/>
                  </a:lnTo>
                  <a:lnTo>
                    <a:pt x="51" y="34"/>
                  </a:lnTo>
                  <a:lnTo>
                    <a:pt x="44" y="17"/>
                  </a:lnTo>
                  <a:lnTo>
                    <a:pt x="44" y="17"/>
                  </a:lnTo>
                  <a:lnTo>
                    <a:pt x="43" y="12"/>
                  </a:lnTo>
                  <a:lnTo>
                    <a:pt x="40" y="8"/>
                  </a:lnTo>
                  <a:lnTo>
                    <a:pt x="36" y="5"/>
                  </a:lnTo>
                  <a:lnTo>
                    <a:pt x="32" y="2"/>
                  </a:lnTo>
                  <a:lnTo>
                    <a:pt x="28" y="1"/>
                  </a:lnTo>
                  <a:lnTo>
                    <a:pt x="24" y="0"/>
                  </a:lnTo>
                  <a:lnTo>
                    <a:pt x="17" y="1"/>
                  </a:lnTo>
                  <a:lnTo>
                    <a:pt x="9" y="5"/>
                  </a:lnTo>
                  <a:lnTo>
                    <a:pt x="5" y="8"/>
                  </a:lnTo>
                  <a:lnTo>
                    <a:pt x="2" y="10"/>
                  </a:lnTo>
                  <a:lnTo>
                    <a:pt x="1" y="14"/>
                  </a:lnTo>
                  <a:lnTo>
                    <a:pt x="0" y="18"/>
                  </a:lnTo>
                  <a:lnTo>
                    <a:pt x="0" y="23"/>
                  </a:lnTo>
                  <a:lnTo>
                    <a:pt x="0" y="29"/>
                  </a:lnTo>
                  <a:lnTo>
                    <a:pt x="0" y="29"/>
                  </a:lnTo>
                  <a:lnTo>
                    <a:pt x="6" y="47"/>
                  </a:lnTo>
                  <a:lnTo>
                    <a:pt x="15" y="64"/>
                  </a:lnTo>
                  <a:lnTo>
                    <a:pt x="24" y="82"/>
                  </a:lnTo>
                  <a:lnTo>
                    <a:pt x="36" y="99"/>
                  </a:lnTo>
                  <a:lnTo>
                    <a:pt x="57" y="133"/>
                  </a:lnTo>
                  <a:lnTo>
                    <a:pt x="66" y="150"/>
                  </a:lnTo>
                  <a:lnTo>
                    <a:pt x="75" y="168"/>
                  </a:lnTo>
                  <a:lnTo>
                    <a:pt x="75" y="168"/>
                  </a:lnTo>
                  <a:lnTo>
                    <a:pt x="104" y="240"/>
                  </a:lnTo>
                  <a:lnTo>
                    <a:pt x="119" y="277"/>
                  </a:lnTo>
                  <a:lnTo>
                    <a:pt x="129" y="314"/>
                  </a:lnTo>
                  <a:lnTo>
                    <a:pt x="129" y="314"/>
                  </a:lnTo>
                  <a:lnTo>
                    <a:pt x="140" y="349"/>
                  </a:lnTo>
                  <a:lnTo>
                    <a:pt x="151" y="384"/>
                  </a:lnTo>
                  <a:lnTo>
                    <a:pt x="164" y="418"/>
                  </a:lnTo>
                  <a:lnTo>
                    <a:pt x="181" y="451"/>
                  </a:lnTo>
                  <a:lnTo>
                    <a:pt x="181" y="451"/>
                  </a:lnTo>
                  <a:lnTo>
                    <a:pt x="188" y="465"/>
                  </a:lnTo>
                  <a:lnTo>
                    <a:pt x="194" y="482"/>
                  </a:lnTo>
                  <a:lnTo>
                    <a:pt x="205" y="516"/>
                  </a:lnTo>
                  <a:lnTo>
                    <a:pt x="211" y="533"/>
                  </a:lnTo>
                  <a:lnTo>
                    <a:pt x="219" y="549"/>
                  </a:lnTo>
                  <a:lnTo>
                    <a:pt x="227" y="563"/>
                  </a:lnTo>
                  <a:lnTo>
                    <a:pt x="232" y="569"/>
                  </a:lnTo>
                  <a:lnTo>
                    <a:pt x="238" y="575"/>
                  </a:lnTo>
                  <a:lnTo>
                    <a:pt x="238" y="575"/>
                  </a:lnTo>
                  <a:lnTo>
                    <a:pt x="243" y="578"/>
                  </a:lnTo>
                  <a:lnTo>
                    <a:pt x="247" y="580"/>
                  </a:lnTo>
                  <a:lnTo>
                    <a:pt x="251" y="580"/>
                  </a:lnTo>
                  <a:lnTo>
                    <a:pt x="256" y="580"/>
                  </a:lnTo>
                  <a:lnTo>
                    <a:pt x="260" y="580"/>
                  </a:lnTo>
                  <a:lnTo>
                    <a:pt x="264" y="579"/>
                  </a:lnTo>
                  <a:lnTo>
                    <a:pt x="270" y="574"/>
                  </a:lnTo>
                  <a:lnTo>
                    <a:pt x="276" y="567"/>
                  </a:lnTo>
                  <a:lnTo>
                    <a:pt x="277" y="563"/>
                  </a:lnTo>
                  <a:lnTo>
                    <a:pt x="278" y="558"/>
                  </a:lnTo>
                  <a:lnTo>
                    <a:pt x="277" y="554"/>
                  </a:lnTo>
                  <a:lnTo>
                    <a:pt x="277" y="550"/>
                  </a:lnTo>
                  <a:lnTo>
                    <a:pt x="274" y="546"/>
                  </a:lnTo>
                  <a:lnTo>
                    <a:pt x="270" y="543"/>
                  </a:lnTo>
                  <a:lnTo>
                    <a:pt x="270" y="54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9" name="Freeform 519"/>
            <p:cNvSpPr/>
            <p:nvPr/>
          </p:nvSpPr>
          <p:spPr bwMode="auto">
            <a:xfrm>
              <a:off x="3429001" y="984250"/>
              <a:ext cx="101600" cy="120650"/>
            </a:xfrm>
            <a:custGeom>
              <a:avLst/>
              <a:gdLst/>
              <a:ahLst/>
              <a:cxnLst>
                <a:cxn ang="0">
                  <a:pos x="248" y="90"/>
                </a:cxn>
                <a:cxn ang="0">
                  <a:pos x="241" y="68"/>
                </a:cxn>
                <a:cxn ang="0">
                  <a:pos x="232" y="48"/>
                </a:cxn>
                <a:cxn ang="0">
                  <a:pos x="219" y="33"/>
                </a:cxn>
                <a:cxn ang="0">
                  <a:pos x="204" y="19"/>
                </a:cxn>
                <a:cxn ang="0">
                  <a:pos x="186" y="10"/>
                </a:cxn>
                <a:cxn ang="0">
                  <a:pos x="166" y="4"/>
                </a:cxn>
                <a:cxn ang="0">
                  <a:pos x="122" y="0"/>
                </a:cxn>
                <a:cxn ang="0">
                  <a:pos x="102" y="0"/>
                </a:cxn>
                <a:cxn ang="0">
                  <a:pos x="75" y="4"/>
                </a:cxn>
                <a:cxn ang="0">
                  <a:pos x="57" y="10"/>
                </a:cxn>
                <a:cxn ang="0">
                  <a:pos x="47" y="14"/>
                </a:cxn>
                <a:cxn ang="0">
                  <a:pos x="33" y="26"/>
                </a:cxn>
                <a:cxn ang="0">
                  <a:pos x="24" y="39"/>
                </a:cxn>
                <a:cxn ang="0">
                  <a:pos x="8" y="70"/>
                </a:cxn>
                <a:cxn ang="0">
                  <a:pos x="4" y="78"/>
                </a:cxn>
                <a:cxn ang="0">
                  <a:pos x="2" y="97"/>
                </a:cxn>
                <a:cxn ang="0">
                  <a:pos x="3" y="144"/>
                </a:cxn>
                <a:cxn ang="0">
                  <a:pos x="3" y="281"/>
                </a:cxn>
                <a:cxn ang="0">
                  <a:pos x="4" y="291"/>
                </a:cxn>
                <a:cxn ang="0">
                  <a:pos x="9" y="298"/>
                </a:cxn>
                <a:cxn ang="0">
                  <a:pos x="17" y="302"/>
                </a:cxn>
                <a:cxn ang="0">
                  <a:pos x="33" y="302"/>
                </a:cxn>
                <a:cxn ang="0">
                  <a:pos x="41" y="298"/>
                </a:cxn>
                <a:cxn ang="0">
                  <a:pos x="46" y="291"/>
                </a:cxn>
                <a:cxn ang="0">
                  <a:pos x="47" y="281"/>
                </a:cxn>
                <a:cxn ang="0">
                  <a:pos x="47" y="144"/>
                </a:cxn>
                <a:cxn ang="0">
                  <a:pos x="49" y="98"/>
                </a:cxn>
                <a:cxn ang="0">
                  <a:pos x="53" y="84"/>
                </a:cxn>
                <a:cxn ang="0">
                  <a:pos x="59" y="72"/>
                </a:cxn>
                <a:cxn ang="0">
                  <a:pos x="74" y="56"/>
                </a:cxn>
                <a:cxn ang="0">
                  <a:pos x="89" y="48"/>
                </a:cxn>
                <a:cxn ang="0">
                  <a:pos x="109" y="46"/>
                </a:cxn>
                <a:cxn ang="0">
                  <a:pos x="122" y="46"/>
                </a:cxn>
                <a:cxn ang="0">
                  <a:pos x="145" y="47"/>
                </a:cxn>
                <a:cxn ang="0">
                  <a:pos x="165" y="52"/>
                </a:cxn>
                <a:cxn ang="0">
                  <a:pos x="179" y="61"/>
                </a:cxn>
                <a:cxn ang="0">
                  <a:pos x="190" y="73"/>
                </a:cxn>
                <a:cxn ang="0">
                  <a:pos x="196" y="89"/>
                </a:cxn>
                <a:cxn ang="0">
                  <a:pos x="203" y="127"/>
                </a:cxn>
                <a:cxn ang="0">
                  <a:pos x="204" y="149"/>
                </a:cxn>
                <a:cxn ang="0">
                  <a:pos x="208" y="210"/>
                </a:cxn>
                <a:cxn ang="0">
                  <a:pos x="212" y="274"/>
                </a:cxn>
                <a:cxn ang="0">
                  <a:pos x="212" y="280"/>
                </a:cxn>
                <a:cxn ang="0">
                  <a:pos x="216" y="288"/>
                </a:cxn>
                <a:cxn ang="0">
                  <a:pos x="223" y="293"/>
                </a:cxn>
                <a:cxn ang="0">
                  <a:pos x="234" y="295"/>
                </a:cxn>
                <a:cxn ang="0">
                  <a:pos x="246" y="293"/>
                </a:cxn>
                <a:cxn ang="0">
                  <a:pos x="253" y="288"/>
                </a:cxn>
                <a:cxn ang="0">
                  <a:pos x="257" y="280"/>
                </a:cxn>
                <a:cxn ang="0">
                  <a:pos x="258" y="274"/>
                </a:cxn>
                <a:cxn ang="0">
                  <a:pos x="257" y="182"/>
                </a:cxn>
                <a:cxn ang="0">
                  <a:pos x="251" y="112"/>
                </a:cxn>
                <a:cxn ang="0">
                  <a:pos x="248" y="90"/>
                </a:cxn>
              </a:cxnLst>
              <a:rect l="0" t="0" r="r" b="b"/>
              <a:pathLst>
                <a:path w="258" h="303">
                  <a:moveTo>
                    <a:pt x="248" y="90"/>
                  </a:moveTo>
                  <a:lnTo>
                    <a:pt x="248" y="90"/>
                  </a:lnTo>
                  <a:lnTo>
                    <a:pt x="245" y="78"/>
                  </a:lnTo>
                  <a:lnTo>
                    <a:pt x="241" y="68"/>
                  </a:lnTo>
                  <a:lnTo>
                    <a:pt x="237" y="57"/>
                  </a:lnTo>
                  <a:lnTo>
                    <a:pt x="232" y="48"/>
                  </a:lnTo>
                  <a:lnTo>
                    <a:pt x="225" y="40"/>
                  </a:lnTo>
                  <a:lnTo>
                    <a:pt x="219" y="33"/>
                  </a:lnTo>
                  <a:lnTo>
                    <a:pt x="212" y="26"/>
                  </a:lnTo>
                  <a:lnTo>
                    <a:pt x="204" y="19"/>
                  </a:lnTo>
                  <a:lnTo>
                    <a:pt x="195" y="16"/>
                  </a:lnTo>
                  <a:lnTo>
                    <a:pt x="186" y="10"/>
                  </a:lnTo>
                  <a:lnTo>
                    <a:pt x="177" y="8"/>
                  </a:lnTo>
                  <a:lnTo>
                    <a:pt x="166" y="4"/>
                  </a:lnTo>
                  <a:lnTo>
                    <a:pt x="144" y="1"/>
                  </a:lnTo>
                  <a:lnTo>
                    <a:pt x="122" y="0"/>
                  </a:lnTo>
                  <a:lnTo>
                    <a:pt x="122" y="0"/>
                  </a:lnTo>
                  <a:lnTo>
                    <a:pt x="102" y="0"/>
                  </a:lnTo>
                  <a:lnTo>
                    <a:pt x="84" y="1"/>
                  </a:lnTo>
                  <a:lnTo>
                    <a:pt x="75" y="4"/>
                  </a:lnTo>
                  <a:lnTo>
                    <a:pt x="66" y="6"/>
                  </a:lnTo>
                  <a:lnTo>
                    <a:pt x="57" y="10"/>
                  </a:lnTo>
                  <a:lnTo>
                    <a:pt x="47" y="14"/>
                  </a:lnTo>
                  <a:lnTo>
                    <a:pt x="47" y="14"/>
                  </a:lnTo>
                  <a:lnTo>
                    <a:pt x="40" y="21"/>
                  </a:lnTo>
                  <a:lnTo>
                    <a:pt x="33" y="26"/>
                  </a:lnTo>
                  <a:lnTo>
                    <a:pt x="28" y="33"/>
                  </a:lnTo>
                  <a:lnTo>
                    <a:pt x="24" y="39"/>
                  </a:lnTo>
                  <a:lnTo>
                    <a:pt x="16" y="53"/>
                  </a:lnTo>
                  <a:lnTo>
                    <a:pt x="8" y="70"/>
                  </a:lnTo>
                  <a:lnTo>
                    <a:pt x="8" y="70"/>
                  </a:lnTo>
                  <a:lnTo>
                    <a:pt x="4" y="78"/>
                  </a:lnTo>
                  <a:lnTo>
                    <a:pt x="3" y="87"/>
                  </a:lnTo>
                  <a:lnTo>
                    <a:pt x="2" y="97"/>
                  </a:lnTo>
                  <a:lnTo>
                    <a:pt x="0" y="106"/>
                  </a:lnTo>
                  <a:lnTo>
                    <a:pt x="3" y="144"/>
                  </a:lnTo>
                  <a:lnTo>
                    <a:pt x="3" y="281"/>
                  </a:lnTo>
                  <a:lnTo>
                    <a:pt x="3" y="281"/>
                  </a:lnTo>
                  <a:lnTo>
                    <a:pt x="3" y="286"/>
                  </a:lnTo>
                  <a:lnTo>
                    <a:pt x="4" y="291"/>
                  </a:lnTo>
                  <a:lnTo>
                    <a:pt x="7" y="295"/>
                  </a:lnTo>
                  <a:lnTo>
                    <a:pt x="9" y="298"/>
                  </a:lnTo>
                  <a:lnTo>
                    <a:pt x="13" y="301"/>
                  </a:lnTo>
                  <a:lnTo>
                    <a:pt x="17" y="302"/>
                  </a:lnTo>
                  <a:lnTo>
                    <a:pt x="25" y="303"/>
                  </a:lnTo>
                  <a:lnTo>
                    <a:pt x="33" y="302"/>
                  </a:lnTo>
                  <a:lnTo>
                    <a:pt x="37" y="301"/>
                  </a:lnTo>
                  <a:lnTo>
                    <a:pt x="41" y="298"/>
                  </a:lnTo>
                  <a:lnTo>
                    <a:pt x="43" y="295"/>
                  </a:lnTo>
                  <a:lnTo>
                    <a:pt x="46" y="291"/>
                  </a:lnTo>
                  <a:lnTo>
                    <a:pt x="47" y="286"/>
                  </a:lnTo>
                  <a:lnTo>
                    <a:pt x="47" y="281"/>
                  </a:lnTo>
                  <a:lnTo>
                    <a:pt x="47" y="144"/>
                  </a:lnTo>
                  <a:lnTo>
                    <a:pt x="47" y="144"/>
                  </a:lnTo>
                  <a:lnTo>
                    <a:pt x="47" y="114"/>
                  </a:lnTo>
                  <a:lnTo>
                    <a:pt x="49" y="98"/>
                  </a:lnTo>
                  <a:lnTo>
                    <a:pt x="50" y="90"/>
                  </a:lnTo>
                  <a:lnTo>
                    <a:pt x="53" y="84"/>
                  </a:lnTo>
                  <a:lnTo>
                    <a:pt x="53" y="84"/>
                  </a:lnTo>
                  <a:lnTo>
                    <a:pt x="59" y="72"/>
                  </a:lnTo>
                  <a:lnTo>
                    <a:pt x="66" y="63"/>
                  </a:lnTo>
                  <a:lnTo>
                    <a:pt x="74" y="56"/>
                  </a:lnTo>
                  <a:lnTo>
                    <a:pt x="80" y="52"/>
                  </a:lnTo>
                  <a:lnTo>
                    <a:pt x="89" y="48"/>
                  </a:lnTo>
                  <a:lnTo>
                    <a:pt x="98" y="47"/>
                  </a:lnTo>
                  <a:lnTo>
                    <a:pt x="109" y="46"/>
                  </a:lnTo>
                  <a:lnTo>
                    <a:pt x="122" y="46"/>
                  </a:lnTo>
                  <a:lnTo>
                    <a:pt x="122" y="46"/>
                  </a:lnTo>
                  <a:lnTo>
                    <a:pt x="135" y="46"/>
                  </a:lnTo>
                  <a:lnTo>
                    <a:pt x="145" y="47"/>
                  </a:lnTo>
                  <a:lnTo>
                    <a:pt x="156" y="50"/>
                  </a:lnTo>
                  <a:lnTo>
                    <a:pt x="165" y="52"/>
                  </a:lnTo>
                  <a:lnTo>
                    <a:pt x="173" y="56"/>
                  </a:lnTo>
                  <a:lnTo>
                    <a:pt x="179" y="61"/>
                  </a:lnTo>
                  <a:lnTo>
                    <a:pt x="185" y="67"/>
                  </a:lnTo>
                  <a:lnTo>
                    <a:pt x="190" y="73"/>
                  </a:lnTo>
                  <a:lnTo>
                    <a:pt x="194" y="81"/>
                  </a:lnTo>
                  <a:lnTo>
                    <a:pt x="196" y="89"/>
                  </a:lnTo>
                  <a:lnTo>
                    <a:pt x="202" y="106"/>
                  </a:lnTo>
                  <a:lnTo>
                    <a:pt x="203" y="127"/>
                  </a:lnTo>
                  <a:lnTo>
                    <a:pt x="204" y="149"/>
                  </a:lnTo>
                  <a:lnTo>
                    <a:pt x="204" y="149"/>
                  </a:lnTo>
                  <a:lnTo>
                    <a:pt x="206" y="179"/>
                  </a:lnTo>
                  <a:lnTo>
                    <a:pt x="208" y="210"/>
                  </a:lnTo>
                  <a:lnTo>
                    <a:pt x="211" y="242"/>
                  </a:lnTo>
                  <a:lnTo>
                    <a:pt x="212" y="274"/>
                  </a:lnTo>
                  <a:lnTo>
                    <a:pt x="212" y="274"/>
                  </a:lnTo>
                  <a:lnTo>
                    <a:pt x="212" y="280"/>
                  </a:lnTo>
                  <a:lnTo>
                    <a:pt x="214" y="284"/>
                  </a:lnTo>
                  <a:lnTo>
                    <a:pt x="216" y="288"/>
                  </a:lnTo>
                  <a:lnTo>
                    <a:pt x="219" y="290"/>
                  </a:lnTo>
                  <a:lnTo>
                    <a:pt x="223" y="293"/>
                  </a:lnTo>
                  <a:lnTo>
                    <a:pt x="227" y="294"/>
                  </a:lnTo>
                  <a:lnTo>
                    <a:pt x="234" y="295"/>
                  </a:lnTo>
                  <a:lnTo>
                    <a:pt x="242" y="294"/>
                  </a:lnTo>
                  <a:lnTo>
                    <a:pt x="246" y="293"/>
                  </a:lnTo>
                  <a:lnTo>
                    <a:pt x="250" y="290"/>
                  </a:lnTo>
                  <a:lnTo>
                    <a:pt x="253" y="288"/>
                  </a:lnTo>
                  <a:lnTo>
                    <a:pt x="255" y="284"/>
                  </a:lnTo>
                  <a:lnTo>
                    <a:pt x="257" y="280"/>
                  </a:lnTo>
                  <a:lnTo>
                    <a:pt x="258" y="274"/>
                  </a:lnTo>
                  <a:lnTo>
                    <a:pt x="258" y="274"/>
                  </a:lnTo>
                  <a:lnTo>
                    <a:pt x="257" y="229"/>
                  </a:lnTo>
                  <a:lnTo>
                    <a:pt x="257" y="182"/>
                  </a:lnTo>
                  <a:lnTo>
                    <a:pt x="253" y="136"/>
                  </a:lnTo>
                  <a:lnTo>
                    <a:pt x="251" y="112"/>
                  </a:lnTo>
                  <a:lnTo>
                    <a:pt x="248" y="90"/>
                  </a:lnTo>
                  <a:lnTo>
                    <a:pt x="248" y="9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0" name="Freeform 520"/>
            <p:cNvSpPr/>
            <p:nvPr/>
          </p:nvSpPr>
          <p:spPr bwMode="auto">
            <a:xfrm>
              <a:off x="3425826" y="1157288"/>
              <a:ext cx="25400" cy="434975"/>
            </a:xfrm>
            <a:custGeom>
              <a:avLst/>
              <a:gdLst/>
              <a:ahLst/>
              <a:cxnLst>
                <a:cxn ang="0">
                  <a:pos x="56" y="777"/>
                </a:cxn>
                <a:cxn ang="0">
                  <a:pos x="59" y="715"/>
                </a:cxn>
                <a:cxn ang="0">
                  <a:pos x="63" y="624"/>
                </a:cxn>
                <a:cxn ang="0">
                  <a:pos x="63" y="562"/>
                </a:cxn>
                <a:cxn ang="0">
                  <a:pos x="60" y="532"/>
                </a:cxn>
                <a:cxn ang="0">
                  <a:pos x="58" y="466"/>
                </a:cxn>
                <a:cxn ang="0">
                  <a:pos x="59" y="267"/>
                </a:cxn>
                <a:cxn ang="0">
                  <a:pos x="58" y="237"/>
                </a:cxn>
                <a:cxn ang="0">
                  <a:pos x="52" y="145"/>
                </a:cxn>
                <a:cxn ang="0">
                  <a:pos x="46" y="54"/>
                </a:cxn>
                <a:cxn ang="0">
                  <a:pos x="46" y="22"/>
                </a:cxn>
                <a:cxn ang="0">
                  <a:pos x="43" y="13"/>
                </a:cxn>
                <a:cxn ang="0">
                  <a:pos x="38" y="7"/>
                </a:cxn>
                <a:cxn ang="0">
                  <a:pos x="31" y="1"/>
                </a:cxn>
                <a:cxn ang="0">
                  <a:pos x="14" y="1"/>
                </a:cxn>
                <a:cxn ang="0">
                  <a:pos x="7" y="7"/>
                </a:cxn>
                <a:cxn ang="0">
                  <a:pos x="1" y="13"/>
                </a:cxn>
                <a:cxn ang="0">
                  <a:pos x="0" y="22"/>
                </a:cxn>
                <a:cxn ang="0">
                  <a:pos x="0" y="54"/>
                </a:cxn>
                <a:cxn ang="0">
                  <a:pos x="5" y="145"/>
                </a:cxn>
                <a:cxn ang="0">
                  <a:pos x="13" y="267"/>
                </a:cxn>
                <a:cxn ang="0">
                  <a:pos x="13" y="334"/>
                </a:cxn>
                <a:cxn ang="0">
                  <a:pos x="12" y="466"/>
                </a:cxn>
                <a:cxn ang="0">
                  <a:pos x="14" y="532"/>
                </a:cxn>
                <a:cxn ang="0">
                  <a:pos x="17" y="562"/>
                </a:cxn>
                <a:cxn ang="0">
                  <a:pos x="16" y="655"/>
                </a:cxn>
                <a:cxn ang="0">
                  <a:pos x="12" y="747"/>
                </a:cxn>
                <a:cxn ang="0">
                  <a:pos x="11" y="777"/>
                </a:cxn>
                <a:cxn ang="0">
                  <a:pos x="16" y="872"/>
                </a:cxn>
                <a:cxn ang="0">
                  <a:pos x="18" y="949"/>
                </a:cxn>
                <a:cxn ang="0">
                  <a:pos x="17" y="966"/>
                </a:cxn>
                <a:cxn ang="0">
                  <a:pos x="14" y="1021"/>
                </a:cxn>
                <a:cxn ang="0">
                  <a:pos x="14" y="1076"/>
                </a:cxn>
                <a:cxn ang="0">
                  <a:pos x="17" y="1087"/>
                </a:cxn>
                <a:cxn ang="0">
                  <a:pos x="22" y="1093"/>
                </a:cxn>
                <a:cxn ang="0">
                  <a:pos x="29" y="1097"/>
                </a:cxn>
                <a:cxn ang="0">
                  <a:pos x="46" y="1097"/>
                </a:cxn>
                <a:cxn ang="0">
                  <a:pos x="54" y="1093"/>
                </a:cxn>
                <a:cxn ang="0">
                  <a:pos x="59" y="1087"/>
                </a:cxn>
                <a:cxn ang="0">
                  <a:pos x="60" y="1076"/>
                </a:cxn>
                <a:cxn ang="0">
                  <a:pos x="62" y="1048"/>
                </a:cxn>
                <a:cxn ang="0">
                  <a:pos x="64" y="987"/>
                </a:cxn>
                <a:cxn ang="0">
                  <a:pos x="64" y="959"/>
                </a:cxn>
                <a:cxn ang="0">
                  <a:pos x="60" y="867"/>
                </a:cxn>
                <a:cxn ang="0">
                  <a:pos x="56" y="777"/>
                </a:cxn>
              </a:cxnLst>
              <a:rect l="0" t="0" r="r" b="b"/>
              <a:pathLst>
                <a:path w="64" h="1099">
                  <a:moveTo>
                    <a:pt x="56" y="777"/>
                  </a:moveTo>
                  <a:lnTo>
                    <a:pt x="56" y="777"/>
                  </a:lnTo>
                  <a:lnTo>
                    <a:pt x="58" y="747"/>
                  </a:lnTo>
                  <a:lnTo>
                    <a:pt x="59" y="715"/>
                  </a:lnTo>
                  <a:lnTo>
                    <a:pt x="62" y="655"/>
                  </a:lnTo>
                  <a:lnTo>
                    <a:pt x="63" y="624"/>
                  </a:lnTo>
                  <a:lnTo>
                    <a:pt x="63" y="594"/>
                  </a:lnTo>
                  <a:lnTo>
                    <a:pt x="63" y="562"/>
                  </a:lnTo>
                  <a:lnTo>
                    <a:pt x="60" y="532"/>
                  </a:lnTo>
                  <a:lnTo>
                    <a:pt x="60" y="532"/>
                  </a:lnTo>
                  <a:lnTo>
                    <a:pt x="59" y="498"/>
                  </a:lnTo>
                  <a:lnTo>
                    <a:pt x="58" y="466"/>
                  </a:lnTo>
                  <a:lnTo>
                    <a:pt x="56" y="399"/>
                  </a:lnTo>
                  <a:lnTo>
                    <a:pt x="59" y="267"/>
                  </a:lnTo>
                  <a:lnTo>
                    <a:pt x="59" y="267"/>
                  </a:lnTo>
                  <a:lnTo>
                    <a:pt x="58" y="237"/>
                  </a:lnTo>
                  <a:lnTo>
                    <a:pt x="56" y="205"/>
                  </a:lnTo>
                  <a:lnTo>
                    <a:pt x="52" y="145"/>
                  </a:lnTo>
                  <a:lnTo>
                    <a:pt x="47" y="84"/>
                  </a:lnTo>
                  <a:lnTo>
                    <a:pt x="46" y="54"/>
                  </a:lnTo>
                  <a:lnTo>
                    <a:pt x="46" y="22"/>
                  </a:lnTo>
                  <a:lnTo>
                    <a:pt x="46" y="22"/>
                  </a:lnTo>
                  <a:lnTo>
                    <a:pt x="45" y="17"/>
                  </a:lnTo>
                  <a:lnTo>
                    <a:pt x="43" y="13"/>
                  </a:lnTo>
                  <a:lnTo>
                    <a:pt x="41" y="9"/>
                  </a:lnTo>
                  <a:lnTo>
                    <a:pt x="38" y="7"/>
                  </a:lnTo>
                  <a:lnTo>
                    <a:pt x="35" y="4"/>
                  </a:lnTo>
                  <a:lnTo>
                    <a:pt x="31" y="1"/>
                  </a:lnTo>
                  <a:lnTo>
                    <a:pt x="22" y="0"/>
                  </a:lnTo>
                  <a:lnTo>
                    <a:pt x="14" y="1"/>
                  </a:lnTo>
                  <a:lnTo>
                    <a:pt x="11" y="4"/>
                  </a:lnTo>
                  <a:lnTo>
                    <a:pt x="7" y="7"/>
                  </a:lnTo>
                  <a:lnTo>
                    <a:pt x="4" y="9"/>
                  </a:lnTo>
                  <a:lnTo>
                    <a:pt x="1" y="13"/>
                  </a:lnTo>
                  <a:lnTo>
                    <a:pt x="0" y="17"/>
                  </a:lnTo>
                  <a:lnTo>
                    <a:pt x="0" y="22"/>
                  </a:lnTo>
                  <a:lnTo>
                    <a:pt x="0" y="22"/>
                  </a:lnTo>
                  <a:lnTo>
                    <a:pt x="0" y="54"/>
                  </a:lnTo>
                  <a:lnTo>
                    <a:pt x="1" y="84"/>
                  </a:lnTo>
                  <a:lnTo>
                    <a:pt x="5" y="145"/>
                  </a:lnTo>
                  <a:lnTo>
                    <a:pt x="11" y="205"/>
                  </a:lnTo>
                  <a:lnTo>
                    <a:pt x="13" y="267"/>
                  </a:lnTo>
                  <a:lnTo>
                    <a:pt x="13" y="267"/>
                  </a:lnTo>
                  <a:lnTo>
                    <a:pt x="13" y="334"/>
                  </a:lnTo>
                  <a:lnTo>
                    <a:pt x="12" y="399"/>
                  </a:lnTo>
                  <a:lnTo>
                    <a:pt x="12" y="466"/>
                  </a:lnTo>
                  <a:lnTo>
                    <a:pt x="13" y="498"/>
                  </a:lnTo>
                  <a:lnTo>
                    <a:pt x="14" y="532"/>
                  </a:lnTo>
                  <a:lnTo>
                    <a:pt x="14" y="532"/>
                  </a:lnTo>
                  <a:lnTo>
                    <a:pt x="17" y="562"/>
                  </a:lnTo>
                  <a:lnTo>
                    <a:pt x="17" y="594"/>
                  </a:lnTo>
                  <a:lnTo>
                    <a:pt x="16" y="655"/>
                  </a:lnTo>
                  <a:lnTo>
                    <a:pt x="13" y="715"/>
                  </a:lnTo>
                  <a:lnTo>
                    <a:pt x="12" y="747"/>
                  </a:lnTo>
                  <a:lnTo>
                    <a:pt x="11" y="777"/>
                  </a:lnTo>
                  <a:lnTo>
                    <a:pt x="11" y="777"/>
                  </a:lnTo>
                  <a:lnTo>
                    <a:pt x="13" y="816"/>
                  </a:lnTo>
                  <a:lnTo>
                    <a:pt x="16" y="872"/>
                  </a:lnTo>
                  <a:lnTo>
                    <a:pt x="18" y="927"/>
                  </a:lnTo>
                  <a:lnTo>
                    <a:pt x="18" y="949"/>
                  </a:lnTo>
                  <a:lnTo>
                    <a:pt x="17" y="966"/>
                  </a:lnTo>
                  <a:lnTo>
                    <a:pt x="17" y="966"/>
                  </a:lnTo>
                  <a:lnTo>
                    <a:pt x="16" y="994"/>
                  </a:lnTo>
                  <a:lnTo>
                    <a:pt x="14" y="1021"/>
                  </a:lnTo>
                  <a:lnTo>
                    <a:pt x="14" y="1076"/>
                  </a:lnTo>
                  <a:lnTo>
                    <a:pt x="14" y="1076"/>
                  </a:lnTo>
                  <a:lnTo>
                    <a:pt x="16" y="1082"/>
                  </a:lnTo>
                  <a:lnTo>
                    <a:pt x="17" y="1087"/>
                  </a:lnTo>
                  <a:lnTo>
                    <a:pt x="20" y="1091"/>
                  </a:lnTo>
                  <a:lnTo>
                    <a:pt x="22" y="1093"/>
                  </a:lnTo>
                  <a:lnTo>
                    <a:pt x="25" y="1096"/>
                  </a:lnTo>
                  <a:lnTo>
                    <a:pt x="29" y="1097"/>
                  </a:lnTo>
                  <a:lnTo>
                    <a:pt x="38" y="1099"/>
                  </a:lnTo>
                  <a:lnTo>
                    <a:pt x="46" y="1097"/>
                  </a:lnTo>
                  <a:lnTo>
                    <a:pt x="50" y="1096"/>
                  </a:lnTo>
                  <a:lnTo>
                    <a:pt x="54" y="1093"/>
                  </a:lnTo>
                  <a:lnTo>
                    <a:pt x="56" y="1091"/>
                  </a:lnTo>
                  <a:lnTo>
                    <a:pt x="59" y="1087"/>
                  </a:lnTo>
                  <a:lnTo>
                    <a:pt x="60" y="1082"/>
                  </a:lnTo>
                  <a:lnTo>
                    <a:pt x="60" y="1076"/>
                  </a:lnTo>
                  <a:lnTo>
                    <a:pt x="60" y="1076"/>
                  </a:lnTo>
                  <a:lnTo>
                    <a:pt x="62" y="1048"/>
                  </a:lnTo>
                  <a:lnTo>
                    <a:pt x="63" y="1017"/>
                  </a:lnTo>
                  <a:lnTo>
                    <a:pt x="64" y="987"/>
                  </a:lnTo>
                  <a:lnTo>
                    <a:pt x="64" y="959"/>
                  </a:lnTo>
                  <a:lnTo>
                    <a:pt x="64" y="959"/>
                  </a:lnTo>
                  <a:lnTo>
                    <a:pt x="63" y="921"/>
                  </a:lnTo>
                  <a:lnTo>
                    <a:pt x="60" y="867"/>
                  </a:lnTo>
                  <a:lnTo>
                    <a:pt x="58" y="815"/>
                  </a:lnTo>
                  <a:lnTo>
                    <a:pt x="56" y="777"/>
                  </a:lnTo>
                  <a:lnTo>
                    <a:pt x="56" y="77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1" name="Freeform 521"/>
            <p:cNvSpPr/>
            <p:nvPr/>
          </p:nvSpPr>
          <p:spPr bwMode="auto">
            <a:xfrm>
              <a:off x="3509963" y="1157288"/>
              <a:ext cx="25400" cy="434975"/>
            </a:xfrm>
            <a:custGeom>
              <a:avLst/>
              <a:gdLst/>
              <a:ahLst/>
              <a:cxnLst>
                <a:cxn ang="0">
                  <a:pos x="8" y="777"/>
                </a:cxn>
                <a:cxn ang="0">
                  <a:pos x="6" y="715"/>
                </a:cxn>
                <a:cxn ang="0">
                  <a:pos x="2" y="624"/>
                </a:cxn>
                <a:cxn ang="0">
                  <a:pos x="2" y="562"/>
                </a:cxn>
                <a:cxn ang="0">
                  <a:pos x="4" y="532"/>
                </a:cxn>
                <a:cxn ang="0">
                  <a:pos x="8" y="466"/>
                </a:cxn>
                <a:cxn ang="0">
                  <a:pos x="6" y="267"/>
                </a:cxn>
                <a:cxn ang="0">
                  <a:pos x="7" y="237"/>
                </a:cxn>
                <a:cxn ang="0">
                  <a:pos x="12" y="145"/>
                </a:cxn>
                <a:cxn ang="0">
                  <a:pos x="19" y="54"/>
                </a:cxn>
                <a:cxn ang="0">
                  <a:pos x="19" y="22"/>
                </a:cxn>
                <a:cxn ang="0">
                  <a:pos x="21" y="13"/>
                </a:cxn>
                <a:cxn ang="0">
                  <a:pos x="27" y="7"/>
                </a:cxn>
                <a:cxn ang="0">
                  <a:pos x="33" y="1"/>
                </a:cxn>
                <a:cxn ang="0">
                  <a:pos x="50" y="1"/>
                </a:cxn>
                <a:cxn ang="0">
                  <a:pos x="58" y="7"/>
                </a:cxn>
                <a:cxn ang="0">
                  <a:pos x="63" y="13"/>
                </a:cxn>
                <a:cxn ang="0">
                  <a:pos x="64" y="22"/>
                </a:cxn>
                <a:cxn ang="0">
                  <a:pos x="64" y="54"/>
                </a:cxn>
                <a:cxn ang="0">
                  <a:pos x="59" y="145"/>
                </a:cxn>
                <a:cxn ang="0">
                  <a:pos x="51" y="267"/>
                </a:cxn>
                <a:cxn ang="0">
                  <a:pos x="51" y="334"/>
                </a:cxn>
                <a:cxn ang="0">
                  <a:pos x="53" y="466"/>
                </a:cxn>
                <a:cxn ang="0">
                  <a:pos x="50" y="532"/>
                </a:cxn>
                <a:cxn ang="0">
                  <a:pos x="47" y="562"/>
                </a:cxn>
                <a:cxn ang="0">
                  <a:pos x="49" y="655"/>
                </a:cxn>
                <a:cxn ang="0">
                  <a:pos x="53" y="747"/>
                </a:cxn>
                <a:cxn ang="0">
                  <a:pos x="54" y="777"/>
                </a:cxn>
                <a:cxn ang="0">
                  <a:pos x="49" y="872"/>
                </a:cxn>
                <a:cxn ang="0">
                  <a:pos x="46" y="949"/>
                </a:cxn>
                <a:cxn ang="0">
                  <a:pos x="47" y="966"/>
                </a:cxn>
                <a:cxn ang="0">
                  <a:pos x="50" y="1021"/>
                </a:cxn>
                <a:cxn ang="0">
                  <a:pos x="50" y="1076"/>
                </a:cxn>
                <a:cxn ang="0">
                  <a:pos x="47" y="1087"/>
                </a:cxn>
                <a:cxn ang="0">
                  <a:pos x="42" y="1093"/>
                </a:cxn>
                <a:cxn ang="0">
                  <a:pos x="36" y="1097"/>
                </a:cxn>
                <a:cxn ang="0">
                  <a:pos x="19" y="1097"/>
                </a:cxn>
                <a:cxn ang="0">
                  <a:pos x="11" y="1093"/>
                </a:cxn>
                <a:cxn ang="0">
                  <a:pos x="6" y="1087"/>
                </a:cxn>
                <a:cxn ang="0">
                  <a:pos x="4" y="1076"/>
                </a:cxn>
                <a:cxn ang="0">
                  <a:pos x="3" y="1048"/>
                </a:cxn>
                <a:cxn ang="0">
                  <a:pos x="0" y="987"/>
                </a:cxn>
                <a:cxn ang="0">
                  <a:pos x="0" y="959"/>
                </a:cxn>
                <a:cxn ang="0">
                  <a:pos x="4" y="867"/>
                </a:cxn>
                <a:cxn ang="0">
                  <a:pos x="8" y="777"/>
                </a:cxn>
              </a:cxnLst>
              <a:rect l="0" t="0" r="r" b="b"/>
              <a:pathLst>
                <a:path w="64" h="1099">
                  <a:moveTo>
                    <a:pt x="8" y="777"/>
                  </a:moveTo>
                  <a:lnTo>
                    <a:pt x="8" y="777"/>
                  </a:lnTo>
                  <a:lnTo>
                    <a:pt x="7" y="747"/>
                  </a:lnTo>
                  <a:lnTo>
                    <a:pt x="6" y="715"/>
                  </a:lnTo>
                  <a:lnTo>
                    <a:pt x="3" y="655"/>
                  </a:lnTo>
                  <a:lnTo>
                    <a:pt x="2" y="624"/>
                  </a:lnTo>
                  <a:lnTo>
                    <a:pt x="2" y="594"/>
                  </a:lnTo>
                  <a:lnTo>
                    <a:pt x="2" y="562"/>
                  </a:lnTo>
                  <a:lnTo>
                    <a:pt x="4" y="532"/>
                  </a:lnTo>
                  <a:lnTo>
                    <a:pt x="4" y="532"/>
                  </a:lnTo>
                  <a:lnTo>
                    <a:pt x="6" y="498"/>
                  </a:lnTo>
                  <a:lnTo>
                    <a:pt x="8" y="466"/>
                  </a:lnTo>
                  <a:lnTo>
                    <a:pt x="8" y="399"/>
                  </a:lnTo>
                  <a:lnTo>
                    <a:pt x="6" y="267"/>
                  </a:lnTo>
                  <a:lnTo>
                    <a:pt x="6" y="267"/>
                  </a:lnTo>
                  <a:lnTo>
                    <a:pt x="7" y="237"/>
                  </a:lnTo>
                  <a:lnTo>
                    <a:pt x="8" y="205"/>
                  </a:lnTo>
                  <a:lnTo>
                    <a:pt x="12" y="145"/>
                  </a:lnTo>
                  <a:lnTo>
                    <a:pt x="17" y="84"/>
                  </a:lnTo>
                  <a:lnTo>
                    <a:pt x="19" y="54"/>
                  </a:lnTo>
                  <a:lnTo>
                    <a:pt x="19" y="22"/>
                  </a:lnTo>
                  <a:lnTo>
                    <a:pt x="19" y="22"/>
                  </a:lnTo>
                  <a:lnTo>
                    <a:pt x="20" y="17"/>
                  </a:lnTo>
                  <a:lnTo>
                    <a:pt x="21" y="13"/>
                  </a:lnTo>
                  <a:lnTo>
                    <a:pt x="24" y="9"/>
                  </a:lnTo>
                  <a:lnTo>
                    <a:pt x="27" y="7"/>
                  </a:lnTo>
                  <a:lnTo>
                    <a:pt x="29" y="4"/>
                  </a:lnTo>
                  <a:lnTo>
                    <a:pt x="33" y="1"/>
                  </a:lnTo>
                  <a:lnTo>
                    <a:pt x="42" y="0"/>
                  </a:lnTo>
                  <a:lnTo>
                    <a:pt x="50" y="1"/>
                  </a:lnTo>
                  <a:lnTo>
                    <a:pt x="54" y="4"/>
                  </a:lnTo>
                  <a:lnTo>
                    <a:pt x="58" y="7"/>
                  </a:lnTo>
                  <a:lnTo>
                    <a:pt x="61" y="9"/>
                  </a:lnTo>
                  <a:lnTo>
                    <a:pt x="63" y="13"/>
                  </a:lnTo>
                  <a:lnTo>
                    <a:pt x="64" y="17"/>
                  </a:lnTo>
                  <a:lnTo>
                    <a:pt x="64" y="22"/>
                  </a:lnTo>
                  <a:lnTo>
                    <a:pt x="64" y="22"/>
                  </a:lnTo>
                  <a:lnTo>
                    <a:pt x="64" y="54"/>
                  </a:lnTo>
                  <a:lnTo>
                    <a:pt x="63" y="84"/>
                  </a:lnTo>
                  <a:lnTo>
                    <a:pt x="59" y="145"/>
                  </a:lnTo>
                  <a:lnTo>
                    <a:pt x="54" y="205"/>
                  </a:lnTo>
                  <a:lnTo>
                    <a:pt x="51" y="267"/>
                  </a:lnTo>
                  <a:lnTo>
                    <a:pt x="51" y="267"/>
                  </a:lnTo>
                  <a:lnTo>
                    <a:pt x="51" y="334"/>
                  </a:lnTo>
                  <a:lnTo>
                    <a:pt x="53" y="399"/>
                  </a:lnTo>
                  <a:lnTo>
                    <a:pt x="53" y="466"/>
                  </a:lnTo>
                  <a:lnTo>
                    <a:pt x="51" y="498"/>
                  </a:lnTo>
                  <a:lnTo>
                    <a:pt x="50" y="532"/>
                  </a:lnTo>
                  <a:lnTo>
                    <a:pt x="50" y="532"/>
                  </a:lnTo>
                  <a:lnTo>
                    <a:pt x="47" y="562"/>
                  </a:lnTo>
                  <a:lnTo>
                    <a:pt x="47" y="594"/>
                  </a:lnTo>
                  <a:lnTo>
                    <a:pt x="49" y="655"/>
                  </a:lnTo>
                  <a:lnTo>
                    <a:pt x="51" y="715"/>
                  </a:lnTo>
                  <a:lnTo>
                    <a:pt x="53" y="747"/>
                  </a:lnTo>
                  <a:lnTo>
                    <a:pt x="54" y="777"/>
                  </a:lnTo>
                  <a:lnTo>
                    <a:pt x="54" y="777"/>
                  </a:lnTo>
                  <a:lnTo>
                    <a:pt x="51" y="816"/>
                  </a:lnTo>
                  <a:lnTo>
                    <a:pt x="49" y="872"/>
                  </a:lnTo>
                  <a:lnTo>
                    <a:pt x="46" y="927"/>
                  </a:lnTo>
                  <a:lnTo>
                    <a:pt x="46" y="949"/>
                  </a:lnTo>
                  <a:lnTo>
                    <a:pt x="47" y="966"/>
                  </a:lnTo>
                  <a:lnTo>
                    <a:pt x="47" y="966"/>
                  </a:lnTo>
                  <a:lnTo>
                    <a:pt x="49" y="994"/>
                  </a:lnTo>
                  <a:lnTo>
                    <a:pt x="50" y="1021"/>
                  </a:lnTo>
                  <a:lnTo>
                    <a:pt x="50" y="1076"/>
                  </a:lnTo>
                  <a:lnTo>
                    <a:pt x="50" y="1076"/>
                  </a:lnTo>
                  <a:lnTo>
                    <a:pt x="49" y="1082"/>
                  </a:lnTo>
                  <a:lnTo>
                    <a:pt x="47" y="1087"/>
                  </a:lnTo>
                  <a:lnTo>
                    <a:pt x="45" y="1091"/>
                  </a:lnTo>
                  <a:lnTo>
                    <a:pt x="42" y="1093"/>
                  </a:lnTo>
                  <a:lnTo>
                    <a:pt x="40" y="1096"/>
                  </a:lnTo>
                  <a:lnTo>
                    <a:pt x="36" y="1097"/>
                  </a:lnTo>
                  <a:lnTo>
                    <a:pt x="27" y="1099"/>
                  </a:lnTo>
                  <a:lnTo>
                    <a:pt x="19" y="1097"/>
                  </a:lnTo>
                  <a:lnTo>
                    <a:pt x="15" y="1096"/>
                  </a:lnTo>
                  <a:lnTo>
                    <a:pt x="11" y="1093"/>
                  </a:lnTo>
                  <a:lnTo>
                    <a:pt x="8" y="1091"/>
                  </a:lnTo>
                  <a:lnTo>
                    <a:pt x="6" y="1087"/>
                  </a:lnTo>
                  <a:lnTo>
                    <a:pt x="4" y="1082"/>
                  </a:lnTo>
                  <a:lnTo>
                    <a:pt x="4" y="1076"/>
                  </a:lnTo>
                  <a:lnTo>
                    <a:pt x="4" y="1076"/>
                  </a:lnTo>
                  <a:lnTo>
                    <a:pt x="3" y="1048"/>
                  </a:lnTo>
                  <a:lnTo>
                    <a:pt x="2" y="1017"/>
                  </a:lnTo>
                  <a:lnTo>
                    <a:pt x="0" y="987"/>
                  </a:lnTo>
                  <a:lnTo>
                    <a:pt x="0" y="959"/>
                  </a:lnTo>
                  <a:lnTo>
                    <a:pt x="0" y="959"/>
                  </a:lnTo>
                  <a:lnTo>
                    <a:pt x="2" y="921"/>
                  </a:lnTo>
                  <a:lnTo>
                    <a:pt x="4" y="867"/>
                  </a:lnTo>
                  <a:lnTo>
                    <a:pt x="7" y="815"/>
                  </a:lnTo>
                  <a:lnTo>
                    <a:pt x="8" y="777"/>
                  </a:lnTo>
                  <a:lnTo>
                    <a:pt x="8" y="77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2" name="Freeform 522"/>
            <p:cNvSpPr>
              <a:spLocks noEditPoints="1"/>
            </p:cNvSpPr>
            <p:nvPr/>
          </p:nvSpPr>
          <p:spPr bwMode="auto">
            <a:xfrm>
              <a:off x="3327401" y="1573213"/>
              <a:ext cx="307975" cy="87313"/>
            </a:xfrm>
            <a:custGeom>
              <a:avLst/>
              <a:gdLst/>
              <a:ahLst/>
              <a:cxnLst>
                <a:cxn ang="0">
                  <a:pos x="776" y="155"/>
                </a:cxn>
                <a:cxn ang="0">
                  <a:pos x="769" y="136"/>
                </a:cxn>
                <a:cxn ang="0">
                  <a:pos x="752" y="98"/>
                </a:cxn>
                <a:cxn ang="0">
                  <a:pos x="727" y="68"/>
                </a:cxn>
                <a:cxn ang="0">
                  <a:pos x="694" y="44"/>
                </a:cxn>
                <a:cxn ang="0">
                  <a:pos x="645" y="22"/>
                </a:cxn>
                <a:cxn ang="0">
                  <a:pos x="560" y="5"/>
                </a:cxn>
                <a:cxn ang="0">
                  <a:pos x="445" y="0"/>
                </a:cxn>
                <a:cxn ang="0">
                  <a:pos x="327" y="1"/>
                </a:cxn>
                <a:cxn ang="0">
                  <a:pos x="226" y="9"/>
                </a:cxn>
                <a:cxn ang="0">
                  <a:pos x="127" y="27"/>
                </a:cxn>
                <a:cxn ang="0">
                  <a:pos x="80" y="43"/>
                </a:cxn>
                <a:cxn ang="0">
                  <a:pos x="50" y="61"/>
                </a:cxn>
                <a:cxn ang="0">
                  <a:pos x="26" y="85"/>
                </a:cxn>
                <a:cxn ang="0">
                  <a:pos x="9" y="116"/>
                </a:cxn>
                <a:cxn ang="0">
                  <a:pos x="4" y="153"/>
                </a:cxn>
                <a:cxn ang="0">
                  <a:pos x="4" y="157"/>
                </a:cxn>
                <a:cxn ang="0">
                  <a:pos x="0" y="171"/>
                </a:cxn>
                <a:cxn ang="0">
                  <a:pos x="6" y="184"/>
                </a:cxn>
                <a:cxn ang="0">
                  <a:pos x="16" y="191"/>
                </a:cxn>
                <a:cxn ang="0">
                  <a:pos x="77" y="201"/>
                </a:cxn>
                <a:cxn ang="0">
                  <a:pos x="140" y="203"/>
                </a:cxn>
                <a:cxn ang="0">
                  <a:pos x="380" y="206"/>
                </a:cxn>
                <a:cxn ang="0">
                  <a:pos x="522" y="214"/>
                </a:cxn>
                <a:cxn ang="0">
                  <a:pos x="663" y="217"/>
                </a:cxn>
                <a:cxn ang="0">
                  <a:pos x="732" y="210"/>
                </a:cxn>
                <a:cxn ang="0">
                  <a:pos x="762" y="203"/>
                </a:cxn>
                <a:cxn ang="0">
                  <a:pos x="772" y="184"/>
                </a:cxn>
                <a:cxn ang="0">
                  <a:pos x="772" y="178"/>
                </a:cxn>
                <a:cxn ang="0">
                  <a:pos x="776" y="165"/>
                </a:cxn>
                <a:cxn ang="0">
                  <a:pos x="380" y="161"/>
                </a:cxn>
                <a:cxn ang="0">
                  <a:pos x="230" y="161"/>
                </a:cxn>
                <a:cxn ang="0">
                  <a:pos x="115" y="158"/>
                </a:cxn>
                <a:cxn ang="0">
                  <a:pos x="50" y="152"/>
                </a:cxn>
                <a:cxn ang="0">
                  <a:pos x="55" y="127"/>
                </a:cxn>
                <a:cxn ang="0">
                  <a:pos x="76" y="99"/>
                </a:cxn>
                <a:cxn ang="0">
                  <a:pos x="108" y="82"/>
                </a:cxn>
                <a:cxn ang="0">
                  <a:pos x="206" y="56"/>
                </a:cxn>
                <a:cxn ang="0">
                  <a:pos x="231" y="52"/>
                </a:cxn>
                <a:cxn ang="0">
                  <a:pos x="307" y="52"/>
                </a:cxn>
                <a:cxn ang="0">
                  <a:pos x="373" y="47"/>
                </a:cxn>
                <a:cxn ang="0">
                  <a:pos x="437" y="44"/>
                </a:cxn>
                <a:cxn ang="0">
                  <a:pos x="539" y="47"/>
                </a:cxn>
                <a:cxn ang="0">
                  <a:pos x="615" y="60"/>
                </a:cxn>
                <a:cxn ang="0">
                  <a:pos x="670" y="82"/>
                </a:cxn>
                <a:cxn ang="0">
                  <a:pos x="697" y="103"/>
                </a:cxn>
                <a:cxn ang="0">
                  <a:pos x="717" y="131"/>
                </a:cxn>
                <a:cxn ang="0">
                  <a:pos x="730" y="165"/>
                </a:cxn>
                <a:cxn ang="0">
                  <a:pos x="687" y="170"/>
                </a:cxn>
                <a:cxn ang="0">
                  <a:pos x="556" y="172"/>
                </a:cxn>
                <a:cxn ang="0">
                  <a:pos x="380" y="161"/>
                </a:cxn>
              </a:cxnLst>
              <a:rect l="0" t="0" r="r" b="b"/>
              <a:pathLst>
                <a:path w="776" h="218">
                  <a:moveTo>
                    <a:pt x="776" y="161"/>
                  </a:moveTo>
                  <a:lnTo>
                    <a:pt x="776" y="161"/>
                  </a:lnTo>
                  <a:lnTo>
                    <a:pt x="776" y="155"/>
                  </a:lnTo>
                  <a:lnTo>
                    <a:pt x="773" y="150"/>
                  </a:lnTo>
                  <a:lnTo>
                    <a:pt x="773" y="150"/>
                  </a:lnTo>
                  <a:lnTo>
                    <a:pt x="769" y="136"/>
                  </a:lnTo>
                  <a:lnTo>
                    <a:pt x="764" y="121"/>
                  </a:lnTo>
                  <a:lnTo>
                    <a:pt x="759" y="110"/>
                  </a:lnTo>
                  <a:lnTo>
                    <a:pt x="752" y="98"/>
                  </a:lnTo>
                  <a:lnTo>
                    <a:pt x="744" y="86"/>
                  </a:lnTo>
                  <a:lnTo>
                    <a:pt x="736" y="77"/>
                  </a:lnTo>
                  <a:lnTo>
                    <a:pt x="727" y="68"/>
                  </a:lnTo>
                  <a:lnTo>
                    <a:pt x="717" y="59"/>
                  </a:lnTo>
                  <a:lnTo>
                    <a:pt x="706" y="51"/>
                  </a:lnTo>
                  <a:lnTo>
                    <a:pt x="694" y="44"/>
                  </a:lnTo>
                  <a:lnTo>
                    <a:pt x="683" y="38"/>
                  </a:lnTo>
                  <a:lnTo>
                    <a:pt x="671" y="33"/>
                  </a:lnTo>
                  <a:lnTo>
                    <a:pt x="645" y="22"/>
                  </a:lnTo>
                  <a:lnTo>
                    <a:pt x="617" y="16"/>
                  </a:lnTo>
                  <a:lnTo>
                    <a:pt x="590" y="9"/>
                  </a:lnTo>
                  <a:lnTo>
                    <a:pt x="560" y="5"/>
                  </a:lnTo>
                  <a:lnTo>
                    <a:pt x="531" y="2"/>
                  </a:lnTo>
                  <a:lnTo>
                    <a:pt x="502" y="1"/>
                  </a:lnTo>
                  <a:lnTo>
                    <a:pt x="445" y="0"/>
                  </a:lnTo>
                  <a:lnTo>
                    <a:pt x="394" y="0"/>
                  </a:lnTo>
                  <a:lnTo>
                    <a:pt x="394" y="0"/>
                  </a:lnTo>
                  <a:lnTo>
                    <a:pt x="327" y="1"/>
                  </a:lnTo>
                  <a:lnTo>
                    <a:pt x="293" y="4"/>
                  </a:lnTo>
                  <a:lnTo>
                    <a:pt x="259" y="6"/>
                  </a:lnTo>
                  <a:lnTo>
                    <a:pt x="226" y="9"/>
                  </a:lnTo>
                  <a:lnTo>
                    <a:pt x="193" y="14"/>
                  </a:lnTo>
                  <a:lnTo>
                    <a:pt x="159" y="19"/>
                  </a:lnTo>
                  <a:lnTo>
                    <a:pt x="127" y="27"/>
                  </a:lnTo>
                  <a:lnTo>
                    <a:pt x="127" y="27"/>
                  </a:lnTo>
                  <a:lnTo>
                    <a:pt x="102" y="34"/>
                  </a:lnTo>
                  <a:lnTo>
                    <a:pt x="80" y="43"/>
                  </a:lnTo>
                  <a:lnTo>
                    <a:pt x="69" y="48"/>
                  </a:lnTo>
                  <a:lnTo>
                    <a:pt x="59" y="55"/>
                  </a:lnTo>
                  <a:lnTo>
                    <a:pt x="50" y="61"/>
                  </a:lnTo>
                  <a:lnTo>
                    <a:pt x="40" y="69"/>
                  </a:lnTo>
                  <a:lnTo>
                    <a:pt x="33" y="77"/>
                  </a:lnTo>
                  <a:lnTo>
                    <a:pt x="26" y="85"/>
                  </a:lnTo>
                  <a:lnTo>
                    <a:pt x="19" y="94"/>
                  </a:lnTo>
                  <a:lnTo>
                    <a:pt x="14" y="104"/>
                  </a:lnTo>
                  <a:lnTo>
                    <a:pt x="9" y="116"/>
                  </a:lnTo>
                  <a:lnTo>
                    <a:pt x="6" y="127"/>
                  </a:lnTo>
                  <a:lnTo>
                    <a:pt x="4" y="140"/>
                  </a:lnTo>
                  <a:lnTo>
                    <a:pt x="4" y="153"/>
                  </a:lnTo>
                  <a:lnTo>
                    <a:pt x="4" y="153"/>
                  </a:lnTo>
                  <a:lnTo>
                    <a:pt x="4" y="157"/>
                  </a:lnTo>
                  <a:lnTo>
                    <a:pt x="4" y="157"/>
                  </a:lnTo>
                  <a:lnTo>
                    <a:pt x="1" y="161"/>
                  </a:lnTo>
                  <a:lnTo>
                    <a:pt x="0" y="166"/>
                  </a:lnTo>
                  <a:lnTo>
                    <a:pt x="0" y="171"/>
                  </a:lnTo>
                  <a:lnTo>
                    <a:pt x="1" y="176"/>
                  </a:lnTo>
                  <a:lnTo>
                    <a:pt x="4" y="180"/>
                  </a:lnTo>
                  <a:lnTo>
                    <a:pt x="6" y="184"/>
                  </a:lnTo>
                  <a:lnTo>
                    <a:pt x="10" y="188"/>
                  </a:lnTo>
                  <a:lnTo>
                    <a:pt x="16" y="191"/>
                  </a:lnTo>
                  <a:lnTo>
                    <a:pt x="16" y="191"/>
                  </a:lnTo>
                  <a:lnTo>
                    <a:pt x="31" y="195"/>
                  </a:lnTo>
                  <a:lnTo>
                    <a:pt x="46" y="197"/>
                  </a:lnTo>
                  <a:lnTo>
                    <a:pt x="77" y="201"/>
                  </a:lnTo>
                  <a:lnTo>
                    <a:pt x="110" y="203"/>
                  </a:lnTo>
                  <a:lnTo>
                    <a:pt x="140" y="203"/>
                  </a:lnTo>
                  <a:lnTo>
                    <a:pt x="140" y="203"/>
                  </a:lnTo>
                  <a:lnTo>
                    <a:pt x="260" y="204"/>
                  </a:lnTo>
                  <a:lnTo>
                    <a:pt x="380" y="206"/>
                  </a:lnTo>
                  <a:lnTo>
                    <a:pt x="380" y="206"/>
                  </a:lnTo>
                  <a:lnTo>
                    <a:pt x="428" y="209"/>
                  </a:lnTo>
                  <a:lnTo>
                    <a:pt x="475" y="212"/>
                  </a:lnTo>
                  <a:lnTo>
                    <a:pt x="522" y="214"/>
                  </a:lnTo>
                  <a:lnTo>
                    <a:pt x="569" y="217"/>
                  </a:lnTo>
                  <a:lnTo>
                    <a:pt x="616" y="218"/>
                  </a:lnTo>
                  <a:lnTo>
                    <a:pt x="663" y="217"/>
                  </a:lnTo>
                  <a:lnTo>
                    <a:pt x="687" y="216"/>
                  </a:lnTo>
                  <a:lnTo>
                    <a:pt x="709" y="213"/>
                  </a:lnTo>
                  <a:lnTo>
                    <a:pt x="732" y="210"/>
                  </a:lnTo>
                  <a:lnTo>
                    <a:pt x="755" y="205"/>
                  </a:lnTo>
                  <a:lnTo>
                    <a:pt x="755" y="205"/>
                  </a:lnTo>
                  <a:lnTo>
                    <a:pt x="762" y="203"/>
                  </a:lnTo>
                  <a:lnTo>
                    <a:pt x="768" y="197"/>
                  </a:lnTo>
                  <a:lnTo>
                    <a:pt x="770" y="191"/>
                  </a:lnTo>
                  <a:lnTo>
                    <a:pt x="772" y="184"/>
                  </a:lnTo>
                  <a:lnTo>
                    <a:pt x="772" y="180"/>
                  </a:lnTo>
                  <a:lnTo>
                    <a:pt x="772" y="180"/>
                  </a:lnTo>
                  <a:lnTo>
                    <a:pt x="772" y="178"/>
                  </a:lnTo>
                  <a:lnTo>
                    <a:pt x="772" y="178"/>
                  </a:lnTo>
                  <a:lnTo>
                    <a:pt x="774" y="171"/>
                  </a:lnTo>
                  <a:lnTo>
                    <a:pt x="776" y="165"/>
                  </a:lnTo>
                  <a:lnTo>
                    <a:pt x="776" y="161"/>
                  </a:lnTo>
                  <a:close/>
                  <a:moveTo>
                    <a:pt x="380" y="161"/>
                  </a:moveTo>
                  <a:lnTo>
                    <a:pt x="380" y="161"/>
                  </a:lnTo>
                  <a:lnTo>
                    <a:pt x="331" y="161"/>
                  </a:lnTo>
                  <a:lnTo>
                    <a:pt x="281" y="161"/>
                  </a:lnTo>
                  <a:lnTo>
                    <a:pt x="230" y="161"/>
                  </a:lnTo>
                  <a:lnTo>
                    <a:pt x="180" y="161"/>
                  </a:lnTo>
                  <a:lnTo>
                    <a:pt x="180" y="161"/>
                  </a:lnTo>
                  <a:lnTo>
                    <a:pt x="115" y="158"/>
                  </a:lnTo>
                  <a:lnTo>
                    <a:pt x="81" y="157"/>
                  </a:lnTo>
                  <a:lnTo>
                    <a:pt x="65" y="154"/>
                  </a:lnTo>
                  <a:lnTo>
                    <a:pt x="50" y="152"/>
                  </a:lnTo>
                  <a:lnTo>
                    <a:pt x="50" y="152"/>
                  </a:lnTo>
                  <a:lnTo>
                    <a:pt x="51" y="138"/>
                  </a:lnTo>
                  <a:lnTo>
                    <a:pt x="55" y="127"/>
                  </a:lnTo>
                  <a:lnTo>
                    <a:pt x="60" y="116"/>
                  </a:lnTo>
                  <a:lnTo>
                    <a:pt x="68" y="108"/>
                  </a:lnTo>
                  <a:lnTo>
                    <a:pt x="76" y="99"/>
                  </a:lnTo>
                  <a:lnTo>
                    <a:pt x="86" y="93"/>
                  </a:lnTo>
                  <a:lnTo>
                    <a:pt x="97" y="87"/>
                  </a:lnTo>
                  <a:lnTo>
                    <a:pt x="108" y="82"/>
                  </a:lnTo>
                  <a:lnTo>
                    <a:pt x="133" y="73"/>
                  </a:lnTo>
                  <a:lnTo>
                    <a:pt x="159" y="67"/>
                  </a:lnTo>
                  <a:lnTo>
                    <a:pt x="206" y="56"/>
                  </a:lnTo>
                  <a:lnTo>
                    <a:pt x="206" y="56"/>
                  </a:lnTo>
                  <a:lnTo>
                    <a:pt x="218" y="53"/>
                  </a:lnTo>
                  <a:lnTo>
                    <a:pt x="231" y="52"/>
                  </a:lnTo>
                  <a:lnTo>
                    <a:pt x="256" y="51"/>
                  </a:lnTo>
                  <a:lnTo>
                    <a:pt x="307" y="52"/>
                  </a:lnTo>
                  <a:lnTo>
                    <a:pt x="307" y="52"/>
                  </a:lnTo>
                  <a:lnTo>
                    <a:pt x="328" y="51"/>
                  </a:lnTo>
                  <a:lnTo>
                    <a:pt x="350" y="50"/>
                  </a:lnTo>
                  <a:lnTo>
                    <a:pt x="373" y="47"/>
                  </a:lnTo>
                  <a:lnTo>
                    <a:pt x="394" y="46"/>
                  </a:lnTo>
                  <a:lnTo>
                    <a:pt x="394" y="46"/>
                  </a:lnTo>
                  <a:lnTo>
                    <a:pt x="437" y="44"/>
                  </a:lnTo>
                  <a:lnTo>
                    <a:pt x="486" y="44"/>
                  </a:lnTo>
                  <a:lnTo>
                    <a:pt x="513" y="44"/>
                  </a:lnTo>
                  <a:lnTo>
                    <a:pt x="539" y="47"/>
                  </a:lnTo>
                  <a:lnTo>
                    <a:pt x="565" y="50"/>
                  </a:lnTo>
                  <a:lnTo>
                    <a:pt x="590" y="53"/>
                  </a:lnTo>
                  <a:lnTo>
                    <a:pt x="615" y="60"/>
                  </a:lnTo>
                  <a:lnTo>
                    <a:pt x="638" y="68"/>
                  </a:lnTo>
                  <a:lnTo>
                    <a:pt x="659" y="77"/>
                  </a:lnTo>
                  <a:lnTo>
                    <a:pt x="670" y="82"/>
                  </a:lnTo>
                  <a:lnTo>
                    <a:pt x="679" y="89"/>
                  </a:lnTo>
                  <a:lnTo>
                    <a:pt x="688" y="95"/>
                  </a:lnTo>
                  <a:lnTo>
                    <a:pt x="697" y="103"/>
                  </a:lnTo>
                  <a:lnTo>
                    <a:pt x="704" y="112"/>
                  </a:lnTo>
                  <a:lnTo>
                    <a:pt x="711" y="120"/>
                  </a:lnTo>
                  <a:lnTo>
                    <a:pt x="717" y="131"/>
                  </a:lnTo>
                  <a:lnTo>
                    <a:pt x="722" y="141"/>
                  </a:lnTo>
                  <a:lnTo>
                    <a:pt x="726" y="152"/>
                  </a:lnTo>
                  <a:lnTo>
                    <a:pt x="730" y="165"/>
                  </a:lnTo>
                  <a:lnTo>
                    <a:pt x="730" y="165"/>
                  </a:lnTo>
                  <a:lnTo>
                    <a:pt x="709" y="167"/>
                  </a:lnTo>
                  <a:lnTo>
                    <a:pt x="687" y="170"/>
                  </a:lnTo>
                  <a:lnTo>
                    <a:pt x="643" y="172"/>
                  </a:lnTo>
                  <a:lnTo>
                    <a:pt x="600" y="174"/>
                  </a:lnTo>
                  <a:lnTo>
                    <a:pt x="556" y="172"/>
                  </a:lnTo>
                  <a:lnTo>
                    <a:pt x="511" y="170"/>
                  </a:lnTo>
                  <a:lnTo>
                    <a:pt x="467" y="167"/>
                  </a:lnTo>
                  <a:lnTo>
                    <a:pt x="380" y="161"/>
                  </a:lnTo>
                  <a:lnTo>
                    <a:pt x="380" y="16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pic>
        <p:nvPicPr>
          <p:cNvPr id="253" name="图片 252">
            <a:extLst>
              <a:ext uri="{FF2B5EF4-FFF2-40B4-BE49-F238E27FC236}">
                <a16:creationId xmlns:a16="http://schemas.microsoft.com/office/drawing/2014/main" xmlns="" id="{879B401E-811F-4555-81CA-67AEE1E06E9A}"/>
              </a:ext>
            </a:extLst>
          </p:cNvPr>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7951586" y="3108472"/>
            <a:ext cx="4090946" cy="4090946"/>
          </a:xfrm>
          <a:prstGeom prst="rect">
            <a:avLst/>
          </a:prstGeom>
        </p:spPr>
      </p:pic>
      <p:pic>
        <p:nvPicPr>
          <p:cNvPr id="254" name="图片 253">
            <a:extLst>
              <a:ext uri="{FF2B5EF4-FFF2-40B4-BE49-F238E27FC236}">
                <a16:creationId xmlns:a16="http://schemas.microsoft.com/office/drawing/2014/main" xmlns="" id="{CC61BE69-B519-4924-9F1D-190FCA247D05}"/>
              </a:ext>
            </a:extLst>
          </p:cNvPr>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391241" y="802757"/>
            <a:ext cx="2748628" cy="2748628"/>
          </a:xfrm>
          <a:prstGeom prst="rect">
            <a:avLst/>
          </a:prstGeom>
        </p:spPr>
      </p:pic>
    </p:spTree>
    <p:extLst>
      <p:ext uri="{BB962C8B-B14F-4D97-AF65-F5344CB8AC3E}">
        <p14:creationId xmlns:p14="http://schemas.microsoft.com/office/powerpoint/2010/main" val="1158682436"/>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15"/>
                                            </p:tgtEl>
                                          </p:cBhvr>
                                        </p:animEffect>
                                        <p:animScale>
                                          <p:cBhvr>
                                            <p:cTn id="11" dur="250" autoRev="1" fill="hold"/>
                                            <p:tgtEl>
                                              <p:spTgt spid="15"/>
                                            </p:tgtEl>
                                          </p:cBhvr>
                                          <p:by x="105000" y="105000"/>
                                        </p:animScale>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900"/>
                                            <p:tgtEl>
                                              <p:spTgt spid="18"/>
                                            </p:tgtEl>
                                          </p:cBhvr>
                                        </p:animEffect>
                                      </p:childTnLst>
                                    </p:cTn>
                                  </p:par>
                                </p:childTnLst>
                              </p:cTn>
                            </p:par>
                            <p:par>
                              <p:cTn id="16" fill="hold">
                                <p:stCondLst>
                                  <p:cond delay="29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900"/>
                                            <p:tgtEl>
                                              <p:spTgt spid="17"/>
                                            </p:tgtEl>
                                          </p:cBhvr>
                                        </p:animEffect>
                                      </p:childTnLst>
                                    </p:cTn>
                                  </p:par>
                                </p:childTnLst>
                              </p:cTn>
                            </p:par>
                            <p:par>
                              <p:cTn id="20" fill="hold">
                                <p:stCondLst>
                                  <p:cond delay="48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300" fill="hold"/>
                                            <p:tgtEl>
                                              <p:spTgt spid="8"/>
                                            </p:tgtEl>
                                            <p:attrNameLst>
                                              <p:attrName>ppt_w</p:attrName>
                                            </p:attrNameLst>
                                          </p:cBhvr>
                                          <p:tavLst>
                                            <p:tav tm="0">
                                              <p:val>
                                                <p:fltVal val="0"/>
                                              </p:val>
                                            </p:tav>
                                            <p:tav tm="100000">
                                              <p:val>
                                                <p:strVal val="#ppt_w"/>
                                              </p:val>
                                            </p:tav>
                                          </p:tavLst>
                                        </p:anim>
                                        <p:anim calcmode="lin" valueType="num">
                                          <p:cBhvr>
                                            <p:cTn id="24" dur="300" fill="hold"/>
                                            <p:tgtEl>
                                              <p:spTgt spid="8"/>
                                            </p:tgtEl>
                                            <p:attrNameLst>
                                              <p:attrName>ppt_h</p:attrName>
                                            </p:attrNameLst>
                                          </p:cBhvr>
                                          <p:tavLst>
                                            <p:tav tm="0">
                                              <p:val>
                                                <p:fltVal val="0"/>
                                              </p:val>
                                            </p:tav>
                                            <p:tav tm="100000">
                                              <p:val>
                                                <p:strVal val="#ppt_h"/>
                                              </p:val>
                                            </p:tav>
                                          </p:tavLst>
                                        </p:anim>
                                        <p:animEffect transition="in" filter="fade">
                                          <p:cBhvr>
                                            <p:cTn id="25" dur="300"/>
                                            <p:tgtEl>
                                              <p:spTgt spid="8"/>
                                            </p:tgtEl>
                                          </p:cBhvr>
                                        </p:animEffect>
                                      </p:childTnLst>
                                    </p:cTn>
                                  </p:par>
                                </p:childTnLst>
                              </p:cTn>
                            </p:par>
                            <p:par>
                              <p:cTn id="26" fill="hold">
                                <p:stCondLst>
                                  <p:cond delay="5100"/>
                                </p:stCondLst>
                                <p:childTnLst>
                                  <p:par>
                                    <p:cTn id="27" presetID="53" presetClass="entr" presetSubtype="16" fill="hold" nodeType="afterEffect">
                                      <p:stCondLst>
                                        <p:cond delay="0"/>
                                      </p:stCondLst>
                                      <p:childTnLst>
                                        <p:set>
                                          <p:cBhvr>
                                            <p:cTn id="28" dur="1" fill="hold">
                                              <p:stCondLst>
                                                <p:cond delay="0"/>
                                              </p:stCondLst>
                                            </p:cTn>
                                            <p:tgtEl>
                                              <p:spTgt spid="192"/>
                                            </p:tgtEl>
                                            <p:attrNameLst>
                                              <p:attrName>style.visibility</p:attrName>
                                            </p:attrNameLst>
                                          </p:cBhvr>
                                          <p:to>
                                            <p:strVal val="visible"/>
                                          </p:to>
                                        </p:set>
                                        <p:anim calcmode="lin" valueType="num">
                                          <p:cBhvr>
                                            <p:cTn id="29" dur="300" fill="hold"/>
                                            <p:tgtEl>
                                              <p:spTgt spid="192"/>
                                            </p:tgtEl>
                                            <p:attrNameLst>
                                              <p:attrName>ppt_w</p:attrName>
                                            </p:attrNameLst>
                                          </p:cBhvr>
                                          <p:tavLst>
                                            <p:tav tm="0">
                                              <p:val>
                                                <p:fltVal val="0"/>
                                              </p:val>
                                            </p:tav>
                                            <p:tav tm="100000">
                                              <p:val>
                                                <p:strVal val="#ppt_w"/>
                                              </p:val>
                                            </p:tav>
                                          </p:tavLst>
                                        </p:anim>
                                        <p:anim calcmode="lin" valueType="num">
                                          <p:cBhvr>
                                            <p:cTn id="30" dur="300" fill="hold"/>
                                            <p:tgtEl>
                                              <p:spTgt spid="192"/>
                                            </p:tgtEl>
                                            <p:attrNameLst>
                                              <p:attrName>ppt_h</p:attrName>
                                            </p:attrNameLst>
                                          </p:cBhvr>
                                          <p:tavLst>
                                            <p:tav tm="0">
                                              <p:val>
                                                <p:fltVal val="0"/>
                                              </p:val>
                                            </p:tav>
                                            <p:tav tm="100000">
                                              <p:val>
                                                <p:strVal val="#ppt_h"/>
                                              </p:val>
                                            </p:tav>
                                          </p:tavLst>
                                        </p:anim>
                                        <p:animEffect transition="in" filter="fade">
                                          <p:cBhvr>
                                            <p:cTn id="31" dur="300"/>
                                            <p:tgtEl>
                                              <p:spTgt spid="192"/>
                                            </p:tgtEl>
                                          </p:cBhvr>
                                        </p:animEffect>
                                      </p:childTnLst>
                                    </p:cTn>
                                  </p:par>
                                </p:childTnLst>
                              </p:cTn>
                            </p:par>
                            <p:par>
                              <p:cTn id="32" fill="hold">
                                <p:stCondLst>
                                  <p:cond delay="5400"/>
                                </p:stCondLst>
                                <p:childTnLst>
                                  <p:par>
                                    <p:cTn id="33" presetID="53" presetClass="entr" presetSubtype="16" fill="hold" nodeType="afterEffect">
                                      <p:stCondLst>
                                        <p:cond delay="0"/>
                                      </p:stCondLst>
                                      <p:childTnLst>
                                        <p:set>
                                          <p:cBhvr>
                                            <p:cTn id="34" dur="1" fill="hold">
                                              <p:stCondLst>
                                                <p:cond delay="0"/>
                                              </p:stCondLst>
                                            </p:cTn>
                                            <p:tgtEl>
                                              <p:spTgt spid="106"/>
                                            </p:tgtEl>
                                            <p:attrNameLst>
                                              <p:attrName>style.visibility</p:attrName>
                                            </p:attrNameLst>
                                          </p:cBhvr>
                                          <p:to>
                                            <p:strVal val="visible"/>
                                          </p:to>
                                        </p:set>
                                        <p:anim calcmode="lin" valueType="num">
                                          <p:cBhvr>
                                            <p:cTn id="35" dur="300" fill="hold"/>
                                            <p:tgtEl>
                                              <p:spTgt spid="106"/>
                                            </p:tgtEl>
                                            <p:attrNameLst>
                                              <p:attrName>ppt_w</p:attrName>
                                            </p:attrNameLst>
                                          </p:cBhvr>
                                          <p:tavLst>
                                            <p:tav tm="0">
                                              <p:val>
                                                <p:fltVal val="0"/>
                                              </p:val>
                                            </p:tav>
                                            <p:tav tm="100000">
                                              <p:val>
                                                <p:strVal val="#ppt_w"/>
                                              </p:val>
                                            </p:tav>
                                          </p:tavLst>
                                        </p:anim>
                                        <p:anim calcmode="lin" valueType="num">
                                          <p:cBhvr>
                                            <p:cTn id="36" dur="300" fill="hold"/>
                                            <p:tgtEl>
                                              <p:spTgt spid="106"/>
                                            </p:tgtEl>
                                            <p:attrNameLst>
                                              <p:attrName>ppt_h</p:attrName>
                                            </p:attrNameLst>
                                          </p:cBhvr>
                                          <p:tavLst>
                                            <p:tav tm="0">
                                              <p:val>
                                                <p:fltVal val="0"/>
                                              </p:val>
                                            </p:tav>
                                            <p:tav tm="100000">
                                              <p:val>
                                                <p:strVal val="#ppt_h"/>
                                              </p:val>
                                            </p:tav>
                                          </p:tavLst>
                                        </p:anim>
                                        <p:animEffect transition="in" filter="fade">
                                          <p:cBhvr>
                                            <p:cTn id="37" dur="300"/>
                                            <p:tgtEl>
                                              <p:spTgt spid="106"/>
                                            </p:tgtEl>
                                          </p:cBhvr>
                                        </p:animEffect>
                                      </p:childTnLst>
                                    </p:cTn>
                                  </p:par>
                                </p:childTnLst>
                              </p:cTn>
                            </p:par>
                            <p:par>
                              <p:cTn id="38" fill="hold">
                                <p:stCondLst>
                                  <p:cond delay="5700"/>
                                </p:stCondLst>
                                <p:childTnLst>
                                  <p:par>
                                    <p:cTn id="39" presetID="53" presetClass="entr" presetSubtype="16" fill="hold" nodeType="afterEffect">
                                      <p:stCondLst>
                                        <p:cond delay="0"/>
                                      </p:stCondLst>
                                      <p:childTnLst>
                                        <p:set>
                                          <p:cBhvr>
                                            <p:cTn id="40" dur="1" fill="hold">
                                              <p:stCondLst>
                                                <p:cond delay="0"/>
                                              </p:stCondLst>
                                            </p:cTn>
                                            <p:tgtEl>
                                              <p:spTgt spid="136"/>
                                            </p:tgtEl>
                                            <p:attrNameLst>
                                              <p:attrName>style.visibility</p:attrName>
                                            </p:attrNameLst>
                                          </p:cBhvr>
                                          <p:to>
                                            <p:strVal val="visible"/>
                                          </p:to>
                                        </p:set>
                                        <p:anim calcmode="lin" valueType="num">
                                          <p:cBhvr>
                                            <p:cTn id="41" dur="300" fill="hold"/>
                                            <p:tgtEl>
                                              <p:spTgt spid="136"/>
                                            </p:tgtEl>
                                            <p:attrNameLst>
                                              <p:attrName>ppt_w</p:attrName>
                                            </p:attrNameLst>
                                          </p:cBhvr>
                                          <p:tavLst>
                                            <p:tav tm="0">
                                              <p:val>
                                                <p:fltVal val="0"/>
                                              </p:val>
                                            </p:tav>
                                            <p:tav tm="100000">
                                              <p:val>
                                                <p:strVal val="#ppt_w"/>
                                              </p:val>
                                            </p:tav>
                                          </p:tavLst>
                                        </p:anim>
                                        <p:anim calcmode="lin" valueType="num">
                                          <p:cBhvr>
                                            <p:cTn id="42" dur="300" fill="hold"/>
                                            <p:tgtEl>
                                              <p:spTgt spid="136"/>
                                            </p:tgtEl>
                                            <p:attrNameLst>
                                              <p:attrName>ppt_h</p:attrName>
                                            </p:attrNameLst>
                                          </p:cBhvr>
                                          <p:tavLst>
                                            <p:tav tm="0">
                                              <p:val>
                                                <p:fltVal val="0"/>
                                              </p:val>
                                            </p:tav>
                                            <p:tav tm="100000">
                                              <p:val>
                                                <p:strVal val="#ppt_h"/>
                                              </p:val>
                                            </p:tav>
                                          </p:tavLst>
                                        </p:anim>
                                        <p:animEffect transition="in" filter="fade">
                                          <p:cBhvr>
                                            <p:cTn id="43" dur="300"/>
                                            <p:tgtEl>
                                              <p:spTgt spid="136"/>
                                            </p:tgtEl>
                                          </p:cBhvr>
                                        </p:animEffect>
                                      </p:childTnLst>
                                    </p:cTn>
                                  </p:par>
                                </p:childTnLst>
                              </p:cTn>
                            </p:par>
                            <p:par>
                              <p:cTn id="44" fill="hold">
                                <p:stCondLst>
                                  <p:cond delay="6000"/>
                                </p:stCondLst>
                                <p:childTnLst>
                                  <p:par>
                                    <p:cTn id="45" presetID="2" presetClass="entr" presetSubtype="8" fill="hold" nodeType="afterEffect" p14:presetBounceEnd="40000">
                                      <p:stCondLst>
                                        <p:cond delay="0"/>
                                      </p:stCondLst>
                                      <p:childTnLst>
                                        <p:set>
                                          <p:cBhvr>
                                            <p:cTn id="46" dur="1" fill="hold">
                                              <p:stCondLst>
                                                <p:cond delay="0"/>
                                              </p:stCondLst>
                                            </p:cTn>
                                            <p:tgtEl>
                                              <p:spTgt spid="253"/>
                                            </p:tgtEl>
                                            <p:attrNameLst>
                                              <p:attrName>style.visibility</p:attrName>
                                            </p:attrNameLst>
                                          </p:cBhvr>
                                          <p:to>
                                            <p:strVal val="visible"/>
                                          </p:to>
                                        </p:set>
                                        <p:anim calcmode="lin" valueType="num" p14:bounceEnd="40000">
                                          <p:cBhvr additive="base">
                                            <p:cTn id="47" dur="500" fill="hold"/>
                                            <p:tgtEl>
                                              <p:spTgt spid="253"/>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253"/>
                                            </p:tgtEl>
                                            <p:attrNameLst>
                                              <p:attrName>ppt_y</p:attrName>
                                            </p:attrNameLst>
                                          </p:cBhvr>
                                          <p:tavLst>
                                            <p:tav tm="0">
                                              <p:val>
                                                <p:strVal val="#ppt_y"/>
                                              </p:val>
                                            </p:tav>
                                            <p:tav tm="100000">
                                              <p:val>
                                                <p:strVal val="#ppt_y"/>
                                              </p:val>
                                            </p:tav>
                                          </p:tavLst>
                                        </p:anim>
                                      </p:childTnLst>
                                    </p:cTn>
                                  </p:par>
                                </p:childTnLst>
                              </p:cTn>
                            </p:par>
                            <p:par>
                              <p:cTn id="49" fill="hold">
                                <p:stCondLst>
                                  <p:cond delay="6500"/>
                                </p:stCondLst>
                                <p:childTnLst>
                                  <p:par>
                                    <p:cTn id="50" presetID="2" presetClass="entr" presetSubtype="8" fill="hold" nodeType="afterEffect" p14:presetBounceEnd="40000">
                                      <p:stCondLst>
                                        <p:cond delay="0"/>
                                      </p:stCondLst>
                                      <p:childTnLst>
                                        <p:set>
                                          <p:cBhvr>
                                            <p:cTn id="51" dur="1" fill="hold">
                                              <p:stCondLst>
                                                <p:cond delay="0"/>
                                              </p:stCondLst>
                                            </p:cTn>
                                            <p:tgtEl>
                                              <p:spTgt spid="254"/>
                                            </p:tgtEl>
                                            <p:attrNameLst>
                                              <p:attrName>style.visibility</p:attrName>
                                            </p:attrNameLst>
                                          </p:cBhvr>
                                          <p:to>
                                            <p:strVal val="visible"/>
                                          </p:to>
                                        </p:set>
                                        <p:anim calcmode="lin" valueType="num" p14:bounceEnd="40000">
                                          <p:cBhvr additive="base">
                                            <p:cTn id="52" dur="500" fill="hold"/>
                                            <p:tgtEl>
                                              <p:spTgt spid="254"/>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15"/>
                                            </p:tgtEl>
                                          </p:cBhvr>
                                        </p:animEffect>
                                        <p:animScale>
                                          <p:cBhvr>
                                            <p:cTn id="11" dur="250" autoRev="1" fill="hold"/>
                                            <p:tgtEl>
                                              <p:spTgt spid="15"/>
                                            </p:tgtEl>
                                          </p:cBhvr>
                                          <p:by x="105000" y="105000"/>
                                        </p:animScale>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900"/>
                                            <p:tgtEl>
                                              <p:spTgt spid="18"/>
                                            </p:tgtEl>
                                          </p:cBhvr>
                                        </p:animEffect>
                                      </p:childTnLst>
                                    </p:cTn>
                                  </p:par>
                                </p:childTnLst>
                              </p:cTn>
                            </p:par>
                            <p:par>
                              <p:cTn id="16" fill="hold">
                                <p:stCondLst>
                                  <p:cond delay="29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900"/>
                                            <p:tgtEl>
                                              <p:spTgt spid="17"/>
                                            </p:tgtEl>
                                          </p:cBhvr>
                                        </p:animEffect>
                                      </p:childTnLst>
                                    </p:cTn>
                                  </p:par>
                                </p:childTnLst>
                              </p:cTn>
                            </p:par>
                            <p:par>
                              <p:cTn id="20" fill="hold">
                                <p:stCondLst>
                                  <p:cond delay="48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300" fill="hold"/>
                                            <p:tgtEl>
                                              <p:spTgt spid="8"/>
                                            </p:tgtEl>
                                            <p:attrNameLst>
                                              <p:attrName>ppt_w</p:attrName>
                                            </p:attrNameLst>
                                          </p:cBhvr>
                                          <p:tavLst>
                                            <p:tav tm="0">
                                              <p:val>
                                                <p:fltVal val="0"/>
                                              </p:val>
                                            </p:tav>
                                            <p:tav tm="100000">
                                              <p:val>
                                                <p:strVal val="#ppt_w"/>
                                              </p:val>
                                            </p:tav>
                                          </p:tavLst>
                                        </p:anim>
                                        <p:anim calcmode="lin" valueType="num">
                                          <p:cBhvr>
                                            <p:cTn id="24" dur="300" fill="hold"/>
                                            <p:tgtEl>
                                              <p:spTgt spid="8"/>
                                            </p:tgtEl>
                                            <p:attrNameLst>
                                              <p:attrName>ppt_h</p:attrName>
                                            </p:attrNameLst>
                                          </p:cBhvr>
                                          <p:tavLst>
                                            <p:tav tm="0">
                                              <p:val>
                                                <p:fltVal val="0"/>
                                              </p:val>
                                            </p:tav>
                                            <p:tav tm="100000">
                                              <p:val>
                                                <p:strVal val="#ppt_h"/>
                                              </p:val>
                                            </p:tav>
                                          </p:tavLst>
                                        </p:anim>
                                        <p:animEffect transition="in" filter="fade">
                                          <p:cBhvr>
                                            <p:cTn id="25" dur="300"/>
                                            <p:tgtEl>
                                              <p:spTgt spid="8"/>
                                            </p:tgtEl>
                                          </p:cBhvr>
                                        </p:animEffect>
                                      </p:childTnLst>
                                    </p:cTn>
                                  </p:par>
                                </p:childTnLst>
                              </p:cTn>
                            </p:par>
                            <p:par>
                              <p:cTn id="26" fill="hold">
                                <p:stCondLst>
                                  <p:cond delay="5100"/>
                                </p:stCondLst>
                                <p:childTnLst>
                                  <p:par>
                                    <p:cTn id="27" presetID="53" presetClass="entr" presetSubtype="16" fill="hold" nodeType="afterEffect">
                                      <p:stCondLst>
                                        <p:cond delay="0"/>
                                      </p:stCondLst>
                                      <p:childTnLst>
                                        <p:set>
                                          <p:cBhvr>
                                            <p:cTn id="28" dur="1" fill="hold">
                                              <p:stCondLst>
                                                <p:cond delay="0"/>
                                              </p:stCondLst>
                                            </p:cTn>
                                            <p:tgtEl>
                                              <p:spTgt spid="192"/>
                                            </p:tgtEl>
                                            <p:attrNameLst>
                                              <p:attrName>style.visibility</p:attrName>
                                            </p:attrNameLst>
                                          </p:cBhvr>
                                          <p:to>
                                            <p:strVal val="visible"/>
                                          </p:to>
                                        </p:set>
                                        <p:anim calcmode="lin" valueType="num">
                                          <p:cBhvr>
                                            <p:cTn id="29" dur="300" fill="hold"/>
                                            <p:tgtEl>
                                              <p:spTgt spid="192"/>
                                            </p:tgtEl>
                                            <p:attrNameLst>
                                              <p:attrName>ppt_w</p:attrName>
                                            </p:attrNameLst>
                                          </p:cBhvr>
                                          <p:tavLst>
                                            <p:tav tm="0">
                                              <p:val>
                                                <p:fltVal val="0"/>
                                              </p:val>
                                            </p:tav>
                                            <p:tav tm="100000">
                                              <p:val>
                                                <p:strVal val="#ppt_w"/>
                                              </p:val>
                                            </p:tav>
                                          </p:tavLst>
                                        </p:anim>
                                        <p:anim calcmode="lin" valueType="num">
                                          <p:cBhvr>
                                            <p:cTn id="30" dur="300" fill="hold"/>
                                            <p:tgtEl>
                                              <p:spTgt spid="192"/>
                                            </p:tgtEl>
                                            <p:attrNameLst>
                                              <p:attrName>ppt_h</p:attrName>
                                            </p:attrNameLst>
                                          </p:cBhvr>
                                          <p:tavLst>
                                            <p:tav tm="0">
                                              <p:val>
                                                <p:fltVal val="0"/>
                                              </p:val>
                                            </p:tav>
                                            <p:tav tm="100000">
                                              <p:val>
                                                <p:strVal val="#ppt_h"/>
                                              </p:val>
                                            </p:tav>
                                          </p:tavLst>
                                        </p:anim>
                                        <p:animEffect transition="in" filter="fade">
                                          <p:cBhvr>
                                            <p:cTn id="31" dur="300"/>
                                            <p:tgtEl>
                                              <p:spTgt spid="192"/>
                                            </p:tgtEl>
                                          </p:cBhvr>
                                        </p:animEffect>
                                      </p:childTnLst>
                                    </p:cTn>
                                  </p:par>
                                </p:childTnLst>
                              </p:cTn>
                            </p:par>
                            <p:par>
                              <p:cTn id="32" fill="hold">
                                <p:stCondLst>
                                  <p:cond delay="5400"/>
                                </p:stCondLst>
                                <p:childTnLst>
                                  <p:par>
                                    <p:cTn id="33" presetID="53" presetClass="entr" presetSubtype="16" fill="hold" nodeType="afterEffect">
                                      <p:stCondLst>
                                        <p:cond delay="0"/>
                                      </p:stCondLst>
                                      <p:childTnLst>
                                        <p:set>
                                          <p:cBhvr>
                                            <p:cTn id="34" dur="1" fill="hold">
                                              <p:stCondLst>
                                                <p:cond delay="0"/>
                                              </p:stCondLst>
                                            </p:cTn>
                                            <p:tgtEl>
                                              <p:spTgt spid="106"/>
                                            </p:tgtEl>
                                            <p:attrNameLst>
                                              <p:attrName>style.visibility</p:attrName>
                                            </p:attrNameLst>
                                          </p:cBhvr>
                                          <p:to>
                                            <p:strVal val="visible"/>
                                          </p:to>
                                        </p:set>
                                        <p:anim calcmode="lin" valueType="num">
                                          <p:cBhvr>
                                            <p:cTn id="35" dur="300" fill="hold"/>
                                            <p:tgtEl>
                                              <p:spTgt spid="106"/>
                                            </p:tgtEl>
                                            <p:attrNameLst>
                                              <p:attrName>ppt_w</p:attrName>
                                            </p:attrNameLst>
                                          </p:cBhvr>
                                          <p:tavLst>
                                            <p:tav tm="0">
                                              <p:val>
                                                <p:fltVal val="0"/>
                                              </p:val>
                                            </p:tav>
                                            <p:tav tm="100000">
                                              <p:val>
                                                <p:strVal val="#ppt_w"/>
                                              </p:val>
                                            </p:tav>
                                          </p:tavLst>
                                        </p:anim>
                                        <p:anim calcmode="lin" valueType="num">
                                          <p:cBhvr>
                                            <p:cTn id="36" dur="300" fill="hold"/>
                                            <p:tgtEl>
                                              <p:spTgt spid="106"/>
                                            </p:tgtEl>
                                            <p:attrNameLst>
                                              <p:attrName>ppt_h</p:attrName>
                                            </p:attrNameLst>
                                          </p:cBhvr>
                                          <p:tavLst>
                                            <p:tav tm="0">
                                              <p:val>
                                                <p:fltVal val="0"/>
                                              </p:val>
                                            </p:tav>
                                            <p:tav tm="100000">
                                              <p:val>
                                                <p:strVal val="#ppt_h"/>
                                              </p:val>
                                            </p:tav>
                                          </p:tavLst>
                                        </p:anim>
                                        <p:animEffect transition="in" filter="fade">
                                          <p:cBhvr>
                                            <p:cTn id="37" dur="300"/>
                                            <p:tgtEl>
                                              <p:spTgt spid="106"/>
                                            </p:tgtEl>
                                          </p:cBhvr>
                                        </p:animEffect>
                                      </p:childTnLst>
                                    </p:cTn>
                                  </p:par>
                                </p:childTnLst>
                              </p:cTn>
                            </p:par>
                            <p:par>
                              <p:cTn id="38" fill="hold">
                                <p:stCondLst>
                                  <p:cond delay="5700"/>
                                </p:stCondLst>
                                <p:childTnLst>
                                  <p:par>
                                    <p:cTn id="39" presetID="53" presetClass="entr" presetSubtype="16" fill="hold" nodeType="afterEffect">
                                      <p:stCondLst>
                                        <p:cond delay="0"/>
                                      </p:stCondLst>
                                      <p:childTnLst>
                                        <p:set>
                                          <p:cBhvr>
                                            <p:cTn id="40" dur="1" fill="hold">
                                              <p:stCondLst>
                                                <p:cond delay="0"/>
                                              </p:stCondLst>
                                            </p:cTn>
                                            <p:tgtEl>
                                              <p:spTgt spid="136"/>
                                            </p:tgtEl>
                                            <p:attrNameLst>
                                              <p:attrName>style.visibility</p:attrName>
                                            </p:attrNameLst>
                                          </p:cBhvr>
                                          <p:to>
                                            <p:strVal val="visible"/>
                                          </p:to>
                                        </p:set>
                                        <p:anim calcmode="lin" valueType="num">
                                          <p:cBhvr>
                                            <p:cTn id="41" dur="300" fill="hold"/>
                                            <p:tgtEl>
                                              <p:spTgt spid="136"/>
                                            </p:tgtEl>
                                            <p:attrNameLst>
                                              <p:attrName>ppt_w</p:attrName>
                                            </p:attrNameLst>
                                          </p:cBhvr>
                                          <p:tavLst>
                                            <p:tav tm="0">
                                              <p:val>
                                                <p:fltVal val="0"/>
                                              </p:val>
                                            </p:tav>
                                            <p:tav tm="100000">
                                              <p:val>
                                                <p:strVal val="#ppt_w"/>
                                              </p:val>
                                            </p:tav>
                                          </p:tavLst>
                                        </p:anim>
                                        <p:anim calcmode="lin" valueType="num">
                                          <p:cBhvr>
                                            <p:cTn id="42" dur="300" fill="hold"/>
                                            <p:tgtEl>
                                              <p:spTgt spid="136"/>
                                            </p:tgtEl>
                                            <p:attrNameLst>
                                              <p:attrName>ppt_h</p:attrName>
                                            </p:attrNameLst>
                                          </p:cBhvr>
                                          <p:tavLst>
                                            <p:tav tm="0">
                                              <p:val>
                                                <p:fltVal val="0"/>
                                              </p:val>
                                            </p:tav>
                                            <p:tav tm="100000">
                                              <p:val>
                                                <p:strVal val="#ppt_h"/>
                                              </p:val>
                                            </p:tav>
                                          </p:tavLst>
                                        </p:anim>
                                        <p:animEffect transition="in" filter="fade">
                                          <p:cBhvr>
                                            <p:cTn id="43" dur="300"/>
                                            <p:tgtEl>
                                              <p:spTgt spid="136"/>
                                            </p:tgtEl>
                                          </p:cBhvr>
                                        </p:animEffect>
                                      </p:childTnLst>
                                    </p:cTn>
                                  </p:par>
                                </p:childTnLst>
                              </p:cTn>
                            </p:par>
                            <p:par>
                              <p:cTn id="44" fill="hold">
                                <p:stCondLst>
                                  <p:cond delay="6000"/>
                                </p:stCondLst>
                                <p:childTnLst>
                                  <p:par>
                                    <p:cTn id="45" presetID="2" presetClass="entr" presetSubtype="8" fill="hold" nodeType="afterEffect">
                                      <p:stCondLst>
                                        <p:cond delay="0"/>
                                      </p:stCondLst>
                                      <p:childTnLst>
                                        <p:set>
                                          <p:cBhvr>
                                            <p:cTn id="46" dur="1" fill="hold">
                                              <p:stCondLst>
                                                <p:cond delay="0"/>
                                              </p:stCondLst>
                                            </p:cTn>
                                            <p:tgtEl>
                                              <p:spTgt spid="253"/>
                                            </p:tgtEl>
                                            <p:attrNameLst>
                                              <p:attrName>style.visibility</p:attrName>
                                            </p:attrNameLst>
                                          </p:cBhvr>
                                          <p:to>
                                            <p:strVal val="visible"/>
                                          </p:to>
                                        </p:set>
                                        <p:anim calcmode="lin" valueType="num">
                                          <p:cBhvr additive="base">
                                            <p:cTn id="47" dur="500" fill="hold"/>
                                            <p:tgtEl>
                                              <p:spTgt spid="253"/>
                                            </p:tgtEl>
                                            <p:attrNameLst>
                                              <p:attrName>ppt_x</p:attrName>
                                            </p:attrNameLst>
                                          </p:cBhvr>
                                          <p:tavLst>
                                            <p:tav tm="0">
                                              <p:val>
                                                <p:strVal val="0-#ppt_w/2"/>
                                              </p:val>
                                            </p:tav>
                                            <p:tav tm="100000">
                                              <p:val>
                                                <p:strVal val="#ppt_x"/>
                                              </p:val>
                                            </p:tav>
                                          </p:tavLst>
                                        </p:anim>
                                        <p:anim calcmode="lin" valueType="num">
                                          <p:cBhvr additive="base">
                                            <p:cTn id="48" dur="500" fill="hold"/>
                                            <p:tgtEl>
                                              <p:spTgt spid="253"/>
                                            </p:tgtEl>
                                            <p:attrNameLst>
                                              <p:attrName>ppt_y</p:attrName>
                                            </p:attrNameLst>
                                          </p:cBhvr>
                                          <p:tavLst>
                                            <p:tav tm="0">
                                              <p:val>
                                                <p:strVal val="#ppt_y"/>
                                              </p:val>
                                            </p:tav>
                                            <p:tav tm="100000">
                                              <p:val>
                                                <p:strVal val="#ppt_y"/>
                                              </p:val>
                                            </p:tav>
                                          </p:tavLst>
                                        </p:anim>
                                      </p:childTnLst>
                                    </p:cTn>
                                  </p:par>
                                </p:childTnLst>
                              </p:cTn>
                            </p:par>
                            <p:par>
                              <p:cTn id="49" fill="hold">
                                <p:stCondLst>
                                  <p:cond delay="6500"/>
                                </p:stCondLst>
                                <p:childTnLst>
                                  <p:par>
                                    <p:cTn id="50" presetID="2" presetClass="entr" presetSubtype="8" fill="hold" nodeType="afterEffect">
                                      <p:stCondLst>
                                        <p:cond delay="0"/>
                                      </p:stCondLst>
                                      <p:childTnLst>
                                        <p:set>
                                          <p:cBhvr>
                                            <p:cTn id="51" dur="1" fill="hold">
                                              <p:stCondLst>
                                                <p:cond delay="0"/>
                                              </p:stCondLst>
                                            </p:cTn>
                                            <p:tgtEl>
                                              <p:spTgt spid="254"/>
                                            </p:tgtEl>
                                            <p:attrNameLst>
                                              <p:attrName>style.visibility</p:attrName>
                                            </p:attrNameLst>
                                          </p:cBhvr>
                                          <p:to>
                                            <p:strVal val="visible"/>
                                          </p:to>
                                        </p:set>
                                        <p:anim calcmode="lin" valueType="num">
                                          <p:cBhvr additive="base">
                                            <p:cTn id="52" dur="500" fill="hold"/>
                                            <p:tgtEl>
                                              <p:spTgt spid="254"/>
                                            </p:tgtEl>
                                            <p:attrNameLst>
                                              <p:attrName>ppt_x</p:attrName>
                                            </p:attrNameLst>
                                          </p:cBhvr>
                                          <p:tavLst>
                                            <p:tav tm="0">
                                              <p:val>
                                                <p:strVal val="0-#ppt_w/2"/>
                                              </p:val>
                                            </p:tav>
                                            <p:tav tm="100000">
                                              <p:val>
                                                <p:strVal val="#ppt_x"/>
                                              </p:val>
                                            </p:tav>
                                          </p:tavLst>
                                        </p:anim>
                                        <p:anim calcmode="lin" valueType="num">
                                          <p:cBhvr additive="base">
                                            <p:cTn id="53" dur="500" fill="hold"/>
                                            <p:tgtEl>
                                              <p:spTgt spid="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7" grpId="0"/>
          <p:bldP spid="1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Chart 24"/>
          <p:cNvGraphicFramePr/>
          <p:nvPr>
            <p:extLst>
              <p:ext uri="{D42A27DB-BD31-4B8C-83A1-F6EECF244321}">
                <p14:modId xmlns:p14="http://schemas.microsoft.com/office/powerpoint/2010/main" val="1408892880"/>
              </p:ext>
            </p:extLst>
          </p:nvPr>
        </p:nvGraphicFramePr>
        <p:xfrm>
          <a:off x="799125" y="1717506"/>
          <a:ext cx="6182167" cy="2841205"/>
        </p:xfrm>
        <a:graphic>
          <a:graphicData uri="http://schemas.openxmlformats.org/drawingml/2006/chart">
            <c:chart xmlns:c="http://schemas.openxmlformats.org/drawingml/2006/chart" xmlns:r="http://schemas.openxmlformats.org/officeDocument/2006/relationships" r:id="rId3"/>
          </a:graphicData>
        </a:graphic>
      </p:graphicFrame>
      <p:grpSp>
        <p:nvGrpSpPr>
          <p:cNvPr id="29" name="Group 279"/>
          <p:cNvGrpSpPr/>
          <p:nvPr/>
        </p:nvGrpSpPr>
        <p:grpSpPr>
          <a:xfrm>
            <a:off x="7349776" y="2317339"/>
            <a:ext cx="1374186" cy="1374178"/>
            <a:chOff x="846989" y="1401020"/>
            <a:chExt cx="877416" cy="877416"/>
          </a:xfrm>
          <a:effectLst/>
        </p:grpSpPr>
        <p:sp>
          <p:nvSpPr>
            <p:cNvPr id="30" name="Teardrop 29"/>
            <p:cNvSpPr/>
            <p:nvPr/>
          </p:nvSpPr>
          <p:spPr>
            <a:xfrm rot="8100000">
              <a:off x="846989" y="1401020"/>
              <a:ext cx="877416" cy="877416"/>
            </a:xfrm>
            <a:prstGeom prst="teardrop">
              <a:avLst>
                <a:gd name="adj" fmla="val 138114"/>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Oval 3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90%</a:t>
              </a:r>
            </a:p>
          </p:txBody>
        </p:sp>
      </p:grpSp>
      <p:grpSp>
        <p:nvGrpSpPr>
          <p:cNvPr id="33" name="Group 279"/>
          <p:cNvGrpSpPr/>
          <p:nvPr/>
        </p:nvGrpSpPr>
        <p:grpSpPr>
          <a:xfrm>
            <a:off x="8478056" y="1726550"/>
            <a:ext cx="1374186" cy="1374178"/>
            <a:chOff x="846989" y="1401020"/>
            <a:chExt cx="877416" cy="877416"/>
          </a:xfrm>
          <a:effectLst/>
        </p:grpSpPr>
        <p:sp>
          <p:nvSpPr>
            <p:cNvPr id="41" name="Teardrop 40"/>
            <p:cNvSpPr/>
            <p:nvPr/>
          </p:nvSpPr>
          <p:spPr>
            <a:xfrm rot="8100000">
              <a:off x="846989" y="1401020"/>
              <a:ext cx="877416" cy="877416"/>
            </a:xfrm>
            <a:prstGeom prst="teardrop">
              <a:avLst>
                <a:gd name="adj" fmla="val 142734"/>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Oval 4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80%</a:t>
              </a:r>
            </a:p>
          </p:txBody>
        </p:sp>
      </p:grpSp>
      <p:grpSp>
        <p:nvGrpSpPr>
          <p:cNvPr id="47" name="Group 279"/>
          <p:cNvGrpSpPr/>
          <p:nvPr/>
        </p:nvGrpSpPr>
        <p:grpSpPr>
          <a:xfrm>
            <a:off x="9714707" y="2264075"/>
            <a:ext cx="1374186" cy="1374178"/>
            <a:chOff x="846989" y="1401020"/>
            <a:chExt cx="877416" cy="877416"/>
          </a:xfrm>
          <a:effectLst/>
        </p:grpSpPr>
        <p:sp>
          <p:nvSpPr>
            <p:cNvPr id="50" name="Teardrop 49"/>
            <p:cNvSpPr/>
            <p:nvPr/>
          </p:nvSpPr>
          <p:spPr>
            <a:xfrm rot="8100000">
              <a:off x="846989" y="1401020"/>
              <a:ext cx="877416" cy="877416"/>
            </a:xfrm>
            <a:prstGeom prst="teardrop">
              <a:avLst>
                <a:gd name="adj" fmla="val 143889"/>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Oval 55"/>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70%</a:t>
              </a:r>
            </a:p>
          </p:txBody>
        </p:sp>
      </p:grpSp>
      <p:sp>
        <p:nvSpPr>
          <p:cNvPr id="57" name="TextBox 56"/>
          <p:cNvSpPr txBox="1"/>
          <p:nvPr/>
        </p:nvSpPr>
        <p:spPr>
          <a:xfrm>
            <a:off x="870925" y="5096236"/>
            <a:ext cx="3230141" cy="707694"/>
          </a:xfrm>
          <a:prstGeom prst="rect">
            <a:avLst/>
          </a:prstGeom>
          <a:noFill/>
        </p:spPr>
        <p:txBody>
          <a:bodyPr wrap="square" rtlCol="0">
            <a:spAutoFit/>
          </a:bodyPr>
          <a:lstStyle/>
          <a:p>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There are many variations passages</a:t>
            </a:r>
            <a:b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br>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of Lorem Ipsum available, but the majority have suffered alteration</a:t>
            </a:r>
          </a:p>
        </p:txBody>
      </p:sp>
      <p:sp>
        <p:nvSpPr>
          <p:cNvPr id="58" name="Flowchart: Off-page Connector 57"/>
          <p:cNvSpPr/>
          <p:nvPr/>
        </p:nvSpPr>
        <p:spPr>
          <a:xfrm rot="16200000">
            <a:off x="541890" y="5275478"/>
            <a:ext cx="321871" cy="421715"/>
          </a:xfrm>
          <a:prstGeom prst="flowChartOffpageConnector">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ea typeface="微软雅黑" panose="020B0503020204020204" pitchFamily="34" charset="-122"/>
              <a:cs typeface="Arial" panose="020B0604020202020204" pitchFamily="34" charset="0"/>
            </a:endParaRPr>
          </a:p>
        </p:txBody>
      </p:sp>
      <p:sp>
        <p:nvSpPr>
          <p:cNvPr id="59" name="TextBox 58"/>
          <p:cNvSpPr txBox="1"/>
          <p:nvPr/>
        </p:nvSpPr>
        <p:spPr>
          <a:xfrm>
            <a:off x="4659659" y="5137353"/>
            <a:ext cx="3127293" cy="707694"/>
          </a:xfrm>
          <a:prstGeom prst="rect">
            <a:avLst/>
          </a:prstGeom>
          <a:noFill/>
        </p:spPr>
        <p:txBody>
          <a:bodyPr wrap="square" rtlCol="0">
            <a:spAutoFit/>
          </a:bodyPr>
          <a:lstStyle/>
          <a:p>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There are many variations passages</a:t>
            </a:r>
            <a:b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br>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of Lorem Ipsum available, but the majority have suffered alteration</a:t>
            </a:r>
          </a:p>
        </p:txBody>
      </p:sp>
      <p:sp>
        <p:nvSpPr>
          <p:cNvPr id="60" name="Flowchart: Off-page Connector 59"/>
          <p:cNvSpPr/>
          <p:nvPr/>
        </p:nvSpPr>
        <p:spPr>
          <a:xfrm rot="16200000">
            <a:off x="4330626" y="5316596"/>
            <a:ext cx="321871" cy="421715"/>
          </a:xfrm>
          <a:prstGeom prst="flowChartOffpageConnector">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ea typeface="微软雅黑" panose="020B0503020204020204" pitchFamily="34" charset="-122"/>
              <a:cs typeface="Arial" panose="020B0604020202020204" pitchFamily="34" charset="0"/>
            </a:endParaRPr>
          </a:p>
        </p:txBody>
      </p:sp>
      <p:sp>
        <p:nvSpPr>
          <p:cNvPr id="61" name="TextBox 60"/>
          <p:cNvSpPr txBox="1"/>
          <p:nvPr/>
        </p:nvSpPr>
        <p:spPr>
          <a:xfrm>
            <a:off x="8445678" y="5137353"/>
            <a:ext cx="3197671" cy="707694"/>
          </a:xfrm>
          <a:prstGeom prst="rect">
            <a:avLst/>
          </a:prstGeom>
          <a:noFill/>
        </p:spPr>
        <p:txBody>
          <a:bodyPr wrap="square" rtlCol="0">
            <a:spAutoFit/>
          </a:bodyPr>
          <a:lstStyle/>
          <a:p>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There are many variations passages</a:t>
            </a:r>
            <a:b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br>
            <a:r>
              <a:rPr lang="en-US" sz="1333"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of Lorem Ipsum available, but the majority have suffered alteration</a:t>
            </a:r>
          </a:p>
        </p:txBody>
      </p:sp>
      <p:sp>
        <p:nvSpPr>
          <p:cNvPr id="62" name="Flowchart: Off-page Connector 61"/>
          <p:cNvSpPr/>
          <p:nvPr/>
        </p:nvSpPr>
        <p:spPr>
          <a:xfrm rot="16200000">
            <a:off x="8116643" y="5316596"/>
            <a:ext cx="321871" cy="421715"/>
          </a:xfrm>
          <a:prstGeom prst="flowChartOffpageConnector">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ea typeface="微软雅黑" panose="020B0503020204020204" pitchFamily="34" charset="-122"/>
              <a:cs typeface="Arial" panose="020B0604020202020204" pitchFamily="34" charset="0"/>
            </a:endParaRPr>
          </a:p>
        </p:txBody>
      </p:sp>
      <p:sp>
        <p:nvSpPr>
          <p:cNvPr id="63" name="TextBox 62"/>
          <p:cNvSpPr txBox="1"/>
          <p:nvPr/>
        </p:nvSpPr>
        <p:spPr>
          <a:xfrm>
            <a:off x="7068459" y="4419843"/>
            <a:ext cx="1943387" cy="338554"/>
          </a:xfrm>
          <a:prstGeom prst="rect">
            <a:avLst/>
          </a:prstGeom>
          <a:noFill/>
        </p:spPr>
        <p:txBody>
          <a:bodyPr wrap="square" rtlCol="0">
            <a:spAutoFit/>
          </a:bodyPr>
          <a:lstStyle/>
          <a:p>
            <a:pPr algn="ctr"/>
            <a:r>
              <a:rPr lang="en-US" sz="1600" b="1" dirty="0">
                <a:solidFill>
                  <a:schemeClr val="accent1"/>
                </a:solidFill>
                <a:latin typeface="Arial" panose="020B0604020202020204" pitchFamily="34" charset="0"/>
                <a:ea typeface="微软雅黑" panose="020B0503020204020204" pitchFamily="34" charset="-122"/>
                <a:cs typeface="Arial" panose="020B0604020202020204" pitchFamily="34" charset="0"/>
              </a:rPr>
              <a:t>Title Goes Here</a:t>
            </a:r>
            <a:endParaRPr lang="en-US" sz="1600" dirty="0">
              <a:solidFill>
                <a:schemeClr val="accent1"/>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TextBox 63"/>
          <p:cNvSpPr txBox="1"/>
          <p:nvPr/>
        </p:nvSpPr>
        <p:spPr>
          <a:xfrm>
            <a:off x="8224035" y="3922859"/>
            <a:ext cx="1943387" cy="338554"/>
          </a:xfrm>
          <a:prstGeom prst="rect">
            <a:avLst/>
          </a:prstGeom>
          <a:noFill/>
        </p:spPr>
        <p:txBody>
          <a:bodyPr wrap="square" rtlCol="0">
            <a:spAutoFit/>
          </a:bodyPr>
          <a:lstStyle/>
          <a:p>
            <a:pPr algn="ctr"/>
            <a:r>
              <a:rPr lang="en-US" sz="1600" b="1" dirty="0">
                <a:solidFill>
                  <a:schemeClr val="accent2"/>
                </a:solidFill>
                <a:latin typeface="Arial" panose="020B0604020202020204" pitchFamily="34" charset="0"/>
                <a:ea typeface="微软雅黑" panose="020B0503020204020204" pitchFamily="34" charset="-122"/>
                <a:cs typeface="Arial" panose="020B0604020202020204" pitchFamily="34" charset="0"/>
              </a:rPr>
              <a:t>Title Goes Here</a:t>
            </a:r>
            <a:endParaRPr lang="en-US" sz="1600" dirty="0">
              <a:solidFill>
                <a:schemeClr val="accent2"/>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TextBox 64"/>
          <p:cNvSpPr txBox="1"/>
          <p:nvPr/>
        </p:nvSpPr>
        <p:spPr>
          <a:xfrm>
            <a:off x="9430108" y="4419843"/>
            <a:ext cx="1943387" cy="338554"/>
          </a:xfrm>
          <a:prstGeom prst="rect">
            <a:avLst/>
          </a:prstGeom>
          <a:noFill/>
        </p:spPr>
        <p:txBody>
          <a:bodyPr wrap="square" rtlCol="0">
            <a:spAutoFit/>
          </a:bodyPr>
          <a:lstStyle/>
          <a:p>
            <a:pPr algn="ctr"/>
            <a:r>
              <a:rPr lang="en-US" sz="1600" b="1" dirty="0">
                <a:solidFill>
                  <a:schemeClr val="accent3"/>
                </a:solidFill>
                <a:latin typeface="Arial" panose="020B0604020202020204" pitchFamily="34" charset="0"/>
                <a:ea typeface="微软雅黑" panose="020B0503020204020204" pitchFamily="34" charset="-122"/>
                <a:cs typeface="Arial" panose="020B0604020202020204" pitchFamily="34" charset="0"/>
              </a:rPr>
              <a:t>Title Goes Here</a:t>
            </a:r>
            <a:endParaRPr lang="en-US" sz="1600" dirty="0">
              <a:solidFill>
                <a:schemeClr val="accent3"/>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文本框 22"/>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166442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graphicEl>
                                              <a:chart seriesIdx="-3" categoryIdx="-3" bldStep="gridLegend"/>
                                            </p:graphicEl>
                                          </p:spTgt>
                                        </p:tgtEl>
                                        <p:attrNameLst>
                                          <p:attrName>style.visibility</p:attrName>
                                        </p:attrNameLst>
                                      </p:cBhvr>
                                      <p:to>
                                        <p:strVal val="visible"/>
                                      </p:to>
                                    </p:set>
                                    <p:animEffect transition="in" filter="fade">
                                      <p:cBhvr>
                                        <p:cTn id="7" dur="1000"/>
                                        <p:tgtEl>
                                          <p:spTgt spid="25">
                                            <p:graphicEl>
                                              <a:chart seriesIdx="-3" categoryIdx="-3" bldStep="gridLegend"/>
                                            </p:graphicEl>
                                          </p:spTgt>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25">
                                            <p:graphicEl>
                                              <a:chart seriesIdx="0" categoryIdx="-4" bldStep="series"/>
                                            </p:graphicEl>
                                          </p:spTgt>
                                        </p:tgtEl>
                                        <p:attrNameLst>
                                          <p:attrName>style.visibility</p:attrName>
                                        </p:attrNameLst>
                                      </p:cBhvr>
                                      <p:to>
                                        <p:strVal val="visible"/>
                                      </p:to>
                                    </p:set>
                                    <p:anim calcmode="lin" valueType="num">
                                      <p:cBhvr additive="base">
                                        <p:cTn id="11" dur="500" fill="hold"/>
                                        <p:tgtEl>
                                          <p:spTgt spid="25">
                                            <p:graphicEl>
                                              <a:chart seriesIdx="0" categoryIdx="-4" bldStep="series"/>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graphicEl>
                                              <a:chart seriesIdx="0" categoryIdx="-4" bldStep="series"/>
                                            </p:graphicEl>
                                          </p:spTgt>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 presetClass="entr" presetSubtype="1" fill="hold" grpId="0" nodeType="afterEffect">
                                  <p:stCondLst>
                                    <p:cond delay="0"/>
                                  </p:stCondLst>
                                  <p:childTnLst>
                                    <p:set>
                                      <p:cBhvr>
                                        <p:cTn id="15" dur="1" fill="hold">
                                          <p:stCondLst>
                                            <p:cond delay="0"/>
                                          </p:stCondLst>
                                        </p:cTn>
                                        <p:tgtEl>
                                          <p:spTgt spid="25">
                                            <p:graphicEl>
                                              <a:chart seriesIdx="1" categoryIdx="-4" bldStep="series"/>
                                            </p:graphicEl>
                                          </p:spTgt>
                                        </p:tgtEl>
                                        <p:attrNameLst>
                                          <p:attrName>style.visibility</p:attrName>
                                        </p:attrNameLst>
                                      </p:cBhvr>
                                      <p:to>
                                        <p:strVal val="visible"/>
                                      </p:to>
                                    </p:set>
                                    <p:anim calcmode="lin" valueType="num">
                                      <p:cBhvr additive="base">
                                        <p:cTn id="16" dur="500" fill="hold"/>
                                        <p:tgtEl>
                                          <p:spTgt spid="25">
                                            <p:graphicEl>
                                              <a:chart seriesIdx="1" categoryIdx="-4" bldStep="series"/>
                                            </p:graphicEl>
                                          </p:spTgt>
                                        </p:tgtEl>
                                        <p:attrNameLst>
                                          <p:attrName>ppt_x</p:attrName>
                                        </p:attrNameLst>
                                      </p:cBhvr>
                                      <p:tavLst>
                                        <p:tav tm="0">
                                          <p:val>
                                            <p:strVal val="#ppt_x"/>
                                          </p:val>
                                        </p:tav>
                                        <p:tav tm="100000">
                                          <p:val>
                                            <p:strVal val="#ppt_x"/>
                                          </p:val>
                                        </p:tav>
                                      </p:tavLst>
                                    </p:anim>
                                    <p:anim calcmode="lin" valueType="num">
                                      <p:cBhvr additive="base">
                                        <p:cTn id="17" dur="500" fill="hold"/>
                                        <p:tgtEl>
                                          <p:spTgt spid="25">
                                            <p:graphicEl>
                                              <a:chart seriesIdx="1" categoryIdx="-4" bldStep="series"/>
                                            </p:graphicEl>
                                          </p:spTgt>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1" fill="hold" grpId="0" nodeType="afterEffect">
                                  <p:stCondLst>
                                    <p:cond delay="0"/>
                                  </p:stCondLst>
                                  <p:childTnLst>
                                    <p:set>
                                      <p:cBhvr>
                                        <p:cTn id="20" dur="1" fill="hold">
                                          <p:stCondLst>
                                            <p:cond delay="0"/>
                                          </p:stCondLst>
                                        </p:cTn>
                                        <p:tgtEl>
                                          <p:spTgt spid="25">
                                            <p:graphicEl>
                                              <a:chart seriesIdx="2" categoryIdx="-4" bldStep="series"/>
                                            </p:graphicEl>
                                          </p:spTgt>
                                        </p:tgtEl>
                                        <p:attrNameLst>
                                          <p:attrName>style.visibility</p:attrName>
                                        </p:attrNameLst>
                                      </p:cBhvr>
                                      <p:to>
                                        <p:strVal val="visible"/>
                                      </p:to>
                                    </p:set>
                                    <p:anim calcmode="lin" valueType="num">
                                      <p:cBhvr additive="base">
                                        <p:cTn id="21" dur="500" fill="hold"/>
                                        <p:tgtEl>
                                          <p:spTgt spid="25">
                                            <p:graphicEl>
                                              <a:chart seriesIdx="2" categoryIdx="-4" bldStep="series"/>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25">
                                            <p:graphicEl>
                                              <a:chart seriesIdx="2" categoryIdx="-4" bldStep="series"/>
                                            </p:graphicEl>
                                          </p:spTgt>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 presetClass="entr" presetSubtype="1" fill="hold" grpId="0" nodeType="afterEffect">
                                  <p:stCondLst>
                                    <p:cond delay="0"/>
                                  </p:stCondLst>
                                  <p:childTnLst>
                                    <p:set>
                                      <p:cBhvr>
                                        <p:cTn id="25" dur="1" fill="hold">
                                          <p:stCondLst>
                                            <p:cond delay="0"/>
                                          </p:stCondLst>
                                        </p:cTn>
                                        <p:tgtEl>
                                          <p:spTgt spid="25">
                                            <p:graphicEl>
                                              <a:chart seriesIdx="3" categoryIdx="-4" bldStep="series"/>
                                            </p:graphicEl>
                                          </p:spTgt>
                                        </p:tgtEl>
                                        <p:attrNameLst>
                                          <p:attrName>style.visibility</p:attrName>
                                        </p:attrNameLst>
                                      </p:cBhvr>
                                      <p:to>
                                        <p:strVal val="visible"/>
                                      </p:to>
                                    </p:set>
                                    <p:anim calcmode="lin" valueType="num">
                                      <p:cBhvr additive="base">
                                        <p:cTn id="26" dur="500" fill="hold"/>
                                        <p:tgtEl>
                                          <p:spTgt spid="25">
                                            <p:graphicEl>
                                              <a:chart seriesIdx="3" categoryIdx="-4" bldStep="series"/>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25">
                                            <p:graphicEl>
                                              <a:chart seriesIdx="3" categoryIdx="-4" bldStep="series"/>
                                            </p:graphicEl>
                                          </p:spTgt>
                                        </p:tgtEl>
                                        <p:attrNameLst>
                                          <p:attrName>ppt_y</p:attrName>
                                        </p:attrNameLst>
                                      </p:cBhvr>
                                      <p:tavLst>
                                        <p:tav tm="0">
                                          <p:val>
                                            <p:strVal val="0-#ppt_h/2"/>
                                          </p:val>
                                        </p:tav>
                                        <p:tav tm="100000">
                                          <p:val>
                                            <p:strVal val="#ppt_y"/>
                                          </p:val>
                                        </p:tav>
                                      </p:tavLst>
                                    </p:anim>
                                  </p:childTnLst>
                                </p:cTn>
                              </p:par>
                            </p:childTnLst>
                          </p:cTn>
                        </p:par>
                        <p:par>
                          <p:cTn id="28" fill="hold">
                            <p:stCondLst>
                              <p:cond delay="3000"/>
                            </p:stCondLst>
                            <p:childTnLst>
                              <p:par>
                                <p:cTn id="29" presetID="2" presetClass="entr" presetSubtype="1" accel="50000" decel="5000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4" accel="50000" decel="50000"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additive="base">
                                        <p:cTn id="35" dur="500" fill="hold"/>
                                        <p:tgtEl>
                                          <p:spTgt spid="63"/>
                                        </p:tgtEl>
                                        <p:attrNameLst>
                                          <p:attrName>ppt_x</p:attrName>
                                        </p:attrNameLst>
                                      </p:cBhvr>
                                      <p:tavLst>
                                        <p:tav tm="0">
                                          <p:val>
                                            <p:strVal val="#ppt_x"/>
                                          </p:val>
                                        </p:tav>
                                        <p:tav tm="100000">
                                          <p:val>
                                            <p:strVal val="#ppt_x"/>
                                          </p:val>
                                        </p:tav>
                                      </p:tavLst>
                                    </p:anim>
                                    <p:anim calcmode="lin" valueType="num">
                                      <p:cBhvr additive="base">
                                        <p:cTn id="36" dur="500" fill="hold"/>
                                        <p:tgtEl>
                                          <p:spTgt spid="63"/>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1" accel="50000" decel="5000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ppt_x"/>
                                          </p:val>
                                        </p:tav>
                                        <p:tav tm="100000">
                                          <p:val>
                                            <p:strVal val="#ppt_x"/>
                                          </p:val>
                                        </p:tav>
                                      </p:tavLst>
                                    </p:anim>
                                    <p:anim calcmode="lin" valueType="num">
                                      <p:cBhvr additive="base">
                                        <p:cTn id="41" dur="500" fill="hold"/>
                                        <p:tgtEl>
                                          <p:spTgt spid="33"/>
                                        </p:tgtEl>
                                        <p:attrNameLst>
                                          <p:attrName>ppt_y</p:attrName>
                                        </p:attrNameLst>
                                      </p:cBhvr>
                                      <p:tavLst>
                                        <p:tav tm="0">
                                          <p:val>
                                            <p:strVal val="0-#ppt_h/2"/>
                                          </p:val>
                                        </p:tav>
                                        <p:tav tm="100000">
                                          <p:val>
                                            <p:strVal val="#ppt_y"/>
                                          </p:val>
                                        </p:tav>
                                      </p:tavLst>
                                    </p:anim>
                                  </p:childTnLst>
                                </p:cTn>
                              </p:par>
                              <p:par>
                                <p:cTn id="42" presetID="2" presetClass="entr" presetSubtype="4" accel="50000" decel="5000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 calcmode="lin" valueType="num">
                                      <p:cBhvr additive="base">
                                        <p:cTn id="44" dur="500" fill="hold"/>
                                        <p:tgtEl>
                                          <p:spTgt spid="64"/>
                                        </p:tgtEl>
                                        <p:attrNameLst>
                                          <p:attrName>ppt_x</p:attrName>
                                        </p:attrNameLst>
                                      </p:cBhvr>
                                      <p:tavLst>
                                        <p:tav tm="0">
                                          <p:val>
                                            <p:strVal val="#ppt_x"/>
                                          </p:val>
                                        </p:tav>
                                        <p:tav tm="100000">
                                          <p:val>
                                            <p:strVal val="#ppt_x"/>
                                          </p:val>
                                        </p:tav>
                                      </p:tavLst>
                                    </p:anim>
                                    <p:anim calcmode="lin" valueType="num">
                                      <p:cBhvr additive="base">
                                        <p:cTn id="45" dur="500" fill="hold"/>
                                        <p:tgtEl>
                                          <p:spTgt spid="64"/>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1" accel="50000" decel="50000" fill="hold"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ppt_x"/>
                                          </p:val>
                                        </p:tav>
                                        <p:tav tm="100000">
                                          <p:val>
                                            <p:strVal val="#ppt_x"/>
                                          </p:val>
                                        </p:tav>
                                      </p:tavLst>
                                    </p:anim>
                                    <p:anim calcmode="lin" valueType="num">
                                      <p:cBhvr additive="base">
                                        <p:cTn id="50" dur="500" fill="hold"/>
                                        <p:tgtEl>
                                          <p:spTgt spid="47"/>
                                        </p:tgtEl>
                                        <p:attrNameLst>
                                          <p:attrName>ppt_y</p:attrName>
                                        </p:attrNameLst>
                                      </p:cBhvr>
                                      <p:tavLst>
                                        <p:tav tm="0">
                                          <p:val>
                                            <p:strVal val="0-#ppt_h/2"/>
                                          </p:val>
                                        </p:tav>
                                        <p:tav tm="100000">
                                          <p:val>
                                            <p:strVal val="#ppt_y"/>
                                          </p:val>
                                        </p:tav>
                                      </p:tavLst>
                                    </p:anim>
                                  </p:childTnLst>
                                </p:cTn>
                              </p:par>
                              <p:par>
                                <p:cTn id="51" presetID="2" presetClass="entr" presetSubtype="4" accel="50000" decel="50000"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additive="base">
                                        <p:cTn id="53" dur="500" fill="hold"/>
                                        <p:tgtEl>
                                          <p:spTgt spid="65"/>
                                        </p:tgtEl>
                                        <p:attrNameLst>
                                          <p:attrName>ppt_x</p:attrName>
                                        </p:attrNameLst>
                                      </p:cBhvr>
                                      <p:tavLst>
                                        <p:tav tm="0">
                                          <p:val>
                                            <p:strVal val="#ppt_x"/>
                                          </p:val>
                                        </p:tav>
                                        <p:tav tm="100000">
                                          <p:val>
                                            <p:strVal val="#ppt_x"/>
                                          </p:val>
                                        </p:tav>
                                      </p:tavLst>
                                    </p:anim>
                                    <p:anim calcmode="lin" valueType="num">
                                      <p:cBhvr additive="base">
                                        <p:cTn id="54" dur="500" fill="hold"/>
                                        <p:tgtEl>
                                          <p:spTgt spid="65"/>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fill="hold"/>
                                        <p:tgtEl>
                                          <p:spTgt spid="58"/>
                                        </p:tgtEl>
                                        <p:attrNameLst>
                                          <p:attrName>ppt_x</p:attrName>
                                        </p:attrNameLst>
                                      </p:cBhvr>
                                      <p:tavLst>
                                        <p:tav tm="0">
                                          <p:val>
                                            <p:strVal val="#ppt_x"/>
                                          </p:val>
                                        </p:tav>
                                        <p:tav tm="100000">
                                          <p:val>
                                            <p:strVal val="#ppt_x"/>
                                          </p:val>
                                        </p:tav>
                                      </p:tavLst>
                                    </p:anim>
                                    <p:anim calcmode="lin" valueType="num">
                                      <p:cBhvr additive="base">
                                        <p:cTn id="59" dur="500" fill="hold"/>
                                        <p:tgtEl>
                                          <p:spTgt spid="58"/>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2" accel="50000" decel="50000"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1+#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60"/>
                                        </p:tgtEl>
                                        <p:attrNameLst>
                                          <p:attrName>style.visibility</p:attrName>
                                        </p:attrNameLst>
                                      </p:cBhvr>
                                      <p:to>
                                        <p:strVal val="visible"/>
                                      </p:to>
                                    </p:set>
                                    <p:anim calcmode="lin" valueType="num">
                                      <p:cBhvr additive="base">
                                        <p:cTn id="68" dur="500" fill="hold"/>
                                        <p:tgtEl>
                                          <p:spTgt spid="60"/>
                                        </p:tgtEl>
                                        <p:attrNameLst>
                                          <p:attrName>ppt_x</p:attrName>
                                        </p:attrNameLst>
                                      </p:cBhvr>
                                      <p:tavLst>
                                        <p:tav tm="0">
                                          <p:val>
                                            <p:strVal val="#ppt_x"/>
                                          </p:val>
                                        </p:tav>
                                        <p:tav tm="100000">
                                          <p:val>
                                            <p:strVal val="#ppt_x"/>
                                          </p:val>
                                        </p:tav>
                                      </p:tavLst>
                                    </p:anim>
                                    <p:anim calcmode="lin" valueType="num">
                                      <p:cBhvr additive="base">
                                        <p:cTn id="69" dur="500" fill="hold"/>
                                        <p:tgtEl>
                                          <p:spTgt spid="60"/>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 presetClass="entr" presetSubtype="2" accel="50000" decel="50000"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4" accel="50000" decel="5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500" fill="hold"/>
                                        <p:tgtEl>
                                          <p:spTgt spid="62"/>
                                        </p:tgtEl>
                                        <p:attrNameLst>
                                          <p:attrName>ppt_x</p:attrName>
                                        </p:attrNameLst>
                                      </p:cBhvr>
                                      <p:tavLst>
                                        <p:tav tm="0">
                                          <p:val>
                                            <p:strVal val="#ppt_x"/>
                                          </p:val>
                                        </p:tav>
                                        <p:tav tm="100000">
                                          <p:val>
                                            <p:strVal val="#ppt_x"/>
                                          </p:val>
                                        </p:tav>
                                      </p:tavLst>
                                    </p:anim>
                                    <p:anim calcmode="lin" valueType="num">
                                      <p:cBhvr additive="base">
                                        <p:cTn id="79" dur="500" fill="hold"/>
                                        <p:tgtEl>
                                          <p:spTgt spid="62"/>
                                        </p:tgtEl>
                                        <p:attrNameLst>
                                          <p:attrName>ppt_y</p:attrName>
                                        </p:attrNameLst>
                                      </p:cBhvr>
                                      <p:tavLst>
                                        <p:tav tm="0">
                                          <p:val>
                                            <p:strVal val="1+#ppt_h/2"/>
                                          </p:val>
                                        </p:tav>
                                        <p:tav tm="100000">
                                          <p:val>
                                            <p:strVal val="#ppt_y"/>
                                          </p:val>
                                        </p:tav>
                                      </p:tavLst>
                                    </p:anim>
                                  </p:childTnLst>
                                </p:cTn>
                              </p:par>
                            </p:childTnLst>
                          </p:cTn>
                        </p:par>
                        <p:par>
                          <p:cTn id="80" fill="hold">
                            <p:stCondLst>
                              <p:cond delay="7000"/>
                            </p:stCondLst>
                            <p:childTnLst>
                              <p:par>
                                <p:cTn id="81" presetID="2" presetClass="entr" presetSubtype="2" accel="50000" decel="50000" fill="hold" grpId="0" nodeType="after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1+#ppt_w/2"/>
                                          </p:val>
                                        </p:tav>
                                        <p:tav tm="100000">
                                          <p:val>
                                            <p:strVal val="#ppt_x"/>
                                          </p:val>
                                        </p:tav>
                                      </p:tavLst>
                                    </p:anim>
                                    <p:anim calcmode="lin" valueType="num">
                                      <p:cBhvr additive="base">
                                        <p:cTn id="84"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Sub>
          <a:bldChart bld="series"/>
        </p:bldSub>
      </p:bldGraphic>
      <p:bldP spid="57" grpId="0"/>
      <p:bldP spid="58" grpId="0" animBg="1"/>
      <p:bldP spid="59" grpId="0"/>
      <p:bldP spid="60" grpId="0" animBg="1"/>
      <p:bldP spid="61" grpId="0"/>
      <p:bldP spid="62" grpId="0" animBg="1"/>
      <p:bldP spid="63" grpId="0"/>
      <p:bldP spid="64" grpId="0"/>
      <p:bldP spid="6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3"/>
          <p:cNvGrpSpPr>
            <a:grpSpLocks noChangeAspect="1"/>
          </p:cNvGrpSpPr>
          <p:nvPr/>
        </p:nvGrpSpPr>
        <p:grpSpPr>
          <a:xfrm>
            <a:off x="797578" y="1739635"/>
            <a:ext cx="2494508" cy="2640230"/>
            <a:chOff x="1263334" y="1439274"/>
            <a:chExt cx="1555283" cy="1646138"/>
          </a:xfrm>
        </p:grpSpPr>
        <p:graphicFrame>
          <p:nvGraphicFramePr>
            <p:cNvPr id="62" name="Chart 61"/>
            <p:cNvGraphicFramePr/>
            <p:nvPr>
              <p:extLst>
                <p:ext uri="{D42A27DB-BD31-4B8C-83A1-F6EECF244321}">
                  <p14:modId xmlns:p14="http://schemas.microsoft.com/office/powerpoint/2010/main" val="57560371"/>
                </p:ext>
              </p:extLst>
            </p:nvPr>
          </p:nvGraphicFramePr>
          <p:xfrm>
            <a:off x="1263334" y="1439274"/>
            <a:ext cx="1555283" cy="1646138"/>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1775024" y="2131234"/>
              <a:ext cx="531902" cy="262214"/>
            </a:xfrm>
            <a:prstGeom prst="rect">
              <a:avLst/>
            </a:prstGeom>
            <a:noFill/>
          </p:spPr>
          <p:txBody>
            <a:bodyPr wrap="square" rtlCol="0" anchor="ctr">
              <a:spAutoFit/>
            </a:bodyPr>
            <a:lstStyle/>
            <a:p>
              <a:pPr algn="ctr"/>
              <a:r>
                <a:rPr lang="en-US" sz="2133" b="1" dirty="0">
                  <a:solidFill>
                    <a:schemeClr val="accent1"/>
                  </a:solidFill>
                  <a:latin typeface="Arial" panose="020B0604020202020204" pitchFamily="34" charset="0"/>
                  <a:cs typeface="Arial" panose="020B0604020202020204" pitchFamily="34" charset="0"/>
                </a:rPr>
                <a:t>70%</a:t>
              </a:r>
              <a:endParaRPr lang="en-US" sz="1600" b="1" dirty="0">
                <a:solidFill>
                  <a:schemeClr val="accent1"/>
                </a:solidFill>
                <a:latin typeface="Arial" panose="020B0604020202020204" pitchFamily="34" charset="0"/>
                <a:cs typeface="Arial" panose="020B0604020202020204" pitchFamily="34" charset="0"/>
              </a:endParaRPr>
            </a:p>
          </p:txBody>
        </p:sp>
      </p:grpSp>
      <p:grpSp>
        <p:nvGrpSpPr>
          <p:cNvPr id="10" name="Group 34"/>
          <p:cNvGrpSpPr>
            <a:grpSpLocks noChangeAspect="1"/>
          </p:cNvGrpSpPr>
          <p:nvPr/>
        </p:nvGrpSpPr>
        <p:grpSpPr>
          <a:xfrm>
            <a:off x="3506236" y="1739639"/>
            <a:ext cx="2494508" cy="2640231"/>
            <a:chOff x="2992668" y="1439274"/>
            <a:chExt cx="1555283" cy="1646138"/>
          </a:xfrm>
        </p:grpSpPr>
        <p:graphicFrame>
          <p:nvGraphicFramePr>
            <p:cNvPr id="64" name="Chart 63"/>
            <p:cNvGraphicFramePr/>
            <p:nvPr>
              <p:extLst>
                <p:ext uri="{D42A27DB-BD31-4B8C-83A1-F6EECF244321}">
                  <p14:modId xmlns:p14="http://schemas.microsoft.com/office/powerpoint/2010/main" val="2108151960"/>
                </p:ext>
              </p:extLst>
            </p:nvPr>
          </p:nvGraphicFramePr>
          <p:xfrm>
            <a:off x="2992668" y="1439274"/>
            <a:ext cx="1555283" cy="1646138"/>
          </p:xfrm>
          <a:graphic>
            <a:graphicData uri="http://schemas.openxmlformats.org/drawingml/2006/chart">
              <c:chart xmlns:c="http://schemas.openxmlformats.org/drawingml/2006/chart" xmlns:r="http://schemas.openxmlformats.org/officeDocument/2006/relationships" r:id="rId4"/>
            </a:graphicData>
          </a:graphic>
        </p:graphicFrame>
        <p:sp>
          <p:nvSpPr>
            <p:cNvPr id="69" name="TextBox 68"/>
            <p:cNvSpPr txBox="1"/>
            <p:nvPr/>
          </p:nvSpPr>
          <p:spPr>
            <a:xfrm>
              <a:off x="3504358" y="2125038"/>
              <a:ext cx="531902" cy="262214"/>
            </a:xfrm>
            <a:prstGeom prst="rect">
              <a:avLst/>
            </a:prstGeom>
            <a:noFill/>
          </p:spPr>
          <p:txBody>
            <a:bodyPr wrap="square" rtlCol="0" anchor="ctr">
              <a:spAutoFit/>
            </a:bodyPr>
            <a:lstStyle/>
            <a:p>
              <a:pPr algn="ctr"/>
              <a:r>
                <a:rPr lang="en-US" sz="2133" b="1" dirty="0">
                  <a:solidFill>
                    <a:schemeClr val="accent2"/>
                  </a:solidFill>
                  <a:latin typeface="Arial" panose="020B0604020202020204" pitchFamily="34" charset="0"/>
                  <a:cs typeface="Arial" panose="020B0604020202020204" pitchFamily="34" charset="0"/>
                </a:rPr>
                <a:t>50%</a:t>
              </a:r>
            </a:p>
          </p:txBody>
        </p:sp>
      </p:grpSp>
      <p:grpSp>
        <p:nvGrpSpPr>
          <p:cNvPr id="11" name="Group 35"/>
          <p:cNvGrpSpPr>
            <a:grpSpLocks noChangeAspect="1"/>
          </p:cNvGrpSpPr>
          <p:nvPr/>
        </p:nvGrpSpPr>
        <p:grpSpPr>
          <a:xfrm>
            <a:off x="6214895" y="1739635"/>
            <a:ext cx="2494508" cy="2640230"/>
            <a:chOff x="4659025" y="1439274"/>
            <a:chExt cx="1555283" cy="1646138"/>
          </a:xfrm>
        </p:grpSpPr>
        <p:graphicFrame>
          <p:nvGraphicFramePr>
            <p:cNvPr id="65" name="Chart 64"/>
            <p:cNvGraphicFramePr/>
            <p:nvPr>
              <p:extLst>
                <p:ext uri="{D42A27DB-BD31-4B8C-83A1-F6EECF244321}">
                  <p14:modId xmlns:p14="http://schemas.microsoft.com/office/powerpoint/2010/main" val="2335127956"/>
                </p:ext>
              </p:extLst>
            </p:nvPr>
          </p:nvGraphicFramePr>
          <p:xfrm>
            <a:off x="4659025" y="1439274"/>
            <a:ext cx="1555283" cy="1646138"/>
          </p:xfrm>
          <a:graphic>
            <a:graphicData uri="http://schemas.openxmlformats.org/drawingml/2006/chart">
              <c:chart xmlns:c="http://schemas.openxmlformats.org/drawingml/2006/chart" xmlns:r="http://schemas.openxmlformats.org/officeDocument/2006/relationships" r:id="rId5"/>
            </a:graphicData>
          </a:graphic>
        </p:graphicFrame>
        <p:sp>
          <p:nvSpPr>
            <p:cNvPr id="70" name="TextBox 69"/>
            <p:cNvSpPr txBox="1"/>
            <p:nvPr/>
          </p:nvSpPr>
          <p:spPr>
            <a:xfrm>
              <a:off x="5170715" y="2147922"/>
              <a:ext cx="531902" cy="262214"/>
            </a:xfrm>
            <a:prstGeom prst="rect">
              <a:avLst/>
            </a:prstGeom>
            <a:noFill/>
          </p:spPr>
          <p:txBody>
            <a:bodyPr wrap="square" rtlCol="0" anchor="ctr">
              <a:spAutoFit/>
            </a:bodyPr>
            <a:lstStyle/>
            <a:p>
              <a:pPr algn="ctr"/>
              <a:r>
                <a:rPr lang="en-US" sz="2133" b="1" dirty="0">
                  <a:solidFill>
                    <a:schemeClr val="accent3"/>
                  </a:solidFill>
                  <a:latin typeface="Arial" panose="020B0604020202020204" pitchFamily="34" charset="0"/>
                  <a:cs typeface="Arial" panose="020B0604020202020204" pitchFamily="34" charset="0"/>
                </a:rPr>
                <a:t>90%</a:t>
              </a:r>
              <a:endParaRPr lang="en-US" sz="1600" b="1" dirty="0">
                <a:solidFill>
                  <a:schemeClr val="accent3"/>
                </a:solidFill>
                <a:latin typeface="Arial" panose="020B0604020202020204" pitchFamily="34" charset="0"/>
                <a:cs typeface="Arial" panose="020B0604020202020204" pitchFamily="34" charset="0"/>
              </a:endParaRPr>
            </a:p>
          </p:txBody>
        </p:sp>
      </p:grpSp>
      <p:grpSp>
        <p:nvGrpSpPr>
          <p:cNvPr id="12" name="Group 36"/>
          <p:cNvGrpSpPr>
            <a:grpSpLocks noChangeAspect="1"/>
          </p:cNvGrpSpPr>
          <p:nvPr/>
        </p:nvGrpSpPr>
        <p:grpSpPr>
          <a:xfrm>
            <a:off x="8923552" y="1739635"/>
            <a:ext cx="2494508" cy="2640230"/>
            <a:chOff x="6325383" y="1439274"/>
            <a:chExt cx="1555283" cy="1646138"/>
          </a:xfrm>
        </p:grpSpPr>
        <p:graphicFrame>
          <p:nvGraphicFramePr>
            <p:cNvPr id="66" name="Chart 65"/>
            <p:cNvGraphicFramePr/>
            <p:nvPr>
              <p:extLst>
                <p:ext uri="{D42A27DB-BD31-4B8C-83A1-F6EECF244321}">
                  <p14:modId xmlns:p14="http://schemas.microsoft.com/office/powerpoint/2010/main" val="1133482356"/>
                </p:ext>
              </p:extLst>
            </p:nvPr>
          </p:nvGraphicFramePr>
          <p:xfrm>
            <a:off x="6325383" y="1439274"/>
            <a:ext cx="1555283" cy="1646138"/>
          </p:xfrm>
          <a:graphic>
            <a:graphicData uri="http://schemas.openxmlformats.org/drawingml/2006/chart">
              <c:chart xmlns:c="http://schemas.openxmlformats.org/drawingml/2006/chart" xmlns:r="http://schemas.openxmlformats.org/officeDocument/2006/relationships" r:id="rId6"/>
            </a:graphicData>
          </a:graphic>
        </p:graphicFrame>
        <p:sp>
          <p:nvSpPr>
            <p:cNvPr id="71" name="TextBox 70"/>
            <p:cNvSpPr txBox="1"/>
            <p:nvPr/>
          </p:nvSpPr>
          <p:spPr>
            <a:xfrm>
              <a:off x="6779912" y="2147923"/>
              <a:ext cx="666544" cy="262214"/>
            </a:xfrm>
            <a:prstGeom prst="rect">
              <a:avLst/>
            </a:prstGeom>
            <a:noFill/>
          </p:spPr>
          <p:txBody>
            <a:bodyPr wrap="square" rtlCol="0" anchor="ctr">
              <a:spAutoFit/>
            </a:bodyPr>
            <a:lstStyle/>
            <a:p>
              <a:pPr algn="ctr"/>
              <a:r>
                <a:rPr lang="en-US" sz="2133" b="1" dirty="0">
                  <a:solidFill>
                    <a:schemeClr val="accent4"/>
                  </a:solidFill>
                  <a:latin typeface="Arial" panose="020B0604020202020204" pitchFamily="34" charset="0"/>
                  <a:cs typeface="Arial" panose="020B0604020202020204" pitchFamily="34" charset="0"/>
                </a:rPr>
                <a:t>100%</a:t>
              </a:r>
              <a:endParaRPr lang="en-US" sz="1600" b="1" dirty="0">
                <a:solidFill>
                  <a:schemeClr val="accent4"/>
                </a:solidFill>
                <a:latin typeface="Arial" panose="020B0604020202020204" pitchFamily="34" charset="0"/>
                <a:cs typeface="Arial" panose="020B0604020202020204" pitchFamily="34" charset="0"/>
              </a:endParaRPr>
            </a:p>
          </p:txBody>
        </p:sp>
      </p:grpSp>
      <p:sp>
        <p:nvSpPr>
          <p:cNvPr id="50" name="TextBox 49"/>
          <p:cNvSpPr txBox="1"/>
          <p:nvPr/>
        </p:nvSpPr>
        <p:spPr>
          <a:xfrm>
            <a:off x="1740262" y="4392516"/>
            <a:ext cx="609141" cy="328231"/>
          </a:xfrm>
          <a:prstGeom prst="rect">
            <a:avLst/>
          </a:prstGeom>
          <a:noFill/>
        </p:spPr>
        <p:txBody>
          <a:bodyPr wrap="none" lIns="0" tIns="0" rIns="0" bIns="0" rtlCol="0">
            <a:spAutoFit/>
          </a:bodyPr>
          <a:lstStyle/>
          <a:p>
            <a:pPr algn="ctr"/>
            <a:r>
              <a:rPr lang="en-US" sz="2133" b="1" dirty="0">
                <a:solidFill>
                  <a:schemeClr val="accent1"/>
                </a:solidFill>
                <a:latin typeface="Arial" panose="020B0604020202020204" pitchFamily="34" charset="0"/>
                <a:cs typeface="Arial" panose="020B0604020202020204" pitchFamily="34" charset="0"/>
              </a:rPr>
              <a:t>2001</a:t>
            </a:r>
          </a:p>
        </p:txBody>
      </p:sp>
      <p:sp>
        <p:nvSpPr>
          <p:cNvPr id="51" name="TextBox 50"/>
          <p:cNvSpPr txBox="1"/>
          <p:nvPr/>
        </p:nvSpPr>
        <p:spPr>
          <a:xfrm>
            <a:off x="4448920" y="4392516"/>
            <a:ext cx="609141" cy="328231"/>
          </a:xfrm>
          <a:prstGeom prst="rect">
            <a:avLst/>
          </a:prstGeom>
          <a:noFill/>
        </p:spPr>
        <p:txBody>
          <a:bodyPr wrap="none" lIns="0" tIns="0" rIns="0" bIns="0" rtlCol="0">
            <a:spAutoFit/>
          </a:bodyPr>
          <a:lstStyle/>
          <a:p>
            <a:pPr algn="ctr"/>
            <a:r>
              <a:rPr lang="en-US" sz="2133" b="1" dirty="0">
                <a:solidFill>
                  <a:schemeClr val="accent2"/>
                </a:solidFill>
                <a:latin typeface="Arial" panose="020B0604020202020204" pitchFamily="34" charset="0"/>
                <a:cs typeface="Arial" panose="020B0604020202020204" pitchFamily="34" charset="0"/>
              </a:rPr>
              <a:t>2005</a:t>
            </a:r>
          </a:p>
        </p:txBody>
      </p:sp>
      <p:sp>
        <p:nvSpPr>
          <p:cNvPr id="52" name="TextBox 51"/>
          <p:cNvSpPr txBox="1"/>
          <p:nvPr/>
        </p:nvSpPr>
        <p:spPr>
          <a:xfrm>
            <a:off x="7157579" y="4392516"/>
            <a:ext cx="609141" cy="328231"/>
          </a:xfrm>
          <a:prstGeom prst="rect">
            <a:avLst/>
          </a:prstGeom>
          <a:noFill/>
        </p:spPr>
        <p:txBody>
          <a:bodyPr wrap="none" lIns="0" tIns="0" rIns="0" bIns="0" rtlCol="0">
            <a:spAutoFit/>
          </a:bodyPr>
          <a:lstStyle/>
          <a:p>
            <a:pPr algn="ctr"/>
            <a:r>
              <a:rPr lang="en-US" sz="2133" b="1" dirty="0">
                <a:solidFill>
                  <a:schemeClr val="accent3"/>
                </a:solidFill>
                <a:latin typeface="Arial" panose="020B0604020202020204" pitchFamily="34" charset="0"/>
                <a:cs typeface="Arial" panose="020B0604020202020204" pitchFamily="34" charset="0"/>
              </a:rPr>
              <a:t>2007</a:t>
            </a:r>
          </a:p>
        </p:txBody>
      </p:sp>
      <p:sp>
        <p:nvSpPr>
          <p:cNvPr id="53" name="TextBox 52"/>
          <p:cNvSpPr txBox="1"/>
          <p:nvPr/>
        </p:nvSpPr>
        <p:spPr>
          <a:xfrm>
            <a:off x="9866236" y="4392516"/>
            <a:ext cx="609141" cy="328231"/>
          </a:xfrm>
          <a:prstGeom prst="rect">
            <a:avLst/>
          </a:prstGeom>
          <a:noFill/>
        </p:spPr>
        <p:txBody>
          <a:bodyPr wrap="none" lIns="0" tIns="0" rIns="0" bIns="0" rtlCol="0">
            <a:spAutoFit/>
          </a:bodyPr>
          <a:lstStyle/>
          <a:p>
            <a:pPr algn="ctr"/>
            <a:r>
              <a:rPr lang="en-US" sz="2133" b="1" dirty="0">
                <a:solidFill>
                  <a:schemeClr val="accent4"/>
                </a:solidFill>
                <a:latin typeface="Arial" panose="020B0604020202020204" pitchFamily="34" charset="0"/>
                <a:cs typeface="Arial" panose="020B0604020202020204" pitchFamily="34" charset="0"/>
              </a:rPr>
              <a:t>2014</a:t>
            </a:r>
          </a:p>
        </p:txBody>
      </p:sp>
      <p:grpSp>
        <p:nvGrpSpPr>
          <p:cNvPr id="38" name="Group 37"/>
          <p:cNvGrpSpPr/>
          <p:nvPr/>
        </p:nvGrpSpPr>
        <p:grpSpPr>
          <a:xfrm>
            <a:off x="1180945" y="4923050"/>
            <a:ext cx="1727774" cy="744343"/>
            <a:chOff x="654725" y="3050273"/>
            <a:chExt cx="1296168" cy="558403"/>
          </a:xfrm>
          <a:blipFill>
            <a:blip r:embed="rId7"/>
            <a:stretch>
              <a:fillRect/>
            </a:stretch>
          </a:blipFill>
        </p:grpSpPr>
        <p:sp>
          <p:nvSpPr>
            <p:cNvPr id="39" name="Isosceles Triangle 38"/>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solidFill>
                <a:latin typeface="Arial" panose="020B0604020202020204" pitchFamily="34" charset="0"/>
                <a:cs typeface="Arial" panose="020B0604020202020204" pitchFamily="34" charset="0"/>
              </a:endParaRPr>
            </a:p>
          </p:txBody>
        </p:sp>
        <p:sp>
          <p:nvSpPr>
            <p:cNvPr id="55" name="Round Same Side Corner Rectangle 54"/>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Keyword</a:t>
              </a:r>
            </a:p>
          </p:txBody>
        </p:sp>
      </p:grpSp>
      <p:grpSp>
        <p:nvGrpSpPr>
          <p:cNvPr id="56" name="Group 55"/>
          <p:cNvGrpSpPr/>
          <p:nvPr/>
        </p:nvGrpSpPr>
        <p:grpSpPr>
          <a:xfrm>
            <a:off x="3889603" y="4938939"/>
            <a:ext cx="1727774" cy="744343"/>
            <a:chOff x="654725" y="3050273"/>
            <a:chExt cx="1296168" cy="558403"/>
          </a:xfrm>
          <a:blipFill>
            <a:blip r:embed="rId8"/>
            <a:stretch>
              <a:fillRect/>
            </a:stretch>
          </a:blipFill>
        </p:grpSpPr>
        <p:sp>
          <p:nvSpPr>
            <p:cNvPr id="57" name="Isosceles Triangle 56"/>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solidFill>
                <a:latin typeface="Arial" panose="020B0604020202020204" pitchFamily="34" charset="0"/>
                <a:cs typeface="Arial" panose="020B0604020202020204" pitchFamily="34" charset="0"/>
              </a:endParaRPr>
            </a:p>
          </p:txBody>
        </p:sp>
        <p:sp>
          <p:nvSpPr>
            <p:cNvPr id="58" name="Round Same Side Corner Rectangle 57"/>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Keyword</a:t>
              </a:r>
            </a:p>
          </p:txBody>
        </p:sp>
      </p:grpSp>
      <p:grpSp>
        <p:nvGrpSpPr>
          <p:cNvPr id="63" name="Group 62"/>
          <p:cNvGrpSpPr/>
          <p:nvPr/>
        </p:nvGrpSpPr>
        <p:grpSpPr>
          <a:xfrm>
            <a:off x="6598262" y="4923050"/>
            <a:ext cx="1727774" cy="744343"/>
            <a:chOff x="654725" y="3050273"/>
            <a:chExt cx="1296168" cy="558403"/>
          </a:xfrm>
          <a:blipFill>
            <a:blip r:embed="rId7"/>
            <a:stretch>
              <a:fillRect/>
            </a:stretch>
          </a:blipFill>
        </p:grpSpPr>
        <p:sp>
          <p:nvSpPr>
            <p:cNvPr id="67" name="Isosceles Triangle 66"/>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solidFill>
                <a:latin typeface="Arial" panose="020B0604020202020204" pitchFamily="34" charset="0"/>
                <a:cs typeface="Arial" panose="020B0604020202020204" pitchFamily="34" charset="0"/>
              </a:endParaRPr>
            </a:p>
          </p:txBody>
        </p:sp>
        <p:sp>
          <p:nvSpPr>
            <p:cNvPr id="72" name="Round Same Side Corner Rectangle 71"/>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Keyword</a:t>
              </a:r>
            </a:p>
          </p:txBody>
        </p:sp>
      </p:grpSp>
      <p:grpSp>
        <p:nvGrpSpPr>
          <p:cNvPr id="73" name="Group 72"/>
          <p:cNvGrpSpPr/>
          <p:nvPr/>
        </p:nvGrpSpPr>
        <p:grpSpPr>
          <a:xfrm>
            <a:off x="9306919" y="4923050"/>
            <a:ext cx="1727774" cy="744343"/>
            <a:chOff x="654725" y="3050273"/>
            <a:chExt cx="1296168" cy="558403"/>
          </a:xfrm>
          <a:blipFill>
            <a:blip r:embed="rId8"/>
            <a:stretch>
              <a:fillRect/>
            </a:stretch>
          </a:blipFill>
        </p:grpSpPr>
        <p:sp>
          <p:nvSpPr>
            <p:cNvPr id="74" name="Isosceles Triangle 73"/>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solidFill>
                <a:latin typeface="Arial" panose="020B0604020202020204" pitchFamily="34" charset="0"/>
                <a:cs typeface="Arial" panose="020B0604020202020204" pitchFamily="34" charset="0"/>
              </a:endParaRPr>
            </a:p>
          </p:txBody>
        </p:sp>
        <p:sp>
          <p:nvSpPr>
            <p:cNvPr id="75" name="Round Same Side Corner Rectangle 74"/>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latin typeface="Arial" panose="020B0604020202020204" pitchFamily="34" charset="0"/>
                  <a:cs typeface="Arial" panose="020B0604020202020204" pitchFamily="34" charset="0"/>
                </a:rPr>
                <a:t>Keyword</a:t>
              </a:r>
            </a:p>
          </p:txBody>
        </p:sp>
      </p:grpSp>
      <p:sp>
        <p:nvSpPr>
          <p:cNvPr id="32" name="文本框 31"/>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4805635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1000"/>
                                        <p:tgtEl>
                                          <p:spTgt spid="9"/>
                                        </p:tgtEl>
                                      </p:cBhvr>
                                    </p:animEffect>
                                  </p:childTnLst>
                                </p:cTn>
                              </p:par>
                            </p:childTnLst>
                          </p:cTn>
                        </p:par>
                        <p:par>
                          <p:cTn id="8" fill="hold">
                            <p:stCondLst>
                              <p:cond delay="10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ppt_x"/>
                                          </p:val>
                                        </p:tav>
                                        <p:tav tm="100000">
                                          <p:val>
                                            <p:strVal val="#ppt_x"/>
                                          </p:val>
                                        </p:tav>
                                      </p:tavLst>
                                    </p:anim>
                                    <p:anim calcmode="lin" valueType="num">
                                      <p:cBhvr additive="base">
                                        <p:cTn id="12" dur="50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0"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edge">
                                      <p:cBhvr>
                                        <p:cTn id="20" dur="1000"/>
                                        <p:tgtEl>
                                          <p:spTgt spid="10"/>
                                        </p:tgtEl>
                                      </p:cBhvr>
                                    </p:animEffect>
                                  </p:childTnLst>
                                </p:cTn>
                              </p:par>
                            </p:childTnLst>
                          </p:cTn>
                        </p:par>
                        <p:par>
                          <p:cTn id="21" fill="hold">
                            <p:stCondLst>
                              <p:cond delay="2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ppt_x"/>
                                          </p:val>
                                        </p:tav>
                                        <p:tav tm="100000">
                                          <p:val>
                                            <p:strVal val="#ppt_x"/>
                                          </p:val>
                                        </p:tav>
                                      </p:tavLst>
                                    </p:anim>
                                    <p:anim calcmode="lin" valueType="num">
                                      <p:cBhvr additive="base">
                                        <p:cTn id="25" dur="500" fill="hold"/>
                                        <p:tgtEl>
                                          <p:spTgt spid="51"/>
                                        </p:tgtEl>
                                        <p:attrNameLst>
                                          <p:attrName>ppt_y</p:attrName>
                                        </p:attrNameLst>
                                      </p:cBhvr>
                                      <p:tavLst>
                                        <p:tav tm="0">
                                          <p:val>
                                            <p:strVal val="1+#ppt_h/2"/>
                                          </p:val>
                                        </p:tav>
                                        <p:tav tm="100000">
                                          <p:val>
                                            <p:strVal val="#ppt_y"/>
                                          </p:val>
                                        </p:tav>
                                      </p:tavLst>
                                    </p:anim>
                                  </p:childTnLst>
                                </p:cTn>
                              </p:par>
                              <p:par>
                                <p:cTn id="26" presetID="2" presetClass="entr" presetSubtype="4" accel="50000" decel="50000" fill="hold" nodeType="with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ppt_x"/>
                                          </p:val>
                                        </p:tav>
                                        <p:tav tm="100000">
                                          <p:val>
                                            <p:strVal val="#ppt_x"/>
                                          </p:val>
                                        </p:tav>
                                      </p:tavLst>
                                    </p:anim>
                                    <p:anim calcmode="lin" valueType="num">
                                      <p:cBhvr additive="base">
                                        <p:cTn id="29" dur="500" fill="hold"/>
                                        <p:tgtEl>
                                          <p:spTgt spid="5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0"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edge">
                                      <p:cBhvr>
                                        <p:cTn id="33" dur="1000"/>
                                        <p:tgtEl>
                                          <p:spTgt spid="11"/>
                                        </p:tgtEl>
                                      </p:cBhvr>
                                    </p:animEffect>
                                  </p:childTnLst>
                                </p:cTn>
                              </p:par>
                            </p:childTnLst>
                          </p:cTn>
                        </p:par>
                        <p:par>
                          <p:cTn id="34" fill="hold">
                            <p:stCondLst>
                              <p:cond delay="4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additive="base">
                                        <p:cTn id="37" dur="500" fill="hold"/>
                                        <p:tgtEl>
                                          <p:spTgt spid="52"/>
                                        </p:tgtEl>
                                        <p:attrNameLst>
                                          <p:attrName>ppt_x</p:attrName>
                                        </p:attrNameLst>
                                      </p:cBhvr>
                                      <p:tavLst>
                                        <p:tav tm="0">
                                          <p:val>
                                            <p:strVal val="#ppt_x"/>
                                          </p:val>
                                        </p:tav>
                                        <p:tav tm="100000">
                                          <p:val>
                                            <p:strVal val="#ppt_x"/>
                                          </p:val>
                                        </p:tav>
                                      </p:tavLst>
                                    </p:anim>
                                    <p:anim calcmode="lin" valueType="num">
                                      <p:cBhvr additive="base">
                                        <p:cTn id="38" dur="500" fill="hold"/>
                                        <p:tgtEl>
                                          <p:spTgt spid="52"/>
                                        </p:tgtEl>
                                        <p:attrNameLst>
                                          <p:attrName>ppt_y</p:attrName>
                                        </p:attrNameLst>
                                      </p:cBhvr>
                                      <p:tavLst>
                                        <p:tav tm="0">
                                          <p:val>
                                            <p:strVal val="1+#ppt_h/2"/>
                                          </p:val>
                                        </p:tav>
                                        <p:tav tm="100000">
                                          <p:val>
                                            <p:strVal val="#ppt_y"/>
                                          </p:val>
                                        </p:tav>
                                      </p:tavLst>
                                    </p:anim>
                                  </p:childTnLst>
                                </p:cTn>
                              </p:par>
                              <p:par>
                                <p:cTn id="39" presetID="2" presetClass="entr" presetSubtype="4" accel="50000" decel="5000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additive="base">
                                        <p:cTn id="41" dur="500" fill="hold"/>
                                        <p:tgtEl>
                                          <p:spTgt spid="63"/>
                                        </p:tgtEl>
                                        <p:attrNameLst>
                                          <p:attrName>ppt_x</p:attrName>
                                        </p:attrNameLst>
                                      </p:cBhvr>
                                      <p:tavLst>
                                        <p:tav tm="0">
                                          <p:val>
                                            <p:strVal val="#ppt_x"/>
                                          </p:val>
                                        </p:tav>
                                        <p:tav tm="100000">
                                          <p:val>
                                            <p:strVal val="#ppt_x"/>
                                          </p:val>
                                        </p:tav>
                                      </p:tavLst>
                                    </p:anim>
                                    <p:anim calcmode="lin" valueType="num">
                                      <p:cBhvr additive="base">
                                        <p:cTn id="42" dur="500" fill="hold"/>
                                        <p:tgtEl>
                                          <p:spTgt spid="63"/>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0" presetClass="entr" presetSubtype="0"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edge">
                                      <p:cBhvr>
                                        <p:cTn id="46" dur="1000"/>
                                        <p:tgtEl>
                                          <p:spTgt spid="12"/>
                                        </p:tgtEl>
                                      </p:cBhvr>
                                    </p:animEffect>
                                  </p:childTnLst>
                                </p:cTn>
                              </p:par>
                            </p:childTnLst>
                          </p:cTn>
                        </p:par>
                        <p:par>
                          <p:cTn id="47" fill="hold">
                            <p:stCondLst>
                              <p:cond delay="5500"/>
                            </p:stCondLst>
                            <p:childTnLst>
                              <p:par>
                                <p:cTn id="48" presetID="2" presetClass="entr" presetSubtype="4" accel="50000" decel="50000" fill="hold" grpId="0" nodeType="after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additive="base">
                                        <p:cTn id="50" dur="500" fill="hold"/>
                                        <p:tgtEl>
                                          <p:spTgt spid="53"/>
                                        </p:tgtEl>
                                        <p:attrNameLst>
                                          <p:attrName>ppt_x</p:attrName>
                                        </p:attrNameLst>
                                      </p:cBhvr>
                                      <p:tavLst>
                                        <p:tav tm="0">
                                          <p:val>
                                            <p:strVal val="#ppt_x"/>
                                          </p:val>
                                        </p:tav>
                                        <p:tav tm="100000">
                                          <p:val>
                                            <p:strVal val="#ppt_x"/>
                                          </p:val>
                                        </p:tav>
                                      </p:tavLst>
                                    </p:anim>
                                    <p:anim calcmode="lin" valueType="num">
                                      <p:cBhvr additive="base">
                                        <p:cTn id="51" dur="500" fill="hold"/>
                                        <p:tgtEl>
                                          <p:spTgt spid="53"/>
                                        </p:tgtEl>
                                        <p:attrNameLst>
                                          <p:attrName>ppt_y</p:attrName>
                                        </p:attrNameLst>
                                      </p:cBhvr>
                                      <p:tavLst>
                                        <p:tav tm="0">
                                          <p:val>
                                            <p:strVal val="1+#ppt_h/2"/>
                                          </p:val>
                                        </p:tav>
                                        <p:tav tm="100000">
                                          <p:val>
                                            <p:strVal val="#ppt_y"/>
                                          </p:val>
                                        </p:tav>
                                      </p:tavLst>
                                    </p:anim>
                                  </p:childTnLst>
                                </p:cTn>
                              </p:par>
                              <p:par>
                                <p:cTn id="52" presetID="2" presetClass="entr" presetSubtype="4" accel="50000" decel="50000"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96"/>
          <p:cNvSpPr/>
          <p:nvPr/>
        </p:nvSpPr>
        <p:spPr>
          <a:xfrm>
            <a:off x="2216021" y="1650964"/>
            <a:ext cx="1052131" cy="1074078"/>
          </a:xfrm>
          <a:custGeom>
            <a:avLst/>
            <a:gdLst>
              <a:gd name="connsiteX0" fmla="*/ 0 w 2032000"/>
              <a:gd name="connsiteY0" fmla="*/ 1354666 h 1354666"/>
              <a:gd name="connsiteX1" fmla="*/ 1016000 w 2032000"/>
              <a:gd name="connsiteY1" fmla="*/ 0 h 1354666"/>
              <a:gd name="connsiteX2" fmla="*/ 1016000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0" y="0"/>
                </a:lnTo>
                <a:lnTo>
                  <a:pt x="2032000" y="1354666"/>
                </a:lnTo>
                <a:lnTo>
                  <a:pt x="0" y="1354666"/>
                </a:lnTo>
                <a:close/>
              </a:path>
            </a:pathLst>
          </a:custGeom>
          <a:blipFill>
            <a:blip r:embed="rId3" cstate="prin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66" tIns="103266" rIns="103266" bIns="103266" numCol="1" spcCol="1270" anchor="ctr" anchorCtr="0">
            <a:noAutofit/>
          </a:bodyPr>
          <a:lstStyle/>
          <a:p>
            <a:pPr algn="ctr" defTabSz="3614363">
              <a:lnSpc>
                <a:spcPct val="90000"/>
              </a:lnSpc>
              <a:spcBef>
                <a:spcPct val="0"/>
              </a:spcBef>
              <a:spcAft>
                <a:spcPct val="35000"/>
              </a:spcAft>
            </a:pPr>
            <a:endParaRPr lang="en-US" sz="1866" dirty="0">
              <a:latin typeface="Arial" panose="020B0604020202020204" pitchFamily="34" charset="0"/>
              <a:cs typeface="Arial" panose="020B0604020202020204" pitchFamily="34" charset="0"/>
            </a:endParaRPr>
          </a:p>
        </p:txBody>
      </p:sp>
      <p:sp>
        <p:nvSpPr>
          <p:cNvPr id="98" name="Freeform 97"/>
          <p:cNvSpPr/>
          <p:nvPr/>
        </p:nvSpPr>
        <p:spPr>
          <a:xfrm>
            <a:off x="1601734" y="2806982"/>
            <a:ext cx="2280702" cy="1074078"/>
          </a:xfrm>
          <a:custGeom>
            <a:avLst/>
            <a:gdLst>
              <a:gd name="connsiteX0" fmla="*/ 0 w 4064000"/>
              <a:gd name="connsiteY0" fmla="*/ 1354666 h 1354666"/>
              <a:gd name="connsiteX1" fmla="*/ 1016000 w 4064000"/>
              <a:gd name="connsiteY1" fmla="*/ 0 h 1354666"/>
              <a:gd name="connsiteX2" fmla="*/ 3048000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0" y="0"/>
                </a:lnTo>
                <a:lnTo>
                  <a:pt x="4064000" y="1354666"/>
                </a:lnTo>
                <a:lnTo>
                  <a:pt x="0" y="1354666"/>
                </a:lnTo>
                <a:close/>
              </a:path>
            </a:pathLst>
          </a:custGeom>
          <a:blipFill>
            <a:blip r:embed="rId4" cstate="prin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058" tIns="110038" rIns="1058058" bIns="110038" numCol="1" spcCol="1270" anchor="ctr" anchorCtr="0">
            <a:noAutofit/>
          </a:bodyPr>
          <a:lstStyle/>
          <a:p>
            <a:pPr algn="ctr" defTabSz="3851370">
              <a:lnSpc>
                <a:spcPct val="90000"/>
              </a:lnSpc>
              <a:spcBef>
                <a:spcPct val="0"/>
              </a:spcBef>
              <a:spcAft>
                <a:spcPct val="35000"/>
              </a:spcAft>
            </a:pPr>
            <a:endParaRPr lang="en-US" sz="2399" dirty="0">
              <a:latin typeface="Arial" panose="020B0604020202020204" pitchFamily="34" charset="0"/>
              <a:cs typeface="Arial" panose="020B0604020202020204" pitchFamily="34" charset="0"/>
            </a:endParaRPr>
          </a:p>
        </p:txBody>
      </p:sp>
      <p:sp>
        <p:nvSpPr>
          <p:cNvPr id="100" name="Freeform 99"/>
          <p:cNvSpPr/>
          <p:nvPr/>
        </p:nvSpPr>
        <p:spPr>
          <a:xfrm>
            <a:off x="952702" y="3967498"/>
            <a:ext cx="3578768" cy="1074078"/>
          </a:xfrm>
          <a:custGeom>
            <a:avLst/>
            <a:gdLst>
              <a:gd name="connsiteX0" fmla="*/ 0 w 6096000"/>
              <a:gd name="connsiteY0" fmla="*/ 1354666 h 1354666"/>
              <a:gd name="connsiteX1" fmla="*/ 1016000 w 6096000"/>
              <a:gd name="connsiteY1" fmla="*/ 0 h 1354666"/>
              <a:gd name="connsiteX2" fmla="*/ 5080000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0" y="0"/>
                </a:lnTo>
                <a:lnTo>
                  <a:pt x="6096000" y="1354666"/>
                </a:lnTo>
                <a:lnTo>
                  <a:pt x="0" y="1354666"/>
                </a:lnTo>
                <a:close/>
              </a:path>
            </a:pathLst>
          </a:custGeom>
          <a:blipFill>
            <a:blip r:embed="rId3" cstate="prin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066" tIns="110038" rIns="1532069" bIns="110038" numCol="1" spcCol="1270" anchor="ctr" anchorCtr="0">
            <a:noAutofit/>
          </a:bodyPr>
          <a:lstStyle/>
          <a:p>
            <a:pPr algn="ctr" defTabSz="3851370">
              <a:lnSpc>
                <a:spcPct val="90000"/>
              </a:lnSpc>
              <a:spcBef>
                <a:spcPct val="0"/>
              </a:spcBef>
              <a:spcAft>
                <a:spcPct val="35000"/>
              </a:spcAft>
            </a:pPr>
            <a:endParaRPr lang="en-US" sz="4266" dirty="0">
              <a:latin typeface="Arial" panose="020B0604020202020204" pitchFamily="34" charset="0"/>
              <a:cs typeface="Arial" panose="020B0604020202020204" pitchFamily="34" charset="0"/>
            </a:endParaRPr>
          </a:p>
        </p:txBody>
      </p:sp>
      <p:sp>
        <p:nvSpPr>
          <p:cNvPr id="104" name="Text Placeholder 3"/>
          <p:cNvSpPr txBox="1">
            <a:spLocks/>
          </p:cNvSpPr>
          <p:nvPr/>
        </p:nvSpPr>
        <p:spPr>
          <a:xfrm>
            <a:off x="2433510" y="4324939"/>
            <a:ext cx="617157" cy="36920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2399" dirty="0">
                <a:solidFill>
                  <a:schemeClr val="bg1"/>
                </a:solidFill>
                <a:latin typeface="Arial" panose="020B0604020202020204" pitchFamily="34" charset="0"/>
                <a:cs typeface="Arial" panose="020B0604020202020204" pitchFamily="34" charset="0"/>
              </a:rPr>
              <a:t>80%</a:t>
            </a:r>
          </a:p>
        </p:txBody>
      </p:sp>
      <p:sp>
        <p:nvSpPr>
          <p:cNvPr id="105" name="Text Placeholder 3"/>
          <p:cNvSpPr txBox="1">
            <a:spLocks/>
          </p:cNvSpPr>
          <p:nvPr/>
        </p:nvSpPr>
        <p:spPr>
          <a:xfrm>
            <a:off x="2433510" y="3243372"/>
            <a:ext cx="617157" cy="36920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2399" dirty="0">
                <a:solidFill>
                  <a:schemeClr val="bg1"/>
                </a:solidFill>
                <a:latin typeface="Arial" panose="020B0604020202020204" pitchFamily="34" charset="0"/>
                <a:cs typeface="Arial" panose="020B0604020202020204" pitchFamily="34" charset="0"/>
              </a:rPr>
              <a:t>70%</a:t>
            </a:r>
          </a:p>
        </p:txBody>
      </p:sp>
      <p:sp>
        <p:nvSpPr>
          <p:cNvPr id="106" name="Text Placeholder 3"/>
          <p:cNvSpPr txBox="1">
            <a:spLocks/>
          </p:cNvSpPr>
          <p:nvPr/>
        </p:nvSpPr>
        <p:spPr>
          <a:xfrm>
            <a:off x="2467975" y="2301273"/>
            <a:ext cx="548227" cy="328231"/>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2133" dirty="0">
                <a:solidFill>
                  <a:schemeClr val="bg1"/>
                </a:solidFill>
                <a:latin typeface="Arial" panose="020B0604020202020204" pitchFamily="34" charset="0"/>
                <a:cs typeface="Arial" panose="020B0604020202020204" pitchFamily="34" charset="0"/>
              </a:rPr>
              <a:t>30%</a:t>
            </a:r>
          </a:p>
        </p:txBody>
      </p:sp>
      <p:sp>
        <p:nvSpPr>
          <p:cNvPr id="107" name="Arc 106"/>
          <p:cNvSpPr/>
          <p:nvPr/>
        </p:nvSpPr>
        <p:spPr>
          <a:xfrm rot="1449945">
            <a:off x="2101895" y="1711468"/>
            <a:ext cx="1675985" cy="1675985"/>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dirty="0">
              <a:latin typeface="Arial" panose="020B0604020202020204" pitchFamily="34" charset="0"/>
              <a:cs typeface="Arial" panose="020B0604020202020204" pitchFamily="34" charset="0"/>
            </a:endParaRPr>
          </a:p>
        </p:txBody>
      </p:sp>
      <p:sp>
        <p:nvSpPr>
          <p:cNvPr id="108" name="Arc 107"/>
          <p:cNvSpPr/>
          <p:nvPr/>
        </p:nvSpPr>
        <p:spPr>
          <a:xfrm rot="1311995">
            <a:off x="2895189" y="3289604"/>
            <a:ext cx="1675985" cy="1675985"/>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dirty="0">
              <a:latin typeface="Arial" panose="020B0604020202020204" pitchFamily="34" charset="0"/>
              <a:cs typeface="Arial" panose="020B0604020202020204" pitchFamily="34" charset="0"/>
            </a:endParaRPr>
          </a:p>
        </p:txBody>
      </p:sp>
      <p:cxnSp>
        <p:nvCxnSpPr>
          <p:cNvPr id="113" name="Straight Connector 112"/>
          <p:cNvCxnSpPr/>
          <p:nvPr/>
        </p:nvCxnSpPr>
        <p:spPr>
          <a:xfrm>
            <a:off x="5099326" y="1650965"/>
            <a:ext cx="0" cy="3313822"/>
          </a:xfrm>
          <a:prstGeom prst="line">
            <a:avLst/>
          </a:prstGeom>
          <a:ln w="12700">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9154145" y="1816425"/>
            <a:ext cx="2429647" cy="748795"/>
          </a:xfrm>
          <a:prstGeom prst="rect">
            <a:avLst/>
          </a:prstGeom>
          <a:noFill/>
        </p:spPr>
        <p:txBody>
          <a:bodyPr wrap="square" rtlCol="0">
            <a:spAutoFit/>
          </a:bodyPr>
          <a:lstStyle/>
          <a:p>
            <a:r>
              <a:rPr lang="en-US" sz="1600" b="1" dirty="0">
                <a:solidFill>
                  <a:schemeClr val="accent1"/>
                </a:solidFill>
                <a:latin typeface="Arial" panose="020B0604020202020204" pitchFamily="34" charset="0"/>
                <a:cs typeface="Arial" panose="020B0604020202020204" pitchFamily="34" charset="0"/>
              </a:rPr>
              <a:t>Title Goes Here</a:t>
            </a:r>
            <a:endParaRPr lang="en-US" sz="1600" dirty="0">
              <a:solidFill>
                <a:schemeClr val="accent1"/>
              </a:solidFill>
              <a:latin typeface="Arial" panose="020B0604020202020204" pitchFamily="34" charset="0"/>
              <a:cs typeface="Arial" panose="020B0604020202020204" pitchFamily="34" charset="0"/>
            </a:endParaRPr>
          </a:p>
          <a:p>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a:t>
            </a:r>
            <a:br>
              <a:rPr lang="en-US" sz="1333" dirty="0">
                <a:solidFill>
                  <a:schemeClr val="tx1">
                    <a:lumMod val="65000"/>
                    <a:lumOff val="35000"/>
                  </a:schemeClr>
                </a:solidFill>
                <a:latin typeface="Arial" panose="020B0604020202020204" pitchFamily="34" charset="0"/>
                <a:cs typeface="Arial" panose="020B0604020202020204" pitchFamily="34" charset="0"/>
              </a:rPr>
            </a:br>
            <a:r>
              <a:rPr lang="en-US" sz="1333" dirty="0">
                <a:solidFill>
                  <a:schemeClr val="tx1">
                    <a:lumMod val="65000"/>
                    <a:lumOff val="35000"/>
                  </a:schemeClr>
                </a:solidFill>
                <a:latin typeface="Arial" panose="020B0604020202020204" pitchFamily="34" charset="0"/>
                <a:cs typeface="Arial" panose="020B0604020202020204" pitchFamily="34" charset="0"/>
              </a:rPr>
              <a:t>of Lorem Ipsum available.</a:t>
            </a:r>
          </a:p>
        </p:txBody>
      </p:sp>
      <p:sp>
        <p:nvSpPr>
          <p:cNvPr id="116" name="TextBox 115"/>
          <p:cNvSpPr txBox="1"/>
          <p:nvPr/>
        </p:nvSpPr>
        <p:spPr>
          <a:xfrm>
            <a:off x="9154145" y="3020754"/>
            <a:ext cx="2429647" cy="748795"/>
          </a:xfrm>
          <a:prstGeom prst="rect">
            <a:avLst/>
          </a:prstGeom>
          <a:noFill/>
        </p:spPr>
        <p:txBody>
          <a:bodyPr wrap="square" rtlCol="0">
            <a:spAutoFit/>
          </a:bodyPr>
          <a:lstStyle/>
          <a:p>
            <a:r>
              <a:rPr lang="en-US" sz="1600" b="1" dirty="0">
                <a:solidFill>
                  <a:schemeClr val="accent2"/>
                </a:solidFill>
                <a:latin typeface="Arial" panose="020B0604020202020204" pitchFamily="34" charset="0"/>
                <a:cs typeface="Arial" panose="020B0604020202020204" pitchFamily="34" charset="0"/>
              </a:rPr>
              <a:t>Title Goes Here</a:t>
            </a:r>
            <a:endParaRPr lang="en-US" sz="1600" dirty="0">
              <a:solidFill>
                <a:schemeClr val="accent2"/>
              </a:solidFill>
              <a:latin typeface="Arial" panose="020B0604020202020204" pitchFamily="34" charset="0"/>
              <a:cs typeface="Arial" panose="020B0604020202020204" pitchFamily="34" charset="0"/>
            </a:endParaRPr>
          </a:p>
          <a:p>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a:t>
            </a:r>
            <a:br>
              <a:rPr lang="en-US" sz="1333" dirty="0">
                <a:solidFill>
                  <a:schemeClr val="tx1">
                    <a:lumMod val="65000"/>
                    <a:lumOff val="35000"/>
                  </a:schemeClr>
                </a:solidFill>
                <a:latin typeface="Arial" panose="020B0604020202020204" pitchFamily="34" charset="0"/>
                <a:cs typeface="Arial" panose="020B0604020202020204" pitchFamily="34" charset="0"/>
              </a:rPr>
            </a:br>
            <a:r>
              <a:rPr lang="en-US" sz="1333" dirty="0">
                <a:solidFill>
                  <a:schemeClr val="tx1">
                    <a:lumMod val="65000"/>
                    <a:lumOff val="35000"/>
                  </a:schemeClr>
                </a:solidFill>
                <a:latin typeface="Arial" panose="020B0604020202020204" pitchFamily="34" charset="0"/>
                <a:cs typeface="Arial" panose="020B0604020202020204" pitchFamily="34" charset="0"/>
              </a:rPr>
              <a:t>of Lorem Ipsum available.</a:t>
            </a:r>
          </a:p>
        </p:txBody>
      </p:sp>
      <p:sp>
        <p:nvSpPr>
          <p:cNvPr id="117" name="TextBox 116"/>
          <p:cNvSpPr txBox="1"/>
          <p:nvPr/>
        </p:nvSpPr>
        <p:spPr>
          <a:xfrm>
            <a:off x="9154145" y="4108502"/>
            <a:ext cx="2429647" cy="748795"/>
          </a:xfrm>
          <a:prstGeom prst="rect">
            <a:avLst/>
          </a:prstGeom>
          <a:noFill/>
        </p:spPr>
        <p:txBody>
          <a:bodyPr wrap="square" rtlCol="0">
            <a:spAutoFit/>
          </a:bodyPr>
          <a:lstStyle/>
          <a:p>
            <a:r>
              <a:rPr lang="en-US" sz="1600" b="1" dirty="0">
                <a:solidFill>
                  <a:schemeClr val="accent3"/>
                </a:solidFill>
                <a:latin typeface="Arial" panose="020B0604020202020204" pitchFamily="34" charset="0"/>
                <a:cs typeface="Arial" panose="020B0604020202020204" pitchFamily="34" charset="0"/>
              </a:rPr>
              <a:t>Title Goes Here</a:t>
            </a:r>
            <a:endParaRPr lang="en-US" sz="1600" dirty="0">
              <a:solidFill>
                <a:schemeClr val="accent3"/>
              </a:solidFill>
              <a:latin typeface="Arial" panose="020B0604020202020204" pitchFamily="34" charset="0"/>
              <a:cs typeface="Arial" panose="020B0604020202020204" pitchFamily="34" charset="0"/>
            </a:endParaRPr>
          </a:p>
          <a:p>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a:t>
            </a:r>
            <a:br>
              <a:rPr lang="en-US" sz="1333" dirty="0">
                <a:solidFill>
                  <a:schemeClr val="tx1">
                    <a:lumMod val="65000"/>
                    <a:lumOff val="35000"/>
                  </a:schemeClr>
                </a:solidFill>
                <a:latin typeface="Arial" panose="020B0604020202020204" pitchFamily="34" charset="0"/>
                <a:cs typeface="Arial" panose="020B0604020202020204" pitchFamily="34" charset="0"/>
              </a:rPr>
            </a:br>
            <a:r>
              <a:rPr lang="en-US" sz="1333" dirty="0">
                <a:solidFill>
                  <a:schemeClr val="tx1">
                    <a:lumMod val="65000"/>
                    <a:lumOff val="35000"/>
                  </a:schemeClr>
                </a:solidFill>
                <a:latin typeface="Arial" panose="020B0604020202020204" pitchFamily="34" charset="0"/>
                <a:cs typeface="Arial" panose="020B0604020202020204" pitchFamily="34" charset="0"/>
              </a:rPr>
              <a:t>of Lorem Ipsum available.</a:t>
            </a:r>
          </a:p>
        </p:txBody>
      </p:sp>
      <p:sp>
        <p:nvSpPr>
          <p:cNvPr id="121" name="Footer Text"/>
          <p:cNvSpPr txBox="1"/>
          <p:nvPr/>
        </p:nvSpPr>
        <p:spPr>
          <a:xfrm>
            <a:off x="925676" y="5520326"/>
            <a:ext cx="10343824" cy="820481"/>
          </a:xfrm>
          <a:prstGeom prst="rect">
            <a:avLst/>
          </a:prstGeom>
          <a:noFill/>
        </p:spPr>
        <p:txBody>
          <a:bodyPr wrap="square" lIns="0" tIns="0" rIns="0" bIns="0" rtlCol="0">
            <a:spAutoFit/>
          </a:bodyPr>
          <a:lstStyle/>
          <a:p>
            <a:pPr algn="ctr"/>
            <a:r>
              <a:rPr lang="en-US" sz="1333" dirty="0">
                <a:solidFill>
                  <a:schemeClr val="tx1">
                    <a:lumMod val="50000"/>
                    <a:lumOff val="50000"/>
                  </a:schemeClr>
                </a:solidFill>
                <a:latin typeface="Arial" panose="020B0604020202020204" pitchFamily="34" charset="0"/>
                <a:cs typeface="Arial" panose="020B0604020202020204" pitchFamily="34" charset="0"/>
              </a:rPr>
              <a:t>There are many variations of passages of lorem ipsum available, but the majority have suffered alteration in some form, by injected humour randomized words which don't look even slightly believable. If you are going to use A passage of lorem ipsum, you need</a:t>
            </a:r>
            <a:br>
              <a:rPr lang="en-US" sz="1333" dirty="0">
                <a:solidFill>
                  <a:schemeClr val="tx1">
                    <a:lumMod val="50000"/>
                    <a:lumOff val="50000"/>
                  </a:schemeClr>
                </a:solidFill>
                <a:latin typeface="Arial" panose="020B0604020202020204" pitchFamily="34" charset="0"/>
                <a:cs typeface="Arial" panose="020B0604020202020204" pitchFamily="34" charset="0"/>
              </a:rPr>
            </a:br>
            <a:r>
              <a:rPr lang="en-US" sz="1333" dirty="0">
                <a:solidFill>
                  <a:schemeClr val="tx1">
                    <a:lumMod val="50000"/>
                    <a:lumOff val="50000"/>
                  </a:schemeClr>
                </a:solidFill>
                <a:latin typeface="Arial" panose="020B0604020202020204" pitchFamily="34" charset="0"/>
                <a:cs typeface="Arial" panose="020B0604020202020204" pitchFamily="34" charset="0"/>
              </a:rPr>
              <a:t> to be sure there embarrassing hidden in the middle of text. All the lorem ipsum generators on the internet tend to repeat</a:t>
            </a:r>
            <a:br>
              <a:rPr lang="en-US" sz="1333" dirty="0">
                <a:solidFill>
                  <a:schemeClr val="tx1">
                    <a:lumMod val="50000"/>
                    <a:lumOff val="50000"/>
                  </a:schemeClr>
                </a:solidFill>
                <a:latin typeface="Arial" panose="020B0604020202020204" pitchFamily="34" charset="0"/>
                <a:cs typeface="Arial" panose="020B0604020202020204" pitchFamily="34" charset="0"/>
              </a:rPr>
            </a:br>
            <a:r>
              <a:rPr lang="en-US" sz="1333" dirty="0">
                <a:solidFill>
                  <a:schemeClr val="tx1">
                    <a:lumMod val="50000"/>
                    <a:lumOff val="50000"/>
                  </a:schemeClr>
                </a:solidFill>
                <a:latin typeface="Arial" panose="020B0604020202020204" pitchFamily="34" charset="0"/>
                <a:cs typeface="Arial" panose="020B0604020202020204" pitchFamily="34" charset="0"/>
              </a:rPr>
              <a:t>predefined chunks as of lorem but the majority have suffered alteration in some form  necessary.</a:t>
            </a:r>
          </a:p>
        </p:txBody>
      </p:sp>
      <p:cxnSp>
        <p:nvCxnSpPr>
          <p:cNvPr id="122" name="Straight Line buttom"/>
          <p:cNvCxnSpPr/>
          <p:nvPr/>
        </p:nvCxnSpPr>
        <p:spPr>
          <a:xfrm>
            <a:off x="917338" y="5342436"/>
            <a:ext cx="10360501"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32" name="Freeform 46"/>
          <p:cNvSpPr>
            <a:spLocks noEditPoints="1"/>
          </p:cNvSpPr>
          <p:nvPr/>
        </p:nvSpPr>
        <p:spPr bwMode="auto">
          <a:xfrm>
            <a:off x="8485919" y="1914986"/>
            <a:ext cx="661628" cy="661628"/>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blipFill>
            <a:blip r:embed="rId3"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35" name="Freeform 46"/>
          <p:cNvSpPr>
            <a:spLocks noEditPoints="1"/>
          </p:cNvSpPr>
          <p:nvPr/>
        </p:nvSpPr>
        <p:spPr bwMode="auto">
          <a:xfrm>
            <a:off x="8485919" y="3082607"/>
            <a:ext cx="661628" cy="661628"/>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blipFill>
            <a:blip r:embed="rId4"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38" name="Freeform 46"/>
          <p:cNvSpPr>
            <a:spLocks noEditPoints="1"/>
          </p:cNvSpPr>
          <p:nvPr/>
        </p:nvSpPr>
        <p:spPr bwMode="auto">
          <a:xfrm>
            <a:off x="8485919" y="4226369"/>
            <a:ext cx="661628" cy="661628"/>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blipFill>
            <a:blip r:embed="rId3"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41" name="TextBox 140"/>
          <p:cNvSpPr txBox="1"/>
          <p:nvPr/>
        </p:nvSpPr>
        <p:spPr>
          <a:xfrm>
            <a:off x="6324954" y="4580841"/>
            <a:ext cx="567599" cy="328231"/>
          </a:xfrm>
          <a:prstGeom prst="rect">
            <a:avLst/>
          </a:prstGeom>
          <a:noFill/>
        </p:spPr>
        <p:txBody>
          <a:bodyPr wrap="square" lIns="0" tIns="0" rIns="0" bIns="0" rtlCol="0">
            <a:spAutoFit/>
          </a:bodyPr>
          <a:lstStyle/>
          <a:p>
            <a:pPr algn="ctr"/>
            <a:r>
              <a:rPr lang="en-US" sz="2133" b="1" dirty="0">
                <a:solidFill>
                  <a:schemeClr val="accent1"/>
                </a:solidFill>
                <a:latin typeface="Arial" panose="020B0604020202020204" pitchFamily="34" charset="0"/>
                <a:cs typeface="Arial" panose="020B0604020202020204" pitchFamily="34" charset="0"/>
              </a:rPr>
              <a:t>75%</a:t>
            </a:r>
          </a:p>
        </p:txBody>
      </p:sp>
      <p:grpSp>
        <p:nvGrpSpPr>
          <p:cNvPr id="144" name="Group 90"/>
          <p:cNvGrpSpPr>
            <a:grpSpLocks noChangeAspect="1"/>
          </p:cNvGrpSpPr>
          <p:nvPr/>
        </p:nvGrpSpPr>
        <p:grpSpPr>
          <a:xfrm>
            <a:off x="6020798" y="3198632"/>
            <a:ext cx="1175910" cy="1175904"/>
            <a:chOff x="4046972" y="1821242"/>
            <a:chExt cx="751216" cy="751214"/>
          </a:xfrm>
        </p:grpSpPr>
        <p:sp>
          <p:nvSpPr>
            <p:cNvPr id="147" name="Oval 146"/>
            <p:cNvSpPr/>
            <p:nvPr/>
          </p:nvSpPr>
          <p:spPr>
            <a:xfrm>
              <a:off x="4046972" y="1821242"/>
              <a:ext cx="751216" cy="751214"/>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nvGrpSpPr>
            <p:cNvPr id="150" name="Group 179"/>
            <p:cNvGrpSpPr/>
            <p:nvPr/>
          </p:nvGrpSpPr>
          <p:grpSpPr>
            <a:xfrm>
              <a:off x="4321607" y="1938430"/>
              <a:ext cx="201944" cy="516839"/>
              <a:chOff x="5054600" y="1652588"/>
              <a:chExt cx="187325" cy="479424"/>
            </a:xfrm>
            <a:solidFill>
              <a:schemeClr val="bg1"/>
            </a:solidFill>
          </p:grpSpPr>
          <p:sp>
            <p:nvSpPr>
              <p:cNvPr id="15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latin typeface="Arial" panose="020B0604020202020204" pitchFamily="34" charset="0"/>
                  <a:cs typeface="Arial" panose="020B0604020202020204" pitchFamily="34" charset="0"/>
                </a:endParaRPr>
              </a:p>
            </p:txBody>
          </p:sp>
          <p:sp>
            <p:nvSpPr>
              <p:cNvPr id="15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latin typeface="Arial" panose="020B0604020202020204" pitchFamily="34" charset="0"/>
                  <a:cs typeface="Arial" panose="020B0604020202020204" pitchFamily="34" charset="0"/>
                </a:endParaRPr>
              </a:p>
            </p:txBody>
          </p:sp>
        </p:grpSp>
      </p:grpSp>
      <p:grpSp>
        <p:nvGrpSpPr>
          <p:cNvPr id="160" name="Group 91"/>
          <p:cNvGrpSpPr>
            <a:grpSpLocks noChangeAspect="1"/>
          </p:cNvGrpSpPr>
          <p:nvPr/>
        </p:nvGrpSpPr>
        <p:grpSpPr>
          <a:xfrm>
            <a:off x="6020798" y="1869149"/>
            <a:ext cx="1175910" cy="1175904"/>
            <a:chOff x="5397701" y="1821242"/>
            <a:chExt cx="751216" cy="751214"/>
          </a:xfrm>
        </p:grpSpPr>
        <p:sp>
          <p:nvSpPr>
            <p:cNvPr id="162" name="Oval 161"/>
            <p:cNvSpPr/>
            <p:nvPr/>
          </p:nvSpPr>
          <p:spPr>
            <a:xfrm>
              <a:off x="5397701" y="1821242"/>
              <a:ext cx="751216" cy="751214"/>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nvGrpSpPr>
            <p:cNvPr id="168" name="Group 184"/>
            <p:cNvGrpSpPr/>
            <p:nvPr/>
          </p:nvGrpSpPr>
          <p:grpSpPr>
            <a:xfrm>
              <a:off x="5653812" y="1940307"/>
              <a:ext cx="238995" cy="513085"/>
              <a:chOff x="6213475" y="1668463"/>
              <a:chExt cx="227013" cy="487362"/>
            </a:xfrm>
            <a:solidFill>
              <a:schemeClr val="bg1"/>
            </a:solidFill>
          </p:grpSpPr>
          <p:sp>
            <p:nvSpPr>
              <p:cNvPr id="169"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latin typeface="Arial" panose="020B0604020202020204" pitchFamily="34" charset="0"/>
                  <a:cs typeface="Arial" panose="020B0604020202020204" pitchFamily="34" charset="0"/>
                </a:endParaRPr>
              </a:p>
            </p:txBody>
          </p:sp>
          <p:sp>
            <p:nvSpPr>
              <p:cNvPr id="170"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latin typeface="Arial" panose="020B0604020202020204" pitchFamily="34" charset="0"/>
                  <a:cs typeface="Arial" panose="020B0604020202020204" pitchFamily="34" charset="0"/>
                </a:endParaRPr>
              </a:p>
            </p:txBody>
          </p:sp>
        </p:grpSp>
      </p:grpSp>
      <p:sp>
        <p:nvSpPr>
          <p:cNvPr id="171" name="TextBox 170"/>
          <p:cNvSpPr txBox="1"/>
          <p:nvPr/>
        </p:nvSpPr>
        <p:spPr>
          <a:xfrm>
            <a:off x="6324954" y="1411426"/>
            <a:ext cx="567599" cy="328231"/>
          </a:xfrm>
          <a:prstGeom prst="rect">
            <a:avLst/>
          </a:prstGeom>
          <a:noFill/>
        </p:spPr>
        <p:txBody>
          <a:bodyPr wrap="square" lIns="0" tIns="0" rIns="0" bIns="0" rtlCol="0">
            <a:spAutoFit/>
          </a:bodyPr>
          <a:lstStyle/>
          <a:p>
            <a:pPr algn="ctr"/>
            <a:r>
              <a:rPr lang="en-US" sz="2133" b="1" dirty="0">
                <a:solidFill>
                  <a:schemeClr val="accent4"/>
                </a:solidFill>
                <a:latin typeface="Arial" panose="020B0604020202020204" pitchFamily="34" charset="0"/>
                <a:cs typeface="Arial" panose="020B0604020202020204" pitchFamily="34" charset="0"/>
              </a:rPr>
              <a:t>95%</a:t>
            </a:r>
          </a:p>
        </p:txBody>
      </p:sp>
      <p:cxnSp>
        <p:nvCxnSpPr>
          <p:cNvPr id="172" name="Straight Connector 171"/>
          <p:cNvCxnSpPr/>
          <p:nvPr/>
        </p:nvCxnSpPr>
        <p:spPr>
          <a:xfrm>
            <a:off x="8094110" y="1650965"/>
            <a:ext cx="0" cy="3313822"/>
          </a:xfrm>
          <a:prstGeom prst="line">
            <a:avLst/>
          </a:prstGeom>
          <a:ln w="12700">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3823747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0-#ppt_h/2"/>
                                          </p:val>
                                        </p:tav>
                                        <p:tav tm="100000">
                                          <p:val>
                                            <p:strVal val="#ppt_y"/>
                                          </p:val>
                                        </p:tav>
                                      </p:tavLst>
                                    </p:anim>
                                  </p:childTnLst>
                                </p:cTn>
                              </p:par>
                              <p:par>
                                <p:cTn id="9" presetID="53" presetClass="entr" presetSubtype="0" fill="hold" grpId="0" nodeType="withEffect">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cBhvr>
                                        <p:cTn id="11" dur="500" fill="hold"/>
                                        <p:tgtEl>
                                          <p:spTgt spid="104"/>
                                        </p:tgtEl>
                                        <p:attrNameLst>
                                          <p:attrName>ppt_w</p:attrName>
                                        </p:attrNameLst>
                                      </p:cBhvr>
                                      <p:tavLst>
                                        <p:tav tm="0">
                                          <p:val>
                                            <p:fltVal val="0"/>
                                          </p:val>
                                        </p:tav>
                                        <p:tav tm="100000">
                                          <p:val>
                                            <p:strVal val="#ppt_w"/>
                                          </p:val>
                                        </p:tav>
                                      </p:tavLst>
                                    </p:anim>
                                    <p:anim calcmode="lin" valueType="num">
                                      <p:cBhvr>
                                        <p:cTn id="12" dur="500" fill="hold"/>
                                        <p:tgtEl>
                                          <p:spTgt spid="104"/>
                                        </p:tgtEl>
                                        <p:attrNameLst>
                                          <p:attrName>ppt_h</p:attrName>
                                        </p:attrNameLst>
                                      </p:cBhvr>
                                      <p:tavLst>
                                        <p:tav tm="0">
                                          <p:val>
                                            <p:fltVal val="0"/>
                                          </p:val>
                                        </p:tav>
                                        <p:tav tm="100000">
                                          <p:val>
                                            <p:strVal val="#ppt_h"/>
                                          </p:val>
                                        </p:tav>
                                      </p:tavLst>
                                    </p:anim>
                                    <p:animEffect transition="in" filter="fade">
                                      <p:cBhvr>
                                        <p:cTn id="13" dur="500"/>
                                        <p:tgtEl>
                                          <p:spTgt spid="104"/>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05"/>
                                        </p:tgtEl>
                                        <p:attrNameLst>
                                          <p:attrName>style.visibility</p:attrName>
                                        </p:attrNameLst>
                                      </p:cBhvr>
                                      <p:to>
                                        <p:strVal val="visible"/>
                                      </p:to>
                                    </p:set>
                                    <p:anim calcmode="lin" valueType="num">
                                      <p:cBhvr>
                                        <p:cTn id="16" dur="500" fill="hold"/>
                                        <p:tgtEl>
                                          <p:spTgt spid="105"/>
                                        </p:tgtEl>
                                        <p:attrNameLst>
                                          <p:attrName>ppt_w</p:attrName>
                                        </p:attrNameLst>
                                      </p:cBhvr>
                                      <p:tavLst>
                                        <p:tav tm="0">
                                          <p:val>
                                            <p:fltVal val="0"/>
                                          </p:val>
                                        </p:tav>
                                        <p:tav tm="100000">
                                          <p:val>
                                            <p:strVal val="#ppt_w"/>
                                          </p:val>
                                        </p:tav>
                                      </p:tavLst>
                                    </p:anim>
                                    <p:anim calcmode="lin" valueType="num">
                                      <p:cBhvr>
                                        <p:cTn id="17" dur="500" fill="hold"/>
                                        <p:tgtEl>
                                          <p:spTgt spid="105"/>
                                        </p:tgtEl>
                                        <p:attrNameLst>
                                          <p:attrName>ppt_h</p:attrName>
                                        </p:attrNameLst>
                                      </p:cBhvr>
                                      <p:tavLst>
                                        <p:tav tm="0">
                                          <p:val>
                                            <p:fltVal val="0"/>
                                          </p:val>
                                        </p:tav>
                                        <p:tav tm="100000">
                                          <p:val>
                                            <p:strVal val="#ppt_h"/>
                                          </p:val>
                                        </p:tav>
                                      </p:tavLst>
                                    </p:anim>
                                    <p:animEffect transition="in" filter="fade">
                                      <p:cBhvr>
                                        <p:cTn id="18" dur="500"/>
                                        <p:tgtEl>
                                          <p:spTgt spid="105"/>
                                        </p:tgtEl>
                                      </p:cBhvr>
                                    </p:animEffect>
                                  </p:childTnLst>
                                </p:cTn>
                              </p:par>
                            </p:childTnLst>
                          </p:cTn>
                        </p:par>
                        <p:par>
                          <p:cTn id="19" fill="hold">
                            <p:stCondLst>
                              <p:cond delay="500"/>
                            </p:stCondLst>
                            <p:childTnLst>
                              <p:par>
                                <p:cTn id="20" presetID="2" presetClass="entr" presetSubtype="1" accel="50000" decel="5000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additive="base">
                                        <p:cTn id="22" dur="500" fill="hold"/>
                                        <p:tgtEl>
                                          <p:spTgt spid="98"/>
                                        </p:tgtEl>
                                        <p:attrNameLst>
                                          <p:attrName>ppt_x</p:attrName>
                                        </p:attrNameLst>
                                      </p:cBhvr>
                                      <p:tavLst>
                                        <p:tav tm="0">
                                          <p:val>
                                            <p:strVal val="#ppt_x"/>
                                          </p:val>
                                        </p:tav>
                                        <p:tav tm="100000">
                                          <p:val>
                                            <p:strVal val="#ppt_x"/>
                                          </p:val>
                                        </p:tav>
                                      </p:tavLst>
                                    </p:anim>
                                    <p:anim calcmode="lin" valueType="num">
                                      <p:cBhvr additive="base">
                                        <p:cTn id="23" dur="500" fill="hold"/>
                                        <p:tgtEl>
                                          <p:spTgt spid="98"/>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1" accel="50000" decel="50000"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500" fill="hold"/>
                                        <p:tgtEl>
                                          <p:spTgt spid="97"/>
                                        </p:tgtEl>
                                        <p:attrNameLst>
                                          <p:attrName>ppt_x</p:attrName>
                                        </p:attrNameLst>
                                      </p:cBhvr>
                                      <p:tavLst>
                                        <p:tav tm="0">
                                          <p:val>
                                            <p:strVal val="#ppt_x"/>
                                          </p:val>
                                        </p:tav>
                                        <p:tav tm="100000">
                                          <p:val>
                                            <p:strVal val="#ppt_x"/>
                                          </p:val>
                                        </p:tav>
                                      </p:tavLst>
                                    </p:anim>
                                    <p:anim calcmode="lin" valueType="num">
                                      <p:cBhvr additive="base">
                                        <p:cTn id="28" dur="500" fill="hold"/>
                                        <p:tgtEl>
                                          <p:spTgt spid="97"/>
                                        </p:tgtEl>
                                        <p:attrNameLst>
                                          <p:attrName>ppt_y</p:attrName>
                                        </p:attrNameLst>
                                      </p:cBhvr>
                                      <p:tavLst>
                                        <p:tav tm="0">
                                          <p:val>
                                            <p:strVal val="0-#ppt_h/2"/>
                                          </p:val>
                                        </p:tav>
                                        <p:tav tm="100000">
                                          <p:val>
                                            <p:strVal val="#ppt_y"/>
                                          </p:val>
                                        </p:tav>
                                      </p:tavLst>
                                    </p:anim>
                                  </p:childTnLst>
                                </p:cTn>
                              </p:par>
                              <p:par>
                                <p:cTn id="29" presetID="53" presetClass="entr" presetSubtype="0"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p:cTn id="31" dur="500" fill="hold"/>
                                        <p:tgtEl>
                                          <p:spTgt spid="106"/>
                                        </p:tgtEl>
                                        <p:attrNameLst>
                                          <p:attrName>ppt_w</p:attrName>
                                        </p:attrNameLst>
                                      </p:cBhvr>
                                      <p:tavLst>
                                        <p:tav tm="0">
                                          <p:val>
                                            <p:fltVal val="0"/>
                                          </p:val>
                                        </p:tav>
                                        <p:tav tm="100000">
                                          <p:val>
                                            <p:strVal val="#ppt_w"/>
                                          </p:val>
                                        </p:tav>
                                      </p:tavLst>
                                    </p:anim>
                                    <p:anim calcmode="lin" valueType="num">
                                      <p:cBhvr>
                                        <p:cTn id="32" dur="500" fill="hold"/>
                                        <p:tgtEl>
                                          <p:spTgt spid="106"/>
                                        </p:tgtEl>
                                        <p:attrNameLst>
                                          <p:attrName>ppt_h</p:attrName>
                                        </p:attrNameLst>
                                      </p:cBhvr>
                                      <p:tavLst>
                                        <p:tav tm="0">
                                          <p:val>
                                            <p:fltVal val="0"/>
                                          </p:val>
                                        </p:tav>
                                        <p:tav tm="100000">
                                          <p:val>
                                            <p:strVal val="#ppt_h"/>
                                          </p:val>
                                        </p:tav>
                                      </p:tavLst>
                                    </p:anim>
                                    <p:animEffect transition="in" filter="fade">
                                      <p:cBhvr>
                                        <p:cTn id="33" dur="500"/>
                                        <p:tgtEl>
                                          <p:spTgt spid="106"/>
                                        </p:tgtEl>
                                      </p:cBhvr>
                                    </p:animEffect>
                                  </p:childTnLst>
                                </p:cTn>
                              </p:par>
                            </p:childTnLst>
                          </p:cTn>
                        </p:par>
                        <p:par>
                          <p:cTn id="34" fill="hold">
                            <p:stCondLst>
                              <p:cond delay="1500"/>
                            </p:stCondLst>
                            <p:childTnLst>
                              <p:par>
                                <p:cTn id="35" presetID="18" presetClass="entr" presetSubtype="6" fill="hold" grpId="0"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strips(downRight)">
                                      <p:cBhvr>
                                        <p:cTn id="37" dur="500"/>
                                        <p:tgtEl>
                                          <p:spTgt spid="107"/>
                                        </p:tgtEl>
                                      </p:cBhvr>
                                    </p:animEffect>
                                  </p:childTnLst>
                                </p:cTn>
                              </p:par>
                            </p:childTnLst>
                          </p:cTn>
                        </p:par>
                        <p:par>
                          <p:cTn id="38" fill="hold">
                            <p:stCondLst>
                              <p:cond delay="2000"/>
                            </p:stCondLst>
                            <p:childTnLst>
                              <p:par>
                                <p:cTn id="39" presetID="18" presetClass="entr" presetSubtype="6" fill="hold" grpId="0" nodeType="afterEffect">
                                  <p:stCondLst>
                                    <p:cond delay="0"/>
                                  </p:stCondLst>
                                  <p:childTnLst>
                                    <p:set>
                                      <p:cBhvr>
                                        <p:cTn id="40" dur="1" fill="hold">
                                          <p:stCondLst>
                                            <p:cond delay="0"/>
                                          </p:stCondLst>
                                        </p:cTn>
                                        <p:tgtEl>
                                          <p:spTgt spid="108"/>
                                        </p:tgtEl>
                                        <p:attrNameLst>
                                          <p:attrName>style.visibility</p:attrName>
                                        </p:attrNameLst>
                                      </p:cBhvr>
                                      <p:to>
                                        <p:strVal val="visible"/>
                                      </p:to>
                                    </p:set>
                                    <p:animEffect transition="in" filter="strips(downRight)">
                                      <p:cBhvr>
                                        <p:cTn id="41" dur="500"/>
                                        <p:tgtEl>
                                          <p:spTgt spid="108"/>
                                        </p:tgtEl>
                                      </p:cBhvr>
                                    </p:animEffect>
                                  </p:childTnLst>
                                </p:cTn>
                              </p:par>
                            </p:childTnLst>
                          </p:cTn>
                        </p:par>
                        <p:par>
                          <p:cTn id="42" fill="hold">
                            <p:stCondLst>
                              <p:cond delay="2500"/>
                            </p:stCondLst>
                            <p:childTnLst>
                              <p:par>
                                <p:cTn id="43" presetID="18" presetClass="entr" presetSubtype="3" fill="hold" nodeType="after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strips(upRight)">
                                      <p:cBhvr>
                                        <p:cTn id="45" dur="500"/>
                                        <p:tgtEl>
                                          <p:spTgt spid="113"/>
                                        </p:tgtEl>
                                      </p:cBhvr>
                                    </p:animEffect>
                                  </p:childTnLst>
                                </p:cTn>
                              </p:par>
                            </p:childTnLst>
                          </p:cTn>
                        </p:par>
                        <p:par>
                          <p:cTn id="46" fill="hold">
                            <p:stCondLst>
                              <p:cond delay="3000"/>
                            </p:stCondLst>
                            <p:childTnLst>
                              <p:par>
                                <p:cTn id="47" presetID="53" presetClass="entr" presetSubtype="0" fill="hold" nodeType="afterEffect">
                                  <p:stCondLst>
                                    <p:cond delay="0"/>
                                  </p:stCondLst>
                                  <p:childTnLst>
                                    <p:set>
                                      <p:cBhvr>
                                        <p:cTn id="48" dur="1" fill="hold">
                                          <p:stCondLst>
                                            <p:cond delay="0"/>
                                          </p:stCondLst>
                                        </p:cTn>
                                        <p:tgtEl>
                                          <p:spTgt spid="160"/>
                                        </p:tgtEl>
                                        <p:attrNameLst>
                                          <p:attrName>style.visibility</p:attrName>
                                        </p:attrNameLst>
                                      </p:cBhvr>
                                      <p:to>
                                        <p:strVal val="visible"/>
                                      </p:to>
                                    </p:set>
                                    <p:anim calcmode="lin" valueType="num">
                                      <p:cBhvr>
                                        <p:cTn id="49" dur="500" fill="hold"/>
                                        <p:tgtEl>
                                          <p:spTgt spid="160"/>
                                        </p:tgtEl>
                                        <p:attrNameLst>
                                          <p:attrName>ppt_w</p:attrName>
                                        </p:attrNameLst>
                                      </p:cBhvr>
                                      <p:tavLst>
                                        <p:tav tm="0">
                                          <p:val>
                                            <p:fltVal val="0"/>
                                          </p:val>
                                        </p:tav>
                                        <p:tav tm="100000">
                                          <p:val>
                                            <p:strVal val="#ppt_w"/>
                                          </p:val>
                                        </p:tav>
                                      </p:tavLst>
                                    </p:anim>
                                    <p:anim calcmode="lin" valueType="num">
                                      <p:cBhvr>
                                        <p:cTn id="50" dur="500" fill="hold"/>
                                        <p:tgtEl>
                                          <p:spTgt spid="160"/>
                                        </p:tgtEl>
                                        <p:attrNameLst>
                                          <p:attrName>ppt_h</p:attrName>
                                        </p:attrNameLst>
                                      </p:cBhvr>
                                      <p:tavLst>
                                        <p:tav tm="0">
                                          <p:val>
                                            <p:fltVal val="0"/>
                                          </p:val>
                                        </p:tav>
                                        <p:tav tm="100000">
                                          <p:val>
                                            <p:strVal val="#ppt_h"/>
                                          </p:val>
                                        </p:tav>
                                      </p:tavLst>
                                    </p:anim>
                                    <p:animEffect transition="in" filter="fade">
                                      <p:cBhvr>
                                        <p:cTn id="51" dur="500"/>
                                        <p:tgtEl>
                                          <p:spTgt spid="160"/>
                                        </p:tgtEl>
                                      </p:cBhvr>
                                    </p:animEffect>
                                  </p:childTnLst>
                                </p:cTn>
                              </p:par>
                            </p:childTnLst>
                          </p:cTn>
                        </p:par>
                        <p:par>
                          <p:cTn id="52" fill="hold">
                            <p:stCondLst>
                              <p:cond delay="3500"/>
                            </p:stCondLst>
                            <p:childTnLst>
                              <p:par>
                                <p:cTn id="53" presetID="53" presetClass="entr" presetSubtype="0" fill="hold" grpId="0" nodeType="afterEffect">
                                  <p:stCondLst>
                                    <p:cond delay="0"/>
                                  </p:stCondLst>
                                  <p:childTnLst>
                                    <p:set>
                                      <p:cBhvr>
                                        <p:cTn id="54" dur="1" fill="hold">
                                          <p:stCondLst>
                                            <p:cond delay="0"/>
                                          </p:stCondLst>
                                        </p:cTn>
                                        <p:tgtEl>
                                          <p:spTgt spid="171"/>
                                        </p:tgtEl>
                                        <p:attrNameLst>
                                          <p:attrName>style.visibility</p:attrName>
                                        </p:attrNameLst>
                                      </p:cBhvr>
                                      <p:to>
                                        <p:strVal val="visible"/>
                                      </p:to>
                                    </p:set>
                                    <p:anim calcmode="lin" valueType="num">
                                      <p:cBhvr>
                                        <p:cTn id="55" dur="500" fill="hold"/>
                                        <p:tgtEl>
                                          <p:spTgt spid="171"/>
                                        </p:tgtEl>
                                        <p:attrNameLst>
                                          <p:attrName>ppt_w</p:attrName>
                                        </p:attrNameLst>
                                      </p:cBhvr>
                                      <p:tavLst>
                                        <p:tav tm="0">
                                          <p:val>
                                            <p:fltVal val="0"/>
                                          </p:val>
                                        </p:tav>
                                        <p:tav tm="100000">
                                          <p:val>
                                            <p:strVal val="#ppt_w"/>
                                          </p:val>
                                        </p:tav>
                                      </p:tavLst>
                                    </p:anim>
                                    <p:anim calcmode="lin" valueType="num">
                                      <p:cBhvr>
                                        <p:cTn id="56" dur="500" fill="hold"/>
                                        <p:tgtEl>
                                          <p:spTgt spid="171"/>
                                        </p:tgtEl>
                                        <p:attrNameLst>
                                          <p:attrName>ppt_h</p:attrName>
                                        </p:attrNameLst>
                                      </p:cBhvr>
                                      <p:tavLst>
                                        <p:tav tm="0">
                                          <p:val>
                                            <p:fltVal val="0"/>
                                          </p:val>
                                        </p:tav>
                                        <p:tav tm="100000">
                                          <p:val>
                                            <p:strVal val="#ppt_h"/>
                                          </p:val>
                                        </p:tav>
                                      </p:tavLst>
                                    </p:anim>
                                    <p:animEffect transition="in" filter="fade">
                                      <p:cBhvr>
                                        <p:cTn id="57" dur="500"/>
                                        <p:tgtEl>
                                          <p:spTgt spid="171"/>
                                        </p:tgtEl>
                                      </p:cBhvr>
                                    </p:animEffect>
                                  </p:childTnLst>
                                </p:cTn>
                              </p:par>
                            </p:childTnLst>
                          </p:cTn>
                        </p:par>
                        <p:par>
                          <p:cTn id="58" fill="hold">
                            <p:stCondLst>
                              <p:cond delay="4000"/>
                            </p:stCondLst>
                            <p:childTnLst>
                              <p:par>
                                <p:cTn id="59" presetID="53" presetClass="entr" presetSubtype="0" fill="hold" nodeType="afterEffect">
                                  <p:stCondLst>
                                    <p:cond delay="0"/>
                                  </p:stCondLst>
                                  <p:childTnLst>
                                    <p:set>
                                      <p:cBhvr>
                                        <p:cTn id="60" dur="1" fill="hold">
                                          <p:stCondLst>
                                            <p:cond delay="0"/>
                                          </p:stCondLst>
                                        </p:cTn>
                                        <p:tgtEl>
                                          <p:spTgt spid="144"/>
                                        </p:tgtEl>
                                        <p:attrNameLst>
                                          <p:attrName>style.visibility</p:attrName>
                                        </p:attrNameLst>
                                      </p:cBhvr>
                                      <p:to>
                                        <p:strVal val="visible"/>
                                      </p:to>
                                    </p:set>
                                    <p:anim calcmode="lin" valueType="num">
                                      <p:cBhvr>
                                        <p:cTn id="61" dur="500" fill="hold"/>
                                        <p:tgtEl>
                                          <p:spTgt spid="144"/>
                                        </p:tgtEl>
                                        <p:attrNameLst>
                                          <p:attrName>ppt_w</p:attrName>
                                        </p:attrNameLst>
                                      </p:cBhvr>
                                      <p:tavLst>
                                        <p:tav tm="0">
                                          <p:val>
                                            <p:fltVal val="0"/>
                                          </p:val>
                                        </p:tav>
                                        <p:tav tm="100000">
                                          <p:val>
                                            <p:strVal val="#ppt_w"/>
                                          </p:val>
                                        </p:tav>
                                      </p:tavLst>
                                    </p:anim>
                                    <p:anim calcmode="lin" valueType="num">
                                      <p:cBhvr>
                                        <p:cTn id="62" dur="500" fill="hold"/>
                                        <p:tgtEl>
                                          <p:spTgt spid="144"/>
                                        </p:tgtEl>
                                        <p:attrNameLst>
                                          <p:attrName>ppt_h</p:attrName>
                                        </p:attrNameLst>
                                      </p:cBhvr>
                                      <p:tavLst>
                                        <p:tav tm="0">
                                          <p:val>
                                            <p:fltVal val="0"/>
                                          </p:val>
                                        </p:tav>
                                        <p:tav tm="100000">
                                          <p:val>
                                            <p:strVal val="#ppt_h"/>
                                          </p:val>
                                        </p:tav>
                                      </p:tavLst>
                                    </p:anim>
                                    <p:animEffect transition="in" filter="fade">
                                      <p:cBhvr>
                                        <p:cTn id="63" dur="500"/>
                                        <p:tgtEl>
                                          <p:spTgt spid="144"/>
                                        </p:tgtEl>
                                      </p:cBhvr>
                                    </p:animEffect>
                                  </p:childTnLst>
                                </p:cTn>
                              </p:par>
                            </p:childTnLst>
                          </p:cTn>
                        </p:par>
                        <p:par>
                          <p:cTn id="64" fill="hold">
                            <p:stCondLst>
                              <p:cond delay="4500"/>
                            </p:stCondLst>
                            <p:childTnLst>
                              <p:par>
                                <p:cTn id="65" presetID="53" presetClass="entr" presetSubtype="0" fill="hold" grpId="0" nodeType="afterEffect">
                                  <p:stCondLst>
                                    <p:cond delay="0"/>
                                  </p:stCondLst>
                                  <p:childTnLst>
                                    <p:set>
                                      <p:cBhvr>
                                        <p:cTn id="66" dur="1" fill="hold">
                                          <p:stCondLst>
                                            <p:cond delay="0"/>
                                          </p:stCondLst>
                                        </p:cTn>
                                        <p:tgtEl>
                                          <p:spTgt spid="141"/>
                                        </p:tgtEl>
                                        <p:attrNameLst>
                                          <p:attrName>style.visibility</p:attrName>
                                        </p:attrNameLst>
                                      </p:cBhvr>
                                      <p:to>
                                        <p:strVal val="visible"/>
                                      </p:to>
                                    </p:set>
                                    <p:anim calcmode="lin" valueType="num">
                                      <p:cBhvr>
                                        <p:cTn id="67" dur="500" fill="hold"/>
                                        <p:tgtEl>
                                          <p:spTgt spid="141"/>
                                        </p:tgtEl>
                                        <p:attrNameLst>
                                          <p:attrName>ppt_w</p:attrName>
                                        </p:attrNameLst>
                                      </p:cBhvr>
                                      <p:tavLst>
                                        <p:tav tm="0">
                                          <p:val>
                                            <p:fltVal val="0"/>
                                          </p:val>
                                        </p:tav>
                                        <p:tav tm="100000">
                                          <p:val>
                                            <p:strVal val="#ppt_w"/>
                                          </p:val>
                                        </p:tav>
                                      </p:tavLst>
                                    </p:anim>
                                    <p:anim calcmode="lin" valueType="num">
                                      <p:cBhvr>
                                        <p:cTn id="68" dur="500" fill="hold"/>
                                        <p:tgtEl>
                                          <p:spTgt spid="141"/>
                                        </p:tgtEl>
                                        <p:attrNameLst>
                                          <p:attrName>ppt_h</p:attrName>
                                        </p:attrNameLst>
                                      </p:cBhvr>
                                      <p:tavLst>
                                        <p:tav tm="0">
                                          <p:val>
                                            <p:fltVal val="0"/>
                                          </p:val>
                                        </p:tav>
                                        <p:tav tm="100000">
                                          <p:val>
                                            <p:strVal val="#ppt_h"/>
                                          </p:val>
                                        </p:tav>
                                      </p:tavLst>
                                    </p:anim>
                                    <p:animEffect transition="in" filter="fade">
                                      <p:cBhvr>
                                        <p:cTn id="69" dur="500"/>
                                        <p:tgtEl>
                                          <p:spTgt spid="141"/>
                                        </p:tgtEl>
                                      </p:cBhvr>
                                    </p:animEffect>
                                  </p:childTnLst>
                                </p:cTn>
                              </p:par>
                            </p:childTnLst>
                          </p:cTn>
                        </p:par>
                        <p:par>
                          <p:cTn id="70" fill="hold">
                            <p:stCondLst>
                              <p:cond delay="5000"/>
                            </p:stCondLst>
                            <p:childTnLst>
                              <p:par>
                                <p:cTn id="71" presetID="18" presetClass="entr" presetSubtype="3" fill="hold" nodeType="afterEffect">
                                  <p:stCondLst>
                                    <p:cond delay="0"/>
                                  </p:stCondLst>
                                  <p:childTnLst>
                                    <p:set>
                                      <p:cBhvr>
                                        <p:cTn id="72" dur="1" fill="hold">
                                          <p:stCondLst>
                                            <p:cond delay="0"/>
                                          </p:stCondLst>
                                        </p:cTn>
                                        <p:tgtEl>
                                          <p:spTgt spid="172"/>
                                        </p:tgtEl>
                                        <p:attrNameLst>
                                          <p:attrName>style.visibility</p:attrName>
                                        </p:attrNameLst>
                                      </p:cBhvr>
                                      <p:to>
                                        <p:strVal val="visible"/>
                                      </p:to>
                                    </p:set>
                                    <p:animEffect transition="in" filter="strips(upRight)">
                                      <p:cBhvr>
                                        <p:cTn id="73" dur="500"/>
                                        <p:tgtEl>
                                          <p:spTgt spid="172"/>
                                        </p:tgtEl>
                                      </p:cBhvr>
                                    </p:animEffect>
                                  </p:childTnLst>
                                </p:cTn>
                              </p:par>
                            </p:childTnLst>
                          </p:cTn>
                        </p:par>
                        <p:par>
                          <p:cTn id="74" fill="hold">
                            <p:stCondLst>
                              <p:cond delay="5500"/>
                            </p:stCondLst>
                            <p:childTnLst>
                              <p:par>
                                <p:cTn id="75" presetID="53" presetClass="entr" presetSubtype="0" fill="hold" grpId="0" nodeType="afterEffect">
                                  <p:stCondLst>
                                    <p:cond delay="0"/>
                                  </p:stCondLst>
                                  <p:childTnLst>
                                    <p:set>
                                      <p:cBhvr>
                                        <p:cTn id="76" dur="1" fill="hold">
                                          <p:stCondLst>
                                            <p:cond delay="0"/>
                                          </p:stCondLst>
                                        </p:cTn>
                                        <p:tgtEl>
                                          <p:spTgt spid="132"/>
                                        </p:tgtEl>
                                        <p:attrNameLst>
                                          <p:attrName>style.visibility</p:attrName>
                                        </p:attrNameLst>
                                      </p:cBhvr>
                                      <p:to>
                                        <p:strVal val="visible"/>
                                      </p:to>
                                    </p:set>
                                    <p:anim calcmode="lin" valueType="num">
                                      <p:cBhvr>
                                        <p:cTn id="77" dur="500" fill="hold"/>
                                        <p:tgtEl>
                                          <p:spTgt spid="132"/>
                                        </p:tgtEl>
                                        <p:attrNameLst>
                                          <p:attrName>ppt_w</p:attrName>
                                        </p:attrNameLst>
                                      </p:cBhvr>
                                      <p:tavLst>
                                        <p:tav tm="0">
                                          <p:val>
                                            <p:fltVal val="0"/>
                                          </p:val>
                                        </p:tav>
                                        <p:tav tm="100000">
                                          <p:val>
                                            <p:strVal val="#ppt_w"/>
                                          </p:val>
                                        </p:tav>
                                      </p:tavLst>
                                    </p:anim>
                                    <p:anim calcmode="lin" valueType="num">
                                      <p:cBhvr>
                                        <p:cTn id="78" dur="500" fill="hold"/>
                                        <p:tgtEl>
                                          <p:spTgt spid="132"/>
                                        </p:tgtEl>
                                        <p:attrNameLst>
                                          <p:attrName>ppt_h</p:attrName>
                                        </p:attrNameLst>
                                      </p:cBhvr>
                                      <p:tavLst>
                                        <p:tav tm="0">
                                          <p:val>
                                            <p:fltVal val="0"/>
                                          </p:val>
                                        </p:tav>
                                        <p:tav tm="100000">
                                          <p:val>
                                            <p:strVal val="#ppt_h"/>
                                          </p:val>
                                        </p:tav>
                                      </p:tavLst>
                                    </p:anim>
                                    <p:animEffect transition="in" filter="fade">
                                      <p:cBhvr>
                                        <p:cTn id="79" dur="500"/>
                                        <p:tgtEl>
                                          <p:spTgt spid="132"/>
                                        </p:tgtEl>
                                      </p:cBhvr>
                                    </p:animEffect>
                                  </p:childTnLst>
                                </p:cTn>
                              </p:par>
                              <p:par>
                                <p:cTn id="80" presetID="2" presetClass="entr" presetSubtype="2" accel="50000" decel="50000" fill="hold" grpId="0" nodeType="withEffect">
                                  <p:stCondLst>
                                    <p:cond delay="0"/>
                                  </p:stCondLst>
                                  <p:childTnLst>
                                    <p:set>
                                      <p:cBhvr>
                                        <p:cTn id="81" dur="1" fill="hold">
                                          <p:stCondLst>
                                            <p:cond delay="0"/>
                                          </p:stCondLst>
                                        </p:cTn>
                                        <p:tgtEl>
                                          <p:spTgt spid="115"/>
                                        </p:tgtEl>
                                        <p:attrNameLst>
                                          <p:attrName>style.visibility</p:attrName>
                                        </p:attrNameLst>
                                      </p:cBhvr>
                                      <p:to>
                                        <p:strVal val="visible"/>
                                      </p:to>
                                    </p:set>
                                    <p:anim calcmode="lin" valueType="num">
                                      <p:cBhvr additive="base">
                                        <p:cTn id="82" dur="500" fill="hold"/>
                                        <p:tgtEl>
                                          <p:spTgt spid="115"/>
                                        </p:tgtEl>
                                        <p:attrNameLst>
                                          <p:attrName>ppt_x</p:attrName>
                                        </p:attrNameLst>
                                      </p:cBhvr>
                                      <p:tavLst>
                                        <p:tav tm="0">
                                          <p:val>
                                            <p:strVal val="1+#ppt_w/2"/>
                                          </p:val>
                                        </p:tav>
                                        <p:tav tm="100000">
                                          <p:val>
                                            <p:strVal val="#ppt_x"/>
                                          </p:val>
                                        </p:tav>
                                      </p:tavLst>
                                    </p:anim>
                                    <p:anim calcmode="lin" valueType="num">
                                      <p:cBhvr additive="base">
                                        <p:cTn id="83" dur="500" fill="hold"/>
                                        <p:tgtEl>
                                          <p:spTgt spid="115"/>
                                        </p:tgtEl>
                                        <p:attrNameLst>
                                          <p:attrName>ppt_y</p:attrName>
                                        </p:attrNameLst>
                                      </p:cBhvr>
                                      <p:tavLst>
                                        <p:tav tm="0">
                                          <p:val>
                                            <p:strVal val="#ppt_y"/>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135"/>
                                        </p:tgtEl>
                                        <p:attrNameLst>
                                          <p:attrName>style.visibility</p:attrName>
                                        </p:attrNameLst>
                                      </p:cBhvr>
                                      <p:to>
                                        <p:strVal val="visible"/>
                                      </p:to>
                                    </p:set>
                                    <p:anim calcmode="lin" valueType="num">
                                      <p:cBhvr>
                                        <p:cTn id="87" dur="500" fill="hold"/>
                                        <p:tgtEl>
                                          <p:spTgt spid="135"/>
                                        </p:tgtEl>
                                        <p:attrNameLst>
                                          <p:attrName>ppt_w</p:attrName>
                                        </p:attrNameLst>
                                      </p:cBhvr>
                                      <p:tavLst>
                                        <p:tav tm="0">
                                          <p:val>
                                            <p:fltVal val="0"/>
                                          </p:val>
                                        </p:tav>
                                        <p:tav tm="100000">
                                          <p:val>
                                            <p:strVal val="#ppt_w"/>
                                          </p:val>
                                        </p:tav>
                                      </p:tavLst>
                                    </p:anim>
                                    <p:anim calcmode="lin" valueType="num">
                                      <p:cBhvr>
                                        <p:cTn id="88" dur="500" fill="hold"/>
                                        <p:tgtEl>
                                          <p:spTgt spid="135"/>
                                        </p:tgtEl>
                                        <p:attrNameLst>
                                          <p:attrName>ppt_h</p:attrName>
                                        </p:attrNameLst>
                                      </p:cBhvr>
                                      <p:tavLst>
                                        <p:tav tm="0">
                                          <p:val>
                                            <p:fltVal val="0"/>
                                          </p:val>
                                        </p:tav>
                                        <p:tav tm="100000">
                                          <p:val>
                                            <p:strVal val="#ppt_h"/>
                                          </p:val>
                                        </p:tav>
                                      </p:tavLst>
                                    </p:anim>
                                    <p:animEffect transition="in" filter="fade">
                                      <p:cBhvr>
                                        <p:cTn id="89" dur="500"/>
                                        <p:tgtEl>
                                          <p:spTgt spid="135"/>
                                        </p:tgtEl>
                                      </p:cBhvr>
                                    </p:animEffect>
                                  </p:childTnLst>
                                </p:cTn>
                              </p:par>
                              <p:par>
                                <p:cTn id="90" presetID="2" presetClass="entr" presetSubtype="2" accel="50000" decel="50000" fill="hold" grpId="0" nodeType="withEffect">
                                  <p:stCondLst>
                                    <p:cond delay="0"/>
                                  </p:stCondLst>
                                  <p:childTnLst>
                                    <p:set>
                                      <p:cBhvr>
                                        <p:cTn id="91" dur="1" fill="hold">
                                          <p:stCondLst>
                                            <p:cond delay="0"/>
                                          </p:stCondLst>
                                        </p:cTn>
                                        <p:tgtEl>
                                          <p:spTgt spid="116"/>
                                        </p:tgtEl>
                                        <p:attrNameLst>
                                          <p:attrName>style.visibility</p:attrName>
                                        </p:attrNameLst>
                                      </p:cBhvr>
                                      <p:to>
                                        <p:strVal val="visible"/>
                                      </p:to>
                                    </p:set>
                                    <p:anim calcmode="lin" valueType="num">
                                      <p:cBhvr additive="base">
                                        <p:cTn id="92" dur="500" fill="hold"/>
                                        <p:tgtEl>
                                          <p:spTgt spid="116"/>
                                        </p:tgtEl>
                                        <p:attrNameLst>
                                          <p:attrName>ppt_x</p:attrName>
                                        </p:attrNameLst>
                                      </p:cBhvr>
                                      <p:tavLst>
                                        <p:tav tm="0">
                                          <p:val>
                                            <p:strVal val="1+#ppt_w/2"/>
                                          </p:val>
                                        </p:tav>
                                        <p:tav tm="100000">
                                          <p:val>
                                            <p:strVal val="#ppt_x"/>
                                          </p:val>
                                        </p:tav>
                                      </p:tavLst>
                                    </p:anim>
                                    <p:anim calcmode="lin" valueType="num">
                                      <p:cBhvr additive="base">
                                        <p:cTn id="93" dur="500" fill="hold"/>
                                        <p:tgtEl>
                                          <p:spTgt spid="116"/>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53" presetClass="entr" presetSubtype="0" fill="hold" grpId="0" nodeType="afterEffect">
                                  <p:stCondLst>
                                    <p:cond delay="0"/>
                                  </p:stCondLst>
                                  <p:childTnLst>
                                    <p:set>
                                      <p:cBhvr>
                                        <p:cTn id="96" dur="1" fill="hold">
                                          <p:stCondLst>
                                            <p:cond delay="0"/>
                                          </p:stCondLst>
                                        </p:cTn>
                                        <p:tgtEl>
                                          <p:spTgt spid="138"/>
                                        </p:tgtEl>
                                        <p:attrNameLst>
                                          <p:attrName>style.visibility</p:attrName>
                                        </p:attrNameLst>
                                      </p:cBhvr>
                                      <p:to>
                                        <p:strVal val="visible"/>
                                      </p:to>
                                    </p:set>
                                    <p:anim calcmode="lin" valueType="num">
                                      <p:cBhvr>
                                        <p:cTn id="97" dur="500" fill="hold"/>
                                        <p:tgtEl>
                                          <p:spTgt spid="138"/>
                                        </p:tgtEl>
                                        <p:attrNameLst>
                                          <p:attrName>ppt_w</p:attrName>
                                        </p:attrNameLst>
                                      </p:cBhvr>
                                      <p:tavLst>
                                        <p:tav tm="0">
                                          <p:val>
                                            <p:fltVal val="0"/>
                                          </p:val>
                                        </p:tav>
                                        <p:tav tm="100000">
                                          <p:val>
                                            <p:strVal val="#ppt_w"/>
                                          </p:val>
                                        </p:tav>
                                      </p:tavLst>
                                    </p:anim>
                                    <p:anim calcmode="lin" valueType="num">
                                      <p:cBhvr>
                                        <p:cTn id="98" dur="500" fill="hold"/>
                                        <p:tgtEl>
                                          <p:spTgt spid="138"/>
                                        </p:tgtEl>
                                        <p:attrNameLst>
                                          <p:attrName>ppt_h</p:attrName>
                                        </p:attrNameLst>
                                      </p:cBhvr>
                                      <p:tavLst>
                                        <p:tav tm="0">
                                          <p:val>
                                            <p:fltVal val="0"/>
                                          </p:val>
                                        </p:tav>
                                        <p:tav tm="100000">
                                          <p:val>
                                            <p:strVal val="#ppt_h"/>
                                          </p:val>
                                        </p:tav>
                                      </p:tavLst>
                                    </p:anim>
                                    <p:animEffect transition="in" filter="fade">
                                      <p:cBhvr>
                                        <p:cTn id="99" dur="500"/>
                                        <p:tgtEl>
                                          <p:spTgt spid="138"/>
                                        </p:tgtEl>
                                      </p:cBhvr>
                                    </p:animEffect>
                                  </p:childTnLst>
                                </p:cTn>
                              </p:par>
                              <p:par>
                                <p:cTn id="100" presetID="2" presetClass="entr" presetSubtype="2" accel="50000" decel="50000" fill="hold" grpId="0" nodeType="withEffect">
                                  <p:stCondLst>
                                    <p:cond delay="0"/>
                                  </p:stCondLst>
                                  <p:childTnLst>
                                    <p:set>
                                      <p:cBhvr>
                                        <p:cTn id="101" dur="1" fill="hold">
                                          <p:stCondLst>
                                            <p:cond delay="0"/>
                                          </p:stCondLst>
                                        </p:cTn>
                                        <p:tgtEl>
                                          <p:spTgt spid="117"/>
                                        </p:tgtEl>
                                        <p:attrNameLst>
                                          <p:attrName>style.visibility</p:attrName>
                                        </p:attrNameLst>
                                      </p:cBhvr>
                                      <p:to>
                                        <p:strVal val="visible"/>
                                      </p:to>
                                    </p:set>
                                    <p:anim calcmode="lin" valueType="num">
                                      <p:cBhvr additive="base">
                                        <p:cTn id="102" dur="500" fill="hold"/>
                                        <p:tgtEl>
                                          <p:spTgt spid="117"/>
                                        </p:tgtEl>
                                        <p:attrNameLst>
                                          <p:attrName>ppt_x</p:attrName>
                                        </p:attrNameLst>
                                      </p:cBhvr>
                                      <p:tavLst>
                                        <p:tav tm="0">
                                          <p:val>
                                            <p:strVal val="1+#ppt_w/2"/>
                                          </p:val>
                                        </p:tav>
                                        <p:tav tm="100000">
                                          <p:val>
                                            <p:strVal val="#ppt_x"/>
                                          </p:val>
                                        </p:tav>
                                      </p:tavLst>
                                    </p:anim>
                                    <p:anim calcmode="lin" valueType="num">
                                      <p:cBhvr additive="base">
                                        <p:cTn id="103" dur="500" fill="hold"/>
                                        <p:tgtEl>
                                          <p:spTgt spid="117"/>
                                        </p:tgtEl>
                                        <p:attrNameLst>
                                          <p:attrName>ppt_y</p:attrName>
                                        </p:attrNameLst>
                                      </p:cBhvr>
                                      <p:tavLst>
                                        <p:tav tm="0">
                                          <p:val>
                                            <p:strVal val="#ppt_y"/>
                                          </p:val>
                                        </p:tav>
                                        <p:tav tm="100000">
                                          <p:val>
                                            <p:strVal val="#ppt_y"/>
                                          </p:val>
                                        </p:tav>
                                      </p:tavLst>
                                    </p:anim>
                                  </p:childTnLst>
                                </p:cTn>
                              </p:par>
                            </p:childTnLst>
                          </p:cTn>
                        </p:par>
                        <p:par>
                          <p:cTn id="104" fill="hold">
                            <p:stCondLst>
                              <p:cond delay="7000"/>
                            </p:stCondLst>
                            <p:childTnLst>
                              <p:par>
                                <p:cTn id="105" presetID="13" presetClass="entr" presetSubtype="16" fill="hold" nodeType="afterEffect">
                                  <p:stCondLst>
                                    <p:cond delay="0"/>
                                  </p:stCondLst>
                                  <p:childTnLst>
                                    <p:set>
                                      <p:cBhvr>
                                        <p:cTn id="106" dur="1" fill="hold">
                                          <p:stCondLst>
                                            <p:cond delay="0"/>
                                          </p:stCondLst>
                                        </p:cTn>
                                        <p:tgtEl>
                                          <p:spTgt spid="122"/>
                                        </p:tgtEl>
                                        <p:attrNameLst>
                                          <p:attrName>style.visibility</p:attrName>
                                        </p:attrNameLst>
                                      </p:cBhvr>
                                      <p:to>
                                        <p:strVal val="visible"/>
                                      </p:to>
                                    </p:set>
                                    <p:animEffect transition="in" filter="plus(in)">
                                      <p:cBhvr>
                                        <p:cTn id="107" dur="500"/>
                                        <p:tgtEl>
                                          <p:spTgt spid="12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21"/>
                                        </p:tgtEl>
                                        <p:attrNameLst>
                                          <p:attrName>style.visibility</p:attrName>
                                        </p:attrNameLst>
                                      </p:cBhvr>
                                      <p:to>
                                        <p:strVal val="visible"/>
                                      </p:to>
                                    </p:set>
                                    <p:animEffect transition="in" filter="fade">
                                      <p:cBhvr>
                                        <p:cTn id="1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P spid="100" grpId="0" animBg="1"/>
      <p:bldP spid="104" grpId="0"/>
      <p:bldP spid="105" grpId="0"/>
      <p:bldP spid="106" grpId="0"/>
      <p:bldP spid="107" grpId="0" animBg="1"/>
      <p:bldP spid="108" grpId="0" animBg="1"/>
      <p:bldP spid="115" grpId="0"/>
      <p:bldP spid="116" grpId="0"/>
      <p:bldP spid="117" grpId="0"/>
      <p:bldP spid="121" grpId="0"/>
      <p:bldP spid="132" grpId="0" animBg="1"/>
      <p:bldP spid="135" grpId="0" animBg="1"/>
      <p:bldP spid="138" grpId="0" animBg="1"/>
      <p:bldP spid="141" grpId="0"/>
      <p:bldP spid="1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ie 47"/>
          <p:cNvSpPr/>
          <p:nvPr/>
        </p:nvSpPr>
        <p:spPr>
          <a:xfrm rot="14400000">
            <a:off x="3182066" y="3071380"/>
            <a:ext cx="5234253" cy="5234250"/>
          </a:xfrm>
          <a:prstGeom prst="pie">
            <a:avLst>
              <a:gd name="adj1" fmla="val 19772512"/>
              <a:gd name="adj2" fmla="val 1957"/>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49" name="Pie 48"/>
          <p:cNvSpPr/>
          <p:nvPr/>
        </p:nvSpPr>
        <p:spPr>
          <a:xfrm rot="14400000">
            <a:off x="3068931" y="2898849"/>
            <a:ext cx="5636806" cy="5636804"/>
          </a:xfrm>
          <a:prstGeom prst="pie">
            <a:avLst>
              <a:gd name="adj1" fmla="val 66223"/>
              <a:gd name="adj2" fmla="val 1760319"/>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50" name="Pie 49"/>
          <p:cNvSpPr/>
          <p:nvPr/>
        </p:nvSpPr>
        <p:spPr>
          <a:xfrm rot="14400000">
            <a:off x="2990915" y="2785870"/>
            <a:ext cx="5852923" cy="5852921"/>
          </a:xfrm>
          <a:prstGeom prst="pie">
            <a:avLst>
              <a:gd name="adj1" fmla="val 1867033"/>
              <a:gd name="adj2" fmla="val 3617413"/>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51" name="Pie 50"/>
          <p:cNvSpPr/>
          <p:nvPr/>
        </p:nvSpPr>
        <p:spPr>
          <a:xfrm rot="14400000">
            <a:off x="2747211" y="2480780"/>
            <a:ext cx="6448699" cy="6448699"/>
          </a:xfrm>
          <a:prstGeom prst="pie">
            <a:avLst>
              <a:gd name="adj1" fmla="val 3713820"/>
              <a:gd name="adj2" fmla="val 7189399"/>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54" name="Pie 53"/>
          <p:cNvSpPr/>
          <p:nvPr/>
        </p:nvSpPr>
        <p:spPr>
          <a:xfrm rot="14400000">
            <a:off x="3394932" y="3315475"/>
            <a:ext cx="4808518" cy="4808515"/>
          </a:xfrm>
          <a:prstGeom prst="pie">
            <a:avLst>
              <a:gd name="adj1" fmla="val 18043853"/>
              <a:gd name="adj2" fmla="val 19624360"/>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grpSp>
        <p:nvGrpSpPr>
          <p:cNvPr id="56" name="Group 134"/>
          <p:cNvGrpSpPr>
            <a:grpSpLocks noChangeAspect="1"/>
          </p:cNvGrpSpPr>
          <p:nvPr/>
        </p:nvGrpSpPr>
        <p:grpSpPr>
          <a:xfrm>
            <a:off x="5291972" y="4898487"/>
            <a:ext cx="1573510" cy="1574824"/>
            <a:chOff x="3287425" y="1417883"/>
            <a:chExt cx="648499" cy="649042"/>
          </a:xfrm>
          <a:blipFill>
            <a:blip r:embed="rId4"/>
            <a:stretch>
              <a:fillRect/>
            </a:stretch>
          </a:blipFill>
        </p:grpSpPr>
        <p:sp>
          <p:nvSpPr>
            <p:cNvPr id="57" name="Oval 56"/>
            <p:cNvSpPr>
              <a:spLocks noChangeAspect="1"/>
            </p:cNvSpPr>
            <p:nvPr/>
          </p:nvSpPr>
          <p:spPr>
            <a:xfrm>
              <a:off x="3287425" y="1417883"/>
              <a:ext cx="648499" cy="649042"/>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b="1" dirty="0">
                <a:solidFill>
                  <a:schemeClr val="bg1"/>
                </a:solidFill>
                <a:latin typeface="+mj-lt"/>
              </a:endParaRPr>
            </a:p>
          </p:txBody>
        </p:sp>
        <p:sp>
          <p:nvSpPr>
            <p:cNvPr id="58" name="Oval 57"/>
            <p:cNvSpPr>
              <a:spLocks noChangeAspect="1"/>
            </p:cNvSpPr>
            <p:nvPr/>
          </p:nvSpPr>
          <p:spPr>
            <a:xfrm>
              <a:off x="3362252" y="1492773"/>
              <a:ext cx="498845" cy="499263"/>
            </a:xfrm>
            <a:prstGeom prst="ellipse">
              <a:avLst/>
            </a:prstGeom>
            <a:grp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b="1" dirty="0">
                <a:solidFill>
                  <a:schemeClr val="bg1"/>
                </a:solidFill>
                <a:latin typeface="+mj-lt"/>
              </a:endParaRPr>
            </a:p>
          </p:txBody>
        </p:sp>
      </p:grpSp>
      <p:grpSp>
        <p:nvGrpSpPr>
          <p:cNvPr id="59" name="Group 59"/>
          <p:cNvGrpSpPr/>
          <p:nvPr/>
        </p:nvGrpSpPr>
        <p:grpSpPr>
          <a:xfrm>
            <a:off x="8609214" y="1586056"/>
            <a:ext cx="3034135" cy="945679"/>
            <a:chOff x="7009834" y="3206176"/>
            <a:chExt cx="2276194" cy="709444"/>
          </a:xfrm>
        </p:grpSpPr>
        <p:sp>
          <p:nvSpPr>
            <p:cNvPr id="60" name="TextBox 59"/>
            <p:cNvSpPr txBox="1"/>
            <p:nvPr/>
          </p:nvSpPr>
          <p:spPr>
            <a:xfrm>
              <a:off x="7009834" y="3453979"/>
              <a:ext cx="2276194" cy="461641"/>
            </a:xfrm>
            <a:prstGeom prst="rect">
              <a:avLst/>
            </a:prstGeom>
            <a:noFill/>
          </p:spPr>
          <p:txBody>
            <a:bodyPr wrap="square" lIns="0" tIns="0" rIns="0" bIns="0" rtlCol="0">
              <a:spAutoFit/>
            </a:bodyPr>
            <a:lstStyle/>
            <a:p>
              <a:pPr algn="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61" name="Rectangle 60"/>
            <p:cNvSpPr/>
            <p:nvPr/>
          </p:nvSpPr>
          <p:spPr>
            <a:xfrm>
              <a:off x="7622495" y="3206176"/>
              <a:ext cx="1663533" cy="215404"/>
            </a:xfrm>
            <a:prstGeom prst="rect">
              <a:avLst/>
            </a:prstGeom>
          </p:spPr>
          <p:txBody>
            <a:bodyPr wrap="none" lIns="0" tIns="0" rIns="0" bIns="0">
              <a:spAutoFit/>
            </a:bodyPr>
            <a:lstStyle/>
            <a:p>
              <a:pPr algn="r"/>
              <a:r>
                <a:rPr lang="en-US" sz="1866" b="1" dirty="0">
                  <a:solidFill>
                    <a:schemeClr val="accent4"/>
                  </a:solidFill>
                </a:rPr>
                <a:t>Construction &amp; Design</a:t>
              </a:r>
            </a:p>
          </p:txBody>
        </p:sp>
      </p:grpSp>
      <p:grpSp>
        <p:nvGrpSpPr>
          <p:cNvPr id="62" name="Group 58"/>
          <p:cNvGrpSpPr/>
          <p:nvPr/>
        </p:nvGrpSpPr>
        <p:grpSpPr>
          <a:xfrm>
            <a:off x="520255" y="1586057"/>
            <a:ext cx="3034136" cy="945679"/>
            <a:chOff x="7174424" y="1352592"/>
            <a:chExt cx="2276195" cy="709444"/>
          </a:xfrm>
        </p:grpSpPr>
        <p:sp>
          <p:nvSpPr>
            <p:cNvPr id="63" name="TextBox 62"/>
            <p:cNvSpPr txBox="1"/>
            <p:nvPr/>
          </p:nvSpPr>
          <p:spPr>
            <a:xfrm>
              <a:off x="7174424" y="1600395"/>
              <a:ext cx="2276195" cy="461641"/>
            </a:xfrm>
            <a:prstGeom prst="rect">
              <a:avLst/>
            </a:prstGeom>
            <a:noFill/>
          </p:spPr>
          <p:txBody>
            <a:bodyPr wrap="square" lIns="0" tIns="0" rIns="0" bIns="0" rtlCol="0">
              <a:spAutoFit/>
            </a:bodyPr>
            <a:lstStyle/>
            <a:p>
              <a:pP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64" name="Rectangle 63"/>
            <p:cNvSpPr/>
            <p:nvPr/>
          </p:nvSpPr>
          <p:spPr>
            <a:xfrm>
              <a:off x="7174424" y="1352592"/>
              <a:ext cx="679450" cy="215404"/>
            </a:xfrm>
            <a:prstGeom prst="rect">
              <a:avLst/>
            </a:prstGeom>
          </p:spPr>
          <p:txBody>
            <a:bodyPr wrap="none" lIns="0" tIns="0" rIns="0" bIns="0">
              <a:spAutoFit/>
            </a:bodyPr>
            <a:lstStyle/>
            <a:p>
              <a:r>
                <a:rPr lang="en-US" sz="1866" b="1" dirty="0">
                  <a:solidFill>
                    <a:schemeClr val="accent2"/>
                  </a:solidFill>
                </a:rPr>
                <a:t>Go Cloud</a:t>
              </a:r>
            </a:p>
          </p:txBody>
        </p:sp>
      </p:grpSp>
      <p:grpSp>
        <p:nvGrpSpPr>
          <p:cNvPr id="65" name="Group 58"/>
          <p:cNvGrpSpPr/>
          <p:nvPr/>
        </p:nvGrpSpPr>
        <p:grpSpPr>
          <a:xfrm>
            <a:off x="520255" y="3045054"/>
            <a:ext cx="3034136" cy="945679"/>
            <a:chOff x="7174424" y="1352592"/>
            <a:chExt cx="2276195" cy="709444"/>
          </a:xfrm>
        </p:grpSpPr>
        <p:sp>
          <p:nvSpPr>
            <p:cNvPr id="66" name="TextBox 65"/>
            <p:cNvSpPr txBox="1"/>
            <p:nvPr/>
          </p:nvSpPr>
          <p:spPr>
            <a:xfrm>
              <a:off x="7174424" y="1600395"/>
              <a:ext cx="2276195" cy="461641"/>
            </a:xfrm>
            <a:prstGeom prst="rect">
              <a:avLst/>
            </a:prstGeom>
            <a:noFill/>
          </p:spPr>
          <p:txBody>
            <a:bodyPr wrap="square" lIns="0" tIns="0" rIns="0" bIns="0" rtlCol="0">
              <a:spAutoFit/>
            </a:bodyPr>
            <a:lstStyle/>
            <a:p>
              <a:pP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67" name="Rectangle 66"/>
            <p:cNvSpPr/>
            <p:nvPr/>
          </p:nvSpPr>
          <p:spPr>
            <a:xfrm>
              <a:off x="7174424" y="1352592"/>
              <a:ext cx="1433650" cy="215404"/>
            </a:xfrm>
            <a:prstGeom prst="rect">
              <a:avLst/>
            </a:prstGeom>
          </p:spPr>
          <p:txBody>
            <a:bodyPr wrap="none" lIns="0" tIns="0" rIns="0" bIns="0">
              <a:spAutoFit/>
            </a:bodyPr>
            <a:lstStyle/>
            <a:p>
              <a:r>
                <a:rPr lang="en-US" sz="1866" b="1" dirty="0">
                  <a:solidFill>
                    <a:schemeClr val="accent1"/>
                  </a:solidFill>
                </a:rPr>
                <a:t>Review The Results</a:t>
              </a:r>
            </a:p>
          </p:txBody>
        </p:sp>
      </p:grpSp>
      <p:sp>
        <p:nvSpPr>
          <p:cNvPr id="68" name="Text Placeholder 3"/>
          <p:cNvSpPr txBox="1">
            <a:spLocks/>
          </p:cNvSpPr>
          <p:nvPr/>
        </p:nvSpPr>
        <p:spPr>
          <a:xfrm>
            <a:off x="3607451" y="5086787"/>
            <a:ext cx="716542"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3199" dirty="0">
                <a:solidFill>
                  <a:schemeClr val="bg1"/>
                </a:solidFill>
              </a:rPr>
              <a:t>15%</a:t>
            </a:r>
          </a:p>
        </p:txBody>
      </p:sp>
      <p:sp>
        <p:nvSpPr>
          <p:cNvPr id="69" name="Text Placeholder 3"/>
          <p:cNvSpPr txBox="1">
            <a:spLocks/>
          </p:cNvSpPr>
          <p:nvPr/>
        </p:nvSpPr>
        <p:spPr>
          <a:xfrm>
            <a:off x="6150648" y="3352211"/>
            <a:ext cx="716542"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3199" dirty="0">
                <a:solidFill>
                  <a:schemeClr val="bg1"/>
                </a:solidFill>
              </a:rPr>
              <a:t>50%</a:t>
            </a:r>
          </a:p>
        </p:txBody>
      </p:sp>
      <p:sp>
        <p:nvSpPr>
          <p:cNvPr id="70" name="Text Placeholder 3"/>
          <p:cNvSpPr txBox="1">
            <a:spLocks/>
          </p:cNvSpPr>
          <p:nvPr/>
        </p:nvSpPr>
        <p:spPr>
          <a:xfrm>
            <a:off x="4036302" y="4080045"/>
            <a:ext cx="716542"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3199" dirty="0">
                <a:solidFill>
                  <a:schemeClr val="bg1"/>
                </a:solidFill>
              </a:rPr>
              <a:t>20%</a:t>
            </a:r>
          </a:p>
        </p:txBody>
      </p:sp>
      <p:sp>
        <p:nvSpPr>
          <p:cNvPr id="71" name="Text Placeholder 3"/>
          <p:cNvSpPr txBox="1">
            <a:spLocks/>
          </p:cNvSpPr>
          <p:nvPr/>
        </p:nvSpPr>
        <p:spPr>
          <a:xfrm>
            <a:off x="5006488" y="3397422"/>
            <a:ext cx="716542"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3199" dirty="0">
                <a:solidFill>
                  <a:schemeClr val="bg1"/>
                </a:solidFill>
              </a:rPr>
              <a:t>35%</a:t>
            </a:r>
          </a:p>
        </p:txBody>
      </p:sp>
      <p:grpSp>
        <p:nvGrpSpPr>
          <p:cNvPr id="72" name="Group 59"/>
          <p:cNvGrpSpPr/>
          <p:nvPr/>
        </p:nvGrpSpPr>
        <p:grpSpPr>
          <a:xfrm>
            <a:off x="8571778" y="3045053"/>
            <a:ext cx="3034135" cy="945679"/>
            <a:chOff x="7154105" y="3206176"/>
            <a:chExt cx="2276194" cy="709444"/>
          </a:xfrm>
        </p:grpSpPr>
        <p:sp>
          <p:nvSpPr>
            <p:cNvPr id="73" name="TextBox 72"/>
            <p:cNvSpPr txBox="1"/>
            <p:nvPr/>
          </p:nvSpPr>
          <p:spPr>
            <a:xfrm>
              <a:off x="7154105" y="3453979"/>
              <a:ext cx="2276194" cy="461641"/>
            </a:xfrm>
            <a:prstGeom prst="rect">
              <a:avLst/>
            </a:prstGeom>
            <a:noFill/>
          </p:spPr>
          <p:txBody>
            <a:bodyPr wrap="square" lIns="0" tIns="0" rIns="0" bIns="0" rtlCol="0">
              <a:spAutoFit/>
            </a:bodyPr>
            <a:lstStyle/>
            <a:p>
              <a:pPr algn="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74" name="Rectangle 73"/>
            <p:cNvSpPr/>
            <p:nvPr/>
          </p:nvSpPr>
          <p:spPr>
            <a:xfrm>
              <a:off x="7959417" y="3206176"/>
              <a:ext cx="1470882" cy="215404"/>
            </a:xfrm>
            <a:prstGeom prst="rect">
              <a:avLst/>
            </a:prstGeom>
          </p:spPr>
          <p:txBody>
            <a:bodyPr wrap="none" lIns="0" tIns="0" rIns="0" bIns="0">
              <a:spAutoFit/>
            </a:bodyPr>
            <a:lstStyle/>
            <a:p>
              <a:pPr algn="r"/>
              <a:r>
                <a:rPr lang="en-US" sz="1866" b="1" dirty="0">
                  <a:solidFill>
                    <a:schemeClr val="accent6"/>
                  </a:solidFill>
                </a:rPr>
                <a:t>Launch Your Project</a:t>
              </a:r>
            </a:p>
          </p:txBody>
        </p:sp>
      </p:grpSp>
      <p:grpSp>
        <p:nvGrpSpPr>
          <p:cNvPr id="75" name="Group 59"/>
          <p:cNvGrpSpPr/>
          <p:nvPr/>
        </p:nvGrpSpPr>
        <p:grpSpPr>
          <a:xfrm>
            <a:off x="4580521" y="1586056"/>
            <a:ext cx="3034135" cy="945679"/>
            <a:chOff x="7009834" y="3206176"/>
            <a:chExt cx="2276194" cy="709444"/>
          </a:xfrm>
        </p:grpSpPr>
        <p:sp>
          <p:nvSpPr>
            <p:cNvPr id="76" name="TextBox 75"/>
            <p:cNvSpPr txBox="1"/>
            <p:nvPr/>
          </p:nvSpPr>
          <p:spPr>
            <a:xfrm>
              <a:off x="7009834" y="3453979"/>
              <a:ext cx="2276194" cy="461641"/>
            </a:xfrm>
            <a:prstGeom prst="rect">
              <a:avLst/>
            </a:prstGeom>
            <a:noFill/>
          </p:spPr>
          <p:txBody>
            <a:bodyPr wrap="square" lIns="0" tIns="0" rIns="0" bIns="0" rtlCol="0">
              <a:spAutoFit/>
            </a:bodyPr>
            <a:lstStyle/>
            <a:p>
              <a:pPr algn="ct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77" name="Rectangle 76"/>
            <p:cNvSpPr/>
            <p:nvPr/>
          </p:nvSpPr>
          <p:spPr>
            <a:xfrm>
              <a:off x="7316167" y="3206176"/>
              <a:ext cx="1663533" cy="215404"/>
            </a:xfrm>
            <a:prstGeom prst="rect">
              <a:avLst/>
            </a:prstGeom>
          </p:spPr>
          <p:txBody>
            <a:bodyPr wrap="none" lIns="0" tIns="0" rIns="0" bIns="0">
              <a:spAutoFit/>
            </a:bodyPr>
            <a:lstStyle/>
            <a:p>
              <a:pPr algn="ctr"/>
              <a:r>
                <a:rPr lang="en-US" sz="1866" b="1" dirty="0">
                  <a:solidFill>
                    <a:schemeClr val="accent3"/>
                  </a:solidFill>
                </a:rPr>
                <a:t>Construction &amp; Design</a:t>
              </a:r>
            </a:p>
          </p:txBody>
        </p:sp>
      </p:grpSp>
      <p:sp>
        <p:nvSpPr>
          <p:cNvPr id="78" name="Text Placeholder 3"/>
          <p:cNvSpPr txBox="1">
            <a:spLocks/>
          </p:cNvSpPr>
          <p:nvPr/>
        </p:nvSpPr>
        <p:spPr>
          <a:xfrm>
            <a:off x="7324508" y="4549262"/>
            <a:ext cx="716542"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3199" dirty="0">
                <a:solidFill>
                  <a:schemeClr val="bg1"/>
                </a:solidFill>
              </a:rPr>
              <a:t>90%</a:t>
            </a:r>
          </a:p>
        </p:txBody>
      </p:sp>
      <p:sp>
        <p:nvSpPr>
          <p:cNvPr id="32" name="文本框 31"/>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8524803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p:cTn id="17" dur="500" fill="hold"/>
                                        <p:tgtEl>
                                          <p:spTgt spid="68"/>
                                        </p:tgtEl>
                                        <p:attrNameLst>
                                          <p:attrName>ppt_w</p:attrName>
                                        </p:attrNameLst>
                                      </p:cBhvr>
                                      <p:tavLst>
                                        <p:tav tm="0">
                                          <p:val>
                                            <p:fltVal val="0"/>
                                          </p:val>
                                        </p:tav>
                                        <p:tav tm="100000">
                                          <p:val>
                                            <p:strVal val="#ppt_w"/>
                                          </p:val>
                                        </p:tav>
                                      </p:tavLst>
                                    </p:anim>
                                    <p:anim calcmode="lin" valueType="num">
                                      <p:cBhvr>
                                        <p:cTn id="18" dur="500" fill="hold"/>
                                        <p:tgtEl>
                                          <p:spTgt spid="68"/>
                                        </p:tgtEl>
                                        <p:attrNameLst>
                                          <p:attrName>ppt_h</p:attrName>
                                        </p:attrNameLst>
                                      </p:cBhvr>
                                      <p:tavLst>
                                        <p:tav tm="0">
                                          <p:val>
                                            <p:fltVal val="0"/>
                                          </p:val>
                                        </p:tav>
                                        <p:tav tm="100000">
                                          <p:val>
                                            <p:strVal val="#ppt_h"/>
                                          </p:val>
                                        </p:tav>
                                      </p:tavLst>
                                    </p:anim>
                                    <p:animEffect transition="in" filter="fade">
                                      <p:cBhvr>
                                        <p:cTn id="19" dur="500"/>
                                        <p:tgtEl>
                                          <p:spTgt spid="6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000"/>
                            </p:stCondLst>
                            <p:childTnLst>
                              <p:par>
                                <p:cTn id="25" presetID="53"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p:cTn id="27" dur="500" fill="hold"/>
                                        <p:tgtEl>
                                          <p:spTgt spid="70"/>
                                        </p:tgtEl>
                                        <p:attrNameLst>
                                          <p:attrName>ppt_w</p:attrName>
                                        </p:attrNameLst>
                                      </p:cBhvr>
                                      <p:tavLst>
                                        <p:tav tm="0">
                                          <p:val>
                                            <p:fltVal val="0"/>
                                          </p:val>
                                        </p:tav>
                                        <p:tav tm="100000">
                                          <p:val>
                                            <p:strVal val="#ppt_w"/>
                                          </p:val>
                                        </p:tav>
                                      </p:tavLst>
                                    </p:anim>
                                    <p:anim calcmode="lin" valueType="num">
                                      <p:cBhvr>
                                        <p:cTn id="28" dur="500" fill="hold"/>
                                        <p:tgtEl>
                                          <p:spTgt spid="70"/>
                                        </p:tgtEl>
                                        <p:attrNameLst>
                                          <p:attrName>ppt_h</p:attrName>
                                        </p:attrNameLst>
                                      </p:cBhvr>
                                      <p:tavLst>
                                        <p:tav tm="0">
                                          <p:val>
                                            <p:fltVal val="0"/>
                                          </p:val>
                                        </p:tav>
                                        <p:tav tm="100000">
                                          <p:val>
                                            <p:strVal val="#ppt_h"/>
                                          </p:val>
                                        </p:tav>
                                      </p:tavLst>
                                    </p:anim>
                                    <p:animEffect transition="in" filter="fade">
                                      <p:cBhvr>
                                        <p:cTn id="29" dur="500"/>
                                        <p:tgtEl>
                                          <p:spTgt spid="70"/>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3000"/>
                            </p:stCondLst>
                            <p:childTnLst>
                              <p:par>
                                <p:cTn id="35" presetID="53" presetClass="entr" presetSubtype="0" fill="hold" grpId="0" nodeType="after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p:cTn id="37" dur="500" fill="hold"/>
                                        <p:tgtEl>
                                          <p:spTgt spid="71"/>
                                        </p:tgtEl>
                                        <p:attrNameLst>
                                          <p:attrName>ppt_w</p:attrName>
                                        </p:attrNameLst>
                                      </p:cBhvr>
                                      <p:tavLst>
                                        <p:tav tm="0">
                                          <p:val>
                                            <p:fltVal val="0"/>
                                          </p:val>
                                        </p:tav>
                                        <p:tav tm="100000">
                                          <p:val>
                                            <p:strVal val="#ppt_w"/>
                                          </p:val>
                                        </p:tav>
                                      </p:tavLst>
                                    </p:anim>
                                    <p:anim calcmode="lin" valueType="num">
                                      <p:cBhvr>
                                        <p:cTn id="38" dur="500" fill="hold"/>
                                        <p:tgtEl>
                                          <p:spTgt spid="71"/>
                                        </p:tgtEl>
                                        <p:attrNameLst>
                                          <p:attrName>ppt_h</p:attrName>
                                        </p:attrNameLst>
                                      </p:cBhvr>
                                      <p:tavLst>
                                        <p:tav tm="0">
                                          <p:val>
                                            <p:fltVal val="0"/>
                                          </p:val>
                                        </p:tav>
                                        <p:tav tm="100000">
                                          <p:val>
                                            <p:strVal val="#ppt_h"/>
                                          </p:val>
                                        </p:tav>
                                      </p:tavLst>
                                    </p:anim>
                                    <p:animEffect transition="in" filter="fade">
                                      <p:cBhvr>
                                        <p:cTn id="39" dur="500"/>
                                        <p:tgtEl>
                                          <p:spTgt spid="71"/>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childTnLst>
                          </p:cTn>
                        </p:par>
                        <p:par>
                          <p:cTn id="44" fill="hold">
                            <p:stCondLst>
                              <p:cond delay="4000"/>
                            </p:stCondLst>
                            <p:childTnLst>
                              <p:par>
                                <p:cTn id="45" presetID="53"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par>
                          <p:cTn id="54" fill="hold">
                            <p:stCondLst>
                              <p:cond delay="5000"/>
                            </p:stCondLst>
                            <p:childTnLst>
                              <p:par>
                                <p:cTn id="55" presetID="53" presetClass="entr" presetSubtype="0" fill="hold" grpId="0" nodeType="after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p:cTn id="57" dur="500" fill="hold"/>
                                        <p:tgtEl>
                                          <p:spTgt spid="78"/>
                                        </p:tgtEl>
                                        <p:attrNameLst>
                                          <p:attrName>ppt_w</p:attrName>
                                        </p:attrNameLst>
                                      </p:cBhvr>
                                      <p:tavLst>
                                        <p:tav tm="0">
                                          <p:val>
                                            <p:fltVal val="0"/>
                                          </p:val>
                                        </p:tav>
                                        <p:tav tm="100000">
                                          <p:val>
                                            <p:strVal val="#ppt_w"/>
                                          </p:val>
                                        </p:tav>
                                      </p:tavLst>
                                    </p:anim>
                                    <p:anim calcmode="lin" valueType="num">
                                      <p:cBhvr>
                                        <p:cTn id="58" dur="500" fill="hold"/>
                                        <p:tgtEl>
                                          <p:spTgt spid="78"/>
                                        </p:tgtEl>
                                        <p:attrNameLst>
                                          <p:attrName>ppt_h</p:attrName>
                                        </p:attrNameLst>
                                      </p:cBhvr>
                                      <p:tavLst>
                                        <p:tav tm="0">
                                          <p:val>
                                            <p:fltVal val="0"/>
                                          </p:val>
                                        </p:tav>
                                        <p:tav tm="100000">
                                          <p:val>
                                            <p:strVal val="#ppt_h"/>
                                          </p:val>
                                        </p:tav>
                                      </p:tavLst>
                                    </p:anim>
                                    <p:animEffect transition="in" filter="fade">
                                      <p:cBhvr>
                                        <p:cTn id="59" dur="500"/>
                                        <p:tgtEl>
                                          <p:spTgt spid="78"/>
                                        </p:tgtEl>
                                      </p:cBhvr>
                                    </p:animEffect>
                                  </p:childTnLst>
                                </p:cTn>
                              </p:par>
                            </p:childTnLst>
                          </p:cTn>
                        </p:par>
                        <p:par>
                          <p:cTn id="60" fill="hold">
                            <p:stCondLst>
                              <p:cond delay="5500"/>
                            </p:stCondLst>
                            <p:childTnLst>
                              <p:par>
                                <p:cTn id="61" presetID="2" presetClass="entr" presetSubtype="8" accel="50000" decel="50000"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fill="hold"/>
                                        <p:tgtEl>
                                          <p:spTgt spid="65"/>
                                        </p:tgtEl>
                                        <p:attrNameLst>
                                          <p:attrName>ppt_x</p:attrName>
                                        </p:attrNameLst>
                                      </p:cBhvr>
                                      <p:tavLst>
                                        <p:tav tm="0">
                                          <p:val>
                                            <p:strVal val="0-#ppt_w/2"/>
                                          </p:val>
                                        </p:tav>
                                        <p:tav tm="100000">
                                          <p:val>
                                            <p:strVal val="#ppt_x"/>
                                          </p:val>
                                        </p:tav>
                                      </p:tavLst>
                                    </p:anim>
                                    <p:anim calcmode="lin" valueType="num">
                                      <p:cBhvr additive="base">
                                        <p:cTn id="64" dur="500" fill="hold"/>
                                        <p:tgtEl>
                                          <p:spTgt spid="65"/>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8" accel="50000" decel="50000" fill="hold"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0-#ppt_w/2"/>
                                          </p:val>
                                        </p:tav>
                                        <p:tav tm="100000">
                                          <p:val>
                                            <p:strVal val="#ppt_x"/>
                                          </p:val>
                                        </p:tav>
                                      </p:tavLst>
                                    </p:anim>
                                    <p:anim calcmode="lin" valueType="num">
                                      <p:cBhvr additive="base">
                                        <p:cTn id="69" dur="500" fill="hold"/>
                                        <p:tgtEl>
                                          <p:spTgt spid="62"/>
                                        </p:tgtEl>
                                        <p:attrNameLst>
                                          <p:attrName>ppt_y</p:attrName>
                                        </p:attrNameLst>
                                      </p:cBhvr>
                                      <p:tavLst>
                                        <p:tav tm="0">
                                          <p:val>
                                            <p:strVal val="#ppt_y"/>
                                          </p:val>
                                        </p:tav>
                                        <p:tav tm="100000">
                                          <p:val>
                                            <p:strVal val="#ppt_y"/>
                                          </p:val>
                                        </p:tav>
                                      </p:tavLst>
                                    </p:anim>
                                  </p:childTnLst>
                                </p:cTn>
                              </p:par>
                            </p:childTnLst>
                          </p:cTn>
                        </p:par>
                        <p:par>
                          <p:cTn id="70" fill="hold">
                            <p:stCondLst>
                              <p:cond delay="6500"/>
                            </p:stCondLst>
                            <p:childTnLst>
                              <p:par>
                                <p:cTn id="71" presetID="42" presetClass="entr" presetSubtype="0"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500"/>
                                        <p:tgtEl>
                                          <p:spTgt spid="75"/>
                                        </p:tgtEl>
                                      </p:cBhvr>
                                    </p:animEffect>
                                    <p:anim calcmode="lin" valueType="num">
                                      <p:cBhvr>
                                        <p:cTn id="74" dur="500" fill="hold"/>
                                        <p:tgtEl>
                                          <p:spTgt spid="75"/>
                                        </p:tgtEl>
                                        <p:attrNameLst>
                                          <p:attrName>ppt_x</p:attrName>
                                        </p:attrNameLst>
                                      </p:cBhvr>
                                      <p:tavLst>
                                        <p:tav tm="0">
                                          <p:val>
                                            <p:strVal val="#ppt_x"/>
                                          </p:val>
                                        </p:tav>
                                        <p:tav tm="100000">
                                          <p:val>
                                            <p:strVal val="#ppt_x"/>
                                          </p:val>
                                        </p:tav>
                                      </p:tavLst>
                                    </p:anim>
                                    <p:anim calcmode="lin" valueType="num">
                                      <p:cBhvr>
                                        <p:cTn id="75" dur="500" fill="hold"/>
                                        <p:tgtEl>
                                          <p:spTgt spid="75"/>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2" presetClass="entr" presetSubtype="2" accel="50000" decel="50000" fill="hold" nodeType="after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1+#ppt_w/2"/>
                                          </p:val>
                                        </p:tav>
                                        <p:tav tm="100000">
                                          <p:val>
                                            <p:strVal val="#ppt_x"/>
                                          </p:val>
                                        </p:tav>
                                      </p:tavLst>
                                    </p:anim>
                                    <p:anim calcmode="lin" valueType="num">
                                      <p:cBhvr additive="base">
                                        <p:cTn id="80" dur="500" fill="hold"/>
                                        <p:tgtEl>
                                          <p:spTgt spid="59"/>
                                        </p:tgtEl>
                                        <p:attrNameLst>
                                          <p:attrName>ppt_y</p:attrName>
                                        </p:attrNameLst>
                                      </p:cBhvr>
                                      <p:tavLst>
                                        <p:tav tm="0">
                                          <p:val>
                                            <p:strVal val="#ppt_y"/>
                                          </p:val>
                                        </p:tav>
                                        <p:tav tm="100000">
                                          <p:val>
                                            <p:strVal val="#ppt_y"/>
                                          </p:val>
                                        </p:tav>
                                      </p:tavLst>
                                    </p:anim>
                                  </p:childTnLst>
                                </p:cTn>
                              </p:par>
                            </p:childTnLst>
                          </p:cTn>
                        </p:par>
                        <p:par>
                          <p:cTn id="81" fill="hold">
                            <p:stCondLst>
                              <p:cond delay="7500"/>
                            </p:stCondLst>
                            <p:childTnLst>
                              <p:par>
                                <p:cTn id="82" presetID="2" presetClass="entr" presetSubtype="2" accel="50000" decel="50000" fill="hold" nodeType="afterEffect">
                                  <p:stCondLst>
                                    <p:cond delay="0"/>
                                  </p:stCondLst>
                                  <p:childTnLst>
                                    <p:set>
                                      <p:cBhvr>
                                        <p:cTn id="83" dur="1" fill="hold">
                                          <p:stCondLst>
                                            <p:cond delay="0"/>
                                          </p:stCondLst>
                                        </p:cTn>
                                        <p:tgtEl>
                                          <p:spTgt spid="72"/>
                                        </p:tgtEl>
                                        <p:attrNameLst>
                                          <p:attrName>style.visibility</p:attrName>
                                        </p:attrNameLst>
                                      </p:cBhvr>
                                      <p:to>
                                        <p:strVal val="visible"/>
                                      </p:to>
                                    </p:set>
                                    <p:anim calcmode="lin" valueType="num">
                                      <p:cBhvr additive="base">
                                        <p:cTn id="84" dur="500" fill="hold"/>
                                        <p:tgtEl>
                                          <p:spTgt spid="72"/>
                                        </p:tgtEl>
                                        <p:attrNameLst>
                                          <p:attrName>ppt_x</p:attrName>
                                        </p:attrNameLst>
                                      </p:cBhvr>
                                      <p:tavLst>
                                        <p:tav tm="0">
                                          <p:val>
                                            <p:strVal val="1+#ppt_w/2"/>
                                          </p:val>
                                        </p:tav>
                                        <p:tav tm="100000">
                                          <p:val>
                                            <p:strVal val="#ppt_x"/>
                                          </p:val>
                                        </p:tav>
                                      </p:tavLst>
                                    </p:anim>
                                    <p:anim calcmode="lin" valueType="num">
                                      <p:cBhvr additive="base">
                                        <p:cTn id="85"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4" grpId="0" animBg="1"/>
      <p:bldP spid="68" grpId="0"/>
      <p:bldP spid="69" grpId="0"/>
      <p:bldP spid="70" grpId="0"/>
      <p:bldP spid="71" grpId="0"/>
      <p:bldP spid="7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6"/>
          <p:cNvSpPr txBox="1"/>
          <p:nvPr/>
        </p:nvSpPr>
        <p:spPr>
          <a:xfrm>
            <a:off x="5026840" y="2348880"/>
            <a:ext cx="2016223" cy="584775"/>
          </a:xfrm>
          <a:prstGeom prst="rect">
            <a:avLst/>
          </a:prstGeom>
          <a:noFill/>
          <a:effectLst/>
        </p:spPr>
        <p:txBody>
          <a:bodyPr wrap="square" rtlCol="0">
            <a:spAutoFit/>
          </a:bodyPr>
          <a:lstStyle/>
          <a:p>
            <a:pPr algn="ctr"/>
            <a:r>
              <a:rPr lang="zh-CN" altLang="en-US" sz="3200" dirty="0">
                <a:solidFill>
                  <a:srgbClr val="C37C86"/>
                </a:solidFill>
                <a:latin typeface="幼圆" panose="02010509060101010101" pitchFamily="49" charset="-122"/>
                <a:ea typeface="幼圆" panose="02010509060101010101" pitchFamily="49" charset="-122"/>
              </a:rPr>
              <a:t>第三章节</a:t>
            </a:r>
          </a:p>
        </p:txBody>
      </p:sp>
      <p:sp>
        <p:nvSpPr>
          <p:cNvPr id="15" name="文本框 21"/>
          <p:cNvSpPr txBox="1"/>
          <p:nvPr/>
        </p:nvSpPr>
        <p:spPr>
          <a:xfrm>
            <a:off x="2974611" y="3861048"/>
            <a:ext cx="6120680" cy="692497"/>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Applicable to enterprise introduction, summary report, sales marketing, chart dataa</a:t>
            </a:r>
            <a:r>
              <a:rPr lang="zh-CN" altLang="en-US" sz="1000" dirty="0">
                <a:solidFill>
                  <a:schemeClr val="tx2"/>
                </a:solidFill>
                <a:latin typeface="幼圆" panose="02010509060101010101" pitchFamily="49" charset="-122"/>
                <a:ea typeface="幼圆" panose="02010509060101010101" pitchFamily="49" charset="-122"/>
              </a:rPr>
              <a:t>亮亮图文旗舰店</a:t>
            </a:r>
            <a:r>
              <a:rPr lang="en-US" altLang="zh-CN" sz="1000" dirty="0">
                <a:solidFill>
                  <a:schemeClr val="tx2"/>
                </a:solidFill>
                <a:latin typeface="幼圆" panose="02010509060101010101" pitchFamily="49" charset="-122"/>
                <a:ea typeface="幼圆" panose="02010509060101010101" pitchFamily="49" charset="-122"/>
              </a:rPr>
              <a:t>https://liangliangtuwen.tmall.com</a:t>
            </a:r>
            <a:endParaRPr lang="zh-CN" altLang="en-US" sz="1000" dirty="0">
              <a:solidFill>
                <a:schemeClr val="tx2"/>
              </a:solidFill>
              <a:latin typeface="幼圆" panose="02010509060101010101" pitchFamily="49" charset="-122"/>
              <a:ea typeface="幼圆" panose="02010509060101010101" pitchFamily="49" charset="-122"/>
            </a:endParaRPr>
          </a:p>
        </p:txBody>
      </p:sp>
      <p:sp>
        <p:nvSpPr>
          <p:cNvPr id="17" name="TextBox 76"/>
          <p:cNvSpPr txBox="1"/>
          <p:nvPr/>
        </p:nvSpPr>
        <p:spPr>
          <a:xfrm>
            <a:off x="3309337" y="3043409"/>
            <a:ext cx="5451229" cy="707886"/>
          </a:xfrm>
          <a:prstGeom prst="rect">
            <a:avLst/>
          </a:prstGeom>
          <a:noFill/>
          <a:effectLst/>
        </p:spPr>
        <p:txBody>
          <a:bodyPr wrap="square" rtlCol="0">
            <a:spAutoFit/>
          </a:bodyPr>
          <a:lstStyle/>
          <a:p>
            <a:pPr algn="ctr"/>
            <a:r>
              <a:rPr lang="zh-CN" altLang="en-US" sz="4000" dirty="0">
                <a:solidFill>
                  <a:srgbClr val="917E91"/>
                </a:solidFill>
                <a:latin typeface="幼圆" panose="02010509060101010101" pitchFamily="49" charset="-122"/>
                <a:ea typeface="幼圆" panose="02010509060101010101" pitchFamily="49" charset="-122"/>
              </a:rPr>
              <a:t>单击修改您的标题</a:t>
            </a:r>
          </a:p>
        </p:txBody>
      </p:sp>
      <p:pic>
        <p:nvPicPr>
          <p:cNvPr id="7" name="图片 6"/>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8828390" y="2363068"/>
            <a:ext cx="2077355" cy="4918299"/>
          </a:xfrm>
          <a:prstGeom prst="rect">
            <a:avLst/>
          </a:prstGeom>
        </p:spPr>
      </p:pic>
      <p:pic>
        <p:nvPicPr>
          <p:cNvPr id="2" name="图片 1"/>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5162" y="686858"/>
            <a:ext cx="2748842" cy="2748842"/>
          </a:xfrm>
          <a:prstGeom prst="rect">
            <a:avLst/>
          </a:prstGeom>
        </p:spPr>
      </p:pic>
    </p:spTree>
    <p:extLst>
      <p:ext uri="{BB962C8B-B14F-4D97-AF65-F5344CB8AC3E}">
        <p14:creationId xmlns:p14="http://schemas.microsoft.com/office/powerpoint/2010/main" val="12241564"/>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lded Corner 15"/>
          <p:cNvSpPr/>
          <p:nvPr/>
        </p:nvSpPr>
        <p:spPr>
          <a:xfrm>
            <a:off x="521898" y="1432478"/>
            <a:ext cx="3568442" cy="2230276"/>
          </a:xfrm>
          <a:prstGeom prst="foldedCorner">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26" name="TextBox 25"/>
          <p:cNvSpPr txBox="1"/>
          <p:nvPr/>
        </p:nvSpPr>
        <p:spPr>
          <a:xfrm>
            <a:off x="885517" y="2405001"/>
            <a:ext cx="2841205" cy="1035861"/>
          </a:xfrm>
          <a:prstGeom prst="rect">
            <a:avLst/>
          </a:prstGeom>
          <a:noFill/>
        </p:spPr>
        <p:txBody>
          <a:bodyPr wrap="square" rtlCol="0">
            <a:spAutoFit/>
          </a:bodyPr>
          <a:lstStyle/>
          <a:p>
            <a:pPr algn="ctr"/>
            <a:r>
              <a:rPr lang="en-US" sz="1866" b="1" dirty="0">
                <a:solidFill>
                  <a:schemeClr val="bg1"/>
                </a:solidFill>
                <a:latin typeface="+mj-lt"/>
              </a:rPr>
              <a:t>Web Design</a:t>
            </a:r>
          </a:p>
          <a:p>
            <a:pPr algn="ctr" defTabSz="1218895">
              <a:spcBef>
                <a:spcPct val="20000"/>
              </a:spcBef>
              <a:defRPr/>
            </a:pPr>
            <a:r>
              <a:rPr lang="en-US" sz="1333" dirty="0">
                <a:solidFill>
                  <a:schemeClr val="bg1"/>
                </a:solidFill>
              </a:rPr>
              <a:t>There are many variations of Lorem Ipsum available, but the majority have suffered.</a:t>
            </a:r>
          </a:p>
        </p:txBody>
      </p:sp>
      <p:sp>
        <p:nvSpPr>
          <p:cNvPr id="29" name="Folded Corner 28"/>
          <p:cNvSpPr/>
          <p:nvPr/>
        </p:nvSpPr>
        <p:spPr>
          <a:xfrm>
            <a:off x="4313367" y="1432478"/>
            <a:ext cx="3568442" cy="2230276"/>
          </a:xfrm>
          <a:prstGeom prst="foldedCorner">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34" name="TextBox 33"/>
          <p:cNvSpPr txBox="1"/>
          <p:nvPr/>
        </p:nvSpPr>
        <p:spPr>
          <a:xfrm>
            <a:off x="4676987" y="2405001"/>
            <a:ext cx="2841205" cy="1035861"/>
          </a:xfrm>
          <a:prstGeom prst="rect">
            <a:avLst/>
          </a:prstGeom>
          <a:noFill/>
        </p:spPr>
        <p:txBody>
          <a:bodyPr wrap="square" rtlCol="0">
            <a:spAutoFit/>
          </a:bodyPr>
          <a:lstStyle/>
          <a:p>
            <a:pPr algn="ctr"/>
            <a:r>
              <a:rPr lang="en-US" sz="1866" b="1" dirty="0">
                <a:solidFill>
                  <a:schemeClr val="bg1"/>
                </a:solidFill>
                <a:latin typeface="+mj-lt"/>
              </a:rPr>
              <a:t>Mobile Apps</a:t>
            </a:r>
          </a:p>
          <a:p>
            <a:pPr algn="ctr" defTabSz="1218895">
              <a:spcBef>
                <a:spcPct val="20000"/>
              </a:spcBef>
              <a:defRPr/>
            </a:pPr>
            <a:r>
              <a:rPr lang="en-US" sz="1333" dirty="0">
                <a:solidFill>
                  <a:schemeClr val="bg1"/>
                </a:solidFill>
              </a:rPr>
              <a:t>There are many variations of Lorem Ipsum available, but the majority have suffered.</a:t>
            </a:r>
          </a:p>
        </p:txBody>
      </p:sp>
      <p:sp>
        <p:nvSpPr>
          <p:cNvPr id="35" name="Folded Corner 34"/>
          <p:cNvSpPr/>
          <p:nvPr/>
        </p:nvSpPr>
        <p:spPr>
          <a:xfrm>
            <a:off x="8074906" y="1432478"/>
            <a:ext cx="3568442" cy="2230276"/>
          </a:xfrm>
          <a:prstGeom prst="foldedCorner">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39" name="TextBox 38"/>
          <p:cNvSpPr txBox="1"/>
          <p:nvPr/>
        </p:nvSpPr>
        <p:spPr>
          <a:xfrm>
            <a:off x="8438526" y="2405001"/>
            <a:ext cx="2841205" cy="1035861"/>
          </a:xfrm>
          <a:prstGeom prst="rect">
            <a:avLst/>
          </a:prstGeom>
          <a:noFill/>
        </p:spPr>
        <p:txBody>
          <a:bodyPr wrap="square" rtlCol="0">
            <a:spAutoFit/>
          </a:bodyPr>
          <a:lstStyle/>
          <a:p>
            <a:pPr algn="ctr"/>
            <a:r>
              <a:rPr lang="en-US" sz="1866" b="1" dirty="0">
                <a:solidFill>
                  <a:schemeClr val="bg1"/>
                </a:solidFill>
                <a:latin typeface="+mj-lt"/>
              </a:rPr>
              <a:t>Data Analyses</a:t>
            </a:r>
          </a:p>
          <a:p>
            <a:pPr algn="ctr" defTabSz="1218895">
              <a:spcBef>
                <a:spcPct val="20000"/>
              </a:spcBef>
              <a:defRPr/>
            </a:pPr>
            <a:r>
              <a:rPr lang="en-US" sz="1333" dirty="0">
                <a:solidFill>
                  <a:schemeClr val="bg1"/>
                </a:solidFill>
              </a:rPr>
              <a:t>There are many variations of Lorem Ipsum available, but the majority have suffered.</a:t>
            </a:r>
          </a:p>
        </p:txBody>
      </p:sp>
      <p:sp>
        <p:nvSpPr>
          <p:cNvPr id="40" name="Folded Corner 39"/>
          <p:cNvSpPr/>
          <p:nvPr/>
        </p:nvSpPr>
        <p:spPr>
          <a:xfrm>
            <a:off x="521898" y="3893124"/>
            <a:ext cx="3568442" cy="2230276"/>
          </a:xfrm>
          <a:prstGeom prst="foldedCorner">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42" name="TextBox 41"/>
          <p:cNvSpPr txBox="1"/>
          <p:nvPr/>
        </p:nvSpPr>
        <p:spPr>
          <a:xfrm>
            <a:off x="885517" y="4865646"/>
            <a:ext cx="2841205" cy="1035861"/>
          </a:xfrm>
          <a:prstGeom prst="rect">
            <a:avLst/>
          </a:prstGeom>
          <a:noFill/>
        </p:spPr>
        <p:txBody>
          <a:bodyPr wrap="square" rtlCol="0">
            <a:spAutoFit/>
          </a:bodyPr>
          <a:lstStyle/>
          <a:p>
            <a:pPr algn="ctr"/>
            <a:r>
              <a:rPr lang="en-US" sz="1866" b="1" dirty="0">
                <a:solidFill>
                  <a:schemeClr val="bg1"/>
                </a:solidFill>
                <a:latin typeface="+mj-lt"/>
              </a:rPr>
              <a:t>Management</a:t>
            </a:r>
          </a:p>
          <a:p>
            <a:pPr algn="ctr" defTabSz="1218895">
              <a:spcBef>
                <a:spcPct val="20000"/>
              </a:spcBef>
              <a:defRPr/>
            </a:pPr>
            <a:r>
              <a:rPr lang="en-US" sz="1333" dirty="0">
                <a:solidFill>
                  <a:schemeClr val="bg1"/>
                </a:solidFill>
              </a:rPr>
              <a:t>There are many variations of Lorem Ipsum available, but the majority have suffered.</a:t>
            </a:r>
          </a:p>
        </p:txBody>
      </p:sp>
      <p:sp>
        <p:nvSpPr>
          <p:cNvPr id="43" name="Folded Corner 42"/>
          <p:cNvSpPr/>
          <p:nvPr/>
        </p:nvSpPr>
        <p:spPr>
          <a:xfrm>
            <a:off x="4313367" y="3893124"/>
            <a:ext cx="3568442" cy="2230276"/>
          </a:xfrm>
          <a:prstGeom prst="foldedCorner">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45" name="TextBox 44"/>
          <p:cNvSpPr txBox="1"/>
          <p:nvPr/>
        </p:nvSpPr>
        <p:spPr>
          <a:xfrm>
            <a:off x="4676987" y="4865646"/>
            <a:ext cx="2841205" cy="1035861"/>
          </a:xfrm>
          <a:prstGeom prst="rect">
            <a:avLst/>
          </a:prstGeom>
          <a:noFill/>
        </p:spPr>
        <p:txBody>
          <a:bodyPr wrap="square" rtlCol="0">
            <a:spAutoFit/>
          </a:bodyPr>
          <a:lstStyle/>
          <a:p>
            <a:pPr algn="ctr"/>
            <a:r>
              <a:rPr lang="en-US" sz="1866" b="1" dirty="0">
                <a:solidFill>
                  <a:schemeClr val="bg1"/>
                </a:solidFill>
                <a:latin typeface="+mj-lt"/>
              </a:rPr>
              <a:t>Dedicated Support</a:t>
            </a:r>
          </a:p>
          <a:p>
            <a:pPr algn="ctr" defTabSz="1218895">
              <a:spcBef>
                <a:spcPct val="20000"/>
              </a:spcBef>
              <a:defRPr/>
            </a:pPr>
            <a:r>
              <a:rPr lang="en-US" sz="1333" dirty="0">
                <a:solidFill>
                  <a:schemeClr val="bg1"/>
                </a:solidFill>
              </a:rPr>
              <a:t>There are many variations of Lorem Ipsum available, but the majority have suffered.</a:t>
            </a:r>
          </a:p>
        </p:txBody>
      </p:sp>
      <p:sp>
        <p:nvSpPr>
          <p:cNvPr id="46" name="Folded Corner 45"/>
          <p:cNvSpPr/>
          <p:nvPr/>
        </p:nvSpPr>
        <p:spPr>
          <a:xfrm>
            <a:off x="8074906" y="3893124"/>
            <a:ext cx="3568442" cy="2230276"/>
          </a:xfrm>
          <a:prstGeom prst="foldedCorner">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48" name="TextBox 47"/>
          <p:cNvSpPr txBox="1"/>
          <p:nvPr/>
        </p:nvSpPr>
        <p:spPr>
          <a:xfrm>
            <a:off x="8438526" y="4865646"/>
            <a:ext cx="2841205" cy="1035861"/>
          </a:xfrm>
          <a:prstGeom prst="rect">
            <a:avLst/>
          </a:prstGeom>
          <a:noFill/>
        </p:spPr>
        <p:txBody>
          <a:bodyPr wrap="square" rtlCol="0">
            <a:spAutoFit/>
          </a:bodyPr>
          <a:lstStyle/>
          <a:p>
            <a:pPr algn="ctr"/>
            <a:r>
              <a:rPr lang="en-US" sz="1866" b="1" dirty="0">
                <a:solidFill>
                  <a:schemeClr val="bg1"/>
                </a:solidFill>
                <a:latin typeface="+mj-lt"/>
              </a:rPr>
              <a:t>Go Globally</a:t>
            </a:r>
          </a:p>
          <a:p>
            <a:pPr algn="ctr" defTabSz="1218895">
              <a:spcBef>
                <a:spcPct val="20000"/>
              </a:spcBef>
              <a:defRPr/>
            </a:pPr>
            <a:r>
              <a:rPr lang="en-US" sz="1333" dirty="0">
                <a:solidFill>
                  <a:schemeClr val="bg1"/>
                </a:solidFill>
              </a:rPr>
              <a:t>There are many variations of Lorem Ipsum available, but the majority have suffered.</a:t>
            </a:r>
          </a:p>
        </p:txBody>
      </p:sp>
      <p:grpSp>
        <p:nvGrpSpPr>
          <p:cNvPr id="3" name="Group 49"/>
          <p:cNvGrpSpPr/>
          <p:nvPr/>
        </p:nvGrpSpPr>
        <p:grpSpPr>
          <a:xfrm>
            <a:off x="9464045" y="4075482"/>
            <a:ext cx="790162" cy="790162"/>
            <a:chOff x="7097501" y="3056738"/>
            <a:chExt cx="592776" cy="592776"/>
          </a:xfrm>
        </p:grpSpPr>
        <p:sp>
          <p:nvSpPr>
            <p:cNvPr id="47" name="Sev01"/>
            <p:cNvSpPr>
              <a:spLocks noChangeAspect="1"/>
            </p:cNvSpPr>
            <p:nvPr/>
          </p:nvSpPr>
          <p:spPr>
            <a:xfrm>
              <a:off x="7097501" y="3056738"/>
              <a:ext cx="592776" cy="592776"/>
            </a:xfrm>
            <a:prstGeom prst="ellipse">
              <a:avLst/>
            </a:prstGeom>
            <a:solidFill>
              <a:srgbClr val="C3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6"/>
                </a:solidFill>
                <a:latin typeface="FontAwesome" pitchFamily="2" charset="0"/>
              </a:endParaRPr>
            </a:p>
          </p:txBody>
        </p:sp>
        <p:sp>
          <p:nvSpPr>
            <p:cNvPr id="23" name="Freeform 5"/>
            <p:cNvSpPr>
              <a:spLocks noEditPoints="1"/>
            </p:cNvSpPr>
            <p:nvPr/>
          </p:nvSpPr>
          <p:spPr bwMode="auto">
            <a:xfrm>
              <a:off x="7212833" y="3173342"/>
              <a:ext cx="370370" cy="37037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p>
          </p:txBody>
        </p:sp>
      </p:grpSp>
      <p:grpSp>
        <p:nvGrpSpPr>
          <p:cNvPr id="5" name="Group 31"/>
          <p:cNvGrpSpPr/>
          <p:nvPr/>
        </p:nvGrpSpPr>
        <p:grpSpPr>
          <a:xfrm>
            <a:off x="1911036" y="4075482"/>
            <a:ext cx="790162" cy="790162"/>
            <a:chOff x="1431269" y="3056738"/>
            <a:chExt cx="592776" cy="592776"/>
          </a:xfrm>
        </p:grpSpPr>
        <p:sp>
          <p:nvSpPr>
            <p:cNvPr id="41" name="Sev01"/>
            <p:cNvSpPr>
              <a:spLocks noChangeAspect="1"/>
            </p:cNvSpPr>
            <p:nvPr/>
          </p:nvSpPr>
          <p:spPr>
            <a:xfrm>
              <a:off x="1431269" y="3056738"/>
              <a:ext cx="592776" cy="592776"/>
            </a:xfrm>
            <a:prstGeom prst="ellipse">
              <a:avLst/>
            </a:prstGeom>
            <a:solidFill>
              <a:srgbClr val="C3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4"/>
                </a:solidFill>
                <a:latin typeface="FontAwesome" pitchFamily="2" charset="0"/>
              </a:endParaRPr>
            </a:p>
          </p:txBody>
        </p:sp>
        <p:sp>
          <p:nvSpPr>
            <p:cNvPr id="24" name="Freeform 52"/>
            <p:cNvSpPr>
              <a:spLocks noEditPoints="1"/>
            </p:cNvSpPr>
            <p:nvPr/>
          </p:nvSpPr>
          <p:spPr bwMode="auto">
            <a:xfrm>
              <a:off x="1601588" y="3217493"/>
              <a:ext cx="252139" cy="27126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6" name="Group 30"/>
          <p:cNvGrpSpPr/>
          <p:nvPr/>
        </p:nvGrpSpPr>
        <p:grpSpPr>
          <a:xfrm>
            <a:off x="1911036" y="1614837"/>
            <a:ext cx="790162" cy="790162"/>
            <a:chOff x="1431269" y="1210773"/>
            <a:chExt cx="592776" cy="592776"/>
          </a:xfrm>
        </p:grpSpPr>
        <p:sp>
          <p:nvSpPr>
            <p:cNvPr id="21" name="Sev01"/>
            <p:cNvSpPr>
              <a:spLocks noChangeAspect="1"/>
            </p:cNvSpPr>
            <p:nvPr/>
          </p:nvSpPr>
          <p:spPr>
            <a:xfrm>
              <a:off x="1431269" y="1210773"/>
              <a:ext cx="592776" cy="592776"/>
            </a:xfrm>
            <a:prstGeom prst="ellipse">
              <a:avLst/>
            </a:prstGeom>
            <a:solidFill>
              <a:srgbClr val="917E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1"/>
                </a:solidFill>
                <a:latin typeface="FontAwesome" pitchFamily="2" charset="0"/>
              </a:endParaRPr>
            </a:p>
          </p:txBody>
        </p:sp>
        <p:sp>
          <p:nvSpPr>
            <p:cNvPr id="25" name="Freeform 42"/>
            <p:cNvSpPr>
              <a:spLocks noEditPoints="1"/>
            </p:cNvSpPr>
            <p:nvPr/>
          </p:nvSpPr>
          <p:spPr bwMode="auto">
            <a:xfrm>
              <a:off x="1566514" y="1368456"/>
              <a:ext cx="322286" cy="27741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7" name="Group 27"/>
          <p:cNvGrpSpPr/>
          <p:nvPr/>
        </p:nvGrpSpPr>
        <p:grpSpPr>
          <a:xfrm>
            <a:off x="5702506" y="1614837"/>
            <a:ext cx="790162" cy="790162"/>
            <a:chOff x="4275612" y="1210773"/>
            <a:chExt cx="592776" cy="592776"/>
          </a:xfrm>
        </p:grpSpPr>
        <p:sp>
          <p:nvSpPr>
            <p:cNvPr id="30" name="Sev01"/>
            <p:cNvSpPr>
              <a:spLocks noChangeAspect="1"/>
            </p:cNvSpPr>
            <p:nvPr/>
          </p:nvSpPr>
          <p:spPr>
            <a:xfrm>
              <a:off x="4275612" y="1210773"/>
              <a:ext cx="592776" cy="592776"/>
            </a:xfrm>
            <a:prstGeom prst="ellipse">
              <a:avLst/>
            </a:prstGeom>
            <a:solidFill>
              <a:srgbClr val="C3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2"/>
                </a:solidFill>
                <a:latin typeface="FontAwesome" pitchFamily="2" charset="0"/>
              </a:endParaRPr>
            </a:p>
          </p:txBody>
        </p:sp>
        <p:sp>
          <p:nvSpPr>
            <p:cNvPr id="27" name="Freeform 86"/>
            <p:cNvSpPr>
              <a:spLocks noEditPoints="1"/>
            </p:cNvSpPr>
            <p:nvPr/>
          </p:nvSpPr>
          <p:spPr bwMode="auto">
            <a:xfrm>
              <a:off x="4469105" y="1334036"/>
              <a:ext cx="205791" cy="346250"/>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8" name="Group 48"/>
          <p:cNvGrpSpPr/>
          <p:nvPr/>
        </p:nvGrpSpPr>
        <p:grpSpPr>
          <a:xfrm>
            <a:off x="5702506" y="4075482"/>
            <a:ext cx="790162" cy="790162"/>
            <a:chOff x="4275612" y="3056738"/>
            <a:chExt cx="592776" cy="592776"/>
          </a:xfrm>
        </p:grpSpPr>
        <p:sp>
          <p:nvSpPr>
            <p:cNvPr id="44" name="Sev01"/>
            <p:cNvSpPr>
              <a:spLocks noChangeAspect="1"/>
            </p:cNvSpPr>
            <p:nvPr/>
          </p:nvSpPr>
          <p:spPr>
            <a:xfrm>
              <a:off x="4275612" y="3056738"/>
              <a:ext cx="592776" cy="592776"/>
            </a:xfrm>
            <a:prstGeom prst="ellipse">
              <a:avLst/>
            </a:prstGeom>
            <a:solidFill>
              <a:srgbClr val="917E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5"/>
                </a:solidFill>
                <a:latin typeface="FontAwesome" pitchFamily="2" charset="0"/>
              </a:endParaRPr>
            </a:p>
          </p:txBody>
        </p:sp>
        <p:sp>
          <p:nvSpPr>
            <p:cNvPr id="33" name="Freeform 216"/>
            <p:cNvSpPr>
              <a:spLocks noEditPoints="1"/>
            </p:cNvSpPr>
            <p:nvPr/>
          </p:nvSpPr>
          <p:spPr bwMode="auto">
            <a:xfrm>
              <a:off x="4434142" y="3214331"/>
              <a:ext cx="275716" cy="277591"/>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9" name="Group 36"/>
          <p:cNvGrpSpPr/>
          <p:nvPr/>
        </p:nvGrpSpPr>
        <p:grpSpPr>
          <a:xfrm>
            <a:off x="9464045" y="1614837"/>
            <a:ext cx="790162" cy="790162"/>
            <a:chOff x="7097501" y="1210773"/>
            <a:chExt cx="592776" cy="592776"/>
          </a:xfrm>
        </p:grpSpPr>
        <p:sp>
          <p:nvSpPr>
            <p:cNvPr id="38" name="Sev01"/>
            <p:cNvSpPr>
              <a:spLocks noChangeAspect="1"/>
            </p:cNvSpPr>
            <p:nvPr/>
          </p:nvSpPr>
          <p:spPr>
            <a:xfrm>
              <a:off x="7097501" y="1210773"/>
              <a:ext cx="592776" cy="592776"/>
            </a:xfrm>
            <a:prstGeom prst="ellipse">
              <a:avLst/>
            </a:prstGeom>
            <a:solidFill>
              <a:srgbClr val="917E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3"/>
                </a:solidFill>
                <a:latin typeface="FontAwesome" pitchFamily="2" charset="0"/>
              </a:endParaRPr>
            </a:p>
          </p:txBody>
        </p:sp>
        <p:sp>
          <p:nvSpPr>
            <p:cNvPr id="36" name="Freeform 217"/>
            <p:cNvSpPr>
              <a:spLocks noEditPoints="1"/>
            </p:cNvSpPr>
            <p:nvPr/>
          </p:nvSpPr>
          <p:spPr bwMode="auto">
            <a:xfrm>
              <a:off x="7242854" y="1393884"/>
              <a:ext cx="302071" cy="226554"/>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37" name="文本框 36"/>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5442622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53"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childTnLst>
                                </p:cTn>
                              </p:par>
                            </p:childTnLst>
                          </p:cTn>
                        </p:par>
                        <p:par>
                          <p:cTn id="36" fill="hold">
                            <p:stCondLst>
                              <p:cond delay="4000"/>
                            </p:stCondLst>
                            <p:childTnLst>
                              <p:par>
                                <p:cTn id="37" presetID="53"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4500"/>
                            </p:stCondLst>
                            <p:childTnLst>
                              <p:par>
                                <p:cTn id="43" presetID="53" presetClass="entr" presetSubtype="0"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000"/>
                                        <p:tgtEl>
                                          <p:spTgt spid="39"/>
                                        </p:tgtEl>
                                      </p:cBhvr>
                                    </p:animEffect>
                                  </p:childTnLst>
                                </p:cTn>
                              </p:par>
                            </p:childTnLst>
                          </p:cTn>
                        </p:par>
                        <p:par>
                          <p:cTn id="52" fill="hold">
                            <p:stCondLst>
                              <p:cond delay="6000"/>
                            </p:stCondLst>
                            <p:childTnLst>
                              <p:par>
                                <p:cTn id="53" presetID="53"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childTnLst>
                          </p:cTn>
                        </p:par>
                        <p:par>
                          <p:cTn id="58" fill="hold">
                            <p:stCondLst>
                              <p:cond delay="6500"/>
                            </p:stCondLst>
                            <p:childTnLst>
                              <p:par>
                                <p:cTn id="59" presetID="53" presetClass="entr" presetSubtype="0"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Effect transition="in" filter="fade">
                                      <p:cBhvr>
                                        <p:cTn id="63" dur="500"/>
                                        <p:tgtEl>
                                          <p:spTgt spid="5"/>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1000"/>
                                        <p:tgtEl>
                                          <p:spTgt spid="42"/>
                                        </p:tgtEl>
                                      </p:cBhvr>
                                    </p:animEffect>
                                  </p:childTnLst>
                                </p:cTn>
                              </p:par>
                            </p:childTnLst>
                          </p:cTn>
                        </p:par>
                        <p:par>
                          <p:cTn id="68" fill="hold">
                            <p:stCondLst>
                              <p:cond delay="8000"/>
                            </p:stCondLst>
                            <p:childTnLst>
                              <p:par>
                                <p:cTn id="69" presetID="53"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childTnLst>
                          </p:cTn>
                        </p:par>
                        <p:par>
                          <p:cTn id="74" fill="hold">
                            <p:stCondLst>
                              <p:cond delay="8500"/>
                            </p:stCondLst>
                            <p:childTnLst>
                              <p:par>
                                <p:cTn id="75" presetID="53" presetClass="entr" presetSubtype="0"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1000"/>
                                        <p:tgtEl>
                                          <p:spTgt spid="45"/>
                                        </p:tgtEl>
                                      </p:cBhvr>
                                    </p:animEffect>
                                  </p:childTnLst>
                                </p:cTn>
                              </p:par>
                            </p:childTnLst>
                          </p:cTn>
                        </p:par>
                        <p:par>
                          <p:cTn id="84" fill="hold">
                            <p:stCondLst>
                              <p:cond delay="10000"/>
                            </p:stCondLst>
                            <p:childTnLst>
                              <p:par>
                                <p:cTn id="85" presetID="53" presetClass="entr" presetSubtype="0" fill="hold" grpId="0" nodeType="after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p:cTn id="87" dur="500" fill="hold"/>
                                        <p:tgtEl>
                                          <p:spTgt spid="46"/>
                                        </p:tgtEl>
                                        <p:attrNameLst>
                                          <p:attrName>ppt_w</p:attrName>
                                        </p:attrNameLst>
                                      </p:cBhvr>
                                      <p:tavLst>
                                        <p:tav tm="0">
                                          <p:val>
                                            <p:fltVal val="0"/>
                                          </p:val>
                                        </p:tav>
                                        <p:tav tm="100000">
                                          <p:val>
                                            <p:strVal val="#ppt_w"/>
                                          </p:val>
                                        </p:tav>
                                      </p:tavLst>
                                    </p:anim>
                                    <p:anim calcmode="lin" valueType="num">
                                      <p:cBhvr>
                                        <p:cTn id="88" dur="500" fill="hold"/>
                                        <p:tgtEl>
                                          <p:spTgt spid="46"/>
                                        </p:tgtEl>
                                        <p:attrNameLst>
                                          <p:attrName>ppt_h</p:attrName>
                                        </p:attrNameLst>
                                      </p:cBhvr>
                                      <p:tavLst>
                                        <p:tav tm="0">
                                          <p:val>
                                            <p:fltVal val="0"/>
                                          </p:val>
                                        </p:tav>
                                        <p:tav tm="100000">
                                          <p:val>
                                            <p:strVal val="#ppt_h"/>
                                          </p:val>
                                        </p:tav>
                                      </p:tavLst>
                                    </p:anim>
                                    <p:animEffect transition="in" filter="fade">
                                      <p:cBhvr>
                                        <p:cTn id="89" dur="500"/>
                                        <p:tgtEl>
                                          <p:spTgt spid="46"/>
                                        </p:tgtEl>
                                      </p:cBhvr>
                                    </p:animEffect>
                                  </p:childTnLst>
                                </p:cTn>
                              </p:par>
                            </p:childTnLst>
                          </p:cTn>
                        </p:par>
                        <p:par>
                          <p:cTn id="90" fill="hold">
                            <p:stCondLst>
                              <p:cond delay="10500"/>
                            </p:stCondLst>
                            <p:childTnLst>
                              <p:par>
                                <p:cTn id="91" presetID="53" presetClass="entr" presetSubtype="0" fill="hold" nodeType="afterEffect">
                                  <p:stCondLst>
                                    <p:cond delay="0"/>
                                  </p:stCondLst>
                                  <p:childTnLst>
                                    <p:set>
                                      <p:cBhvr>
                                        <p:cTn id="92" dur="1" fill="hold">
                                          <p:stCondLst>
                                            <p:cond delay="0"/>
                                          </p:stCondLst>
                                        </p:cTn>
                                        <p:tgtEl>
                                          <p:spTgt spid="3"/>
                                        </p:tgtEl>
                                        <p:attrNameLst>
                                          <p:attrName>style.visibility</p:attrName>
                                        </p:attrNameLst>
                                      </p:cBhvr>
                                      <p:to>
                                        <p:strVal val="visible"/>
                                      </p:to>
                                    </p:set>
                                    <p:anim calcmode="lin" valueType="num">
                                      <p:cBhvr>
                                        <p:cTn id="93" dur="500" fill="hold"/>
                                        <p:tgtEl>
                                          <p:spTgt spid="3"/>
                                        </p:tgtEl>
                                        <p:attrNameLst>
                                          <p:attrName>ppt_w</p:attrName>
                                        </p:attrNameLst>
                                      </p:cBhvr>
                                      <p:tavLst>
                                        <p:tav tm="0">
                                          <p:val>
                                            <p:fltVal val="0"/>
                                          </p:val>
                                        </p:tav>
                                        <p:tav tm="100000">
                                          <p:val>
                                            <p:strVal val="#ppt_w"/>
                                          </p:val>
                                        </p:tav>
                                      </p:tavLst>
                                    </p:anim>
                                    <p:anim calcmode="lin" valueType="num">
                                      <p:cBhvr>
                                        <p:cTn id="94" dur="500" fill="hold"/>
                                        <p:tgtEl>
                                          <p:spTgt spid="3"/>
                                        </p:tgtEl>
                                        <p:attrNameLst>
                                          <p:attrName>ppt_h</p:attrName>
                                        </p:attrNameLst>
                                      </p:cBhvr>
                                      <p:tavLst>
                                        <p:tav tm="0">
                                          <p:val>
                                            <p:fltVal val="0"/>
                                          </p:val>
                                        </p:tav>
                                        <p:tav tm="100000">
                                          <p:val>
                                            <p:strVal val="#ppt_h"/>
                                          </p:val>
                                        </p:tav>
                                      </p:tavLst>
                                    </p:anim>
                                    <p:animEffect transition="in" filter="fade">
                                      <p:cBhvr>
                                        <p:cTn id="95" dur="500"/>
                                        <p:tgtEl>
                                          <p:spTgt spid="3"/>
                                        </p:tgtEl>
                                      </p:cBhvr>
                                    </p:animEffect>
                                  </p:childTnLst>
                                </p:cTn>
                              </p:par>
                            </p:childTnLst>
                          </p:cTn>
                        </p:par>
                        <p:par>
                          <p:cTn id="96" fill="hold">
                            <p:stCondLst>
                              <p:cond delay="11000"/>
                            </p:stCondLst>
                            <p:childTnLst>
                              <p:par>
                                <p:cTn id="97" presetID="10" presetClass="entr" presetSubtype="0" fill="hold" grpId="0" nodeType="after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fade">
                                      <p:cBhvr>
                                        <p:cTn id="9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29" grpId="0" animBg="1"/>
      <p:bldP spid="34" grpId="0"/>
      <p:bldP spid="35" grpId="0" animBg="1"/>
      <p:bldP spid="39" grpId="0"/>
      <p:bldP spid="40" grpId="0" animBg="1"/>
      <p:bldP spid="42" grpId="0"/>
      <p:bldP spid="43" grpId="0" animBg="1"/>
      <p:bldP spid="45" grpId="0"/>
      <p:bldP spid="46" grpId="0" animBg="1"/>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ed Rectangle 26"/>
          <p:cNvSpPr/>
          <p:nvPr/>
        </p:nvSpPr>
        <p:spPr>
          <a:xfrm>
            <a:off x="1053033" y="2895108"/>
            <a:ext cx="2314768" cy="1991799"/>
          </a:xfrm>
          <a:prstGeom prst="roundRect">
            <a:avLst>
              <a:gd name="adj" fmla="val 3503"/>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p>
        </p:txBody>
      </p:sp>
      <p:grpSp>
        <p:nvGrpSpPr>
          <p:cNvPr id="5" name="Group 38"/>
          <p:cNvGrpSpPr/>
          <p:nvPr/>
        </p:nvGrpSpPr>
        <p:grpSpPr>
          <a:xfrm>
            <a:off x="1053033" y="1986335"/>
            <a:ext cx="2314768" cy="804733"/>
            <a:chOff x="778074" y="1534825"/>
            <a:chExt cx="1736528" cy="603707"/>
          </a:xfrm>
          <a:blipFill>
            <a:blip r:embed="rId3"/>
            <a:stretch>
              <a:fillRect/>
            </a:stretch>
          </a:blipFill>
        </p:grpSpPr>
        <p:sp>
          <p:nvSpPr>
            <p:cNvPr id="35" name="Rounded Rectangle 34"/>
            <p:cNvSpPr/>
            <p:nvPr/>
          </p:nvSpPr>
          <p:spPr>
            <a:xfrm>
              <a:off x="778074" y="1534825"/>
              <a:ext cx="1736528" cy="603707"/>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solidFill>
                  <a:schemeClr val="bg1">
                    <a:lumMod val="95000"/>
                  </a:schemeClr>
                </a:solidFill>
              </a:endParaRPr>
            </a:p>
          </p:txBody>
        </p:sp>
        <p:sp>
          <p:nvSpPr>
            <p:cNvPr id="94" name="TextBox 93"/>
            <p:cNvSpPr txBox="1"/>
            <p:nvPr/>
          </p:nvSpPr>
          <p:spPr>
            <a:xfrm>
              <a:off x="1178395" y="1628855"/>
              <a:ext cx="935884" cy="400117"/>
            </a:xfrm>
            <a:prstGeom prst="rect">
              <a:avLst/>
            </a:prstGeom>
            <a:grpFill/>
          </p:spPr>
          <p:txBody>
            <a:bodyPr wrap="none" lIns="0" tIns="0" rIns="0" bIns="0" rtlCol="0" anchor="t">
              <a:spAutoFit/>
            </a:bodyPr>
            <a:lstStyle/>
            <a:p>
              <a:pPr algn="ctr"/>
              <a:r>
                <a:rPr lang="en-US" sz="1866" b="1" dirty="0">
                  <a:solidFill>
                    <a:schemeClr val="bg1">
                      <a:lumMod val="95000"/>
                    </a:schemeClr>
                  </a:solidFill>
                </a:rPr>
                <a:t>STARTER</a:t>
              </a:r>
            </a:p>
            <a:p>
              <a:pPr algn="ctr"/>
              <a:r>
                <a:rPr lang="en-US" sz="1600" dirty="0">
                  <a:solidFill>
                    <a:schemeClr val="bg1">
                      <a:lumMod val="95000"/>
                    </a:schemeClr>
                  </a:solidFill>
                </a:rPr>
                <a:t>$20 Per Month</a:t>
              </a:r>
            </a:p>
          </p:txBody>
        </p:sp>
      </p:grpSp>
      <p:grpSp>
        <p:nvGrpSpPr>
          <p:cNvPr id="6" name="Group 39"/>
          <p:cNvGrpSpPr/>
          <p:nvPr/>
        </p:nvGrpSpPr>
        <p:grpSpPr>
          <a:xfrm>
            <a:off x="1053033" y="4993814"/>
            <a:ext cx="2314768" cy="585289"/>
            <a:chOff x="778074" y="1534825"/>
            <a:chExt cx="1736528" cy="439081"/>
          </a:xfrm>
          <a:blipFill>
            <a:blip r:embed="rId3"/>
            <a:stretch>
              <a:fillRect/>
            </a:stretch>
          </a:blipFill>
        </p:grpSpPr>
        <p:sp>
          <p:nvSpPr>
            <p:cNvPr id="41" name="Rounded Rectangle 40"/>
            <p:cNvSpPr/>
            <p:nvPr/>
          </p:nvSpPr>
          <p:spPr>
            <a:xfrm>
              <a:off x="778074" y="1534825"/>
              <a:ext cx="1736528" cy="439081"/>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95000"/>
                  </a:schemeClr>
                </a:solidFill>
              </a:endParaRPr>
            </a:p>
          </p:txBody>
        </p:sp>
        <p:sp>
          <p:nvSpPr>
            <p:cNvPr id="42" name="TextBox 41"/>
            <p:cNvSpPr txBox="1"/>
            <p:nvPr/>
          </p:nvSpPr>
          <p:spPr>
            <a:xfrm>
              <a:off x="1312123" y="1646643"/>
              <a:ext cx="668434" cy="184714"/>
            </a:xfrm>
            <a:prstGeom prst="rect">
              <a:avLst/>
            </a:prstGeom>
            <a:grpFill/>
          </p:spPr>
          <p:txBody>
            <a:bodyPr wrap="none" lIns="0" tIns="0" rIns="0" bIns="0" rtlCol="0" anchor="t">
              <a:spAutoFit/>
            </a:bodyPr>
            <a:lstStyle/>
            <a:p>
              <a:pPr algn="ctr"/>
              <a:r>
                <a:rPr lang="en-US" sz="1600" b="1" dirty="0">
                  <a:solidFill>
                    <a:schemeClr val="bg1">
                      <a:lumMod val="95000"/>
                    </a:schemeClr>
                  </a:solidFill>
                </a:rPr>
                <a:t>PURCHESE</a:t>
              </a:r>
            </a:p>
          </p:txBody>
        </p:sp>
      </p:grpSp>
      <p:sp>
        <p:nvSpPr>
          <p:cNvPr id="45" name="Rounded Rectangle 44"/>
          <p:cNvSpPr/>
          <p:nvPr/>
        </p:nvSpPr>
        <p:spPr>
          <a:xfrm>
            <a:off x="3640328" y="2895108"/>
            <a:ext cx="2314768" cy="1991799"/>
          </a:xfrm>
          <a:prstGeom prst="roundRect">
            <a:avLst>
              <a:gd name="adj" fmla="val 3503"/>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p>
        </p:txBody>
      </p:sp>
      <p:grpSp>
        <p:nvGrpSpPr>
          <p:cNvPr id="7" name="Group 45"/>
          <p:cNvGrpSpPr/>
          <p:nvPr/>
        </p:nvGrpSpPr>
        <p:grpSpPr>
          <a:xfrm>
            <a:off x="3640329" y="1986335"/>
            <a:ext cx="2314768" cy="804733"/>
            <a:chOff x="778074" y="1534825"/>
            <a:chExt cx="1736528" cy="603707"/>
          </a:xfrm>
          <a:blipFill>
            <a:blip r:embed="rId4"/>
            <a:stretch>
              <a:fillRect/>
            </a:stretch>
          </a:blipFill>
        </p:grpSpPr>
        <p:sp>
          <p:nvSpPr>
            <p:cNvPr id="47" name="Rounded Rectangle 46"/>
            <p:cNvSpPr/>
            <p:nvPr/>
          </p:nvSpPr>
          <p:spPr>
            <a:xfrm>
              <a:off x="778074" y="1534825"/>
              <a:ext cx="1736528" cy="603707"/>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solidFill>
                  <a:schemeClr val="bg1">
                    <a:lumMod val="95000"/>
                  </a:schemeClr>
                </a:solidFill>
              </a:endParaRPr>
            </a:p>
          </p:txBody>
        </p:sp>
        <p:sp>
          <p:nvSpPr>
            <p:cNvPr id="48" name="TextBox 47"/>
            <p:cNvSpPr txBox="1"/>
            <p:nvPr/>
          </p:nvSpPr>
          <p:spPr>
            <a:xfrm>
              <a:off x="1082864" y="1628855"/>
              <a:ext cx="1126948" cy="400117"/>
            </a:xfrm>
            <a:prstGeom prst="rect">
              <a:avLst/>
            </a:prstGeom>
            <a:grpFill/>
          </p:spPr>
          <p:txBody>
            <a:bodyPr wrap="none" lIns="0" tIns="0" rIns="0" bIns="0" rtlCol="0" anchor="t">
              <a:spAutoFit/>
            </a:bodyPr>
            <a:lstStyle/>
            <a:p>
              <a:pPr algn="ctr"/>
              <a:r>
                <a:rPr lang="en-US" sz="1866" b="1" dirty="0">
                  <a:solidFill>
                    <a:schemeClr val="bg1">
                      <a:lumMod val="95000"/>
                    </a:schemeClr>
                  </a:solidFill>
                </a:rPr>
                <a:t>PROFESSIONAL</a:t>
              </a:r>
            </a:p>
            <a:p>
              <a:pPr algn="ctr"/>
              <a:r>
                <a:rPr lang="en-US" sz="1600" dirty="0">
                  <a:solidFill>
                    <a:schemeClr val="bg1">
                      <a:lumMod val="95000"/>
                    </a:schemeClr>
                  </a:solidFill>
                </a:rPr>
                <a:t>$100 Per Month</a:t>
              </a:r>
            </a:p>
          </p:txBody>
        </p:sp>
      </p:grpSp>
      <p:grpSp>
        <p:nvGrpSpPr>
          <p:cNvPr id="8" name="Group 54"/>
          <p:cNvGrpSpPr/>
          <p:nvPr/>
        </p:nvGrpSpPr>
        <p:grpSpPr>
          <a:xfrm>
            <a:off x="3640328" y="4993814"/>
            <a:ext cx="2314768" cy="585289"/>
            <a:chOff x="778074" y="1534825"/>
            <a:chExt cx="1736528" cy="439081"/>
          </a:xfrm>
          <a:blipFill>
            <a:blip r:embed="rId4"/>
            <a:stretch>
              <a:fillRect/>
            </a:stretch>
          </a:blipFill>
        </p:grpSpPr>
        <p:sp>
          <p:nvSpPr>
            <p:cNvPr id="56" name="Rounded Rectangle 55"/>
            <p:cNvSpPr/>
            <p:nvPr/>
          </p:nvSpPr>
          <p:spPr>
            <a:xfrm>
              <a:off x="778074" y="1534825"/>
              <a:ext cx="1736528" cy="439081"/>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95000"/>
                  </a:schemeClr>
                </a:solidFill>
              </a:endParaRPr>
            </a:p>
          </p:txBody>
        </p:sp>
        <p:sp>
          <p:nvSpPr>
            <p:cNvPr id="57" name="TextBox 56"/>
            <p:cNvSpPr txBox="1"/>
            <p:nvPr/>
          </p:nvSpPr>
          <p:spPr>
            <a:xfrm>
              <a:off x="1312123" y="1646643"/>
              <a:ext cx="668434" cy="184714"/>
            </a:xfrm>
            <a:prstGeom prst="rect">
              <a:avLst/>
            </a:prstGeom>
            <a:grpFill/>
          </p:spPr>
          <p:txBody>
            <a:bodyPr wrap="none" lIns="0" tIns="0" rIns="0" bIns="0" rtlCol="0" anchor="t">
              <a:spAutoFit/>
            </a:bodyPr>
            <a:lstStyle/>
            <a:p>
              <a:pPr algn="ctr"/>
              <a:r>
                <a:rPr lang="en-US" sz="1600" b="1" dirty="0">
                  <a:solidFill>
                    <a:schemeClr val="bg1">
                      <a:lumMod val="95000"/>
                    </a:schemeClr>
                  </a:solidFill>
                </a:rPr>
                <a:t>PURCHESE</a:t>
              </a:r>
            </a:p>
          </p:txBody>
        </p:sp>
      </p:grpSp>
      <p:sp>
        <p:nvSpPr>
          <p:cNvPr id="59" name="Rounded Rectangle 58"/>
          <p:cNvSpPr/>
          <p:nvPr/>
        </p:nvSpPr>
        <p:spPr>
          <a:xfrm>
            <a:off x="6251166" y="2895108"/>
            <a:ext cx="2314768" cy="1991799"/>
          </a:xfrm>
          <a:prstGeom prst="roundRect">
            <a:avLst>
              <a:gd name="adj" fmla="val 3503"/>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dirty="0"/>
          </a:p>
        </p:txBody>
      </p:sp>
      <p:grpSp>
        <p:nvGrpSpPr>
          <p:cNvPr id="9" name="Group 59"/>
          <p:cNvGrpSpPr/>
          <p:nvPr/>
        </p:nvGrpSpPr>
        <p:grpSpPr>
          <a:xfrm>
            <a:off x="6251166" y="1986335"/>
            <a:ext cx="2314768" cy="804733"/>
            <a:chOff x="778074" y="1534825"/>
            <a:chExt cx="1736528" cy="603707"/>
          </a:xfrm>
          <a:blipFill>
            <a:blip r:embed="rId3"/>
            <a:stretch>
              <a:fillRect/>
            </a:stretch>
          </a:blipFill>
        </p:grpSpPr>
        <p:sp>
          <p:nvSpPr>
            <p:cNvPr id="61" name="Rounded Rectangle 60"/>
            <p:cNvSpPr/>
            <p:nvPr/>
          </p:nvSpPr>
          <p:spPr>
            <a:xfrm>
              <a:off x="778074" y="1534825"/>
              <a:ext cx="1736528" cy="603707"/>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solidFill>
                  <a:schemeClr val="bg1">
                    <a:lumMod val="95000"/>
                  </a:schemeClr>
                </a:solidFill>
              </a:endParaRPr>
            </a:p>
          </p:txBody>
        </p:sp>
        <p:sp>
          <p:nvSpPr>
            <p:cNvPr id="62" name="TextBox 61"/>
            <p:cNvSpPr txBox="1"/>
            <p:nvPr/>
          </p:nvSpPr>
          <p:spPr>
            <a:xfrm>
              <a:off x="1139314" y="1628855"/>
              <a:ext cx="1014051" cy="400117"/>
            </a:xfrm>
            <a:prstGeom prst="rect">
              <a:avLst/>
            </a:prstGeom>
            <a:grpFill/>
          </p:spPr>
          <p:txBody>
            <a:bodyPr wrap="none" lIns="0" tIns="0" rIns="0" bIns="0" rtlCol="0" anchor="t">
              <a:spAutoFit/>
            </a:bodyPr>
            <a:lstStyle/>
            <a:p>
              <a:pPr algn="ctr"/>
              <a:r>
                <a:rPr lang="en-US" sz="1866" b="1" dirty="0">
                  <a:solidFill>
                    <a:schemeClr val="bg1">
                      <a:lumMod val="95000"/>
                    </a:schemeClr>
                  </a:solidFill>
                </a:rPr>
                <a:t>BUSINESS</a:t>
              </a:r>
            </a:p>
            <a:p>
              <a:pPr algn="ctr"/>
              <a:r>
                <a:rPr lang="en-US" sz="1600" dirty="0">
                  <a:solidFill>
                    <a:schemeClr val="bg1">
                      <a:lumMod val="95000"/>
                    </a:schemeClr>
                  </a:solidFill>
                </a:rPr>
                <a:t>$200 Per Month</a:t>
              </a:r>
            </a:p>
          </p:txBody>
        </p:sp>
      </p:grpSp>
      <p:grpSp>
        <p:nvGrpSpPr>
          <p:cNvPr id="10" name="Group 72"/>
          <p:cNvGrpSpPr/>
          <p:nvPr/>
        </p:nvGrpSpPr>
        <p:grpSpPr>
          <a:xfrm>
            <a:off x="6251166" y="4993814"/>
            <a:ext cx="2314768" cy="585289"/>
            <a:chOff x="778074" y="1534825"/>
            <a:chExt cx="1736528" cy="439081"/>
          </a:xfrm>
          <a:blipFill>
            <a:blip r:embed="rId3"/>
            <a:stretch>
              <a:fillRect/>
            </a:stretch>
          </a:blipFill>
        </p:grpSpPr>
        <p:sp>
          <p:nvSpPr>
            <p:cNvPr id="74" name="Rounded Rectangle 73"/>
            <p:cNvSpPr/>
            <p:nvPr/>
          </p:nvSpPr>
          <p:spPr>
            <a:xfrm>
              <a:off x="778074" y="1534825"/>
              <a:ext cx="1736528" cy="439081"/>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95000"/>
                  </a:schemeClr>
                </a:solidFill>
              </a:endParaRPr>
            </a:p>
          </p:txBody>
        </p:sp>
        <p:sp>
          <p:nvSpPr>
            <p:cNvPr id="75" name="TextBox 74"/>
            <p:cNvSpPr txBox="1"/>
            <p:nvPr/>
          </p:nvSpPr>
          <p:spPr>
            <a:xfrm>
              <a:off x="1312123" y="1646643"/>
              <a:ext cx="668434" cy="184714"/>
            </a:xfrm>
            <a:prstGeom prst="rect">
              <a:avLst/>
            </a:prstGeom>
            <a:grpFill/>
          </p:spPr>
          <p:txBody>
            <a:bodyPr wrap="none" lIns="0" tIns="0" rIns="0" bIns="0" rtlCol="0" anchor="t">
              <a:spAutoFit/>
            </a:bodyPr>
            <a:lstStyle/>
            <a:p>
              <a:pPr algn="ctr"/>
              <a:r>
                <a:rPr lang="en-US" sz="1600" b="1" dirty="0">
                  <a:solidFill>
                    <a:schemeClr val="bg1">
                      <a:lumMod val="95000"/>
                    </a:schemeClr>
                  </a:solidFill>
                </a:rPr>
                <a:t>PURCHESE</a:t>
              </a:r>
            </a:p>
          </p:txBody>
        </p:sp>
      </p:grpSp>
      <p:sp>
        <p:nvSpPr>
          <p:cNvPr id="78" name="Rounded Rectangle 77"/>
          <p:cNvSpPr/>
          <p:nvPr/>
        </p:nvSpPr>
        <p:spPr>
          <a:xfrm>
            <a:off x="8808911" y="2895108"/>
            <a:ext cx="2314768" cy="1991799"/>
          </a:xfrm>
          <a:prstGeom prst="roundRect">
            <a:avLst>
              <a:gd name="adj" fmla="val 3503"/>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p>
        </p:txBody>
      </p:sp>
      <p:grpSp>
        <p:nvGrpSpPr>
          <p:cNvPr id="11" name="Group 78"/>
          <p:cNvGrpSpPr/>
          <p:nvPr/>
        </p:nvGrpSpPr>
        <p:grpSpPr>
          <a:xfrm>
            <a:off x="8808911" y="1986335"/>
            <a:ext cx="2314768" cy="804733"/>
            <a:chOff x="778074" y="1534825"/>
            <a:chExt cx="1736528" cy="603707"/>
          </a:xfrm>
          <a:blipFill>
            <a:blip r:embed="rId4"/>
            <a:stretch>
              <a:fillRect/>
            </a:stretch>
          </a:blipFill>
        </p:grpSpPr>
        <p:sp>
          <p:nvSpPr>
            <p:cNvPr id="80" name="Rounded Rectangle 79"/>
            <p:cNvSpPr/>
            <p:nvPr/>
          </p:nvSpPr>
          <p:spPr>
            <a:xfrm>
              <a:off x="778074" y="1534825"/>
              <a:ext cx="1736528" cy="603707"/>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a:solidFill>
                  <a:schemeClr val="bg1">
                    <a:lumMod val="95000"/>
                  </a:schemeClr>
                </a:solidFill>
              </a:endParaRPr>
            </a:p>
          </p:txBody>
        </p:sp>
        <p:sp>
          <p:nvSpPr>
            <p:cNvPr id="81" name="TextBox 80"/>
            <p:cNvSpPr txBox="1"/>
            <p:nvPr/>
          </p:nvSpPr>
          <p:spPr>
            <a:xfrm>
              <a:off x="1139314" y="1628855"/>
              <a:ext cx="1014051" cy="400117"/>
            </a:xfrm>
            <a:prstGeom prst="rect">
              <a:avLst/>
            </a:prstGeom>
            <a:grpFill/>
          </p:spPr>
          <p:txBody>
            <a:bodyPr wrap="none" lIns="0" tIns="0" rIns="0" bIns="0" rtlCol="0" anchor="t">
              <a:spAutoFit/>
            </a:bodyPr>
            <a:lstStyle/>
            <a:p>
              <a:pPr algn="ctr"/>
              <a:r>
                <a:rPr lang="en-US" sz="1866" b="1" dirty="0">
                  <a:solidFill>
                    <a:schemeClr val="bg1">
                      <a:lumMod val="95000"/>
                    </a:schemeClr>
                  </a:solidFill>
                </a:rPr>
                <a:t>UNLIMITED</a:t>
              </a:r>
            </a:p>
            <a:p>
              <a:pPr algn="ctr"/>
              <a:r>
                <a:rPr lang="en-US" sz="1600" dirty="0">
                  <a:solidFill>
                    <a:schemeClr val="bg1">
                      <a:lumMod val="95000"/>
                    </a:schemeClr>
                  </a:solidFill>
                </a:rPr>
                <a:t>$550 Per Month</a:t>
              </a:r>
            </a:p>
          </p:txBody>
        </p:sp>
      </p:grpSp>
      <p:grpSp>
        <p:nvGrpSpPr>
          <p:cNvPr id="12" name="Group 88"/>
          <p:cNvGrpSpPr/>
          <p:nvPr/>
        </p:nvGrpSpPr>
        <p:grpSpPr>
          <a:xfrm>
            <a:off x="8808911" y="4993814"/>
            <a:ext cx="2314768" cy="585289"/>
            <a:chOff x="778074" y="1534825"/>
            <a:chExt cx="1736528" cy="439081"/>
          </a:xfrm>
          <a:blipFill>
            <a:blip r:embed="rId4"/>
            <a:stretch>
              <a:fillRect/>
            </a:stretch>
          </a:blipFill>
        </p:grpSpPr>
        <p:sp>
          <p:nvSpPr>
            <p:cNvPr id="90" name="Rounded Rectangle 89"/>
            <p:cNvSpPr/>
            <p:nvPr/>
          </p:nvSpPr>
          <p:spPr>
            <a:xfrm>
              <a:off x="778074" y="1534825"/>
              <a:ext cx="1736528" cy="439081"/>
            </a:xfrm>
            <a:prstGeom prst="roundRect">
              <a:avLst>
                <a:gd name="adj" fmla="val 35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lumMod val="95000"/>
                  </a:schemeClr>
                </a:solidFill>
              </a:endParaRPr>
            </a:p>
          </p:txBody>
        </p:sp>
        <p:sp>
          <p:nvSpPr>
            <p:cNvPr id="91" name="TextBox 90"/>
            <p:cNvSpPr txBox="1"/>
            <p:nvPr/>
          </p:nvSpPr>
          <p:spPr>
            <a:xfrm>
              <a:off x="1312123" y="1646643"/>
              <a:ext cx="668434" cy="184714"/>
            </a:xfrm>
            <a:prstGeom prst="rect">
              <a:avLst/>
            </a:prstGeom>
            <a:grpFill/>
          </p:spPr>
          <p:txBody>
            <a:bodyPr wrap="none" lIns="0" tIns="0" rIns="0" bIns="0" rtlCol="0" anchor="t">
              <a:spAutoFit/>
            </a:bodyPr>
            <a:lstStyle/>
            <a:p>
              <a:pPr algn="ctr"/>
              <a:r>
                <a:rPr lang="en-US" sz="1600" b="1" dirty="0">
                  <a:solidFill>
                    <a:schemeClr val="bg1">
                      <a:lumMod val="95000"/>
                    </a:schemeClr>
                  </a:solidFill>
                </a:rPr>
                <a:t>PURCHESE</a:t>
              </a:r>
            </a:p>
          </p:txBody>
        </p:sp>
      </p:grpSp>
      <p:sp>
        <p:nvSpPr>
          <p:cNvPr id="63" name="TextBox 62"/>
          <p:cNvSpPr txBox="1"/>
          <p:nvPr/>
        </p:nvSpPr>
        <p:spPr>
          <a:xfrm>
            <a:off x="1139418" y="2916870"/>
            <a:ext cx="2119125" cy="1766381"/>
          </a:xfrm>
          <a:prstGeom prst="rect">
            <a:avLst/>
          </a:prstGeom>
          <a:noFill/>
        </p:spPr>
        <p:txBody>
          <a:bodyPr wrap="square" rtlCol="0">
            <a:spAutoFit/>
          </a:bodyPr>
          <a:lstStyle/>
          <a:p>
            <a:pPr algn="ctr">
              <a:spcBef>
                <a:spcPts val="533"/>
              </a:spcBef>
            </a:pPr>
            <a:r>
              <a:rPr lang="en-US" sz="1466" b="1" dirty="0">
                <a:solidFill>
                  <a:schemeClr val="bg1"/>
                </a:solidFill>
              </a:rPr>
              <a:t>2000 MB Bandwidth</a:t>
            </a:r>
            <a:endParaRPr lang="en-US" sz="1466" dirty="0">
              <a:solidFill>
                <a:schemeClr val="bg1"/>
              </a:solidFill>
            </a:endParaRPr>
          </a:p>
          <a:p>
            <a:pPr algn="ctr">
              <a:spcBef>
                <a:spcPts val="533"/>
              </a:spcBef>
            </a:pPr>
            <a:r>
              <a:rPr lang="en-US" sz="1466" b="1" dirty="0">
                <a:solidFill>
                  <a:schemeClr val="bg1"/>
                </a:solidFill>
              </a:rPr>
              <a:t>5 GB Space</a:t>
            </a:r>
          </a:p>
          <a:p>
            <a:pPr algn="ctr">
              <a:spcBef>
                <a:spcPts val="533"/>
              </a:spcBef>
            </a:pPr>
            <a:r>
              <a:rPr lang="en-US" sz="1466" b="1" dirty="0">
                <a:solidFill>
                  <a:schemeClr val="bg1"/>
                </a:solidFill>
              </a:rPr>
              <a:t>Unlimited User</a:t>
            </a:r>
          </a:p>
          <a:p>
            <a:pPr algn="ctr">
              <a:spcBef>
                <a:spcPts val="533"/>
              </a:spcBef>
            </a:pPr>
            <a:r>
              <a:rPr lang="en-US" sz="1466" dirty="0">
                <a:solidFill>
                  <a:schemeClr val="bg1"/>
                </a:solidFill>
              </a:rPr>
              <a:t>Unlimited Accounts</a:t>
            </a:r>
          </a:p>
          <a:p>
            <a:pPr algn="ctr">
              <a:spcBef>
                <a:spcPts val="533"/>
              </a:spcBef>
            </a:pPr>
            <a:r>
              <a:rPr lang="en-US" sz="1466" dirty="0">
                <a:solidFill>
                  <a:schemeClr val="bg1"/>
                </a:solidFill>
              </a:rPr>
              <a:t>2000 MB Bandwidth</a:t>
            </a:r>
          </a:p>
          <a:p>
            <a:pPr algn="ctr">
              <a:spcBef>
                <a:spcPts val="533"/>
              </a:spcBef>
            </a:pPr>
            <a:r>
              <a:rPr lang="en-US" sz="1466" b="1" dirty="0">
                <a:solidFill>
                  <a:schemeClr val="bg1"/>
                </a:solidFill>
              </a:rPr>
              <a:t>Free Domain Name</a:t>
            </a:r>
          </a:p>
        </p:txBody>
      </p:sp>
      <p:sp>
        <p:nvSpPr>
          <p:cNvPr id="67" name="TextBox 66"/>
          <p:cNvSpPr txBox="1"/>
          <p:nvPr/>
        </p:nvSpPr>
        <p:spPr>
          <a:xfrm>
            <a:off x="3739489" y="2916870"/>
            <a:ext cx="2119125" cy="1766381"/>
          </a:xfrm>
          <a:prstGeom prst="rect">
            <a:avLst/>
          </a:prstGeom>
          <a:noFill/>
        </p:spPr>
        <p:txBody>
          <a:bodyPr wrap="square" rtlCol="0">
            <a:spAutoFit/>
          </a:bodyPr>
          <a:lstStyle/>
          <a:p>
            <a:pPr algn="ctr">
              <a:spcBef>
                <a:spcPts val="533"/>
              </a:spcBef>
            </a:pPr>
            <a:r>
              <a:rPr lang="en-US" sz="1466" b="1" dirty="0">
                <a:solidFill>
                  <a:schemeClr val="bg1"/>
                </a:solidFill>
              </a:rPr>
              <a:t>2000 MB Bandwidth</a:t>
            </a:r>
            <a:endParaRPr lang="en-US" sz="1466" dirty="0">
              <a:solidFill>
                <a:schemeClr val="bg1"/>
              </a:solidFill>
            </a:endParaRPr>
          </a:p>
          <a:p>
            <a:pPr algn="ctr">
              <a:spcBef>
                <a:spcPts val="533"/>
              </a:spcBef>
            </a:pPr>
            <a:r>
              <a:rPr lang="en-US" sz="1466" b="1" dirty="0">
                <a:solidFill>
                  <a:schemeClr val="bg1"/>
                </a:solidFill>
              </a:rPr>
              <a:t>5 GB Space</a:t>
            </a:r>
          </a:p>
          <a:p>
            <a:pPr algn="ctr">
              <a:spcBef>
                <a:spcPts val="533"/>
              </a:spcBef>
            </a:pPr>
            <a:r>
              <a:rPr lang="en-US" sz="1466" b="1" dirty="0">
                <a:solidFill>
                  <a:schemeClr val="bg1"/>
                </a:solidFill>
              </a:rPr>
              <a:t>Unlimited User</a:t>
            </a:r>
          </a:p>
          <a:p>
            <a:pPr algn="ctr">
              <a:spcBef>
                <a:spcPts val="533"/>
              </a:spcBef>
            </a:pPr>
            <a:r>
              <a:rPr lang="en-US" sz="1466" dirty="0">
                <a:solidFill>
                  <a:schemeClr val="bg1"/>
                </a:solidFill>
              </a:rPr>
              <a:t>Unlimited Accounts</a:t>
            </a:r>
          </a:p>
          <a:p>
            <a:pPr algn="ctr">
              <a:spcBef>
                <a:spcPts val="533"/>
              </a:spcBef>
            </a:pPr>
            <a:r>
              <a:rPr lang="en-US" sz="1466" dirty="0">
                <a:solidFill>
                  <a:schemeClr val="bg1"/>
                </a:solidFill>
              </a:rPr>
              <a:t>2000 MB Bandwidth</a:t>
            </a:r>
          </a:p>
          <a:p>
            <a:pPr algn="ctr">
              <a:spcBef>
                <a:spcPts val="533"/>
              </a:spcBef>
            </a:pPr>
            <a:r>
              <a:rPr lang="en-US" sz="1466" b="1" dirty="0">
                <a:solidFill>
                  <a:schemeClr val="bg1"/>
                </a:solidFill>
              </a:rPr>
              <a:t>Free Domain Name</a:t>
            </a:r>
          </a:p>
        </p:txBody>
      </p:sp>
      <p:sp>
        <p:nvSpPr>
          <p:cNvPr id="70" name="TextBox 69"/>
          <p:cNvSpPr txBox="1"/>
          <p:nvPr/>
        </p:nvSpPr>
        <p:spPr>
          <a:xfrm>
            <a:off x="6347650" y="2916870"/>
            <a:ext cx="2119125" cy="1766381"/>
          </a:xfrm>
          <a:prstGeom prst="rect">
            <a:avLst/>
          </a:prstGeom>
          <a:noFill/>
        </p:spPr>
        <p:txBody>
          <a:bodyPr wrap="square" rtlCol="0">
            <a:spAutoFit/>
          </a:bodyPr>
          <a:lstStyle/>
          <a:p>
            <a:pPr algn="ctr">
              <a:spcBef>
                <a:spcPts val="533"/>
              </a:spcBef>
            </a:pPr>
            <a:r>
              <a:rPr lang="en-US" sz="1466" b="1" dirty="0">
                <a:solidFill>
                  <a:schemeClr val="bg1"/>
                </a:solidFill>
              </a:rPr>
              <a:t>2000 MB Bandwidth</a:t>
            </a:r>
            <a:endParaRPr lang="en-US" sz="1466" dirty="0">
              <a:solidFill>
                <a:schemeClr val="bg1"/>
              </a:solidFill>
            </a:endParaRPr>
          </a:p>
          <a:p>
            <a:pPr algn="ctr">
              <a:spcBef>
                <a:spcPts val="533"/>
              </a:spcBef>
            </a:pPr>
            <a:r>
              <a:rPr lang="en-US" sz="1466" b="1" dirty="0">
                <a:solidFill>
                  <a:schemeClr val="bg1"/>
                </a:solidFill>
              </a:rPr>
              <a:t>5 GB Space</a:t>
            </a:r>
          </a:p>
          <a:p>
            <a:pPr algn="ctr">
              <a:spcBef>
                <a:spcPts val="533"/>
              </a:spcBef>
            </a:pPr>
            <a:r>
              <a:rPr lang="en-US" sz="1466" b="1" dirty="0">
                <a:solidFill>
                  <a:schemeClr val="bg1"/>
                </a:solidFill>
              </a:rPr>
              <a:t>Unlimited User</a:t>
            </a:r>
          </a:p>
          <a:p>
            <a:pPr algn="ctr">
              <a:spcBef>
                <a:spcPts val="533"/>
              </a:spcBef>
            </a:pPr>
            <a:r>
              <a:rPr lang="en-US" sz="1466" dirty="0">
                <a:solidFill>
                  <a:schemeClr val="bg1"/>
                </a:solidFill>
              </a:rPr>
              <a:t>Unlimited Accounts</a:t>
            </a:r>
          </a:p>
          <a:p>
            <a:pPr algn="ctr">
              <a:spcBef>
                <a:spcPts val="533"/>
              </a:spcBef>
            </a:pPr>
            <a:r>
              <a:rPr lang="en-US" sz="1466" dirty="0">
                <a:solidFill>
                  <a:schemeClr val="bg1"/>
                </a:solidFill>
              </a:rPr>
              <a:t>2000 MB Bandwidth</a:t>
            </a:r>
          </a:p>
          <a:p>
            <a:pPr algn="ctr">
              <a:spcBef>
                <a:spcPts val="533"/>
              </a:spcBef>
            </a:pPr>
            <a:r>
              <a:rPr lang="en-US" sz="1466" b="1" dirty="0">
                <a:solidFill>
                  <a:schemeClr val="bg1"/>
                </a:solidFill>
              </a:rPr>
              <a:t>Free Domain Name</a:t>
            </a:r>
          </a:p>
        </p:txBody>
      </p:sp>
      <p:sp>
        <p:nvSpPr>
          <p:cNvPr id="71" name="TextBox 70"/>
          <p:cNvSpPr txBox="1"/>
          <p:nvPr/>
        </p:nvSpPr>
        <p:spPr>
          <a:xfrm>
            <a:off x="8882679" y="2916870"/>
            <a:ext cx="2119125" cy="1766381"/>
          </a:xfrm>
          <a:prstGeom prst="rect">
            <a:avLst/>
          </a:prstGeom>
          <a:noFill/>
        </p:spPr>
        <p:txBody>
          <a:bodyPr wrap="square" rtlCol="0">
            <a:spAutoFit/>
          </a:bodyPr>
          <a:lstStyle/>
          <a:p>
            <a:pPr algn="ctr">
              <a:spcBef>
                <a:spcPts val="533"/>
              </a:spcBef>
            </a:pPr>
            <a:r>
              <a:rPr lang="en-US" sz="1466" b="1" dirty="0">
                <a:solidFill>
                  <a:schemeClr val="bg1"/>
                </a:solidFill>
              </a:rPr>
              <a:t>2000 MB Bandwidth</a:t>
            </a:r>
            <a:endParaRPr lang="en-US" sz="1466" dirty="0">
              <a:solidFill>
                <a:schemeClr val="bg1"/>
              </a:solidFill>
            </a:endParaRPr>
          </a:p>
          <a:p>
            <a:pPr algn="ctr">
              <a:spcBef>
                <a:spcPts val="533"/>
              </a:spcBef>
            </a:pPr>
            <a:r>
              <a:rPr lang="en-US" sz="1466" b="1" dirty="0">
                <a:solidFill>
                  <a:schemeClr val="bg1"/>
                </a:solidFill>
              </a:rPr>
              <a:t>5 GB Space</a:t>
            </a:r>
          </a:p>
          <a:p>
            <a:pPr algn="ctr">
              <a:spcBef>
                <a:spcPts val="533"/>
              </a:spcBef>
            </a:pPr>
            <a:r>
              <a:rPr lang="en-US" sz="1466" b="1" dirty="0">
                <a:solidFill>
                  <a:schemeClr val="bg1"/>
                </a:solidFill>
              </a:rPr>
              <a:t>Unlimited User</a:t>
            </a:r>
          </a:p>
          <a:p>
            <a:pPr algn="ctr">
              <a:spcBef>
                <a:spcPts val="533"/>
              </a:spcBef>
            </a:pPr>
            <a:r>
              <a:rPr lang="en-US" sz="1466" dirty="0">
                <a:solidFill>
                  <a:schemeClr val="bg1"/>
                </a:solidFill>
              </a:rPr>
              <a:t>Unlimited Accounts</a:t>
            </a:r>
          </a:p>
          <a:p>
            <a:pPr algn="ctr">
              <a:spcBef>
                <a:spcPts val="533"/>
              </a:spcBef>
            </a:pPr>
            <a:r>
              <a:rPr lang="en-US" sz="1466" dirty="0">
                <a:solidFill>
                  <a:schemeClr val="bg1"/>
                </a:solidFill>
              </a:rPr>
              <a:t>2000 MB Bandwidth</a:t>
            </a:r>
          </a:p>
          <a:p>
            <a:pPr algn="ctr">
              <a:spcBef>
                <a:spcPts val="533"/>
              </a:spcBef>
            </a:pPr>
            <a:r>
              <a:rPr lang="en-US" sz="1466" b="1" dirty="0">
                <a:solidFill>
                  <a:schemeClr val="bg1"/>
                </a:solidFill>
              </a:rPr>
              <a:t>Free Domain Name</a:t>
            </a:r>
          </a:p>
        </p:txBody>
      </p:sp>
      <p:sp>
        <p:nvSpPr>
          <p:cNvPr id="36" name="文本框 35"/>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7563426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accel="50000" decel="5000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1" accel="50000" decel="5000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Effect transition="in" filter="fade">
                                      <p:cBhvr>
                                        <p:cTn id="35" dur="500"/>
                                        <p:tgtEl>
                                          <p:spTgt spid="45"/>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500"/>
                                        <p:tgtEl>
                                          <p:spTgt spid="67"/>
                                        </p:tgtEl>
                                      </p:cBhvr>
                                    </p:animEffect>
                                    <p:anim calcmode="lin" valueType="num">
                                      <p:cBhvr>
                                        <p:cTn id="39" dur="500" fill="hold"/>
                                        <p:tgtEl>
                                          <p:spTgt spid="67"/>
                                        </p:tgtEl>
                                        <p:attrNameLst>
                                          <p:attrName>ppt_x</p:attrName>
                                        </p:attrNameLst>
                                      </p:cBhvr>
                                      <p:tavLst>
                                        <p:tav tm="0">
                                          <p:val>
                                            <p:strVal val="#ppt_x"/>
                                          </p:val>
                                        </p:tav>
                                        <p:tav tm="100000">
                                          <p:val>
                                            <p:strVal val="#ppt_x"/>
                                          </p:val>
                                        </p:tav>
                                      </p:tavLst>
                                    </p:anim>
                                    <p:anim calcmode="lin" valueType="num">
                                      <p:cBhvr>
                                        <p:cTn id="40" dur="500" fill="hold"/>
                                        <p:tgtEl>
                                          <p:spTgt spid="67"/>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2" presetClass="entr" presetSubtype="4" accel="50000" decel="5000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1" accel="50000" decel="50000"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0-#ppt_h/2"/>
                                          </p:val>
                                        </p:tav>
                                        <p:tav tm="100000">
                                          <p:val>
                                            <p:strVal val="#ppt_y"/>
                                          </p:val>
                                        </p:tav>
                                      </p:tavLst>
                                    </p:anim>
                                  </p:childTnLst>
                                </p:cTn>
                              </p:par>
                            </p:childTnLst>
                          </p:cTn>
                        </p:par>
                        <p:par>
                          <p:cTn id="51" fill="hold">
                            <p:stCondLst>
                              <p:cond delay="3500"/>
                            </p:stCondLst>
                            <p:childTnLst>
                              <p:par>
                                <p:cTn id="52" presetID="53" presetClass="entr" presetSubtype="0" fill="hold" grpId="0" nodeType="after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p:cTn id="54" dur="500" fill="hold"/>
                                        <p:tgtEl>
                                          <p:spTgt spid="59"/>
                                        </p:tgtEl>
                                        <p:attrNameLst>
                                          <p:attrName>ppt_w</p:attrName>
                                        </p:attrNameLst>
                                      </p:cBhvr>
                                      <p:tavLst>
                                        <p:tav tm="0">
                                          <p:val>
                                            <p:fltVal val="0"/>
                                          </p:val>
                                        </p:tav>
                                        <p:tav tm="100000">
                                          <p:val>
                                            <p:strVal val="#ppt_w"/>
                                          </p:val>
                                        </p:tav>
                                      </p:tavLst>
                                    </p:anim>
                                    <p:anim calcmode="lin" valueType="num">
                                      <p:cBhvr>
                                        <p:cTn id="55" dur="500" fill="hold"/>
                                        <p:tgtEl>
                                          <p:spTgt spid="59"/>
                                        </p:tgtEl>
                                        <p:attrNameLst>
                                          <p:attrName>ppt_h</p:attrName>
                                        </p:attrNameLst>
                                      </p:cBhvr>
                                      <p:tavLst>
                                        <p:tav tm="0">
                                          <p:val>
                                            <p:fltVal val="0"/>
                                          </p:val>
                                        </p:tav>
                                        <p:tav tm="100000">
                                          <p:val>
                                            <p:strVal val="#ppt_h"/>
                                          </p:val>
                                        </p:tav>
                                      </p:tavLst>
                                    </p:anim>
                                    <p:animEffect transition="in" filter="fade">
                                      <p:cBhvr>
                                        <p:cTn id="56" dur="500"/>
                                        <p:tgtEl>
                                          <p:spTgt spid="59"/>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anim calcmode="lin" valueType="num">
                                      <p:cBhvr>
                                        <p:cTn id="60" dur="500" fill="hold"/>
                                        <p:tgtEl>
                                          <p:spTgt spid="70"/>
                                        </p:tgtEl>
                                        <p:attrNameLst>
                                          <p:attrName>ppt_x</p:attrName>
                                        </p:attrNameLst>
                                      </p:cBhvr>
                                      <p:tavLst>
                                        <p:tav tm="0">
                                          <p:val>
                                            <p:strVal val="#ppt_x"/>
                                          </p:val>
                                        </p:tav>
                                        <p:tav tm="100000">
                                          <p:val>
                                            <p:strVal val="#ppt_x"/>
                                          </p:val>
                                        </p:tav>
                                      </p:tavLst>
                                    </p:anim>
                                    <p:anim calcmode="lin" valueType="num">
                                      <p:cBhvr>
                                        <p:cTn id="61" dur="500" fill="hold"/>
                                        <p:tgtEl>
                                          <p:spTgt spid="70"/>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2" presetClass="entr" presetSubtype="4" accel="50000" decel="5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1" accel="50000" decel="50000"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fill="hold"/>
                                        <p:tgtEl>
                                          <p:spTgt spid="11"/>
                                        </p:tgtEl>
                                        <p:attrNameLst>
                                          <p:attrName>ppt_x</p:attrName>
                                        </p:attrNameLst>
                                      </p:cBhvr>
                                      <p:tavLst>
                                        <p:tav tm="0">
                                          <p:val>
                                            <p:strVal val="#ppt_x"/>
                                          </p:val>
                                        </p:tav>
                                        <p:tav tm="100000">
                                          <p:val>
                                            <p:strVal val="#ppt_x"/>
                                          </p:val>
                                        </p:tav>
                                      </p:tavLst>
                                    </p:anim>
                                    <p:anim calcmode="lin" valueType="num">
                                      <p:cBhvr additive="base">
                                        <p:cTn id="71" dur="500" fill="hold"/>
                                        <p:tgtEl>
                                          <p:spTgt spid="11"/>
                                        </p:tgtEl>
                                        <p:attrNameLst>
                                          <p:attrName>ppt_y</p:attrName>
                                        </p:attrNameLst>
                                      </p:cBhvr>
                                      <p:tavLst>
                                        <p:tav tm="0">
                                          <p:val>
                                            <p:strVal val="0-#ppt_h/2"/>
                                          </p:val>
                                        </p:tav>
                                        <p:tav tm="100000">
                                          <p:val>
                                            <p:strVal val="#ppt_y"/>
                                          </p:val>
                                        </p:tav>
                                      </p:tavLst>
                                    </p:anim>
                                  </p:childTnLst>
                                </p:cTn>
                              </p:par>
                            </p:childTnLst>
                          </p:cTn>
                        </p:par>
                        <p:par>
                          <p:cTn id="72" fill="hold">
                            <p:stCondLst>
                              <p:cond delay="5000"/>
                            </p:stCondLst>
                            <p:childTnLst>
                              <p:par>
                                <p:cTn id="73" presetID="53" presetClass="entr" presetSubtype="0" fill="hold" grpId="0" nodeType="afterEffect">
                                  <p:stCondLst>
                                    <p:cond delay="0"/>
                                  </p:stCondLst>
                                  <p:childTnLst>
                                    <p:set>
                                      <p:cBhvr>
                                        <p:cTn id="74" dur="1" fill="hold">
                                          <p:stCondLst>
                                            <p:cond delay="0"/>
                                          </p:stCondLst>
                                        </p:cTn>
                                        <p:tgtEl>
                                          <p:spTgt spid="78"/>
                                        </p:tgtEl>
                                        <p:attrNameLst>
                                          <p:attrName>style.visibility</p:attrName>
                                        </p:attrNameLst>
                                      </p:cBhvr>
                                      <p:to>
                                        <p:strVal val="visible"/>
                                      </p:to>
                                    </p:set>
                                    <p:anim calcmode="lin" valueType="num">
                                      <p:cBhvr>
                                        <p:cTn id="75" dur="500" fill="hold"/>
                                        <p:tgtEl>
                                          <p:spTgt spid="78"/>
                                        </p:tgtEl>
                                        <p:attrNameLst>
                                          <p:attrName>ppt_w</p:attrName>
                                        </p:attrNameLst>
                                      </p:cBhvr>
                                      <p:tavLst>
                                        <p:tav tm="0">
                                          <p:val>
                                            <p:fltVal val="0"/>
                                          </p:val>
                                        </p:tav>
                                        <p:tav tm="100000">
                                          <p:val>
                                            <p:strVal val="#ppt_w"/>
                                          </p:val>
                                        </p:tav>
                                      </p:tavLst>
                                    </p:anim>
                                    <p:anim calcmode="lin" valueType="num">
                                      <p:cBhvr>
                                        <p:cTn id="76" dur="500" fill="hold"/>
                                        <p:tgtEl>
                                          <p:spTgt spid="78"/>
                                        </p:tgtEl>
                                        <p:attrNameLst>
                                          <p:attrName>ppt_h</p:attrName>
                                        </p:attrNameLst>
                                      </p:cBhvr>
                                      <p:tavLst>
                                        <p:tav tm="0">
                                          <p:val>
                                            <p:fltVal val="0"/>
                                          </p:val>
                                        </p:tav>
                                        <p:tav tm="100000">
                                          <p:val>
                                            <p:strVal val="#ppt_h"/>
                                          </p:val>
                                        </p:tav>
                                      </p:tavLst>
                                    </p:anim>
                                    <p:animEffect transition="in" filter="fade">
                                      <p:cBhvr>
                                        <p:cTn id="77" dur="500"/>
                                        <p:tgtEl>
                                          <p:spTgt spid="78"/>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71"/>
                                        </p:tgtEl>
                                        <p:attrNameLst>
                                          <p:attrName>style.visibility</p:attrName>
                                        </p:attrNameLst>
                                      </p:cBhvr>
                                      <p:to>
                                        <p:strVal val="visible"/>
                                      </p:to>
                                    </p:set>
                                    <p:animEffect transition="in" filter="fade">
                                      <p:cBhvr>
                                        <p:cTn id="80" dur="500"/>
                                        <p:tgtEl>
                                          <p:spTgt spid="71"/>
                                        </p:tgtEl>
                                      </p:cBhvr>
                                    </p:animEffect>
                                    <p:anim calcmode="lin" valueType="num">
                                      <p:cBhvr>
                                        <p:cTn id="81" dur="500" fill="hold"/>
                                        <p:tgtEl>
                                          <p:spTgt spid="71"/>
                                        </p:tgtEl>
                                        <p:attrNameLst>
                                          <p:attrName>ppt_x</p:attrName>
                                        </p:attrNameLst>
                                      </p:cBhvr>
                                      <p:tavLst>
                                        <p:tav tm="0">
                                          <p:val>
                                            <p:strVal val="#ppt_x"/>
                                          </p:val>
                                        </p:tav>
                                        <p:tav tm="100000">
                                          <p:val>
                                            <p:strVal val="#ppt_x"/>
                                          </p:val>
                                        </p:tav>
                                      </p:tavLst>
                                    </p:anim>
                                    <p:anim calcmode="lin" valueType="num">
                                      <p:cBhvr>
                                        <p:cTn id="82" dur="500" fill="hold"/>
                                        <p:tgtEl>
                                          <p:spTgt spid="71"/>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2" presetClass="entr" presetSubtype="4" accel="50000" decel="50000"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 calcmode="lin" valueType="num">
                                      <p:cBhvr additive="base">
                                        <p:cTn id="86" dur="500" fill="hold"/>
                                        <p:tgtEl>
                                          <p:spTgt spid="12"/>
                                        </p:tgtEl>
                                        <p:attrNameLst>
                                          <p:attrName>ppt_x</p:attrName>
                                        </p:attrNameLst>
                                      </p:cBhvr>
                                      <p:tavLst>
                                        <p:tav tm="0">
                                          <p:val>
                                            <p:strVal val="#ppt_x"/>
                                          </p:val>
                                        </p:tav>
                                        <p:tav tm="100000">
                                          <p:val>
                                            <p:strVal val="#ppt_x"/>
                                          </p:val>
                                        </p:tav>
                                      </p:tavLst>
                                    </p:anim>
                                    <p:anim calcmode="lin" valueType="num">
                                      <p:cBhvr additive="base">
                                        <p:cTn id="8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5" grpId="0" animBg="1"/>
      <p:bldP spid="59" grpId="0" animBg="1"/>
      <p:bldP spid="78" grpId="0" animBg="1"/>
      <p:bldP spid="63" grpId="0"/>
      <p:bldP spid="67" grpId="0"/>
      <p:bldP spid="70" grpId="0"/>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756191" y="3871790"/>
            <a:ext cx="2632768" cy="1446102"/>
          </a:xfrm>
          <a:prstGeom prst="rect">
            <a:avLst/>
          </a:prstGeom>
          <a:noFill/>
        </p:spPr>
        <p:txBody>
          <a:bodyPr wrap="square" rtlCol="0">
            <a:spAutoFit/>
          </a:bodyPr>
          <a:lstStyle/>
          <a:p>
            <a:pPr algn="ctr"/>
            <a:r>
              <a:rPr lang="en-US" sz="1866" b="1" dirty="0">
                <a:solidFill>
                  <a:schemeClr val="bg1"/>
                </a:solidFill>
                <a:latin typeface="+mj-lt"/>
              </a:rPr>
              <a:t>Web Design</a:t>
            </a:r>
          </a:p>
          <a:p>
            <a:pPr algn="ctr" defTabSz="1218895">
              <a:spcBef>
                <a:spcPct val="20000"/>
              </a:spcBef>
              <a:defRPr/>
            </a:pPr>
            <a:r>
              <a:rPr lang="en-US" sz="1333" dirty="0">
                <a:solidFill>
                  <a:schemeClr val="bg1"/>
                </a:solidFill>
              </a:rPr>
              <a:t>There are many variations of Lorem Ipsum available, but the majority have suffered  There are many variations of Lorem Ipsum available,</a:t>
            </a:r>
          </a:p>
        </p:txBody>
      </p:sp>
      <p:sp>
        <p:nvSpPr>
          <p:cNvPr id="29" name="Sev01"/>
          <p:cNvSpPr/>
          <p:nvPr/>
        </p:nvSpPr>
        <p:spPr>
          <a:xfrm>
            <a:off x="1266289" y="2141559"/>
            <a:ext cx="1612576" cy="1612576"/>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1">
                  <a:lumMod val="50000"/>
                </a:schemeClr>
              </a:solidFill>
              <a:latin typeface="FontAwesome" pitchFamily="2" charset="0"/>
            </a:endParaRPr>
          </a:p>
        </p:txBody>
      </p:sp>
      <p:sp>
        <p:nvSpPr>
          <p:cNvPr id="30" name="TextBox 29"/>
          <p:cNvSpPr txBox="1"/>
          <p:nvPr/>
        </p:nvSpPr>
        <p:spPr>
          <a:xfrm>
            <a:off x="3427199" y="3871791"/>
            <a:ext cx="2687628" cy="1240981"/>
          </a:xfrm>
          <a:prstGeom prst="rect">
            <a:avLst/>
          </a:prstGeom>
          <a:noFill/>
        </p:spPr>
        <p:txBody>
          <a:bodyPr wrap="square" rtlCol="0">
            <a:spAutoFit/>
          </a:bodyPr>
          <a:lstStyle/>
          <a:p>
            <a:pPr algn="ctr"/>
            <a:r>
              <a:rPr lang="en-US" sz="1866" b="1" dirty="0">
                <a:solidFill>
                  <a:schemeClr val="bg1"/>
                </a:solidFill>
              </a:rPr>
              <a:t>Mobile Apps</a:t>
            </a:r>
          </a:p>
          <a:p>
            <a:pPr algn="ctr" defTabSz="1218895">
              <a:spcBef>
                <a:spcPct val="20000"/>
              </a:spcBef>
              <a:defRPr/>
            </a:pPr>
            <a:r>
              <a:rPr lang="en-US" sz="1333" dirty="0">
                <a:solidFill>
                  <a:schemeClr val="bg1"/>
                </a:solidFill>
              </a:rPr>
              <a:t>There are many variations of Lorem Ipsum available, but the majority have suffered  There are many variations of Lorem Ipsum available</a:t>
            </a:r>
          </a:p>
        </p:txBody>
      </p:sp>
      <p:sp>
        <p:nvSpPr>
          <p:cNvPr id="34" name="Sev02"/>
          <p:cNvSpPr/>
          <p:nvPr/>
        </p:nvSpPr>
        <p:spPr>
          <a:xfrm>
            <a:off x="3964726" y="2141559"/>
            <a:ext cx="1612576" cy="1612576"/>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998" dirty="0">
              <a:solidFill>
                <a:schemeClr val="accent2">
                  <a:lumMod val="50000"/>
                </a:schemeClr>
              </a:solidFill>
              <a:latin typeface="FontAwesome" pitchFamily="2" charset="0"/>
            </a:endParaRPr>
          </a:p>
        </p:txBody>
      </p:sp>
      <p:sp>
        <p:nvSpPr>
          <p:cNvPr id="35" name="TextBox 34"/>
          <p:cNvSpPr txBox="1"/>
          <p:nvPr/>
        </p:nvSpPr>
        <p:spPr>
          <a:xfrm>
            <a:off x="6153067" y="3871791"/>
            <a:ext cx="2665695" cy="1240981"/>
          </a:xfrm>
          <a:prstGeom prst="rect">
            <a:avLst/>
          </a:prstGeom>
          <a:noFill/>
        </p:spPr>
        <p:txBody>
          <a:bodyPr wrap="square" rtlCol="0">
            <a:spAutoFit/>
          </a:bodyPr>
          <a:lstStyle/>
          <a:p>
            <a:pPr algn="ctr"/>
            <a:r>
              <a:rPr lang="en-US" sz="1866" b="1" dirty="0">
                <a:solidFill>
                  <a:schemeClr val="bg1"/>
                </a:solidFill>
              </a:rPr>
              <a:t>Data Analysis</a:t>
            </a:r>
          </a:p>
          <a:p>
            <a:pPr algn="ctr" defTabSz="1218895">
              <a:spcBef>
                <a:spcPct val="20000"/>
              </a:spcBef>
              <a:defRPr/>
            </a:pPr>
            <a:r>
              <a:rPr lang="en-US" sz="1333" dirty="0">
                <a:solidFill>
                  <a:schemeClr val="bg1"/>
                </a:solidFill>
              </a:rPr>
              <a:t>There are many variations of Lorem Ipsum available, but the majority have suffered  There are many variations of Lorem Ipsum available</a:t>
            </a:r>
          </a:p>
        </p:txBody>
      </p:sp>
      <p:sp>
        <p:nvSpPr>
          <p:cNvPr id="38" name="Sev03"/>
          <p:cNvSpPr/>
          <p:nvPr/>
        </p:nvSpPr>
        <p:spPr>
          <a:xfrm>
            <a:off x="6679627" y="2141559"/>
            <a:ext cx="1612576" cy="1612576"/>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3">
                  <a:lumMod val="50000"/>
                </a:schemeClr>
              </a:solidFill>
              <a:latin typeface="FontAwesome" pitchFamily="2" charset="0"/>
              <a:cs typeface="+mj-cs"/>
            </a:endParaRPr>
          </a:p>
        </p:txBody>
      </p:sp>
      <p:sp>
        <p:nvSpPr>
          <p:cNvPr id="39" name="TextBox 38"/>
          <p:cNvSpPr txBox="1"/>
          <p:nvPr/>
        </p:nvSpPr>
        <p:spPr>
          <a:xfrm>
            <a:off x="8857002" y="3871790"/>
            <a:ext cx="2555978" cy="1446102"/>
          </a:xfrm>
          <a:prstGeom prst="rect">
            <a:avLst/>
          </a:prstGeom>
          <a:noFill/>
        </p:spPr>
        <p:txBody>
          <a:bodyPr wrap="square" rtlCol="0">
            <a:spAutoFit/>
          </a:bodyPr>
          <a:lstStyle/>
          <a:p>
            <a:pPr algn="ctr"/>
            <a:r>
              <a:rPr lang="en-US" sz="1866" b="1" dirty="0">
                <a:solidFill>
                  <a:schemeClr val="bg1"/>
                </a:solidFill>
              </a:rPr>
              <a:t>Management</a:t>
            </a:r>
          </a:p>
          <a:p>
            <a:pPr algn="ctr" defTabSz="1218895">
              <a:spcBef>
                <a:spcPct val="20000"/>
              </a:spcBef>
              <a:defRPr/>
            </a:pPr>
            <a:r>
              <a:rPr lang="en-US" sz="1333" dirty="0">
                <a:solidFill>
                  <a:schemeClr val="bg1"/>
                </a:solidFill>
              </a:rPr>
              <a:t>There are many variations of Lorem Ipsum available, but the majority have suffered  There are many variations of Lorem Ipsum available</a:t>
            </a:r>
          </a:p>
        </p:txBody>
      </p:sp>
      <p:sp>
        <p:nvSpPr>
          <p:cNvPr id="40" name="Sev04"/>
          <p:cNvSpPr/>
          <p:nvPr/>
        </p:nvSpPr>
        <p:spPr>
          <a:xfrm>
            <a:off x="9328703" y="2141559"/>
            <a:ext cx="1612576" cy="1612576"/>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2" dirty="0">
              <a:solidFill>
                <a:schemeClr val="accent4">
                  <a:lumMod val="50000"/>
                </a:schemeClr>
              </a:solidFill>
              <a:latin typeface="FontAwesome" pitchFamily="2" charset="0"/>
            </a:endParaRPr>
          </a:p>
        </p:txBody>
      </p:sp>
      <p:sp>
        <p:nvSpPr>
          <p:cNvPr id="41" name="Freeform 52"/>
          <p:cNvSpPr>
            <a:spLocks noEditPoints="1"/>
          </p:cNvSpPr>
          <p:nvPr/>
        </p:nvSpPr>
        <p:spPr bwMode="auto">
          <a:xfrm>
            <a:off x="9826276" y="2615713"/>
            <a:ext cx="617430" cy="664268"/>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2" name="Freeform 42"/>
          <p:cNvSpPr>
            <a:spLocks noEditPoints="1"/>
          </p:cNvSpPr>
          <p:nvPr/>
        </p:nvSpPr>
        <p:spPr bwMode="auto">
          <a:xfrm>
            <a:off x="1736184" y="2658294"/>
            <a:ext cx="672785" cy="579106"/>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3" name="Freeform 178"/>
          <p:cNvSpPr>
            <a:spLocks noEditPoints="1"/>
          </p:cNvSpPr>
          <p:nvPr/>
        </p:nvSpPr>
        <p:spPr bwMode="auto">
          <a:xfrm>
            <a:off x="7149522" y="2694487"/>
            <a:ext cx="672785" cy="50671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4" name="Freeform 86"/>
          <p:cNvSpPr>
            <a:spLocks noEditPoints="1"/>
          </p:cNvSpPr>
          <p:nvPr/>
        </p:nvSpPr>
        <p:spPr bwMode="auto">
          <a:xfrm>
            <a:off x="4540645" y="2560246"/>
            <a:ext cx="460736" cy="775202"/>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6" name="文本框 15"/>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9764850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par>
                                <p:cTn id="16" presetID="2" presetClass="entr" presetSubtype="4" accel="50000" decel="5000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1000" fill="hold"/>
                                        <p:tgtEl>
                                          <p:spTgt spid="26"/>
                                        </p:tgtEl>
                                        <p:attrNameLst>
                                          <p:attrName>ppt_x</p:attrName>
                                        </p:attrNameLst>
                                      </p:cBhvr>
                                      <p:tavLst>
                                        <p:tav tm="0">
                                          <p:val>
                                            <p:strVal val="#ppt_x"/>
                                          </p:val>
                                        </p:tav>
                                        <p:tav tm="100000">
                                          <p:val>
                                            <p:strVal val="#ppt_x"/>
                                          </p:val>
                                        </p:tav>
                                      </p:tavLst>
                                    </p:anim>
                                    <p:anim calcmode="lin" valueType="num">
                                      <p:cBhvr additive="base">
                                        <p:cTn id="19" dur="1000" fill="hold"/>
                                        <p:tgtEl>
                                          <p:spTgt spid="26"/>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Effect transition="in" filter="fade">
                                      <p:cBhvr>
                                        <p:cTn id="31" dur="500"/>
                                        <p:tgtEl>
                                          <p:spTgt spid="44"/>
                                        </p:tgtEl>
                                      </p:cBhvr>
                                    </p:animEffect>
                                  </p:childTnLst>
                                </p:cTn>
                              </p:par>
                              <p:par>
                                <p:cTn id="32" presetID="2" presetClass="entr" presetSubtype="4" accel="50000" decel="5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1000" fill="hold"/>
                                        <p:tgtEl>
                                          <p:spTgt spid="30"/>
                                        </p:tgtEl>
                                        <p:attrNameLst>
                                          <p:attrName>ppt_x</p:attrName>
                                        </p:attrNameLst>
                                      </p:cBhvr>
                                      <p:tavLst>
                                        <p:tav tm="0">
                                          <p:val>
                                            <p:strVal val="#ppt_x"/>
                                          </p:val>
                                        </p:tav>
                                        <p:tav tm="100000">
                                          <p:val>
                                            <p:strVal val="#ppt_x"/>
                                          </p:val>
                                        </p:tav>
                                      </p:tavLst>
                                    </p:anim>
                                    <p:anim calcmode="lin" valueType="num">
                                      <p:cBhvr additive="base">
                                        <p:cTn id="35" dur="1000" fill="hold"/>
                                        <p:tgtEl>
                                          <p:spTgt spid="30"/>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53"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par>
                                <p:cTn id="48" presetID="2" presetClass="entr" presetSubtype="4" accel="50000" decel="5000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1000" fill="hold"/>
                                        <p:tgtEl>
                                          <p:spTgt spid="35"/>
                                        </p:tgtEl>
                                        <p:attrNameLst>
                                          <p:attrName>ppt_x</p:attrName>
                                        </p:attrNameLst>
                                      </p:cBhvr>
                                      <p:tavLst>
                                        <p:tav tm="0">
                                          <p:val>
                                            <p:strVal val="#ppt_x"/>
                                          </p:val>
                                        </p:tav>
                                        <p:tav tm="100000">
                                          <p:val>
                                            <p:strVal val="#ppt_x"/>
                                          </p:val>
                                        </p:tav>
                                      </p:tavLst>
                                    </p:anim>
                                    <p:anim calcmode="lin" valueType="num">
                                      <p:cBhvr additive="base">
                                        <p:cTn id="51" dur="1000" fill="hold"/>
                                        <p:tgtEl>
                                          <p:spTgt spid="35"/>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childTnLst>
                          </p:cTn>
                        </p:par>
                        <p:par>
                          <p:cTn id="58" fill="hold">
                            <p:stCondLst>
                              <p:cond delay="5000"/>
                            </p:stCondLst>
                            <p:childTnLst>
                              <p:par>
                                <p:cTn id="59" presetID="53"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2" presetClass="entr" presetSubtype="4" accel="50000" decel="5000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1000" fill="hold"/>
                                        <p:tgtEl>
                                          <p:spTgt spid="39"/>
                                        </p:tgtEl>
                                        <p:attrNameLst>
                                          <p:attrName>ppt_x</p:attrName>
                                        </p:attrNameLst>
                                      </p:cBhvr>
                                      <p:tavLst>
                                        <p:tav tm="0">
                                          <p:val>
                                            <p:strVal val="#ppt_x"/>
                                          </p:val>
                                        </p:tav>
                                        <p:tav tm="100000">
                                          <p:val>
                                            <p:strVal val="#ppt_x"/>
                                          </p:val>
                                        </p:tav>
                                      </p:tavLst>
                                    </p:anim>
                                    <p:anim calcmode="lin" valueType="num">
                                      <p:cBhvr additive="base">
                                        <p:cTn id="67" dur="10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animBg="1"/>
      <p:bldP spid="30" grpId="0"/>
      <p:bldP spid="34" grpId="0" animBg="1"/>
      <p:bldP spid="35" grpId="0"/>
      <p:bldP spid="38" grpId="0" animBg="1"/>
      <p:bldP spid="39" grpId="0"/>
      <p:bldP spid="40" grpId="0" animBg="1"/>
      <p:bldP spid="41" grpId="0" animBg="1"/>
      <p:bldP spid="42" grpId="0" animBg="1"/>
      <p:bldP spid="43" grpId="0" animBg="1"/>
      <p:bldP spid="4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Rounded Rectangle 122"/>
          <p:cNvSpPr/>
          <p:nvPr/>
        </p:nvSpPr>
        <p:spPr>
          <a:xfrm>
            <a:off x="875913" y="1485736"/>
            <a:ext cx="5184238" cy="1942201"/>
          </a:xfrm>
          <a:prstGeom prst="roundRect">
            <a:avLst>
              <a:gd name="adj" fmla="val 5737"/>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grpSp>
        <p:nvGrpSpPr>
          <p:cNvPr id="3" name="Group 121"/>
          <p:cNvGrpSpPr/>
          <p:nvPr/>
        </p:nvGrpSpPr>
        <p:grpSpPr>
          <a:xfrm>
            <a:off x="982692" y="1816651"/>
            <a:ext cx="1566443" cy="1378469"/>
            <a:chOff x="3592681" y="1822859"/>
            <a:chExt cx="1440175" cy="1267354"/>
          </a:xfrm>
          <a:solidFill>
            <a:schemeClr val="bg1"/>
          </a:solidFill>
        </p:grpSpPr>
        <p:sp>
          <p:nvSpPr>
            <p:cNvPr id="98" name="Heart 97"/>
            <p:cNvSpPr/>
            <p:nvPr/>
          </p:nvSpPr>
          <p:spPr>
            <a:xfrm>
              <a:off x="3592681" y="1822859"/>
              <a:ext cx="1440175" cy="1267354"/>
            </a:xfrm>
            <a:prstGeom prst="hear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solidFill>
                  <a:schemeClr val="bg1">
                    <a:lumMod val="95000"/>
                  </a:schemeClr>
                </a:solidFill>
              </a:endParaRPr>
            </a:p>
          </p:txBody>
        </p:sp>
        <p:grpSp>
          <p:nvGrpSpPr>
            <p:cNvPr id="4" name="Group 119"/>
            <p:cNvGrpSpPr/>
            <p:nvPr/>
          </p:nvGrpSpPr>
          <p:grpSpPr>
            <a:xfrm>
              <a:off x="3719009" y="2089802"/>
              <a:ext cx="1110985" cy="806498"/>
              <a:chOff x="1403615" y="1822859"/>
              <a:chExt cx="1110985" cy="806498"/>
            </a:xfrm>
            <a:grpFill/>
          </p:grpSpPr>
          <p:cxnSp>
            <p:nvCxnSpPr>
              <p:cNvPr id="101" name="Straight Connector 100"/>
              <p:cNvCxnSpPr/>
              <p:nvPr/>
            </p:nvCxnSpPr>
            <p:spPr>
              <a:xfrm>
                <a:off x="1403615" y="2283715"/>
                <a:ext cx="172821" cy="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1576436" y="1822859"/>
                <a:ext cx="0" cy="460856"/>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1576436" y="1822859"/>
                <a:ext cx="345642" cy="80649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1922078" y="2053287"/>
                <a:ext cx="115214" cy="57607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2037292" y="2053287"/>
                <a:ext cx="115214" cy="345642"/>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V="1">
                <a:off x="2152506" y="2168501"/>
                <a:ext cx="115214" cy="23042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2267720" y="2168501"/>
                <a:ext cx="57607" cy="57607"/>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2325327" y="2226108"/>
                <a:ext cx="189273" cy="0"/>
              </a:xfrm>
              <a:prstGeom prst="line">
                <a:avLst/>
              </a:prstGeom>
              <a:grpFill/>
              <a:ln w="38100" cap="rnd">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5" name="Group 58"/>
          <p:cNvGrpSpPr/>
          <p:nvPr/>
        </p:nvGrpSpPr>
        <p:grpSpPr>
          <a:xfrm>
            <a:off x="2615162" y="1819128"/>
            <a:ext cx="3266953" cy="1355920"/>
            <a:chOff x="7174424" y="1352592"/>
            <a:chExt cx="2450853" cy="1017205"/>
          </a:xfrm>
        </p:grpSpPr>
        <p:sp>
          <p:nvSpPr>
            <p:cNvPr id="125" name="TextBox 124"/>
            <p:cNvSpPr txBox="1"/>
            <p:nvPr/>
          </p:nvSpPr>
          <p:spPr>
            <a:xfrm>
              <a:off x="7174424" y="1600395"/>
              <a:ext cx="2450853" cy="769402"/>
            </a:xfrm>
            <a:prstGeom prst="rect">
              <a:avLst/>
            </a:prstGeom>
            <a:noFill/>
          </p:spPr>
          <p:txBody>
            <a:bodyPr wrap="square" lIns="0" tIns="0" rIns="0" bIns="0" rtlCol="0">
              <a:spAutoFit/>
            </a:bodyPr>
            <a:lstStyle/>
            <a:p>
              <a:pPr defTabSz="1218895">
                <a:spcBef>
                  <a:spcPct val="20000"/>
                </a:spcBef>
                <a:defRPr/>
              </a:pPr>
              <a:r>
                <a:rPr lang="en-US" sz="1333" dirty="0">
                  <a:solidFill>
                    <a:schemeClr val="bg1"/>
                  </a:solidFill>
                </a:rPr>
                <a:t>There are many variations passages of The lorem ipsum available  majority have suffer alteration , ipsum available  majority have suffered alteration There are many The of variations passages</a:t>
              </a:r>
            </a:p>
          </p:txBody>
        </p:sp>
        <p:sp>
          <p:nvSpPr>
            <p:cNvPr id="126" name="Rectangle 125"/>
            <p:cNvSpPr/>
            <p:nvPr/>
          </p:nvSpPr>
          <p:spPr>
            <a:xfrm>
              <a:off x="7174424" y="1352592"/>
              <a:ext cx="1052293" cy="215404"/>
            </a:xfrm>
            <a:prstGeom prst="rect">
              <a:avLst/>
            </a:prstGeom>
          </p:spPr>
          <p:txBody>
            <a:bodyPr wrap="none" lIns="0" tIns="0" rIns="0" bIns="0">
              <a:spAutoFit/>
            </a:bodyPr>
            <a:lstStyle/>
            <a:p>
              <a:r>
                <a:rPr lang="en-US" sz="1866" b="1" dirty="0">
                  <a:solidFill>
                    <a:schemeClr val="bg1"/>
                  </a:solidFill>
                </a:rPr>
                <a:t>Keyword Here</a:t>
              </a:r>
            </a:p>
          </p:txBody>
        </p:sp>
      </p:grpSp>
      <p:sp>
        <p:nvSpPr>
          <p:cNvPr id="128" name="TextBox 127"/>
          <p:cNvSpPr txBox="1"/>
          <p:nvPr/>
        </p:nvSpPr>
        <p:spPr>
          <a:xfrm>
            <a:off x="6260898" y="1907865"/>
            <a:ext cx="5121183" cy="1435842"/>
          </a:xfrm>
          <a:prstGeom prst="rect">
            <a:avLst/>
          </a:prstGeom>
          <a:noFill/>
        </p:spPr>
        <p:txBody>
          <a:bodyPr wrap="square" lIns="0" tIns="0" rIns="0" bIns="0" rtlCol="0" anchor="t">
            <a:spAutoFit/>
          </a:bodyPr>
          <a:lstStyle/>
          <a:p>
            <a:pPr algn="just"/>
            <a:r>
              <a:rPr lang="en-US" sz="1333" dirty="0">
                <a:solidFill>
                  <a:schemeClr val="tx1">
                    <a:lumMod val="50000"/>
                    <a:lumOff val="50000"/>
                  </a:schemeClr>
                </a:solidFill>
              </a:rPr>
              <a:t>There are many variations of passages of lorem ipsum available, but the majority have suffered alteration in some form, by injected humour randomized words which don't look even slightly, There are many variations of passages of lorem ipsum available, but the majority have suffered alteration in some form, by injected humour randomized words which don't look even slightly.</a:t>
            </a:r>
            <a:r>
              <a:rPr lang="zh-CN" altLang="en-US" sz="1333" dirty="0">
                <a:solidFill>
                  <a:schemeClr val="tx1">
                    <a:lumMod val="50000"/>
                    <a:lumOff val="50000"/>
                  </a:schemeClr>
                </a:solidFill>
              </a:rPr>
              <a:t>亮亮图文旗舰店</a:t>
            </a:r>
            <a:r>
              <a:rPr lang="en-US" sz="1333" dirty="0">
                <a:solidFill>
                  <a:schemeClr val="tx1">
                    <a:lumMod val="50000"/>
                    <a:lumOff val="50000"/>
                  </a:schemeClr>
                </a:solidFill>
              </a:rPr>
              <a:t>https://liangliangtuwen.tmall.com</a:t>
            </a:r>
            <a:endParaRPr lang="en-US" sz="1333" dirty="0">
              <a:solidFill>
                <a:schemeClr val="tx1">
                  <a:lumMod val="65000"/>
                  <a:lumOff val="35000"/>
                </a:schemeClr>
              </a:solidFill>
            </a:endParaRPr>
          </a:p>
        </p:txBody>
      </p:sp>
      <p:sp>
        <p:nvSpPr>
          <p:cNvPr id="129" name="Rectangle 128"/>
          <p:cNvSpPr/>
          <p:nvPr/>
        </p:nvSpPr>
        <p:spPr>
          <a:xfrm>
            <a:off x="6260898" y="1508230"/>
            <a:ext cx="2273699" cy="287130"/>
          </a:xfrm>
          <a:prstGeom prst="rect">
            <a:avLst/>
          </a:prstGeom>
        </p:spPr>
        <p:txBody>
          <a:bodyPr wrap="none" lIns="0" tIns="0" rIns="0" bIns="0" anchor="ctr">
            <a:spAutoFit/>
          </a:bodyPr>
          <a:lstStyle/>
          <a:p>
            <a:r>
              <a:rPr lang="en-US" sz="1866" b="1" dirty="0">
                <a:solidFill>
                  <a:schemeClr val="bg1">
                    <a:lumMod val="65000"/>
                  </a:schemeClr>
                </a:solidFill>
              </a:rPr>
              <a:t>Blood Pressure Control</a:t>
            </a:r>
          </a:p>
        </p:txBody>
      </p:sp>
      <p:grpSp>
        <p:nvGrpSpPr>
          <p:cNvPr id="7" name="Group 145"/>
          <p:cNvGrpSpPr/>
          <p:nvPr/>
        </p:nvGrpSpPr>
        <p:grpSpPr>
          <a:xfrm>
            <a:off x="3563072" y="3887178"/>
            <a:ext cx="809720" cy="782547"/>
            <a:chOff x="8048625" y="3005138"/>
            <a:chExt cx="473076" cy="457200"/>
          </a:xfrm>
          <a:blipFill>
            <a:blip r:embed="rId3"/>
            <a:stretch>
              <a:fillRect/>
            </a:stretch>
          </a:blipFill>
        </p:grpSpPr>
        <p:sp>
          <p:nvSpPr>
            <p:cNvPr id="147" name="Freeform 81"/>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48" name="Freeform 82"/>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49" name="Freeform 83"/>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50" name="Freeform 84"/>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51" name="Freeform 85"/>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8" name="Group 151"/>
          <p:cNvGrpSpPr/>
          <p:nvPr/>
        </p:nvGrpSpPr>
        <p:grpSpPr>
          <a:xfrm>
            <a:off x="5640753" y="3823545"/>
            <a:ext cx="940935" cy="909811"/>
            <a:chOff x="5659438" y="2249488"/>
            <a:chExt cx="623887" cy="603250"/>
          </a:xfrm>
          <a:blipFill>
            <a:blip r:embed="rId4"/>
            <a:stretch>
              <a:fillRect/>
            </a:stretch>
          </a:blipFill>
        </p:grpSpPr>
        <p:sp>
          <p:nvSpPr>
            <p:cNvPr id="153" name="Freeform 67"/>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54" name="Freeform 68"/>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55" name="Freeform 69"/>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56" name="Freeform 70"/>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158" name="Freeform 14"/>
          <p:cNvSpPr>
            <a:spLocks noEditPoints="1"/>
          </p:cNvSpPr>
          <p:nvPr/>
        </p:nvSpPr>
        <p:spPr bwMode="auto">
          <a:xfrm>
            <a:off x="1511301" y="3843205"/>
            <a:ext cx="626697" cy="870488"/>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blipFill>
            <a:blip r:embed="rId4"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60" name="Freeform 18"/>
          <p:cNvSpPr>
            <a:spLocks noEditPoints="1"/>
          </p:cNvSpPr>
          <p:nvPr/>
        </p:nvSpPr>
        <p:spPr bwMode="auto">
          <a:xfrm>
            <a:off x="7772662" y="3910246"/>
            <a:ext cx="963689" cy="899899"/>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61" name="TextBox 160"/>
          <p:cNvSpPr txBox="1"/>
          <p:nvPr/>
        </p:nvSpPr>
        <p:spPr>
          <a:xfrm>
            <a:off x="749598" y="4875329"/>
            <a:ext cx="2150100" cy="994952"/>
          </a:xfrm>
          <a:prstGeom prst="rect">
            <a:avLst/>
          </a:prstGeom>
          <a:noFill/>
        </p:spPr>
        <p:txBody>
          <a:bodyPr wrap="square" rtlCol="0">
            <a:spAutoFit/>
          </a:bodyPr>
          <a:lstStyle/>
          <a:p>
            <a:pPr algn="ctr"/>
            <a:r>
              <a:rPr lang="en-US" sz="1600" b="1" dirty="0">
                <a:solidFill>
                  <a:schemeClr val="accent1"/>
                </a:solidFill>
                <a:latin typeface="+mj-lt"/>
              </a:rPr>
              <a:t>Keyword Here</a:t>
            </a:r>
          </a:p>
          <a:p>
            <a:pPr algn="ctr" defTabSz="1218895">
              <a:spcBef>
                <a:spcPct val="20000"/>
              </a:spcBef>
              <a:defRPr/>
            </a:pPr>
            <a:r>
              <a:rPr lang="en-US" sz="1333" dirty="0">
                <a:solidFill>
                  <a:schemeClr val="tx1">
                    <a:lumMod val="50000"/>
                    <a:lumOff val="50000"/>
                  </a:schemeClr>
                </a:solidFill>
              </a:rPr>
              <a:t>There are many variations of passages of lorem ipsum available</a:t>
            </a:r>
          </a:p>
        </p:txBody>
      </p:sp>
      <p:sp>
        <p:nvSpPr>
          <p:cNvPr id="162" name="TextBox 161"/>
          <p:cNvSpPr txBox="1"/>
          <p:nvPr/>
        </p:nvSpPr>
        <p:spPr>
          <a:xfrm>
            <a:off x="2892884" y="4875329"/>
            <a:ext cx="2150100" cy="994952"/>
          </a:xfrm>
          <a:prstGeom prst="rect">
            <a:avLst/>
          </a:prstGeom>
          <a:noFill/>
        </p:spPr>
        <p:txBody>
          <a:bodyPr wrap="square" rtlCol="0">
            <a:spAutoFit/>
          </a:bodyPr>
          <a:lstStyle/>
          <a:p>
            <a:pPr algn="ctr"/>
            <a:r>
              <a:rPr lang="en-US" sz="1600" b="1" dirty="0">
                <a:solidFill>
                  <a:schemeClr val="accent2"/>
                </a:solidFill>
              </a:rPr>
              <a:t>Keyword Here</a:t>
            </a:r>
          </a:p>
          <a:p>
            <a:pPr algn="ctr" defTabSz="1218895">
              <a:spcBef>
                <a:spcPct val="20000"/>
              </a:spcBef>
              <a:defRPr/>
            </a:pPr>
            <a:r>
              <a:rPr lang="en-US" sz="1333" dirty="0">
                <a:solidFill>
                  <a:schemeClr val="tx1">
                    <a:lumMod val="50000"/>
                    <a:lumOff val="50000"/>
                  </a:schemeClr>
                </a:solidFill>
              </a:rPr>
              <a:t>There are many variations of passages of lorem ipsum available</a:t>
            </a:r>
          </a:p>
        </p:txBody>
      </p:sp>
      <p:sp>
        <p:nvSpPr>
          <p:cNvPr id="165" name="TextBox 164"/>
          <p:cNvSpPr txBox="1"/>
          <p:nvPr/>
        </p:nvSpPr>
        <p:spPr>
          <a:xfrm>
            <a:off x="5036169" y="4875329"/>
            <a:ext cx="2150100" cy="994952"/>
          </a:xfrm>
          <a:prstGeom prst="rect">
            <a:avLst/>
          </a:prstGeom>
          <a:noFill/>
        </p:spPr>
        <p:txBody>
          <a:bodyPr wrap="square" rtlCol="0">
            <a:spAutoFit/>
          </a:bodyPr>
          <a:lstStyle/>
          <a:p>
            <a:pPr algn="ctr"/>
            <a:r>
              <a:rPr lang="en-US" sz="1600" b="1" dirty="0">
                <a:solidFill>
                  <a:schemeClr val="accent3"/>
                </a:solidFill>
              </a:rPr>
              <a:t>Keyword Here</a:t>
            </a:r>
          </a:p>
          <a:p>
            <a:pPr algn="ctr" defTabSz="1218895">
              <a:spcBef>
                <a:spcPct val="20000"/>
              </a:spcBef>
              <a:defRPr/>
            </a:pPr>
            <a:r>
              <a:rPr lang="en-US" sz="1333" dirty="0">
                <a:solidFill>
                  <a:schemeClr val="tx1">
                    <a:lumMod val="50000"/>
                    <a:lumOff val="50000"/>
                  </a:schemeClr>
                </a:solidFill>
              </a:rPr>
              <a:t>There are many variations of passages of lorem ipsum available</a:t>
            </a:r>
          </a:p>
        </p:txBody>
      </p:sp>
      <p:sp>
        <p:nvSpPr>
          <p:cNvPr id="166" name="TextBox 165"/>
          <p:cNvSpPr txBox="1"/>
          <p:nvPr/>
        </p:nvSpPr>
        <p:spPr>
          <a:xfrm>
            <a:off x="7179455" y="4875329"/>
            <a:ext cx="2150100" cy="994952"/>
          </a:xfrm>
          <a:prstGeom prst="rect">
            <a:avLst/>
          </a:prstGeom>
          <a:noFill/>
        </p:spPr>
        <p:txBody>
          <a:bodyPr wrap="square" rtlCol="0">
            <a:spAutoFit/>
          </a:bodyPr>
          <a:lstStyle/>
          <a:p>
            <a:pPr algn="ctr"/>
            <a:r>
              <a:rPr lang="en-US" sz="1600" b="1" dirty="0">
                <a:solidFill>
                  <a:schemeClr val="accent4"/>
                </a:solidFill>
              </a:rPr>
              <a:t>Keyword Here</a:t>
            </a:r>
          </a:p>
          <a:p>
            <a:pPr algn="ctr" defTabSz="1218895">
              <a:spcBef>
                <a:spcPct val="20000"/>
              </a:spcBef>
              <a:defRPr/>
            </a:pPr>
            <a:r>
              <a:rPr lang="en-US" sz="1333" dirty="0">
                <a:solidFill>
                  <a:schemeClr val="tx1">
                    <a:lumMod val="50000"/>
                    <a:lumOff val="50000"/>
                  </a:schemeClr>
                </a:solidFill>
              </a:rPr>
              <a:t>There are many variations of passages of lorem ipsum available</a:t>
            </a:r>
          </a:p>
        </p:txBody>
      </p:sp>
      <p:sp>
        <p:nvSpPr>
          <p:cNvPr id="48" name="TextBox 47"/>
          <p:cNvSpPr txBox="1"/>
          <p:nvPr/>
        </p:nvSpPr>
        <p:spPr>
          <a:xfrm>
            <a:off x="9322741" y="4896367"/>
            <a:ext cx="2150100" cy="994952"/>
          </a:xfrm>
          <a:prstGeom prst="rect">
            <a:avLst/>
          </a:prstGeom>
          <a:noFill/>
        </p:spPr>
        <p:txBody>
          <a:bodyPr wrap="square" rtlCol="0">
            <a:spAutoFit/>
          </a:bodyPr>
          <a:lstStyle/>
          <a:p>
            <a:pPr algn="ctr"/>
            <a:r>
              <a:rPr lang="en-US" sz="1600" b="1" dirty="0">
                <a:solidFill>
                  <a:schemeClr val="accent6"/>
                </a:solidFill>
              </a:rPr>
              <a:t>Keyword Here</a:t>
            </a:r>
          </a:p>
          <a:p>
            <a:pPr algn="ctr" defTabSz="1218895">
              <a:spcBef>
                <a:spcPct val="20000"/>
              </a:spcBef>
              <a:defRPr/>
            </a:pPr>
            <a:r>
              <a:rPr lang="en-US" sz="1333" dirty="0">
                <a:solidFill>
                  <a:schemeClr val="tx1">
                    <a:lumMod val="50000"/>
                    <a:lumOff val="50000"/>
                  </a:schemeClr>
                </a:solidFill>
              </a:rPr>
              <a:t>There are many variations of passages of lorem ipsum available</a:t>
            </a:r>
          </a:p>
        </p:txBody>
      </p:sp>
      <p:grpSp>
        <p:nvGrpSpPr>
          <p:cNvPr id="50" name="Group 49"/>
          <p:cNvGrpSpPr/>
          <p:nvPr/>
        </p:nvGrpSpPr>
        <p:grpSpPr>
          <a:xfrm>
            <a:off x="9997060" y="4042251"/>
            <a:ext cx="801461" cy="792796"/>
            <a:chOff x="1504950" y="3868738"/>
            <a:chExt cx="293688" cy="290513"/>
          </a:xfrm>
          <a:blipFill>
            <a:blip r:embed="rId3"/>
            <a:stretch>
              <a:fillRect/>
            </a:stretch>
          </a:blipFill>
        </p:grpSpPr>
        <p:sp>
          <p:nvSpPr>
            <p:cNvPr id="51" name="Freeform 33"/>
            <p:cNvSpPr>
              <a:spLocks/>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2" name="Freeform 34"/>
            <p:cNvSpPr>
              <a:spLocks/>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3" name="Freeform 35"/>
            <p:cNvSpPr>
              <a:spLocks noEditPoints="1"/>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43" name="文本框 42"/>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4957383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500" fill="hold"/>
                                        <p:tgtEl>
                                          <p:spTgt spid="123"/>
                                        </p:tgtEl>
                                        <p:attrNameLst>
                                          <p:attrName>ppt_x</p:attrName>
                                        </p:attrNameLst>
                                      </p:cBhvr>
                                      <p:tavLst>
                                        <p:tav tm="0">
                                          <p:val>
                                            <p:strVal val="#ppt_x"/>
                                          </p:val>
                                        </p:tav>
                                        <p:tav tm="100000">
                                          <p:val>
                                            <p:strVal val="#ppt_x"/>
                                          </p:val>
                                        </p:tav>
                                      </p:tavLst>
                                    </p:anim>
                                    <p:anim calcmode="lin" valueType="num">
                                      <p:cBhvr additive="base">
                                        <p:cTn id="8" dur="500" fill="hold"/>
                                        <p:tgtEl>
                                          <p:spTgt spid="1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accel="50000" decel="5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accel="50000" decel="5000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129"/>
                                        </p:tgtEl>
                                        <p:attrNameLst>
                                          <p:attrName>style.visibility</p:attrName>
                                        </p:attrNameLst>
                                      </p:cBhvr>
                                      <p:to>
                                        <p:strVal val="visible"/>
                                      </p:to>
                                    </p:set>
                                    <p:anim calcmode="lin" valueType="num">
                                      <p:cBhvr additive="base">
                                        <p:cTn id="21" dur="500" fill="hold"/>
                                        <p:tgtEl>
                                          <p:spTgt spid="129"/>
                                        </p:tgtEl>
                                        <p:attrNameLst>
                                          <p:attrName>ppt_x</p:attrName>
                                        </p:attrNameLst>
                                      </p:cBhvr>
                                      <p:tavLst>
                                        <p:tav tm="0">
                                          <p:val>
                                            <p:strVal val="#ppt_x"/>
                                          </p:val>
                                        </p:tav>
                                        <p:tav tm="100000">
                                          <p:val>
                                            <p:strVal val="#ppt_x"/>
                                          </p:val>
                                        </p:tav>
                                      </p:tavLst>
                                    </p:anim>
                                    <p:anim calcmode="lin" valueType="num">
                                      <p:cBhvr additive="base">
                                        <p:cTn id="22" dur="500" fill="hold"/>
                                        <p:tgtEl>
                                          <p:spTgt spid="129"/>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128"/>
                                        </p:tgtEl>
                                        <p:attrNameLst>
                                          <p:attrName>style.visibility</p:attrName>
                                        </p:attrNameLst>
                                      </p:cBhvr>
                                      <p:to>
                                        <p:strVal val="visible"/>
                                      </p:to>
                                    </p:set>
                                    <p:anim calcmode="lin" valueType="num">
                                      <p:cBhvr additive="base">
                                        <p:cTn id="26" dur="500" fill="hold"/>
                                        <p:tgtEl>
                                          <p:spTgt spid="128"/>
                                        </p:tgtEl>
                                        <p:attrNameLst>
                                          <p:attrName>ppt_x</p:attrName>
                                        </p:attrNameLst>
                                      </p:cBhvr>
                                      <p:tavLst>
                                        <p:tav tm="0">
                                          <p:val>
                                            <p:strVal val="1+#ppt_w/2"/>
                                          </p:val>
                                        </p:tav>
                                        <p:tav tm="100000">
                                          <p:val>
                                            <p:strVal val="#ppt_x"/>
                                          </p:val>
                                        </p:tav>
                                      </p:tavLst>
                                    </p:anim>
                                    <p:anim calcmode="lin" valueType="num">
                                      <p:cBhvr additive="base">
                                        <p:cTn id="27" dur="500" fill="hold"/>
                                        <p:tgtEl>
                                          <p:spTgt spid="12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58"/>
                                        </p:tgtEl>
                                        <p:attrNameLst>
                                          <p:attrName>style.visibility</p:attrName>
                                        </p:attrNameLst>
                                      </p:cBhvr>
                                      <p:to>
                                        <p:strVal val="visible"/>
                                      </p:to>
                                    </p:set>
                                    <p:anim calcmode="lin" valueType="num">
                                      <p:cBhvr>
                                        <p:cTn id="31" dur="500" fill="hold"/>
                                        <p:tgtEl>
                                          <p:spTgt spid="158"/>
                                        </p:tgtEl>
                                        <p:attrNameLst>
                                          <p:attrName>ppt_w</p:attrName>
                                        </p:attrNameLst>
                                      </p:cBhvr>
                                      <p:tavLst>
                                        <p:tav tm="0">
                                          <p:val>
                                            <p:fltVal val="0"/>
                                          </p:val>
                                        </p:tav>
                                        <p:tav tm="100000">
                                          <p:val>
                                            <p:strVal val="#ppt_w"/>
                                          </p:val>
                                        </p:tav>
                                      </p:tavLst>
                                    </p:anim>
                                    <p:anim calcmode="lin" valueType="num">
                                      <p:cBhvr>
                                        <p:cTn id="32" dur="500" fill="hold"/>
                                        <p:tgtEl>
                                          <p:spTgt spid="158"/>
                                        </p:tgtEl>
                                        <p:attrNameLst>
                                          <p:attrName>ppt_h</p:attrName>
                                        </p:attrNameLst>
                                      </p:cBhvr>
                                      <p:tavLst>
                                        <p:tav tm="0">
                                          <p:val>
                                            <p:fltVal val="0"/>
                                          </p:val>
                                        </p:tav>
                                        <p:tav tm="100000">
                                          <p:val>
                                            <p:strVal val="#ppt_h"/>
                                          </p:val>
                                        </p:tav>
                                      </p:tavLst>
                                    </p:anim>
                                    <p:animEffect transition="in" filter="fade">
                                      <p:cBhvr>
                                        <p:cTn id="33" dur="500"/>
                                        <p:tgtEl>
                                          <p:spTgt spid="158"/>
                                        </p:tgtEl>
                                      </p:cBhvr>
                                    </p:animEffect>
                                  </p:childTnLst>
                                </p:cTn>
                              </p:par>
                              <p:par>
                                <p:cTn id="34" presetID="2" presetClass="entr" presetSubtype="4" accel="50000" decel="50000" fill="hold" grpId="0" nodeType="withEffect">
                                  <p:stCondLst>
                                    <p:cond delay="0"/>
                                  </p:stCondLst>
                                  <p:childTnLst>
                                    <p:set>
                                      <p:cBhvr>
                                        <p:cTn id="35" dur="1" fill="hold">
                                          <p:stCondLst>
                                            <p:cond delay="0"/>
                                          </p:stCondLst>
                                        </p:cTn>
                                        <p:tgtEl>
                                          <p:spTgt spid="161"/>
                                        </p:tgtEl>
                                        <p:attrNameLst>
                                          <p:attrName>style.visibility</p:attrName>
                                        </p:attrNameLst>
                                      </p:cBhvr>
                                      <p:to>
                                        <p:strVal val="visible"/>
                                      </p:to>
                                    </p:set>
                                    <p:anim calcmode="lin" valueType="num">
                                      <p:cBhvr additive="base">
                                        <p:cTn id="36" dur="500" fill="hold"/>
                                        <p:tgtEl>
                                          <p:spTgt spid="161"/>
                                        </p:tgtEl>
                                        <p:attrNameLst>
                                          <p:attrName>ppt_x</p:attrName>
                                        </p:attrNameLst>
                                      </p:cBhvr>
                                      <p:tavLst>
                                        <p:tav tm="0">
                                          <p:val>
                                            <p:strVal val="#ppt_x"/>
                                          </p:val>
                                        </p:tav>
                                        <p:tav tm="100000">
                                          <p:val>
                                            <p:strVal val="#ppt_x"/>
                                          </p:val>
                                        </p:tav>
                                      </p:tavLst>
                                    </p:anim>
                                    <p:anim calcmode="lin" valueType="num">
                                      <p:cBhvr additive="base">
                                        <p:cTn id="37" dur="500" fill="hold"/>
                                        <p:tgtEl>
                                          <p:spTgt spid="161"/>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53"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2" presetClass="entr" presetSubtype="4" accel="50000" decel="50000" fill="hold" grpId="0" nodeType="withEffect">
                                  <p:stCondLst>
                                    <p:cond delay="0"/>
                                  </p:stCondLst>
                                  <p:childTnLst>
                                    <p:set>
                                      <p:cBhvr>
                                        <p:cTn id="45" dur="1" fill="hold">
                                          <p:stCondLst>
                                            <p:cond delay="0"/>
                                          </p:stCondLst>
                                        </p:cTn>
                                        <p:tgtEl>
                                          <p:spTgt spid="162"/>
                                        </p:tgtEl>
                                        <p:attrNameLst>
                                          <p:attrName>style.visibility</p:attrName>
                                        </p:attrNameLst>
                                      </p:cBhvr>
                                      <p:to>
                                        <p:strVal val="visible"/>
                                      </p:to>
                                    </p:set>
                                    <p:anim calcmode="lin" valueType="num">
                                      <p:cBhvr additive="base">
                                        <p:cTn id="46" dur="500" fill="hold"/>
                                        <p:tgtEl>
                                          <p:spTgt spid="162"/>
                                        </p:tgtEl>
                                        <p:attrNameLst>
                                          <p:attrName>ppt_x</p:attrName>
                                        </p:attrNameLst>
                                      </p:cBhvr>
                                      <p:tavLst>
                                        <p:tav tm="0">
                                          <p:val>
                                            <p:strVal val="#ppt_x"/>
                                          </p:val>
                                        </p:tav>
                                        <p:tav tm="100000">
                                          <p:val>
                                            <p:strVal val="#ppt_x"/>
                                          </p:val>
                                        </p:tav>
                                      </p:tavLst>
                                    </p:anim>
                                    <p:anim calcmode="lin" valueType="num">
                                      <p:cBhvr additive="base">
                                        <p:cTn id="47" dur="500" fill="hold"/>
                                        <p:tgtEl>
                                          <p:spTgt spid="162"/>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53"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2" presetClass="entr" presetSubtype="4" accel="50000" decel="50000" fill="hold" grpId="0" nodeType="withEffect">
                                  <p:stCondLst>
                                    <p:cond delay="0"/>
                                  </p:stCondLst>
                                  <p:childTnLst>
                                    <p:set>
                                      <p:cBhvr>
                                        <p:cTn id="55" dur="1" fill="hold">
                                          <p:stCondLst>
                                            <p:cond delay="0"/>
                                          </p:stCondLst>
                                        </p:cTn>
                                        <p:tgtEl>
                                          <p:spTgt spid="165"/>
                                        </p:tgtEl>
                                        <p:attrNameLst>
                                          <p:attrName>style.visibility</p:attrName>
                                        </p:attrNameLst>
                                      </p:cBhvr>
                                      <p:to>
                                        <p:strVal val="visible"/>
                                      </p:to>
                                    </p:set>
                                    <p:anim calcmode="lin" valueType="num">
                                      <p:cBhvr additive="base">
                                        <p:cTn id="56" dur="500" fill="hold"/>
                                        <p:tgtEl>
                                          <p:spTgt spid="165"/>
                                        </p:tgtEl>
                                        <p:attrNameLst>
                                          <p:attrName>ppt_x</p:attrName>
                                        </p:attrNameLst>
                                      </p:cBhvr>
                                      <p:tavLst>
                                        <p:tav tm="0">
                                          <p:val>
                                            <p:strVal val="#ppt_x"/>
                                          </p:val>
                                        </p:tav>
                                        <p:tav tm="100000">
                                          <p:val>
                                            <p:strVal val="#ppt_x"/>
                                          </p:val>
                                        </p:tav>
                                      </p:tavLst>
                                    </p:anim>
                                    <p:anim calcmode="lin" valueType="num">
                                      <p:cBhvr additive="base">
                                        <p:cTn id="57" dur="500" fill="hold"/>
                                        <p:tgtEl>
                                          <p:spTgt spid="165"/>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160"/>
                                        </p:tgtEl>
                                        <p:attrNameLst>
                                          <p:attrName>style.visibility</p:attrName>
                                        </p:attrNameLst>
                                      </p:cBhvr>
                                      <p:to>
                                        <p:strVal val="visible"/>
                                      </p:to>
                                    </p:set>
                                    <p:anim calcmode="lin" valueType="num">
                                      <p:cBhvr>
                                        <p:cTn id="61" dur="500" fill="hold"/>
                                        <p:tgtEl>
                                          <p:spTgt spid="160"/>
                                        </p:tgtEl>
                                        <p:attrNameLst>
                                          <p:attrName>ppt_w</p:attrName>
                                        </p:attrNameLst>
                                      </p:cBhvr>
                                      <p:tavLst>
                                        <p:tav tm="0">
                                          <p:val>
                                            <p:fltVal val="0"/>
                                          </p:val>
                                        </p:tav>
                                        <p:tav tm="100000">
                                          <p:val>
                                            <p:strVal val="#ppt_w"/>
                                          </p:val>
                                        </p:tav>
                                      </p:tavLst>
                                    </p:anim>
                                    <p:anim calcmode="lin" valueType="num">
                                      <p:cBhvr>
                                        <p:cTn id="62" dur="500" fill="hold"/>
                                        <p:tgtEl>
                                          <p:spTgt spid="160"/>
                                        </p:tgtEl>
                                        <p:attrNameLst>
                                          <p:attrName>ppt_h</p:attrName>
                                        </p:attrNameLst>
                                      </p:cBhvr>
                                      <p:tavLst>
                                        <p:tav tm="0">
                                          <p:val>
                                            <p:fltVal val="0"/>
                                          </p:val>
                                        </p:tav>
                                        <p:tav tm="100000">
                                          <p:val>
                                            <p:strVal val="#ppt_h"/>
                                          </p:val>
                                        </p:tav>
                                      </p:tavLst>
                                    </p:anim>
                                    <p:animEffect transition="in" filter="fade">
                                      <p:cBhvr>
                                        <p:cTn id="63" dur="500"/>
                                        <p:tgtEl>
                                          <p:spTgt spid="160"/>
                                        </p:tgtEl>
                                      </p:cBhvr>
                                    </p:animEffect>
                                  </p:childTnLst>
                                </p:cTn>
                              </p:par>
                              <p:par>
                                <p:cTn id="64" presetID="2" presetClass="entr" presetSubtype="4" accel="50000" decel="50000" fill="hold" grpId="0" nodeType="withEffect">
                                  <p:stCondLst>
                                    <p:cond delay="0"/>
                                  </p:stCondLst>
                                  <p:childTnLst>
                                    <p:set>
                                      <p:cBhvr>
                                        <p:cTn id="65" dur="1" fill="hold">
                                          <p:stCondLst>
                                            <p:cond delay="0"/>
                                          </p:stCondLst>
                                        </p:cTn>
                                        <p:tgtEl>
                                          <p:spTgt spid="166"/>
                                        </p:tgtEl>
                                        <p:attrNameLst>
                                          <p:attrName>style.visibility</p:attrName>
                                        </p:attrNameLst>
                                      </p:cBhvr>
                                      <p:to>
                                        <p:strVal val="visible"/>
                                      </p:to>
                                    </p:set>
                                    <p:anim calcmode="lin" valueType="num">
                                      <p:cBhvr additive="base">
                                        <p:cTn id="66" dur="500" fill="hold"/>
                                        <p:tgtEl>
                                          <p:spTgt spid="166"/>
                                        </p:tgtEl>
                                        <p:attrNameLst>
                                          <p:attrName>ppt_x</p:attrName>
                                        </p:attrNameLst>
                                      </p:cBhvr>
                                      <p:tavLst>
                                        <p:tav tm="0">
                                          <p:val>
                                            <p:strVal val="#ppt_x"/>
                                          </p:val>
                                        </p:tav>
                                        <p:tav tm="100000">
                                          <p:val>
                                            <p:strVal val="#ppt_x"/>
                                          </p:val>
                                        </p:tav>
                                      </p:tavLst>
                                    </p:anim>
                                    <p:anim calcmode="lin" valueType="num">
                                      <p:cBhvr additive="base">
                                        <p:cTn id="67" dur="500" fill="hold"/>
                                        <p:tgtEl>
                                          <p:spTgt spid="166"/>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53" presetClass="entr" presetSubtype="0"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par>
                                <p:cTn id="74" presetID="2" presetClass="entr" presetSubtype="4" accel="50000" decel="5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additive="base">
                                        <p:cTn id="76" dur="500" fill="hold"/>
                                        <p:tgtEl>
                                          <p:spTgt spid="48"/>
                                        </p:tgtEl>
                                        <p:attrNameLst>
                                          <p:attrName>ppt_x</p:attrName>
                                        </p:attrNameLst>
                                      </p:cBhvr>
                                      <p:tavLst>
                                        <p:tav tm="0">
                                          <p:val>
                                            <p:strVal val="#ppt_x"/>
                                          </p:val>
                                        </p:tav>
                                        <p:tav tm="100000">
                                          <p:val>
                                            <p:strVal val="#ppt_x"/>
                                          </p:val>
                                        </p:tav>
                                      </p:tavLst>
                                    </p:anim>
                                    <p:anim calcmode="lin" valueType="num">
                                      <p:cBhvr additive="base">
                                        <p:cTn id="7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8" grpId="0"/>
      <p:bldP spid="129" grpId="0"/>
      <p:bldP spid="158" grpId="0" animBg="1"/>
      <p:bldP spid="160" grpId="0" animBg="1"/>
      <p:bldP spid="161" grpId="0"/>
      <p:bldP spid="162" grpId="0"/>
      <p:bldP spid="165" grpId="0"/>
      <p:bldP spid="166"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6"/>
          <p:cNvSpPr txBox="1"/>
          <p:nvPr/>
        </p:nvSpPr>
        <p:spPr>
          <a:xfrm>
            <a:off x="5026840" y="2348880"/>
            <a:ext cx="2016223" cy="584775"/>
          </a:xfrm>
          <a:prstGeom prst="rect">
            <a:avLst/>
          </a:prstGeom>
          <a:noFill/>
          <a:effectLst/>
        </p:spPr>
        <p:txBody>
          <a:bodyPr wrap="square" rtlCol="0">
            <a:spAutoFit/>
          </a:bodyPr>
          <a:lstStyle/>
          <a:p>
            <a:pPr algn="ctr"/>
            <a:r>
              <a:rPr lang="zh-CN" altLang="en-US" sz="3200" dirty="0">
                <a:solidFill>
                  <a:srgbClr val="C37C86"/>
                </a:solidFill>
                <a:latin typeface="幼圆" panose="02010509060101010101" pitchFamily="49" charset="-122"/>
                <a:ea typeface="幼圆" panose="02010509060101010101" pitchFamily="49" charset="-122"/>
              </a:rPr>
              <a:t>第四章节</a:t>
            </a:r>
          </a:p>
        </p:txBody>
      </p:sp>
      <p:sp>
        <p:nvSpPr>
          <p:cNvPr id="15" name="文本框 21"/>
          <p:cNvSpPr txBox="1"/>
          <p:nvPr/>
        </p:nvSpPr>
        <p:spPr>
          <a:xfrm>
            <a:off x="2974611" y="3861048"/>
            <a:ext cx="6120680" cy="46403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1000" dirty="0" err="1">
                <a:solidFill>
                  <a:schemeClr val="tx2"/>
                </a:solidFill>
                <a:latin typeface="幼圆" panose="02010509060101010101" pitchFamily="49" charset="-122"/>
                <a:ea typeface="幼圆" panose="02010509060101010101" pitchFamily="49" charset="-122"/>
              </a:rPr>
              <a:t>dataa</a:t>
            </a:r>
            <a:endParaRPr lang="zh-CN" altLang="en-US" sz="1000" dirty="0">
              <a:solidFill>
                <a:schemeClr val="tx2"/>
              </a:solidFill>
              <a:latin typeface="幼圆" panose="02010509060101010101" pitchFamily="49" charset="-122"/>
              <a:ea typeface="幼圆" panose="02010509060101010101" pitchFamily="49" charset="-122"/>
            </a:endParaRPr>
          </a:p>
        </p:txBody>
      </p:sp>
      <p:sp>
        <p:nvSpPr>
          <p:cNvPr id="17" name="TextBox 76"/>
          <p:cNvSpPr txBox="1"/>
          <p:nvPr/>
        </p:nvSpPr>
        <p:spPr>
          <a:xfrm>
            <a:off x="3309337" y="3043409"/>
            <a:ext cx="5451229" cy="707886"/>
          </a:xfrm>
          <a:prstGeom prst="rect">
            <a:avLst/>
          </a:prstGeom>
          <a:noFill/>
          <a:effectLst/>
        </p:spPr>
        <p:txBody>
          <a:bodyPr wrap="square" rtlCol="0">
            <a:spAutoFit/>
          </a:bodyPr>
          <a:lstStyle/>
          <a:p>
            <a:pPr algn="ctr"/>
            <a:r>
              <a:rPr lang="zh-CN" altLang="en-US" sz="4000" dirty="0">
                <a:solidFill>
                  <a:srgbClr val="917E91"/>
                </a:solidFill>
                <a:latin typeface="幼圆" panose="02010509060101010101" pitchFamily="49" charset="-122"/>
                <a:ea typeface="幼圆" panose="02010509060101010101" pitchFamily="49" charset="-122"/>
              </a:rPr>
              <a:t>单击修改您的标题</a:t>
            </a:r>
          </a:p>
        </p:txBody>
      </p:sp>
      <p:pic>
        <p:nvPicPr>
          <p:cNvPr id="7" name="图片 6"/>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8828390" y="2363068"/>
            <a:ext cx="2077355" cy="4918299"/>
          </a:xfrm>
          <a:prstGeom prst="rect">
            <a:avLst/>
          </a:prstGeom>
        </p:spPr>
      </p:pic>
      <p:pic>
        <p:nvPicPr>
          <p:cNvPr id="2" name="图片 1"/>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5162" y="686858"/>
            <a:ext cx="2748842" cy="2748842"/>
          </a:xfrm>
          <a:prstGeom prst="rect">
            <a:avLst/>
          </a:prstGeom>
        </p:spPr>
      </p:pic>
    </p:spTree>
    <p:extLst>
      <p:ext uri="{BB962C8B-B14F-4D97-AF65-F5344CB8AC3E}">
        <p14:creationId xmlns:p14="http://schemas.microsoft.com/office/powerpoint/2010/main" val="2334054145"/>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153371" y="304231"/>
            <a:ext cx="3608872" cy="3657249"/>
          </a:xfrm>
          <a:prstGeom prst="rect">
            <a:avLst/>
          </a:prstGeom>
        </p:spPr>
      </p:pic>
      <p:sp>
        <p:nvSpPr>
          <p:cNvPr id="16" name="TextBox 76"/>
          <p:cNvSpPr txBox="1"/>
          <p:nvPr/>
        </p:nvSpPr>
        <p:spPr>
          <a:xfrm>
            <a:off x="1894666" y="4285783"/>
            <a:ext cx="4553261" cy="461665"/>
          </a:xfrm>
          <a:prstGeom prst="rect">
            <a:avLst/>
          </a:prstGeom>
          <a:noFill/>
        </p:spPr>
        <p:txBody>
          <a:bodyPr wrap="square" rtlCol="0">
            <a:spAutoFit/>
          </a:bodyPr>
          <a:lstStyle/>
          <a:p>
            <a:r>
              <a:rPr lang="en-US" altLang="zh-CN" sz="2400" b="1" dirty="0">
                <a:solidFill>
                  <a:srgbClr val="917E91"/>
                </a:solidFill>
                <a:latin typeface="幼圆" panose="02010509060101010101" pitchFamily="49" charset="-122"/>
                <a:ea typeface="幼圆" panose="02010509060101010101" pitchFamily="49" charset="-122"/>
              </a:rPr>
              <a:t>01</a:t>
            </a:r>
            <a:r>
              <a:rPr lang="en-US" altLang="zh-CN" sz="2400" dirty="0">
                <a:solidFill>
                  <a:srgbClr val="917E91"/>
                </a:solidFill>
                <a:latin typeface="幼圆" panose="02010509060101010101" pitchFamily="49" charset="-122"/>
                <a:ea typeface="幼圆" panose="02010509060101010101" pitchFamily="49" charset="-122"/>
              </a:rPr>
              <a:t> </a:t>
            </a:r>
            <a:r>
              <a:rPr lang="zh-CN" altLang="en-US" sz="2400" dirty="0">
                <a:solidFill>
                  <a:srgbClr val="917E91"/>
                </a:solidFill>
                <a:latin typeface="幼圆" panose="02010509060101010101" pitchFamily="49" charset="-122"/>
                <a:ea typeface="幼圆" panose="02010509060101010101" pitchFamily="49" charset="-122"/>
              </a:rPr>
              <a:t>单击添加您的标题</a:t>
            </a:r>
          </a:p>
        </p:txBody>
      </p:sp>
      <p:sp>
        <p:nvSpPr>
          <p:cNvPr id="9" name="TextBox 76"/>
          <p:cNvSpPr txBox="1"/>
          <p:nvPr/>
        </p:nvSpPr>
        <p:spPr>
          <a:xfrm>
            <a:off x="4801443" y="1639815"/>
            <a:ext cx="2409884" cy="1077218"/>
          </a:xfrm>
          <a:prstGeom prst="rect">
            <a:avLst/>
          </a:prstGeom>
          <a:noFill/>
        </p:spPr>
        <p:txBody>
          <a:bodyPr wrap="square" rtlCol="0">
            <a:spAutoFit/>
          </a:bodyPr>
          <a:lstStyle/>
          <a:p>
            <a:pPr algn="ctr"/>
            <a:r>
              <a:rPr lang="zh-CN" altLang="en-US" sz="3600" dirty="0">
                <a:solidFill>
                  <a:schemeClr val="tx2"/>
                </a:solidFill>
                <a:latin typeface="幼圆" panose="02010509060101010101" pitchFamily="49" charset="-122"/>
                <a:ea typeface="幼圆" panose="02010509060101010101" pitchFamily="49" charset="-122"/>
              </a:rPr>
              <a:t>目  录</a:t>
            </a:r>
            <a:endParaRPr lang="en-US" altLang="zh-CN" sz="3600" dirty="0">
              <a:solidFill>
                <a:schemeClr val="tx2"/>
              </a:solidFill>
              <a:latin typeface="幼圆" panose="02010509060101010101" pitchFamily="49" charset="-122"/>
              <a:ea typeface="幼圆" panose="02010509060101010101" pitchFamily="49" charset="-122"/>
            </a:endParaRPr>
          </a:p>
          <a:p>
            <a:pPr algn="ctr"/>
            <a:r>
              <a:rPr lang="en-US" altLang="zh-CN" sz="2800" dirty="0">
                <a:solidFill>
                  <a:schemeClr val="tx2"/>
                </a:solidFill>
                <a:latin typeface="幼圆" panose="02010509060101010101" pitchFamily="49" charset="-122"/>
                <a:ea typeface="幼圆" panose="02010509060101010101" pitchFamily="49" charset="-122"/>
              </a:rPr>
              <a:t>CONTENTS</a:t>
            </a:r>
            <a:endParaRPr lang="zh-CN" altLang="en-US" sz="2800" dirty="0">
              <a:solidFill>
                <a:schemeClr val="tx2"/>
              </a:solidFill>
              <a:latin typeface="幼圆" panose="02010509060101010101" pitchFamily="49" charset="-122"/>
              <a:ea typeface="幼圆" panose="02010509060101010101" pitchFamily="49" charset="-122"/>
            </a:endParaRPr>
          </a:p>
        </p:txBody>
      </p:sp>
      <p:sp>
        <p:nvSpPr>
          <p:cNvPr id="10" name="TextBox 76"/>
          <p:cNvSpPr txBox="1"/>
          <p:nvPr/>
        </p:nvSpPr>
        <p:spPr>
          <a:xfrm>
            <a:off x="1894666" y="5324061"/>
            <a:ext cx="4553261" cy="461665"/>
          </a:xfrm>
          <a:prstGeom prst="rect">
            <a:avLst/>
          </a:prstGeom>
          <a:noFill/>
        </p:spPr>
        <p:txBody>
          <a:bodyPr wrap="square" rtlCol="0">
            <a:spAutoFit/>
          </a:bodyPr>
          <a:lstStyle/>
          <a:p>
            <a:r>
              <a:rPr lang="en-US" altLang="zh-CN" sz="2400" b="1" dirty="0">
                <a:solidFill>
                  <a:srgbClr val="C37C86"/>
                </a:solidFill>
                <a:latin typeface="幼圆" panose="02010509060101010101" pitchFamily="49" charset="-122"/>
                <a:ea typeface="幼圆" panose="02010509060101010101" pitchFamily="49" charset="-122"/>
              </a:rPr>
              <a:t>02</a:t>
            </a:r>
            <a:r>
              <a:rPr lang="en-US" altLang="zh-CN" sz="2400" dirty="0">
                <a:solidFill>
                  <a:srgbClr val="C37C86"/>
                </a:solidFill>
                <a:latin typeface="幼圆" panose="02010509060101010101" pitchFamily="49" charset="-122"/>
                <a:ea typeface="幼圆" panose="02010509060101010101" pitchFamily="49" charset="-122"/>
              </a:rPr>
              <a:t> </a:t>
            </a:r>
            <a:r>
              <a:rPr lang="zh-CN" altLang="en-US" sz="2400" dirty="0">
                <a:solidFill>
                  <a:srgbClr val="C37C86"/>
                </a:solidFill>
                <a:latin typeface="幼圆" panose="02010509060101010101" pitchFamily="49" charset="-122"/>
                <a:ea typeface="幼圆" panose="02010509060101010101" pitchFamily="49" charset="-122"/>
              </a:rPr>
              <a:t>单击添加您的标题</a:t>
            </a:r>
          </a:p>
        </p:txBody>
      </p:sp>
      <p:sp>
        <p:nvSpPr>
          <p:cNvPr id="11" name="TextBox 76"/>
          <p:cNvSpPr txBox="1"/>
          <p:nvPr/>
        </p:nvSpPr>
        <p:spPr>
          <a:xfrm>
            <a:off x="6889675" y="4293096"/>
            <a:ext cx="4553261" cy="461665"/>
          </a:xfrm>
          <a:prstGeom prst="rect">
            <a:avLst/>
          </a:prstGeom>
          <a:noFill/>
        </p:spPr>
        <p:txBody>
          <a:bodyPr wrap="square" rtlCol="0">
            <a:spAutoFit/>
          </a:bodyPr>
          <a:lstStyle/>
          <a:p>
            <a:r>
              <a:rPr lang="en-US" altLang="zh-CN" sz="2400" b="1" dirty="0">
                <a:solidFill>
                  <a:srgbClr val="917E91"/>
                </a:solidFill>
                <a:latin typeface="幼圆" panose="02010509060101010101" pitchFamily="49" charset="-122"/>
                <a:ea typeface="幼圆" panose="02010509060101010101" pitchFamily="49" charset="-122"/>
              </a:rPr>
              <a:t>03</a:t>
            </a:r>
            <a:r>
              <a:rPr lang="en-US" altLang="zh-CN" sz="2400" dirty="0">
                <a:solidFill>
                  <a:srgbClr val="917E91"/>
                </a:solidFill>
                <a:latin typeface="幼圆" panose="02010509060101010101" pitchFamily="49" charset="-122"/>
                <a:ea typeface="幼圆" panose="02010509060101010101" pitchFamily="49" charset="-122"/>
              </a:rPr>
              <a:t> </a:t>
            </a:r>
            <a:r>
              <a:rPr lang="zh-CN" altLang="en-US" sz="2400" dirty="0">
                <a:solidFill>
                  <a:srgbClr val="917E91"/>
                </a:solidFill>
                <a:latin typeface="幼圆" panose="02010509060101010101" pitchFamily="49" charset="-122"/>
                <a:ea typeface="幼圆" panose="02010509060101010101" pitchFamily="49" charset="-122"/>
              </a:rPr>
              <a:t>单击添加您的标题</a:t>
            </a:r>
          </a:p>
        </p:txBody>
      </p:sp>
      <p:sp>
        <p:nvSpPr>
          <p:cNvPr id="12" name="TextBox 76"/>
          <p:cNvSpPr txBox="1"/>
          <p:nvPr/>
        </p:nvSpPr>
        <p:spPr>
          <a:xfrm>
            <a:off x="6889675" y="5334913"/>
            <a:ext cx="4553261" cy="461665"/>
          </a:xfrm>
          <a:prstGeom prst="rect">
            <a:avLst/>
          </a:prstGeom>
          <a:noFill/>
        </p:spPr>
        <p:txBody>
          <a:bodyPr wrap="square" rtlCol="0">
            <a:spAutoFit/>
          </a:bodyPr>
          <a:lstStyle/>
          <a:p>
            <a:r>
              <a:rPr lang="en-US" altLang="zh-CN" sz="2400" b="1" dirty="0">
                <a:solidFill>
                  <a:srgbClr val="C37C86"/>
                </a:solidFill>
                <a:latin typeface="幼圆" panose="02010509060101010101" pitchFamily="49" charset="-122"/>
                <a:ea typeface="幼圆" panose="02010509060101010101" pitchFamily="49" charset="-122"/>
              </a:rPr>
              <a:t>04</a:t>
            </a:r>
            <a:r>
              <a:rPr lang="en-US" altLang="zh-CN" sz="2400" dirty="0">
                <a:solidFill>
                  <a:srgbClr val="C37C86"/>
                </a:solidFill>
                <a:latin typeface="幼圆" panose="02010509060101010101" pitchFamily="49" charset="-122"/>
                <a:ea typeface="幼圆" panose="02010509060101010101" pitchFamily="49" charset="-122"/>
              </a:rPr>
              <a:t> </a:t>
            </a:r>
            <a:r>
              <a:rPr lang="zh-CN" altLang="en-US" sz="2400" dirty="0">
                <a:solidFill>
                  <a:srgbClr val="C37C86"/>
                </a:solidFill>
                <a:latin typeface="幼圆" panose="02010509060101010101" pitchFamily="49" charset="-122"/>
                <a:ea typeface="幼圆" panose="02010509060101010101" pitchFamily="49" charset="-122"/>
              </a:rPr>
              <a:t>单击添加您的标题</a:t>
            </a:r>
          </a:p>
        </p:txBody>
      </p:sp>
      <p:pic>
        <p:nvPicPr>
          <p:cNvPr id="13" name="图片 12">
            <a:extLst>
              <a:ext uri="{FF2B5EF4-FFF2-40B4-BE49-F238E27FC236}">
                <a16:creationId xmlns:a16="http://schemas.microsoft.com/office/drawing/2014/main" xmlns="" id="{EE61A68C-FF44-4BE7-8690-D5EEB43C0E5C}"/>
              </a:ext>
            </a:extLst>
          </p:cNvPr>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7353723" y="2721621"/>
            <a:ext cx="671932" cy="1590849"/>
          </a:xfrm>
          <a:prstGeom prst="rect">
            <a:avLst/>
          </a:prstGeom>
        </p:spPr>
      </p:pic>
      <p:pic>
        <p:nvPicPr>
          <p:cNvPr id="15" name="图片 14">
            <a:extLst>
              <a:ext uri="{FF2B5EF4-FFF2-40B4-BE49-F238E27FC236}">
                <a16:creationId xmlns:a16="http://schemas.microsoft.com/office/drawing/2014/main" xmlns="" id="{13553118-B66C-40D7-95A6-1C7E486EF64E}"/>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11978936">
            <a:off x="3487537" y="413602"/>
            <a:ext cx="681210" cy="1322187"/>
          </a:xfrm>
          <a:prstGeom prst="rect">
            <a:avLst/>
          </a:prstGeom>
        </p:spPr>
      </p:pic>
    </p:spTree>
    <p:extLst>
      <p:ext uri="{BB962C8B-B14F-4D97-AF65-F5344CB8AC3E}">
        <p14:creationId xmlns:p14="http://schemas.microsoft.com/office/powerpoint/2010/main" val="3790270207"/>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14:presetBounceEnd="20000">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14:bounceEnd="20000">
                                          <p:cBhvr additive="base">
                                            <p:cTn id="15"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1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grpId="0" nodeType="clickEffect" p14:presetBounceEnd="20000">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14:bounceEnd="20000">
                                          <p:cBhvr additive="base">
                                            <p:cTn id="21"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grpId="0" nodeType="clickEffect" p14:presetBounceEnd="20000">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14:bounceEnd="20000">
                                          <p:cBhvr additive="base">
                                            <p:cTn id="27" dur="500" fill="hold"/>
                                            <p:tgtEl>
                                              <p:spTgt spid="10"/>
                                            </p:tgtEl>
                                            <p:attrNameLst>
                                              <p:attrName>ppt_x</p:attrName>
                                            </p:attrNameLst>
                                          </p:cBhvr>
                                          <p:tavLst>
                                            <p:tav tm="0">
                                              <p:val>
                                                <p:strVal val="1+#ppt_w/2"/>
                                              </p:val>
                                            </p:tav>
                                            <p:tav tm="100000">
                                              <p:val>
                                                <p:strVal val="#ppt_x"/>
                                              </p:val>
                                            </p:tav>
                                          </p:tavLst>
                                        </p:anim>
                                        <p:anim calcmode="lin" valueType="num" p14:bounceEnd="20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14:presetBounceEnd="20000">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 calcmode="lin" valueType="num" p14:bounceEnd="20000">
                                          <p:cBhvr additive="base">
                                            <p:cTn id="33"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3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grpId="0" nodeType="clickEffect" p14:presetBounceEnd="20000">
                                      <p:stCondLst>
                                        <p:cond delay="0"/>
                                      </p:stCondLst>
                                      <p:iterate type="lt">
                                        <p:tmPct val="10000"/>
                                      </p:iterate>
                                      <p:childTnLst>
                                        <p:set>
                                          <p:cBhvr>
                                            <p:cTn id="38" dur="1" fill="hold">
                                              <p:stCondLst>
                                                <p:cond delay="0"/>
                                              </p:stCondLst>
                                            </p:cTn>
                                            <p:tgtEl>
                                              <p:spTgt spid="12"/>
                                            </p:tgtEl>
                                            <p:attrNameLst>
                                              <p:attrName>style.visibility</p:attrName>
                                            </p:attrNameLst>
                                          </p:cBhvr>
                                          <p:to>
                                            <p:strVal val="visible"/>
                                          </p:to>
                                        </p:set>
                                        <p:anim calcmode="lin" valueType="num" p14:bounceEnd="20000">
                                          <p:cBhvr additive="base">
                                            <p:cTn id="39" dur="500" fill="hold"/>
                                            <p:tgtEl>
                                              <p:spTgt spid="12"/>
                                            </p:tgtEl>
                                            <p:attrNameLst>
                                              <p:attrName>ppt_x</p:attrName>
                                            </p:attrNameLst>
                                          </p:cBhvr>
                                          <p:tavLst>
                                            <p:tav tm="0">
                                              <p:val>
                                                <p:strVal val="1+#ppt_w/2"/>
                                              </p:val>
                                            </p:tav>
                                            <p:tav tm="100000">
                                              <p:val>
                                                <p:strVal val="#ppt_x"/>
                                              </p:val>
                                            </p:tav>
                                          </p:tavLst>
                                        </p:anim>
                                        <p:anim calcmode="lin" valueType="num" p14:bounceEnd="20000">
                                          <p:cBhvr additive="base">
                                            <p:cTn id="40"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 calcmode="lin" valueType="num">
                                          <p:cBhvr>
                                            <p:cTn id="55" dur="500" fill="hold"/>
                                            <p:tgtEl>
                                              <p:spTgt spid="15"/>
                                            </p:tgtEl>
                                            <p:attrNameLst>
                                              <p:attrName>style.rotation</p:attrName>
                                            </p:attrNameLst>
                                          </p:cBhvr>
                                          <p:tavLst>
                                            <p:tav tm="0">
                                              <p:val>
                                                <p:fltVal val="90"/>
                                              </p:val>
                                            </p:tav>
                                            <p:tav tm="100000">
                                              <p:val>
                                                <p:fltVal val="0"/>
                                              </p:val>
                                            </p:tav>
                                          </p:tavLst>
                                        </p:anim>
                                        <p:animEffect transition="in" filter="fade">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3" fill="hold" grpId="0" nodeType="click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grpId="0" nodeType="click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grpId="0" nodeType="clickEffect">
                                      <p:stCondLst>
                                        <p:cond delay="0"/>
                                      </p:stCondLst>
                                      <p:iterate type="lt">
                                        <p:tmPct val="10000"/>
                                      </p:iterate>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1+#ppt_w/2"/>
                                              </p:val>
                                            </p:tav>
                                            <p:tav tm="100000">
                                              <p:val>
                                                <p:strVal val="#ppt_x"/>
                                              </p:val>
                                            </p:tav>
                                          </p:tavLst>
                                        </p:anim>
                                        <p:anim calcmode="lin" valueType="num">
                                          <p:cBhvr additive="base">
                                            <p:cTn id="40"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 calcmode="lin" valueType="num">
                                          <p:cBhvr>
                                            <p:cTn id="55" dur="500" fill="hold"/>
                                            <p:tgtEl>
                                              <p:spTgt spid="15"/>
                                            </p:tgtEl>
                                            <p:attrNameLst>
                                              <p:attrName>style.rotation</p:attrName>
                                            </p:attrNameLst>
                                          </p:cBhvr>
                                          <p:tavLst>
                                            <p:tav tm="0">
                                              <p:val>
                                                <p:fltVal val="90"/>
                                              </p:val>
                                            </p:tav>
                                            <p:tav tm="100000">
                                              <p:val>
                                                <p:fltVal val="0"/>
                                              </p:val>
                                            </p:tav>
                                          </p:tavLst>
                                        </p:anim>
                                        <p:animEffect transition="in" filter="fade">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p:bldP spid="10" grpId="0"/>
          <p:bldP spid="11" grpId="0"/>
          <p:bldP spid="1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Group 175"/>
          <p:cNvGrpSpPr/>
          <p:nvPr/>
        </p:nvGrpSpPr>
        <p:grpSpPr>
          <a:xfrm flipH="1">
            <a:off x="925310" y="3023046"/>
            <a:ext cx="4152604" cy="2928825"/>
            <a:chOff x="6035675" y="862013"/>
            <a:chExt cx="479425" cy="338138"/>
          </a:xfrm>
          <a:blipFill>
            <a:blip r:embed="rId3"/>
            <a:stretch>
              <a:fillRect/>
            </a:stretch>
          </a:blipFill>
        </p:grpSpPr>
        <p:sp>
          <p:nvSpPr>
            <p:cNvPr id="167" name="Freeform 95"/>
            <p:cNvSpPr>
              <a:spLocks noEditPoints="1"/>
            </p:cNvSpPr>
            <p:nvPr/>
          </p:nvSpPr>
          <p:spPr bwMode="auto">
            <a:xfrm>
              <a:off x="6332538" y="977900"/>
              <a:ext cx="76200" cy="74613"/>
            </a:xfrm>
            <a:custGeom>
              <a:avLst/>
              <a:gdLst/>
              <a:ahLst/>
              <a:cxnLst>
                <a:cxn ang="0">
                  <a:pos x="31" y="0"/>
                </a:cxn>
                <a:cxn ang="0">
                  <a:pos x="17" y="0"/>
                </a:cxn>
                <a:cxn ang="0">
                  <a:pos x="17" y="16"/>
                </a:cxn>
                <a:cxn ang="0">
                  <a:pos x="0" y="16"/>
                </a:cxn>
                <a:cxn ang="0">
                  <a:pos x="0" y="29"/>
                </a:cxn>
                <a:cxn ang="0">
                  <a:pos x="17" y="29"/>
                </a:cxn>
                <a:cxn ang="0">
                  <a:pos x="17" y="47"/>
                </a:cxn>
                <a:cxn ang="0">
                  <a:pos x="31" y="47"/>
                </a:cxn>
                <a:cxn ang="0">
                  <a:pos x="31" y="29"/>
                </a:cxn>
                <a:cxn ang="0">
                  <a:pos x="48" y="29"/>
                </a:cxn>
                <a:cxn ang="0">
                  <a:pos x="48" y="16"/>
                </a:cxn>
                <a:cxn ang="0">
                  <a:pos x="31" y="16"/>
                </a:cxn>
                <a:cxn ang="0">
                  <a:pos x="31" y="0"/>
                </a:cxn>
                <a:cxn ang="0">
                  <a:pos x="31" y="0"/>
                </a:cxn>
                <a:cxn ang="0">
                  <a:pos x="31" y="0"/>
                </a:cxn>
              </a:cxnLst>
              <a:rect l="0" t="0" r="r" b="b"/>
              <a:pathLst>
                <a:path w="48" h="47">
                  <a:moveTo>
                    <a:pt x="31" y="0"/>
                  </a:moveTo>
                  <a:lnTo>
                    <a:pt x="17" y="0"/>
                  </a:lnTo>
                  <a:lnTo>
                    <a:pt x="17" y="16"/>
                  </a:lnTo>
                  <a:lnTo>
                    <a:pt x="0" y="16"/>
                  </a:lnTo>
                  <a:lnTo>
                    <a:pt x="0" y="29"/>
                  </a:lnTo>
                  <a:lnTo>
                    <a:pt x="17" y="29"/>
                  </a:lnTo>
                  <a:lnTo>
                    <a:pt x="17" y="47"/>
                  </a:lnTo>
                  <a:lnTo>
                    <a:pt x="31" y="47"/>
                  </a:lnTo>
                  <a:lnTo>
                    <a:pt x="31" y="29"/>
                  </a:lnTo>
                  <a:lnTo>
                    <a:pt x="48" y="29"/>
                  </a:lnTo>
                  <a:lnTo>
                    <a:pt x="48" y="16"/>
                  </a:lnTo>
                  <a:lnTo>
                    <a:pt x="31" y="16"/>
                  </a:lnTo>
                  <a:lnTo>
                    <a:pt x="31" y="0"/>
                  </a:lnTo>
                  <a:close/>
                  <a:moveTo>
                    <a:pt x="31" y="0"/>
                  </a:moveTo>
                  <a:lnTo>
                    <a:pt x="31"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68" name="Freeform 96"/>
            <p:cNvSpPr>
              <a:spLocks noEditPoints="1"/>
            </p:cNvSpPr>
            <p:nvPr/>
          </p:nvSpPr>
          <p:spPr bwMode="auto">
            <a:xfrm>
              <a:off x="6332538" y="977900"/>
              <a:ext cx="76200" cy="74613"/>
            </a:xfrm>
            <a:custGeom>
              <a:avLst/>
              <a:gdLst/>
              <a:ahLst/>
              <a:cxnLst>
                <a:cxn ang="0">
                  <a:pos x="31" y="0"/>
                </a:cxn>
                <a:cxn ang="0">
                  <a:pos x="17" y="0"/>
                </a:cxn>
                <a:cxn ang="0">
                  <a:pos x="17" y="16"/>
                </a:cxn>
                <a:cxn ang="0">
                  <a:pos x="0" y="16"/>
                </a:cxn>
                <a:cxn ang="0">
                  <a:pos x="0" y="29"/>
                </a:cxn>
                <a:cxn ang="0">
                  <a:pos x="17" y="29"/>
                </a:cxn>
                <a:cxn ang="0">
                  <a:pos x="17" y="47"/>
                </a:cxn>
                <a:cxn ang="0">
                  <a:pos x="31" y="47"/>
                </a:cxn>
                <a:cxn ang="0">
                  <a:pos x="31" y="29"/>
                </a:cxn>
                <a:cxn ang="0">
                  <a:pos x="48" y="29"/>
                </a:cxn>
                <a:cxn ang="0">
                  <a:pos x="48" y="16"/>
                </a:cxn>
                <a:cxn ang="0">
                  <a:pos x="31" y="16"/>
                </a:cxn>
                <a:cxn ang="0">
                  <a:pos x="31" y="0"/>
                </a:cxn>
                <a:cxn ang="0">
                  <a:pos x="31" y="0"/>
                </a:cxn>
                <a:cxn ang="0">
                  <a:pos x="31" y="0"/>
                </a:cxn>
              </a:cxnLst>
              <a:rect l="0" t="0" r="r" b="b"/>
              <a:pathLst>
                <a:path w="48" h="47">
                  <a:moveTo>
                    <a:pt x="31" y="0"/>
                  </a:moveTo>
                  <a:lnTo>
                    <a:pt x="17" y="0"/>
                  </a:lnTo>
                  <a:lnTo>
                    <a:pt x="17" y="16"/>
                  </a:lnTo>
                  <a:lnTo>
                    <a:pt x="0" y="16"/>
                  </a:lnTo>
                  <a:lnTo>
                    <a:pt x="0" y="29"/>
                  </a:lnTo>
                  <a:lnTo>
                    <a:pt x="17" y="29"/>
                  </a:lnTo>
                  <a:lnTo>
                    <a:pt x="17" y="47"/>
                  </a:lnTo>
                  <a:lnTo>
                    <a:pt x="31" y="47"/>
                  </a:lnTo>
                  <a:lnTo>
                    <a:pt x="31" y="29"/>
                  </a:lnTo>
                  <a:lnTo>
                    <a:pt x="48" y="29"/>
                  </a:lnTo>
                  <a:lnTo>
                    <a:pt x="48" y="16"/>
                  </a:lnTo>
                  <a:lnTo>
                    <a:pt x="31" y="16"/>
                  </a:lnTo>
                  <a:lnTo>
                    <a:pt x="31" y="0"/>
                  </a:lnTo>
                  <a:moveTo>
                    <a:pt x="31" y="0"/>
                  </a:moveTo>
                  <a:lnTo>
                    <a:pt x="31" y="0"/>
                  </a:ln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69" name="Freeform 97"/>
            <p:cNvSpPr>
              <a:spLocks noEditPoints="1"/>
            </p:cNvSpPr>
            <p:nvPr/>
          </p:nvSpPr>
          <p:spPr bwMode="auto">
            <a:xfrm>
              <a:off x="6075363" y="1116013"/>
              <a:ext cx="84138" cy="84138"/>
            </a:xfrm>
            <a:custGeom>
              <a:avLst/>
              <a:gdLst/>
              <a:ahLst/>
              <a:cxnLst>
                <a:cxn ang="0">
                  <a:pos x="29" y="14"/>
                </a:cxn>
                <a:cxn ang="0">
                  <a:pos x="14" y="29"/>
                </a:cxn>
                <a:cxn ang="0">
                  <a:pos x="0" y="14"/>
                </a:cxn>
                <a:cxn ang="0">
                  <a:pos x="14" y="0"/>
                </a:cxn>
                <a:cxn ang="0">
                  <a:pos x="29" y="14"/>
                </a:cxn>
                <a:cxn ang="0">
                  <a:pos x="29" y="14"/>
                </a:cxn>
                <a:cxn ang="0">
                  <a:pos x="29" y="14"/>
                </a:cxn>
              </a:cxnLst>
              <a:rect l="0" t="0" r="r" b="b"/>
              <a:pathLst>
                <a:path w="29" h="29">
                  <a:moveTo>
                    <a:pt x="29" y="14"/>
                  </a:moveTo>
                  <a:cubicBezTo>
                    <a:pt x="29" y="22"/>
                    <a:pt x="22" y="29"/>
                    <a:pt x="14" y="29"/>
                  </a:cubicBezTo>
                  <a:cubicBezTo>
                    <a:pt x="6" y="29"/>
                    <a:pt x="0" y="22"/>
                    <a:pt x="0" y="14"/>
                  </a:cubicBezTo>
                  <a:cubicBezTo>
                    <a:pt x="0" y="6"/>
                    <a:pt x="6" y="0"/>
                    <a:pt x="14" y="0"/>
                  </a:cubicBezTo>
                  <a:cubicBezTo>
                    <a:pt x="22" y="0"/>
                    <a:pt x="29" y="6"/>
                    <a:pt x="29" y="14"/>
                  </a:cubicBezTo>
                  <a:close/>
                  <a:moveTo>
                    <a:pt x="29" y="14"/>
                  </a:moveTo>
                  <a:cubicBezTo>
                    <a:pt x="29" y="14"/>
                    <a:pt x="29" y="14"/>
                    <a:pt x="29" y="1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70" name="Freeform 98"/>
            <p:cNvSpPr>
              <a:spLocks noEditPoints="1"/>
            </p:cNvSpPr>
            <p:nvPr/>
          </p:nvSpPr>
          <p:spPr bwMode="auto">
            <a:xfrm>
              <a:off x="6370638" y="1116013"/>
              <a:ext cx="84138" cy="84138"/>
            </a:xfrm>
            <a:custGeom>
              <a:avLst/>
              <a:gdLst/>
              <a:ahLst/>
              <a:cxnLst>
                <a:cxn ang="0">
                  <a:pos x="29" y="14"/>
                </a:cxn>
                <a:cxn ang="0">
                  <a:pos x="15" y="29"/>
                </a:cxn>
                <a:cxn ang="0">
                  <a:pos x="0" y="14"/>
                </a:cxn>
                <a:cxn ang="0">
                  <a:pos x="15" y="0"/>
                </a:cxn>
                <a:cxn ang="0">
                  <a:pos x="29" y="14"/>
                </a:cxn>
                <a:cxn ang="0">
                  <a:pos x="29" y="14"/>
                </a:cxn>
                <a:cxn ang="0">
                  <a:pos x="29" y="14"/>
                </a:cxn>
              </a:cxnLst>
              <a:rect l="0" t="0" r="r" b="b"/>
              <a:pathLst>
                <a:path w="29" h="29">
                  <a:moveTo>
                    <a:pt x="29" y="14"/>
                  </a:moveTo>
                  <a:cubicBezTo>
                    <a:pt x="29" y="22"/>
                    <a:pt x="23" y="29"/>
                    <a:pt x="15" y="29"/>
                  </a:cubicBezTo>
                  <a:cubicBezTo>
                    <a:pt x="7" y="29"/>
                    <a:pt x="0" y="22"/>
                    <a:pt x="0" y="14"/>
                  </a:cubicBezTo>
                  <a:cubicBezTo>
                    <a:pt x="0" y="6"/>
                    <a:pt x="7" y="0"/>
                    <a:pt x="15" y="0"/>
                  </a:cubicBezTo>
                  <a:cubicBezTo>
                    <a:pt x="23" y="0"/>
                    <a:pt x="29" y="6"/>
                    <a:pt x="29" y="14"/>
                  </a:cubicBezTo>
                  <a:close/>
                  <a:moveTo>
                    <a:pt x="29" y="14"/>
                  </a:moveTo>
                  <a:cubicBezTo>
                    <a:pt x="29" y="14"/>
                    <a:pt x="29" y="14"/>
                    <a:pt x="29" y="1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175" name="Freeform 103"/>
            <p:cNvSpPr>
              <a:spLocks noEditPoints="1"/>
            </p:cNvSpPr>
            <p:nvPr/>
          </p:nvSpPr>
          <p:spPr bwMode="auto">
            <a:xfrm>
              <a:off x="6035675" y="862013"/>
              <a:ext cx="479425" cy="280988"/>
            </a:xfrm>
            <a:custGeom>
              <a:avLst/>
              <a:gdLst/>
              <a:ahLst/>
              <a:cxnLst>
                <a:cxn ang="0">
                  <a:pos x="153" y="8"/>
                </a:cxn>
                <a:cxn ang="0">
                  <a:pos x="78" y="8"/>
                </a:cxn>
                <a:cxn ang="0">
                  <a:pos x="67" y="0"/>
                </a:cxn>
                <a:cxn ang="0">
                  <a:pos x="57" y="8"/>
                </a:cxn>
                <a:cxn ang="0">
                  <a:pos x="52" y="8"/>
                </a:cxn>
                <a:cxn ang="0">
                  <a:pos x="46" y="17"/>
                </a:cxn>
                <a:cxn ang="0">
                  <a:pos x="46" y="26"/>
                </a:cxn>
                <a:cxn ang="0">
                  <a:pos x="40" y="26"/>
                </a:cxn>
                <a:cxn ang="0">
                  <a:pos x="25" y="36"/>
                </a:cxn>
                <a:cxn ang="0">
                  <a:pos x="8" y="56"/>
                </a:cxn>
                <a:cxn ang="0">
                  <a:pos x="0" y="78"/>
                </a:cxn>
                <a:cxn ang="0">
                  <a:pos x="0" y="84"/>
                </a:cxn>
                <a:cxn ang="0">
                  <a:pos x="6" y="97"/>
                </a:cxn>
                <a:cxn ang="0">
                  <a:pos x="12" y="97"/>
                </a:cxn>
                <a:cxn ang="0">
                  <a:pos x="29" y="85"/>
                </a:cxn>
                <a:cxn ang="0">
                  <a:pos x="45" y="97"/>
                </a:cxn>
                <a:cxn ang="0">
                  <a:pos x="114" y="97"/>
                </a:cxn>
                <a:cxn ang="0">
                  <a:pos x="131" y="85"/>
                </a:cxn>
                <a:cxn ang="0">
                  <a:pos x="148" y="97"/>
                </a:cxn>
                <a:cxn ang="0">
                  <a:pos x="157" y="97"/>
                </a:cxn>
                <a:cxn ang="0">
                  <a:pos x="166" y="84"/>
                </a:cxn>
                <a:cxn ang="0">
                  <a:pos x="166" y="21"/>
                </a:cxn>
                <a:cxn ang="0">
                  <a:pos x="153" y="8"/>
                </a:cxn>
                <a:cxn ang="0">
                  <a:pos x="47" y="53"/>
                </a:cxn>
                <a:cxn ang="0">
                  <a:pos x="40" y="60"/>
                </a:cxn>
                <a:cxn ang="0">
                  <a:pos x="26" y="60"/>
                </a:cxn>
                <a:cxn ang="0">
                  <a:pos x="24" y="55"/>
                </a:cxn>
                <a:cxn ang="0">
                  <a:pos x="34" y="44"/>
                </a:cxn>
                <a:cxn ang="0">
                  <a:pos x="43" y="40"/>
                </a:cxn>
                <a:cxn ang="0">
                  <a:pos x="47" y="46"/>
                </a:cxn>
                <a:cxn ang="0">
                  <a:pos x="47" y="53"/>
                </a:cxn>
                <a:cxn ang="0">
                  <a:pos x="139" y="56"/>
                </a:cxn>
                <a:cxn ang="0">
                  <a:pos x="117" y="78"/>
                </a:cxn>
                <a:cxn ang="0">
                  <a:pos x="94" y="56"/>
                </a:cxn>
                <a:cxn ang="0">
                  <a:pos x="88" y="44"/>
                </a:cxn>
                <a:cxn ang="0">
                  <a:pos x="104" y="28"/>
                </a:cxn>
                <a:cxn ang="0">
                  <a:pos x="116" y="33"/>
                </a:cxn>
                <a:cxn ang="0">
                  <a:pos x="128" y="28"/>
                </a:cxn>
                <a:cxn ang="0">
                  <a:pos x="144" y="44"/>
                </a:cxn>
                <a:cxn ang="0">
                  <a:pos x="139" y="56"/>
                </a:cxn>
                <a:cxn ang="0">
                  <a:pos x="139" y="56"/>
                </a:cxn>
                <a:cxn ang="0">
                  <a:pos x="139" y="56"/>
                </a:cxn>
              </a:cxnLst>
              <a:rect l="0" t="0" r="r" b="b"/>
              <a:pathLst>
                <a:path w="166" h="97">
                  <a:moveTo>
                    <a:pt x="153" y="8"/>
                  </a:moveTo>
                  <a:cubicBezTo>
                    <a:pt x="78" y="8"/>
                    <a:pt x="78" y="8"/>
                    <a:pt x="78" y="8"/>
                  </a:cubicBezTo>
                  <a:cubicBezTo>
                    <a:pt x="76" y="3"/>
                    <a:pt x="72" y="0"/>
                    <a:pt x="67" y="0"/>
                  </a:cubicBezTo>
                  <a:cubicBezTo>
                    <a:pt x="63" y="0"/>
                    <a:pt x="58" y="3"/>
                    <a:pt x="57" y="8"/>
                  </a:cubicBezTo>
                  <a:cubicBezTo>
                    <a:pt x="52" y="8"/>
                    <a:pt x="52" y="8"/>
                    <a:pt x="52" y="8"/>
                  </a:cubicBezTo>
                  <a:cubicBezTo>
                    <a:pt x="49" y="8"/>
                    <a:pt x="46" y="12"/>
                    <a:pt x="46" y="17"/>
                  </a:cubicBezTo>
                  <a:cubicBezTo>
                    <a:pt x="46" y="26"/>
                    <a:pt x="46" y="26"/>
                    <a:pt x="46" y="26"/>
                  </a:cubicBezTo>
                  <a:cubicBezTo>
                    <a:pt x="40" y="26"/>
                    <a:pt x="40" y="26"/>
                    <a:pt x="40" y="26"/>
                  </a:cubicBezTo>
                  <a:cubicBezTo>
                    <a:pt x="37" y="26"/>
                    <a:pt x="30" y="31"/>
                    <a:pt x="25" y="36"/>
                  </a:cubicBezTo>
                  <a:cubicBezTo>
                    <a:pt x="8" y="56"/>
                    <a:pt x="8" y="56"/>
                    <a:pt x="8" y="56"/>
                  </a:cubicBezTo>
                  <a:cubicBezTo>
                    <a:pt x="4" y="61"/>
                    <a:pt x="0" y="71"/>
                    <a:pt x="0" y="78"/>
                  </a:cubicBezTo>
                  <a:cubicBezTo>
                    <a:pt x="0" y="84"/>
                    <a:pt x="0" y="84"/>
                    <a:pt x="0" y="84"/>
                  </a:cubicBezTo>
                  <a:cubicBezTo>
                    <a:pt x="0" y="91"/>
                    <a:pt x="3" y="97"/>
                    <a:pt x="6" y="97"/>
                  </a:cubicBezTo>
                  <a:cubicBezTo>
                    <a:pt x="12" y="97"/>
                    <a:pt x="12" y="97"/>
                    <a:pt x="12" y="97"/>
                  </a:cubicBezTo>
                  <a:cubicBezTo>
                    <a:pt x="14" y="90"/>
                    <a:pt x="21" y="85"/>
                    <a:pt x="29" y="85"/>
                  </a:cubicBezTo>
                  <a:cubicBezTo>
                    <a:pt x="36" y="85"/>
                    <a:pt x="43" y="90"/>
                    <a:pt x="45" y="97"/>
                  </a:cubicBezTo>
                  <a:cubicBezTo>
                    <a:pt x="114" y="97"/>
                    <a:pt x="114" y="97"/>
                    <a:pt x="114" y="97"/>
                  </a:cubicBezTo>
                  <a:cubicBezTo>
                    <a:pt x="116" y="90"/>
                    <a:pt x="123" y="85"/>
                    <a:pt x="131" y="85"/>
                  </a:cubicBezTo>
                  <a:cubicBezTo>
                    <a:pt x="139" y="85"/>
                    <a:pt x="145" y="90"/>
                    <a:pt x="148" y="97"/>
                  </a:cubicBezTo>
                  <a:cubicBezTo>
                    <a:pt x="157" y="97"/>
                    <a:pt x="157" y="97"/>
                    <a:pt x="157" y="97"/>
                  </a:cubicBezTo>
                  <a:cubicBezTo>
                    <a:pt x="162" y="97"/>
                    <a:pt x="166" y="91"/>
                    <a:pt x="166" y="84"/>
                  </a:cubicBezTo>
                  <a:cubicBezTo>
                    <a:pt x="166" y="21"/>
                    <a:pt x="166" y="21"/>
                    <a:pt x="166" y="21"/>
                  </a:cubicBezTo>
                  <a:cubicBezTo>
                    <a:pt x="166" y="14"/>
                    <a:pt x="160" y="8"/>
                    <a:pt x="153" y="8"/>
                  </a:cubicBezTo>
                  <a:close/>
                  <a:moveTo>
                    <a:pt x="47" y="53"/>
                  </a:moveTo>
                  <a:cubicBezTo>
                    <a:pt x="47" y="57"/>
                    <a:pt x="44" y="60"/>
                    <a:pt x="40" y="60"/>
                  </a:cubicBezTo>
                  <a:cubicBezTo>
                    <a:pt x="26" y="60"/>
                    <a:pt x="26" y="60"/>
                    <a:pt x="26" y="60"/>
                  </a:cubicBezTo>
                  <a:cubicBezTo>
                    <a:pt x="22" y="60"/>
                    <a:pt x="22" y="57"/>
                    <a:pt x="24" y="55"/>
                  </a:cubicBezTo>
                  <a:cubicBezTo>
                    <a:pt x="34" y="44"/>
                    <a:pt x="34" y="44"/>
                    <a:pt x="34" y="44"/>
                  </a:cubicBezTo>
                  <a:cubicBezTo>
                    <a:pt x="36" y="42"/>
                    <a:pt x="40" y="40"/>
                    <a:pt x="43" y="40"/>
                  </a:cubicBezTo>
                  <a:cubicBezTo>
                    <a:pt x="45" y="40"/>
                    <a:pt x="47" y="43"/>
                    <a:pt x="47" y="46"/>
                  </a:cubicBezTo>
                  <a:lnTo>
                    <a:pt x="47" y="53"/>
                  </a:lnTo>
                  <a:close/>
                  <a:moveTo>
                    <a:pt x="139" y="56"/>
                  </a:moveTo>
                  <a:cubicBezTo>
                    <a:pt x="117" y="78"/>
                    <a:pt x="117" y="78"/>
                    <a:pt x="117" y="78"/>
                  </a:cubicBezTo>
                  <a:cubicBezTo>
                    <a:pt x="94" y="56"/>
                    <a:pt x="94" y="56"/>
                    <a:pt x="94" y="56"/>
                  </a:cubicBezTo>
                  <a:cubicBezTo>
                    <a:pt x="90" y="53"/>
                    <a:pt x="88" y="49"/>
                    <a:pt x="88" y="44"/>
                  </a:cubicBezTo>
                  <a:cubicBezTo>
                    <a:pt x="88" y="35"/>
                    <a:pt x="95" y="28"/>
                    <a:pt x="104" y="28"/>
                  </a:cubicBezTo>
                  <a:cubicBezTo>
                    <a:pt x="109" y="28"/>
                    <a:pt x="113" y="30"/>
                    <a:pt x="116" y="33"/>
                  </a:cubicBezTo>
                  <a:cubicBezTo>
                    <a:pt x="119" y="30"/>
                    <a:pt x="123" y="28"/>
                    <a:pt x="128" y="28"/>
                  </a:cubicBezTo>
                  <a:cubicBezTo>
                    <a:pt x="137" y="28"/>
                    <a:pt x="144" y="35"/>
                    <a:pt x="144" y="44"/>
                  </a:cubicBezTo>
                  <a:cubicBezTo>
                    <a:pt x="144" y="49"/>
                    <a:pt x="142" y="53"/>
                    <a:pt x="139" y="56"/>
                  </a:cubicBezTo>
                  <a:close/>
                  <a:moveTo>
                    <a:pt x="139" y="56"/>
                  </a:moveTo>
                  <a:cubicBezTo>
                    <a:pt x="139" y="56"/>
                    <a:pt x="139" y="56"/>
                    <a:pt x="139" y="5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207" name="Group 206"/>
          <p:cNvGrpSpPr/>
          <p:nvPr/>
        </p:nvGrpSpPr>
        <p:grpSpPr>
          <a:xfrm>
            <a:off x="3243825" y="1784446"/>
            <a:ext cx="678239" cy="884178"/>
            <a:chOff x="5135563" y="1020763"/>
            <a:chExt cx="873125" cy="1138237"/>
          </a:xfrm>
          <a:blipFill>
            <a:blip r:embed="rId4"/>
            <a:stretch>
              <a:fillRect/>
            </a:stretch>
          </a:blipFill>
        </p:grpSpPr>
        <p:sp>
          <p:nvSpPr>
            <p:cNvPr id="208" name="Freeform 64"/>
            <p:cNvSpPr>
              <a:spLocks noEditPoints="1"/>
            </p:cNvSpPr>
            <p:nvPr/>
          </p:nvSpPr>
          <p:spPr bwMode="auto">
            <a:xfrm>
              <a:off x="5135563" y="1439863"/>
              <a:ext cx="534988" cy="557213"/>
            </a:xfrm>
            <a:custGeom>
              <a:avLst/>
              <a:gdLst/>
              <a:ahLst/>
              <a:cxnLst>
                <a:cxn ang="0">
                  <a:pos x="167" y="164"/>
                </a:cxn>
                <a:cxn ang="0">
                  <a:pos x="145" y="138"/>
                </a:cxn>
                <a:cxn ang="0">
                  <a:pos x="145" y="138"/>
                </a:cxn>
                <a:cxn ang="0">
                  <a:pos x="140" y="125"/>
                </a:cxn>
                <a:cxn ang="0">
                  <a:pos x="145" y="118"/>
                </a:cxn>
                <a:cxn ang="0">
                  <a:pos x="185" y="3"/>
                </a:cxn>
                <a:cxn ang="0">
                  <a:pos x="176" y="0"/>
                </a:cxn>
                <a:cxn ang="0">
                  <a:pos x="157" y="19"/>
                </a:cxn>
                <a:cxn ang="0">
                  <a:pos x="138" y="0"/>
                </a:cxn>
                <a:cxn ang="0">
                  <a:pos x="138" y="0"/>
                </a:cxn>
                <a:cxn ang="0">
                  <a:pos x="88" y="26"/>
                </a:cxn>
                <a:cxn ang="0">
                  <a:pos x="59" y="50"/>
                </a:cxn>
                <a:cxn ang="0">
                  <a:pos x="4" y="142"/>
                </a:cxn>
                <a:cxn ang="0">
                  <a:pos x="7" y="176"/>
                </a:cxn>
                <a:cxn ang="0">
                  <a:pos x="75" y="192"/>
                </a:cxn>
                <a:cxn ang="0">
                  <a:pos x="140" y="192"/>
                </a:cxn>
                <a:cxn ang="0">
                  <a:pos x="167" y="164"/>
                </a:cxn>
                <a:cxn ang="0">
                  <a:pos x="107" y="183"/>
                </a:cxn>
                <a:cxn ang="0">
                  <a:pos x="85" y="184"/>
                </a:cxn>
                <a:cxn ang="0">
                  <a:pos x="77" y="184"/>
                </a:cxn>
                <a:cxn ang="0">
                  <a:pos x="75" y="184"/>
                </a:cxn>
                <a:cxn ang="0">
                  <a:pos x="75" y="184"/>
                </a:cxn>
                <a:cxn ang="0">
                  <a:pos x="13" y="171"/>
                </a:cxn>
                <a:cxn ang="0">
                  <a:pos x="12" y="144"/>
                </a:cxn>
                <a:cxn ang="0">
                  <a:pos x="65" y="55"/>
                </a:cxn>
                <a:cxn ang="0">
                  <a:pos x="93" y="32"/>
                </a:cxn>
                <a:cxn ang="0">
                  <a:pos x="94" y="31"/>
                </a:cxn>
                <a:cxn ang="0">
                  <a:pos x="137" y="140"/>
                </a:cxn>
                <a:cxn ang="0">
                  <a:pos x="143" y="146"/>
                </a:cxn>
                <a:cxn ang="0">
                  <a:pos x="159" y="164"/>
                </a:cxn>
                <a:cxn ang="0">
                  <a:pos x="140" y="183"/>
                </a:cxn>
                <a:cxn ang="0">
                  <a:pos x="107" y="183"/>
                </a:cxn>
                <a:cxn ang="0">
                  <a:pos x="107" y="183"/>
                </a:cxn>
                <a:cxn ang="0">
                  <a:pos x="107" y="183"/>
                </a:cxn>
              </a:cxnLst>
              <a:rect l="0" t="0" r="r" b="b"/>
              <a:pathLst>
                <a:path w="185" h="192">
                  <a:moveTo>
                    <a:pt x="167" y="164"/>
                  </a:moveTo>
                  <a:cubicBezTo>
                    <a:pt x="167" y="151"/>
                    <a:pt x="158" y="140"/>
                    <a:pt x="145" y="138"/>
                  </a:cubicBezTo>
                  <a:cubicBezTo>
                    <a:pt x="145" y="138"/>
                    <a:pt x="145" y="138"/>
                    <a:pt x="145" y="138"/>
                  </a:cubicBezTo>
                  <a:cubicBezTo>
                    <a:pt x="140" y="125"/>
                    <a:pt x="140" y="125"/>
                    <a:pt x="140" y="125"/>
                  </a:cubicBezTo>
                  <a:cubicBezTo>
                    <a:pt x="145" y="118"/>
                    <a:pt x="145" y="118"/>
                    <a:pt x="145" y="118"/>
                  </a:cubicBezTo>
                  <a:cubicBezTo>
                    <a:pt x="185" y="3"/>
                    <a:pt x="185" y="3"/>
                    <a:pt x="185" y="3"/>
                  </a:cubicBezTo>
                  <a:cubicBezTo>
                    <a:pt x="182" y="2"/>
                    <a:pt x="179" y="1"/>
                    <a:pt x="176" y="0"/>
                  </a:cubicBezTo>
                  <a:cubicBezTo>
                    <a:pt x="157" y="19"/>
                    <a:pt x="157" y="19"/>
                    <a:pt x="157" y="19"/>
                  </a:cubicBezTo>
                  <a:cubicBezTo>
                    <a:pt x="138" y="0"/>
                    <a:pt x="138" y="0"/>
                    <a:pt x="138" y="0"/>
                  </a:cubicBezTo>
                  <a:cubicBezTo>
                    <a:pt x="138" y="0"/>
                    <a:pt x="138" y="0"/>
                    <a:pt x="138" y="0"/>
                  </a:cubicBezTo>
                  <a:cubicBezTo>
                    <a:pt x="116" y="6"/>
                    <a:pt x="88" y="26"/>
                    <a:pt x="88" y="26"/>
                  </a:cubicBezTo>
                  <a:cubicBezTo>
                    <a:pt x="78" y="33"/>
                    <a:pt x="68" y="41"/>
                    <a:pt x="59" y="50"/>
                  </a:cubicBezTo>
                  <a:cubicBezTo>
                    <a:pt x="34" y="75"/>
                    <a:pt x="16" y="104"/>
                    <a:pt x="4" y="142"/>
                  </a:cubicBezTo>
                  <a:cubicBezTo>
                    <a:pt x="1" y="152"/>
                    <a:pt x="0" y="167"/>
                    <a:pt x="7" y="176"/>
                  </a:cubicBezTo>
                  <a:cubicBezTo>
                    <a:pt x="15" y="186"/>
                    <a:pt x="20" y="192"/>
                    <a:pt x="75" y="192"/>
                  </a:cubicBezTo>
                  <a:cubicBezTo>
                    <a:pt x="75" y="192"/>
                    <a:pt x="140" y="192"/>
                    <a:pt x="140" y="192"/>
                  </a:cubicBezTo>
                  <a:cubicBezTo>
                    <a:pt x="155" y="191"/>
                    <a:pt x="167" y="179"/>
                    <a:pt x="167" y="164"/>
                  </a:cubicBezTo>
                  <a:close/>
                  <a:moveTo>
                    <a:pt x="107" y="183"/>
                  </a:moveTo>
                  <a:cubicBezTo>
                    <a:pt x="99" y="183"/>
                    <a:pt x="91" y="184"/>
                    <a:pt x="85" y="184"/>
                  </a:cubicBezTo>
                  <a:cubicBezTo>
                    <a:pt x="82" y="184"/>
                    <a:pt x="79" y="184"/>
                    <a:pt x="77" y="184"/>
                  </a:cubicBezTo>
                  <a:cubicBezTo>
                    <a:pt x="77" y="184"/>
                    <a:pt x="76" y="184"/>
                    <a:pt x="75" y="184"/>
                  </a:cubicBezTo>
                  <a:cubicBezTo>
                    <a:pt x="75" y="184"/>
                    <a:pt x="75" y="184"/>
                    <a:pt x="75" y="184"/>
                  </a:cubicBezTo>
                  <a:cubicBezTo>
                    <a:pt x="24" y="184"/>
                    <a:pt x="20" y="179"/>
                    <a:pt x="13" y="171"/>
                  </a:cubicBezTo>
                  <a:cubicBezTo>
                    <a:pt x="9" y="165"/>
                    <a:pt x="9" y="153"/>
                    <a:pt x="12" y="144"/>
                  </a:cubicBezTo>
                  <a:cubicBezTo>
                    <a:pt x="23" y="109"/>
                    <a:pt x="40" y="81"/>
                    <a:pt x="65" y="55"/>
                  </a:cubicBezTo>
                  <a:cubicBezTo>
                    <a:pt x="73" y="48"/>
                    <a:pt x="82" y="40"/>
                    <a:pt x="93" y="32"/>
                  </a:cubicBezTo>
                  <a:cubicBezTo>
                    <a:pt x="94" y="31"/>
                    <a:pt x="94" y="31"/>
                    <a:pt x="94" y="31"/>
                  </a:cubicBezTo>
                  <a:cubicBezTo>
                    <a:pt x="137" y="140"/>
                    <a:pt x="137" y="140"/>
                    <a:pt x="137" y="140"/>
                  </a:cubicBezTo>
                  <a:cubicBezTo>
                    <a:pt x="138" y="143"/>
                    <a:pt x="140" y="145"/>
                    <a:pt x="143" y="146"/>
                  </a:cubicBezTo>
                  <a:cubicBezTo>
                    <a:pt x="153" y="147"/>
                    <a:pt x="159" y="155"/>
                    <a:pt x="159" y="164"/>
                  </a:cubicBezTo>
                  <a:cubicBezTo>
                    <a:pt x="159" y="175"/>
                    <a:pt x="151" y="183"/>
                    <a:pt x="140" y="183"/>
                  </a:cubicBezTo>
                  <a:cubicBezTo>
                    <a:pt x="140" y="183"/>
                    <a:pt x="124" y="183"/>
                    <a:pt x="107" y="183"/>
                  </a:cubicBezTo>
                  <a:close/>
                  <a:moveTo>
                    <a:pt x="107" y="183"/>
                  </a:moveTo>
                  <a:cubicBezTo>
                    <a:pt x="107" y="183"/>
                    <a:pt x="107" y="183"/>
                    <a:pt x="107" y="18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09" name="Freeform 65"/>
            <p:cNvSpPr>
              <a:spLocks noEditPoints="1"/>
            </p:cNvSpPr>
            <p:nvPr/>
          </p:nvSpPr>
          <p:spPr bwMode="auto">
            <a:xfrm>
              <a:off x="5360988" y="1457325"/>
              <a:ext cx="647700" cy="701675"/>
            </a:xfrm>
            <a:custGeom>
              <a:avLst/>
              <a:gdLst/>
              <a:ahLst/>
              <a:cxnLst>
                <a:cxn ang="0">
                  <a:pos x="177" y="54"/>
                </a:cxn>
                <a:cxn ang="0">
                  <a:pos x="115" y="0"/>
                </a:cxn>
                <a:cxn ang="0">
                  <a:pos x="93" y="141"/>
                </a:cxn>
                <a:cxn ang="0">
                  <a:pos x="96" y="158"/>
                </a:cxn>
                <a:cxn ang="0">
                  <a:pos x="62" y="193"/>
                </a:cxn>
                <a:cxn ang="0">
                  <a:pos x="0" y="193"/>
                </a:cxn>
                <a:cxn ang="0">
                  <a:pos x="0" y="230"/>
                </a:cxn>
                <a:cxn ang="0">
                  <a:pos x="1" y="242"/>
                </a:cxn>
                <a:cxn ang="0">
                  <a:pos x="156" y="242"/>
                </a:cxn>
                <a:cxn ang="0">
                  <a:pos x="157" y="230"/>
                </a:cxn>
                <a:cxn ang="0">
                  <a:pos x="157" y="134"/>
                </a:cxn>
                <a:cxn ang="0">
                  <a:pos x="170" y="236"/>
                </a:cxn>
                <a:cxn ang="0">
                  <a:pos x="170" y="242"/>
                </a:cxn>
                <a:cxn ang="0">
                  <a:pos x="224" y="242"/>
                </a:cxn>
                <a:cxn ang="0">
                  <a:pos x="224" y="236"/>
                </a:cxn>
                <a:cxn ang="0">
                  <a:pos x="177" y="54"/>
                </a:cxn>
                <a:cxn ang="0">
                  <a:pos x="177" y="54"/>
                </a:cxn>
                <a:cxn ang="0">
                  <a:pos x="177" y="54"/>
                </a:cxn>
              </a:cxnLst>
              <a:rect l="0" t="0" r="r" b="b"/>
              <a:pathLst>
                <a:path w="224" h="242">
                  <a:moveTo>
                    <a:pt x="177" y="54"/>
                  </a:moveTo>
                  <a:cubicBezTo>
                    <a:pt x="164" y="37"/>
                    <a:pt x="144" y="15"/>
                    <a:pt x="115" y="0"/>
                  </a:cubicBezTo>
                  <a:cubicBezTo>
                    <a:pt x="93" y="141"/>
                    <a:pt x="93" y="141"/>
                    <a:pt x="93" y="141"/>
                  </a:cubicBezTo>
                  <a:cubicBezTo>
                    <a:pt x="93" y="141"/>
                    <a:pt x="96" y="152"/>
                    <a:pt x="96" y="158"/>
                  </a:cubicBezTo>
                  <a:cubicBezTo>
                    <a:pt x="96" y="177"/>
                    <a:pt x="81" y="193"/>
                    <a:pt x="62" y="193"/>
                  </a:cubicBezTo>
                  <a:cubicBezTo>
                    <a:pt x="0" y="193"/>
                    <a:pt x="0" y="193"/>
                    <a:pt x="0" y="193"/>
                  </a:cubicBezTo>
                  <a:cubicBezTo>
                    <a:pt x="0" y="230"/>
                    <a:pt x="0" y="230"/>
                    <a:pt x="0" y="230"/>
                  </a:cubicBezTo>
                  <a:cubicBezTo>
                    <a:pt x="0" y="234"/>
                    <a:pt x="0" y="238"/>
                    <a:pt x="1" y="242"/>
                  </a:cubicBezTo>
                  <a:cubicBezTo>
                    <a:pt x="156" y="242"/>
                    <a:pt x="156" y="242"/>
                    <a:pt x="156" y="242"/>
                  </a:cubicBezTo>
                  <a:cubicBezTo>
                    <a:pt x="157" y="238"/>
                    <a:pt x="157" y="234"/>
                    <a:pt x="157" y="230"/>
                  </a:cubicBezTo>
                  <a:cubicBezTo>
                    <a:pt x="157" y="134"/>
                    <a:pt x="157" y="134"/>
                    <a:pt x="157" y="134"/>
                  </a:cubicBezTo>
                  <a:cubicBezTo>
                    <a:pt x="164" y="157"/>
                    <a:pt x="170" y="190"/>
                    <a:pt x="170" y="236"/>
                  </a:cubicBezTo>
                  <a:cubicBezTo>
                    <a:pt x="170" y="238"/>
                    <a:pt x="170" y="240"/>
                    <a:pt x="170" y="242"/>
                  </a:cubicBezTo>
                  <a:cubicBezTo>
                    <a:pt x="224" y="242"/>
                    <a:pt x="224" y="242"/>
                    <a:pt x="224" y="242"/>
                  </a:cubicBezTo>
                  <a:cubicBezTo>
                    <a:pt x="224" y="240"/>
                    <a:pt x="224" y="238"/>
                    <a:pt x="224" y="236"/>
                  </a:cubicBezTo>
                  <a:cubicBezTo>
                    <a:pt x="224" y="131"/>
                    <a:pt x="197" y="79"/>
                    <a:pt x="177" y="54"/>
                  </a:cubicBezTo>
                  <a:close/>
                  <a:moveTo>
                    <a:pt x="177" y="54"/>
                  </a:moveTo>
                  <a:cubicBezTo>
                    <a:pt x="177" y="54"/>
                    <a:pt x="177" y="54"/>
                    <a:pt x="177" y="5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10" name="Freeform 66"/>
            <p:cNvSpPr>
              <a:spLocks noEditPoints="1"/>
            </p:cNvSpPr>
            <p:nvPr/>
          </p:nvSpPr>
          <p:spPr bwMode="auto">
            <a:xfrm>
              <a:off x="5381625" y="1020763"/>
              <a:ext cx="414338" cy="414338"/>
            </a:xfrm>
            <a:custGeom>
              <a:avLst/>
              <a:gdLst/>
              <a:ahLst/>
              <a:cxnLst>
                <a:cxn ang="0">
                  <a:pos x="143" y="71"/>
                </a:cxn>
                <a:cxn ang="0">
                  <a:pos x="72" y="143"/>
                </a:cxn>
                <a:cxn ang="0">
                  <a:pos x="0" y="71"/>
                </a:cxn>
                <a:cxn ang="0">
                  <a:pos x="72" y="0"/>
                </a:cxn>
                <a:cxn ang="0">
                  <a:pos x="143" y="71"/>
                </a:cxn>
                <a:cxn ang="0">
                  <a:pos x="143" y="71"/>
                </a:cxn>
                <a:cxn ang="0">
                  <a:pos x="143" y="71"/>
                </a:cxn>
              </a:cxnLst>
              <a:rect l="0" t="0" r="r" b="b"/>
              <a:pathLst>
                <a:path w="143" h="143">
                  <a:moveTo>
                    <a:pt x="143" y="71"/>
                  </a:moveTo>
                  <a:cubicBezTo>
                    <a:pt x="143" y="111"/>
                    <a:pt x="111" y="143"/>
                    <a:pt x="72" y="143"/>
                  </a:cubicBezTo>
                  <a:cubicBezTo>
                    <a:pt x="32" y="143"/>
                    <a:pt x="0" y="111"/>
                    <a:pt x="0" y="71"/>
                  </a:cubicBezTo>
                  <a:cubicBezTo>
                    <a:pt x="0" y="32"/>
                    <a:pt x="32" y="0"/>
                    <a:pt x="72" y="0"/>
                  </a:cubicBezTo>
                  <a:cubicBezTo>
                    <a:pt x="111" y="0"/>
                    <a:pt x="143" y="32"/>
                    <a:pt x="143" y="71"/>
                  </a:cubicBezTo>
                  <a:close/>
                  <a:moveTo>
                    <a:pt x="143" y="71"/>
                  </a:moveTo>
                  <a:cubicBezTo>
                    <a:pt x="143" y="71"/>
                    <a:pt x="143" y="71"/>
                    <a:pt x="143" y="7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217" name="Group 216"/>
          <p:cNvGrpSpPr/>
          <p:nvPr/>
        </p:nvGrpSpPr>
        <p:grpSpPr>
          <a:xfrm>
            <a:off x="4239155" y="1789304"/>
            <a:ext cx="706592" cy="874464"/>
            <a:chOff x="1685925" y="982663"/>
            <a:chExt cx="735013" cy="909638"/>
          </a:xfrm>
          <a:solidFill>
            <a:schemeClr val="accent4"/>
          </a:solidFill>
        </p:grpSpPr>
        <p:sp>
          <p:nvSpPr>
            <p:cNvPr id="218" name="Freeform 20"/>
            <p:cNvSpPr>
              <a:spLocks noEditPoints="1"/>
            </p:cNvSpPr>
            <p:nvPr/>
          </p:nvSpPr>
          <p:spPr bwMode="auto">
            <a:xfrm>
              <a:off x="1685925" y="1417638"/>
              <a:ext cx="277813" cy="234950"/>
            </a:xfrm>
            <a:custGeom>
              <a:avLst/>
              <a:gdLst/>
              <a:ahLst/>
              <a:cxnLst>
                <a:cxn ang="0">
                  <a:pos x="10" y="33"/>
                </a:cxn>
                <a:cxn ang="0">
                  <a:pos x="11" y="33"/>
                </a:cxn>
                <a:cxn ang="0">
                  <a:pos x="11" y="57"/>
                </a:cxn>
                <a:cxn ang="0">
                  <a:pos x="32" y="57"/>
                </a:cxn>
                <a:cxn ang="0">
                  <a:pos x="94" y="81"/>
                </a:cxn>
                <a:cxn ang="0">
                  <a:pos x="94" y="74"/>
                </a:cxn>
                <a:cxn ang="0">
                  <a:pos x="49" y="57"/>
                </a:cxn>
                <a:cxn ang="0">
                  <a:pos x="94" y="57"/>
                </a:cxn>
                <a:cxn ang="0">
                  <a:pos x="94" y="50"/>
                </a:cxn>
                <a:cxn ang="0">
                  <a:pos x="18" y="50"/>
                </a:cxn>
                <a:cxn ang="0">
                  <a:pos x="18" y="33"/>
                </a:cxn>
                <a:cxn ang="0">
                  <a:pos x="96" y="33"/>
                </a:cxn>
                <a:cxn ang="0">
                  <a:pos x="96" y="18"/>
                </a:cxn>
                <a:cxn ang="0">
                  <a:pos x="89" y="19"/>
                </a:cxn>
                <a:cxn ang="0">
                  <a:pos x="87" y="19"/>
                </a:cxn>
                <a:cxn ang="0">
                  <a:pos x="67" y="2"/>
                </a:cxn>
                <a:cxn ang="0">
                  <a:pos x="67" y="0"/>
                </a:cxn>
                <a:cxn ang="0">
                  <a:pos x="10" y="0"/>
                </a:cxn>
                <a:cxn ang="0">
                  <a:pos x="0" y="10"/>
                </a:cxn>
                <a:cxn ang="0">
                  <a:pos x="0" y="23"/>
                </a:cxn>
                <a:cxn ang="0">
                  <a:pos x="10" y="33"/>
                </a:cxn>
                <a:cxn ang="0">
                  <a:pos x="10" y="33"/>
                </a:cxn>
                <a:cxn ang="0">
                  <a:pos x="10" y="33"/>
                </a:cxn>
              </a:cxnLst>
              <a:rect l="0" t="0" r="r" b="b"/>
              <a:pathLst>
                <a:path w="96" h="81">
                  <a:moveTo>
                    <a:pt x="10" y="33"/>
                  </a:moveTo>
                  <a:cubicBezTo>
                    <a:pt x="11" y="33"/>
                    <a:pt x="11" y="33"/>
                    <a:pt x="11" y="33"/>
                  </a:cubicBezTo>
                  <a:cubicBezTo>
                    <a:pt x="11" y="57"/>
                    <a:pt x="11" y="57"/>
                    <a:pt x="11" y="57"/>
                  </a:cubicBezTo>
                  <a:cubicBezTo>
                    <a:pt x="32" y="57"/>
                    <a:pt x="32" y="57"/>
                    <a:pt x="32" y="57"/>
                  </a:cubicBezTo>
                  <a:cubicBezTo>
                    <a:pt x="94" y="81"/>
                    <a:pt x="94" y="81"/>
                    <a:pt x="94" y="81"/>
                  </a:cubicBezTo>
                  <a:cubicBezTo>
                    <a:pt x="94" y="74"/>
                    <a:pt x="94" y="74"/>
                    <a:pt x="94" y="74"/>
                  </a:cubicBezTo>
                  <a:cubicBezTo>
                    <a:pt x="49" y="57"/>
                    <a:pt x="49" y="57"/>
                    <a:pt x="49" y="57"/>
                  </a:cubicBezTo>
                  <a:cubicBezTo>
                    <a:pt x="94" y="57"/>
                    <a:pt x="94" y="57"/>
                    <a:pt x="94" y="57"/>
                  </a:cubicBezTo>
                  <a:cubicBezTo>
                    <a:pt x="94" y="50"/>
                    <a:pt x="94" y="50"/>
                    <a:pt x="94" y="50"/>
                  </a:cubicBezTo>
                  <a:cubicBezTo>
                    <a:pt x="18" y="50"/>
                    <a:pt x="18" y="50"/>
                    <a:pt x="18" y="50"/>
                  </a:cubicBezTo>
                  <a:cubicBezTo>
                    <a:pt x="18" y="33"/>
                    <a:pt x="18" y="33"/>
                    <a:pt x="18" y="33"/>
                  </a:cubicBezTo>
                  <a:cubicBezTo>
                    <a:pt x="96" y="33"/>
                    <a:pt x="96" y="33"/>
                    <a:pt x="96" y="33"/>
                  </a:cubicBezTo>
                  <a:cubicBezTo>
                    <a:pt x="96" y="18"/>
                    <a:pt x="96" y="18"/>
                    <a:pt x="96" y="18"/>
                  </a:cubicBezTo>
                  <a:cubicBezTo>
                    <a:pt x="94" y="19"/>
                    <a:pt x="90" y="19"/>
                    <a:pt x="89" y="19"/>
                  </a:cubicBezTo>
                  <a:cubicBezTo>
                    <a:pt x="88" y="19"/>
                    <a:pt x="87" y="19"/>
                    <a:pt x="87" y="19"/>
                  </a:cubicBezTo>
                  <a:cubicBezTo>
                    <a:pt x="70" y="19"/>
                    <a:pt x="68" y="12"/>
                    <a:pt x="67" y="2"/>
                  </a:cubicBezTo>
                  <a:cubicBezTo>
                    <a:pt x="67" y="1"/>
                    <a:pt x="67" y="0"/>
                    <a:pt x="67" y="0"/>
                  </a:cubicBezTo>
                  <a:cubicBezTo>
                    <a:pt x="10" y="0"/>
                    <a:pt x="10" y="0"/>
                    <a:pt x="10" y="0"/>
                  </a:cubicBezTo>
                  <a:cubicBezTo>
                    <a:pt x="5" y="0"/>
                    <a:pt x="0" y="4"/>
                    <a:pt x="0" y="10"/>
                  </a:cubicBezTo>
                  <a:cubicBezTo>
                    <a:pt x="0" y="23"/>
                    <a:pt x="0" y="23"/>
                    <a:pt x="0" y="23"/>
                  </a:cubicBezTo>
                  <a:cubicBezTo>
                    <a:pt x="0" y="28"/>
                    <a:pt x="5" y="33"/>
                    <a:pt x="10" y="33"/>
                  </a:cubicBezTo>
                  <a:close/>
                  <a:moveTo>
                    <a:pt x="10" y="33"/>
                  </a:moveTo>
                  <a:cubicBezTo>
                    <a:pt x="10" y="33"/>
                    <a:pt x="10" y="33"/>
                    <a:pt x="10" y="3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19" name="Freeform 21"/>
            <p:cNvSpPr>
              <a:spLocks noEditPoints="1"/>
            </p:cNvSpPr>
            <p:nvPr/>
          </p:nvSpPr>
          <p:spPr bwMode="auto">
            <a:xfrm>
              <a:off x="2160588" y="1417638"/>
              <a:ext cx="260350" cy="228600"/>
            </a:xfrm>
            <a:custGeom>
              <a:avLst/>
              <a:gdLst/>
              <a:ahLst/>
              <a:cxnLst>
                <a:cxn ang="0">
                  <a:pos x="80" y="0"/>
                </a:cxn>
                <a:cxn ang="0">
                  <a:pos x="27" y="0"/>
                </a:cxn>
                <a:cxn ang="0">
                  <a:pos x="27" y="1"/>
                </a:cxn>
                <a:cxn ang="0">
                  <a:pos x="7" y="18"/>
                </a:cxn>
                <a:cxn ang="0">
                  <a:pos x="0" y="17"/>
                </a:cxn>
                <a:cxn ang="0">
                  <a:pos x="0" y="33"/>
                </a:cxn>
                <a:cxn ang="0">
                  <a:pos x="72" y="33"/>
                </a:cxn>
                <a:cxn ang="0">
                  <a:pos x="72" y="50"/>
                </a:cxn>
                <a:cxn ang="0">
                  <a:pos x="1" y="50"/>
                </a:cxn>
                <a:cxn ang="0">
                  <a:pos x="1" y="57"/>
                </a:cxn>
                <a:cxn ang="0">
                  <a:pos x="41" y="57"/>
                </a:cxn>
                <a:cxn ang="0">
                  <a:pos x="1" y="72"/>
                </a:cxn>
                <a:cxn ang="0">
                  <a:pos x="1" y="79"/>
                </a:cxn>
                <a:cxn ang="0">
                  <a:pos x="58" y="57"/>
                </a:cxn>
                <a:cxn ang="0">
                  <a:pos x="79" y="57"/>
                </a:cxn>
                <a:cxn ang="0">
                  <a:pos x="79" y="33"/>
                </a:cxn>
                <a:cxn ang="0">
                  <a:pos x="80" y="33"/>
                </a:cxn>
                <a:cxn ang="0">
                  <a:pos x="90" y="23"/>
                </a:cxn>
                <a:cxn ang="0">
                  <a:pos x="90" y="10"/>
                </a:cxn>
                <a:cxn ang="0">
                  <a:pos x="80" y="0"/>
                </a:cxn>
                <a:cxn ang="0">
                  <a:pos x="80" y="0"/>
                </a:cxn>
                <a:cxn ang="0">
                  <a:pos x="80" y="0"/>
                </a:cxn>
              </a:cxnLst>
              <a:rect l="0" t="0" r="r" b="b"/>
              <a:pathLst>
                <a:path w="90" h="79">
                  <a:moveTo>
                    <a:pt x="80" y="0"/>
                  </a:moveTo>
                  <a:cubicBezTo>
                    <a:pt x="27" y="0"/>
                    <a:pt x="27" y="0"/>
                    <a:pt x="27" y="0"/>
                  </a:cubicBezTo>
                  <a:cubicBezTo>
                    <a:pt x="27" y="0"/>
                    <a:pt x="27" y="0"/>
                    <a:pt x="27" y="1"/>
                  </a:cubicBezTo>
                  <a:cubicBezTo>
                    <a:pt x="26" y="11"/>
                    <a:pt x="22" y="20"/>
                    <a:pt x="7" y="18"/>
                  </a:cubicBezTo>
                  <a:cubicBezTo>
                    <a:pt x="5" y="18"/>
                    <a:pt x="1" y="18"/>
                    <a:pt x="0" y="17"/>
                  </a:cubicBezTo>
                  <a:cubicBezTo>
                    <a:pt x="0" y="33"/>
                    <a:pt x="0" y="33"/>
                    <a:pt x="0" y="33"/>
                  </a:cubicBezTo>
                  <a:cubicBezTo>
                    <a:pt x="72" y="33"/>
                    <a:pt x="72" y="33"/>
                    <a:pt x="72" y="33"/>
                  </a:cubicBezTo>
                  <a:cubicBezTo>
                    <a:pt x="72" y="50"/>
                    <a:pt x="72" y="50"/>
                    <a:pt x="72" y="50"/>
                  </a:cubicBezTo>
                  <a:cubicBezTo>
                    <a:pt x="1" y="50"/>
                    <a:pt x="1" y="50"/>
                    <a:pt x="1" y="50"/>
                  </a:cubicBezTo>
                  <a:cubicBezTo>
                    <a:pt x="1" y="57"/>
                    <a:pt x="1" y="57"/>
                    <a:pt x="1" y="57"/>
                  </a:cubicBezTo>
                  <a:cubicBezTo>
                    <a:pt x="41" y="57"/>
                    <a:pt x="41" y="57"/>
                    <a:pt x="41" y="57"/>
                  </a:cubicBezTo>
                  <a:cubicBezTo>
                    <a:pt x="1" y="72"/>
                    <a:pt x="1" y="72"/>
                    <a:pt x="1" y="72"/>
                  </a:cubicBezTo>
                  <a:cubicBezTo>
                    <a:pt x="1" y="79"/>
                    <a:pt x="1" y="79"/>
                    <a:pt x="1" y="79"/>
                  </a:cubicBezTo>
                  <a:cubicBezTo>
                    <a:pt x="58" y="57"/>
                    <a:pt x="58" y="57"/>
                    <a:pt x="58" y="57"/>
                  </a:cubicBezTo>
                  <a:cubicBezTo>
                    <a:pt x="79" y="57"/>
                    <a:pt x="79" y="57"/>
                    <a:pt x="79" y="57"/>
                  </a:cubicBezTo>
                  <a:cubicBezTo>
                    <a:pt x="79" y="33"/>
                    <a:pt x="79" y="33"/>
                    <a:pt x="79" y="33"/>
                  </a:cubicBezTo>
                  <a:cubicBezTo>
                    <a:pt x="80" y="33"/>
                    <a:pt x="80" y="33"/>
                    <a:pt x="80" y="33"/>
                  </a:cubicBezTo>
                  <a:cubicBezTo>
                    <a:pt x="85" y="33"/>
                    <a:pt x="90" y="28"/>
                    <a:pt x="90" y="23"/>
                  </a:cubicBezTo>
                  <a:cubicBezTo>
                    <a:pt x="90" y="10"/>
                    <a:pt x="90" y="10"/>
                    <a:pt x="90" y="10"/>
                  </a:cubicBezTo>
                  <a:cubicBezTo>
                    <a:pt x="90" y="4"/>
                    <a:pt x="85" y="0"/>
                    <a:pt x="80" y="0"/>
                  </a:cubicBezTo>
                  <a:close/>
                  <a:moveTo>
                    <a:pt x="80" y="0"/>
                  </a:moveTo>
                  <a:cubicBezTo>
                    <a:pt x="80" y="0"/>
                    <a:pt x="80" y="0"/>
                    <a:pt x="80"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0" name="Freeform 22"/>
            <p:cNvSpPr>
              <a:spLocks noEditPoints="1"/>
            </p:cNvSpPr>
            <p:nvPr/>
          </p:nvSpPr>
          <p:spPr bwMode="auto">
            <a:xfrm>
              <a:off x="1685925" y="1706563"/>
              <a:ext cx="722313" cy="185738"/>
            </a:xfrm>
            <a:custGeom>
              <a:avLst/>
              <a:gdLst/>
              <a:ahLst/>
              <a:cxnLst>
                <a:cxn ang="0">
                  <a:pos x="245" y="44"/>
                </a:cxn>
                <a:cxn ang="0">
                  <a:pos x="245" y="40"/>
                </a:cxn>
                <a:cxn ang="0">
                  <a:pos x="250" y="40"/>
                </a:cxn>
                <a:cxn ang="0">
                  <a:pos x="250" y="33"/>
                </a:cxn>
                <a:cxn ang="0">
                  <a:pos x="244" y="33"/>
                </a:cxn>
                <a:cxn ang="0">
                  <a:pos x="163" y="1"/>
                </a:cxn>
                <a:cxn ang="0">
                  <a:pos x="159" y="7"/>
                </a:cxn>
                <a:cxn ang="0">
                  <a:pos x="227" y="33"/>
                </a:cxn>
                <a:cxn ang="0">
                  <a:pos x="27" y="33"/>
                </a:cxn>
                <a:cxn ang="0">
                  <a:pos x="99" y="5"/>
                </a:cxn>
                <a:cxn ang="0">
                  <a:pos x="96" y="0"/>
                </a:cxn>
                <a:cxn ang="0">
                  <a:pos x="10" y="33"/>
                </a:cxn>
                <a:cxn ang="0">
                  <a:pos x="4" y="33"/>
                </a:cxn>
                <a:cxn ang="0">
                  <a:pos x="4" y="40"/>
                </a:cxn>
                <a:cxn ang="0">
                  <a:pos x="6" y="40"/>
                </a:cxn>
                <a:cxn ang="0">
                  <a:pos x="6" y="44"/>
                </a:cxn>
                <a:cxn ang="0">
                  <a:pos x="0" y="53"/>
                </a:cxn>
                <a:cxn ang="0">
                  <a:pos x="11" y="64"/>
                </a:cxn>
                <a:cxn ang="0">
                  <a:pos x="22" y="53"/>
                </a:cxn>
                <a:cxn ang="0">
                  <a:pos x="16" y="44"/>
                </a:cxn>
                <a:cxn ang="0">
                  <a:pos x="16" y="40"/>
                </a:cxn>
                <a:cxn ang="0">
                  <a:pos x="234" y="40"/>
                </a:cxn>
                <a:cxn ang="0">
                  <a:pos x="234" y="44"/>
                </a:cxn>
                <a:cxn ang="0">
                  <a:pos x="229" y="53"/>
                </a:cxn>
                <a:cxn ang="0">
                  <a:pos x="240" y="64"/>
                </a:cxn>
                <a:cxn ang="0">
                  <a:pos x="250" y="53"/>
                </a:cxn>
                <a:cxn ang="0">
                  <a:pos x="245" y="44"/>
                </a:cxn>
                <a:cxn ang="0">
                  <a:pos x="245" y="44"/>
                </a:cxn>
                <a:cxn ang="0">
                  <a:pos x="245" y="44"/>
                </a:cxn>
              </a:cxnLst>
              <a:rect l="0" t="0" r="r" b="b"/>
              <a:pathLst>
                <a:path w="250" h="64">
                  <a:moveTo>
                    <a:pt x="245" y="44"/>
                  </a:moveTo>
                  <a:cubicBezTo>
                    <a:pt x="245" y="40"/>
                    <a:pt x="245" y="40"/>
                    <a:pt x="245" y="40"/>
                  </a:cubicBezTo>
                  <a:cubicBezTo>
                    <a:pt x="250" y="40"/>
                    <a:pt x="250" y="40"/>
                    <a:pt x="250" y="40"/>
                  </a:cubicBezTo>
                  <a:cubicBezTo>
                    <a:pt x="250" y="33"/>
                    <a:pt x="250" y="33"/>
                    <a:pt x="250" y="33"/>
                  </a:cubicBezTo>
                  <a:cubicBezTo>
                    <a:pt x="244" y="33"/>
                    <a:pt x="244" y="33"/>
                    <a:pt x="244" y="33"/>
                  </a:cubicBezTo>
                  <a:cubicBezTo>
                    <a:pt x="163" y="1"/>
                    <a:pt x="163" y="1"/>
                    <a:pt x="163" y="1"/>
                  </a:cubicBezTo>
                  <a:cubicBezTo>
                    <a:pt x="162" y="3"/>
                    <a:pt x="160" y="5"/>
                    <a:pt x="159" y="7"/>
                  </a:cubicBezTo>
                  <a:cubicBezTo>
                    <a:pt x="227" y="33"/>
                    <a:pt x="227" y="33"/>
                    <a:pt x="227" y="33"/>
                  </a:cubicBezTo>
                  <a:cubicBezTo>
                    <a:pt x="27" y="33"/>
                    <a:pt x="27" y="33"/>
                    <a:pt x="27" y="33"/>
                  </a:cubicBezTo>
                  <a:cubicBezTo>
                    <a:pt x="99" y="5"/>
                    <a:pt x="99" y="5"/>
                    <a:pt x="99" y="5"/>
                  </a:cubicBezTo>
                  <a:cubicBezTo>
                    <a:pt x="98" y="3"/>
                    <a:pt x="96" y="2"/>
                    <a:pt x="96" y="0"/>
                  </a:cubicBezTo>
                  <a:cubicBezTo>
                    <a:pt x="10" y="33"/>
                    <a:pt x="10" y="33"/>
                    <a:pt x="10" y="33"/>
                  </a:cubicBezTo>
                  <a:cubicBezTo>
                    <a:pt x="4" y="33"/>
                    <a:pt x="4" y="33"/>
                    <a:pt x="4" y="33"/>
                  </a:cubicBezTo>
                  <a:cubicBezTo>
                    <a:pt x="4" y="40"/>
                    <a:pt x="4" y="40"/>
                    <a:pt x="4" y="40"/>
                  </a:cubicBezTo>
                  <a:cubicBezTo>
                    <a:pt x="6" y="40"/>
                    <a:pt x="6" y="40"/>
                    <a:pt x="6" y="40"/>
                  </a:cubicBezTo>
                  <a:cubicBezTo>
                    <a:pt x="6" y="44"/>
                    <a:pt x="6" y="44"/>
                    <a:pt x="6" y="44"/>
                  </a:cubicBezTo>
                  <a:cubicBezTo>
                    <a:pt x="2" y="46"/>
                    <a:pt x="0" y="49"/>
                    <a:pt x="0" y="53"/>
                  </a:cubicBezTo>
                  <a:cubicBezTo>
                    <a:pt x="0" y="59"/>
                    <a:pt x="5" y="64"/>
                    <a:pt x="11" y="64"/>
                  </a:cubicBezTo>
                  <a:cubicBezTo>
                    <a:pt x="17" y="64"/>
                    <a:pt x="22" y="59"/>
                    <a:pt x="22" y="53"/>
                  </a:cubicBezTo>
                  <a:cubicBezTo>
                    <a:pt x="22" y="49"/>
                    <a:pt x="19" y="46"/>
                    <a:pt x="16" y="44"/>
                  </a:cubicBezTo>
                  <a:cubicBezTo>
                    <a:pt x="16" y="40"/>
                    <a:pt x="16" y="40"/>
                    <a:pt x="16" y="40"/>
                  </a:cubicBezTo>
                  <a:cubicBezTo>
                    <a:pt x="234" y="40"/>
                    <a:pt x="234" y="40"/>
                    <a:pt x="234" y="40"/>
                  </a:cubicBezTo>
                  <a:cubicBezTo>
                    <a:pt x="234" y="44"/>
                    <a:pt x="234" y="44"/>
                    <a:pt x="234" y="44"/>
                  </a:cubicBezTo>
                  <a:cubicBezTo>
                    <a:pt x="231" y="46"/>
                    <a:pt x="229" y="49"/>
                    <a:pt x="229" y="53"/>
                  </a:cubicBezTo>
                  <a:cubicBezTo>
                    <a:pt x="229" y="59"/>
                    <a:pt x="233" y="64"/>
                    <a:pt x="240" y="64"/>
                  </a:cubicBezTo>
                  <a:cubicBezTo>
                    <a:pt x="246" y="64"/>
                    <a:pt x="250" y="59"/>
                    <a:pt x="250" y="53"/>
                  </a:cubicBezTo>
                  <a:cubicBezTo>
                    <a:pt x="250" y="49"/>
                    <a:pt x="248" y="46"/>
                    <a:pt x="245" y="44"/>
                  </a:cubicBezTo>
                  <a:close/>
                  <a:moveTo>
                    <a:pt x="245" y="44"/>
                  </a:moveTo>
                  <a:cubicBezTo>
                    <a:pt x="245" y="44"/>
                    <a:pt x="245" y="44"/>
                    <a:pt x="245" y="4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1" name="Freeform 23"/>
            <p:cNvSpPr>
              <a:spLocks noEditPoints="1"/>
            </p:cNvSpPr>
            <p:nvPr/>
          </p:nvSpPr>
          <p:spPr bwMode="auto">
            <a:xfrm>
              <a:off x="2062163" y="1420813"/>
              <a:ext cx="80963" cy="306388"/>
            </a:xfrm>
            <a:custGeom>
              <a:avLst/>
              <a:gdLst/>
              <a:ahLst/>
              <a:cxnLst>
                <a:cxn ang="0">
                  <a:pos x="14" y="0"/>
                </a:cxn>
                <a:cxn ang="0">
                  <a:pos x="0" y="14"/>
                </a:cxn>
                <a:cxn ang="0">
                  <a:pos x="0" y="92"/>
                </a:cxn>
                <a:cxn ang="0">
                  <a:pos x="14" y="106"/>
                </a:cxn>
                <a:cxn ang="0">
                  <a:pos x="28" y="92"/>
                </a:cxn>
                <a:cxn ang="0">
                  <a:pos x="28" y="14"/>
                </a:cxn>
                <a:cxn ang="0">
                  <a:pos x="14" y="0"/>
                </a:cxn>
                <a:cxn ang="0">
                  <a:pos x="14" y="0"/>
                </a:cxn>
                <a:cxn ang="0">
                  <a:pos x="14" y="0"/>
                </a:cxn>
              </a:cxnLst>
              <a:rect l="0" t="0" r="r" b="b"/>
              <a:pathLst>
                <a:path w="28" h="106">
                  <a:moveTo>
                    <a:pt x="14" y="0"/>
                  </a:moveTo>
                  <a:cubicBezTo>
                    <a:pt x="6" y="0"/>
                    <a:pt x="0" y="6"/>
                    <a:pt x="0" y="14"/>
                  </a:cubicBezTo>
                  <a:cubicBezTo>
                    <a:pt x="0" y="92"/>
                    <a:pt x="0" y="92"/>
                    <a:pt x="0" y="92"/>
                  </a:cubicBezTo>
                  <a:cubicBezTo>
                    <a:pt x="0" y="100"/>
                    <a:pt x="6" y="106"/>
                    <a:pt x="14" y="106"/>
                  </a:cubicBezTo>
                  <a:cubicBezTo>
                    <a:pt x="21" y="106"/>
                    <a:pt x="28" y="100"/>
                    <a:pt x="28" y="92"/>
                  </a:cubicBezTo>
                  <a:cubicBezTo>
                    <a:pt x="28" y="14"/>
                    <a:pt x="28" y="14"/>
                    <a:pt x="28" y="14"/>
                  </a:cubicBezTo>
                  <a:cubicBezTo>
                    <a:pt x="28" y="6"/>
                    <a:pt x="21" y="0"/>
                    <a:pt x="14" y="0"/>
                  </a:cubicBezTo>
                  <a:close/>
                  <a:moveTo>
                    <a:pt x="14" y="0"/>
                  </a:moveTo>
                  <a:cubicBezTo>
                    <a:pt x="14" y="0"/>
                    <a:pt x="14" y="0"/>
                    <a:pt x="14"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2" name="Freeform 24"/>
            <p:cNvSpPr>
              <a:spLocks noEditPoints="1"/>
            </p:cNvSpPr>
            <p:nvPr/>
          </p:nvSpPr>
          <p:spPr bwMode="auto">
            <a:xfrm>
              <a:off x="1978025" y="1420813"/>
              <a:ext cx="77788" cy="306388"/>
            </a:xfrm>
            <a:custGeom>
              <a:avLst/>
              <a:gdLst/>
              <a:ahLst/>
              <a:cxnLst>
                <a:cxn ang="0">
                  <a:pos x="13" y="0"/>
                </a:cxn>
                <a:cxn ang="0">
                  <a:pos x="0" y="14"/>
                </a:cxn>
                <a:cxn ang="0">
                  <a:pos x="0" y="92"/>
                </a:cxn>
                <a:cxn ang="0">
                  <a:pos x="13" y="106"/>
                </a:cxn>
                <a:cxn ang="0">
                  <a:pos x="27" y="92"/>
                </a:cxn>
                <a:cxn ang="0">
                  <a:pos x="27" y="14"/>
                </a:cxn>
                <a:cxn ang="0">
                  <a:pos x="13" y="0"/>
                </a:cxn>
                <a:cxn ang="0">
                  <a:pos x="13" y="0"/>
                </a:cxn>
                <a:cxn ang="0">
                  <a:pos x="13" y="0"/>
                </a:cxn>
              </a:cxnLst>
              <a:rect l="0" t="0" r="r" b="b"/>
              <a:pathLst>
                <a:path w="27" h="106">
                  <a:moveTo>
                    <a:pt x="13" y="0"/>
                  </a:moveTo>
                  <a:cubicBezTo>
                    <a:pt x="6" y="0"/>
                    <a:pt x="0" y="6"/>
                    <a:pt x="0" y="14"/>
                  </a:cubicBezTo>
                  <a:cubicBezTo>
                    <a:pt x="0" y="92"/>
                    <a:pt x="0" y="92"/>
                    <a:pt x="0" y="92"/>
                  </a:cubicBezTo>
                  <a:cubicBezTo>
                    <a:pt x="0" y="100"/>
                    <a:pt x="6" y="106"/>
                    <a:pt x="13" y="106"/>
                  </a:cubicBezTo>
                  <a:cubicBezTo>
                    <a:pt x="21" y="106"/>
                    <a:pt x="27" y="100"/>
                    <a:pt x="27" y="92"/>
                  </a:cubicBezTo>
                  <a:cubicBezTo>
                    <a:pt x="27" y="14"/>
                    <a:pt x="27" y="14"/>
                    <a:pt x="27" y="14"/>
                  </a:cubicBezTo>
                  <a:cubicBezTo>
                    <a:pt x="27" y="6"/>
                    <a:pt x="21" y="0"/>
                    <a:pt x="13" y="0"/>
                  </a:cubicBezTo>
                  <a:close/>
                  <a:moveTo>
                    <a:pt x="13" y="0"/>
                  </a:moveTo>
                  <a:cubicBezTo>
                    <a:pt x="13" y="0"/>
                    <a:pt x="13" y="0"/>
                    <a:pt x="13"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3" name="Freeform 25"/>
            <p:cNvSpPr>
              <a:spLocks noEditPoints="1"/>
            </p:cNvSpPr>
            <p:nvPr/>
          </p:nvSpPr>
          <p:spPr bwMode="auto">
            <a:xfrm>
              <a:off x="1971675" y="982663"/>
              <a:ext cx="174625" cy="174625"/>
            </a:xfrm>
            <a:custGeom>
              <a:avLst/>
              <a:gdLst/>
              <a:ahLst/>
              <a:cxnLst>
                <a:cxn ang="0">
                  <a:pos x="60" y="30"/>
                </a:cxn>
                <a:cxn ang="0">
                  <a:pos x="30" y="60"/>
                </a:cxn>
                <a:cxn ang="0">
                  <a:pos x="0" y="30"/>
                </a:cxn>
                <a:cxn ang="0">
                  <a:pos x="30" y="0"/>
                </a:cxn>
                <a:cxn ang="0">
                  <a:pos x="60" y="30"/>
                </a:cxn>
                <a:cxn ang="0">
                  <a:pos x="60" y="30"/>
                </a:cxn>
                <a:cxn ang="0">
                  <a:pos x="60" y="30"/>
                </a:cxn>
              </a:cxnLst>
              <a:rect l="0" t="0" r="r" b="b"/>
              <a:pathLst>
                <a:path w="60" h="60">
                  <a:moveTo>
                    <a:pt x="60" y="30"/>
                  </a:moveTo>
                  <a:cubicBezTo>
                    <a:pt x="60" y="46"/>
                    <a:pt x="47" y="60"/>
                    <a:pt x="30" y="60"/>
                  </a:cubicBezTo>
                  <a:cubicBezTo>
                    <a:pt x="14" y="60"/>
                    <a:pt x="0" y="46"/>
                    <a:pt x="0" y="30"/>
                  </a:cubicBezTo>
                  <a:cubicBezTo>
                    <a:pt x="0" y="13"/>
                    <a:pt x="14" y="0"/>
                    <a:pt x="30" y="0"/>
                  </a:cubicBezTo>
                  <a:cubicBezTo>
                    <a:pt x="47" y="0"/>
                    <a:pt x="60" y="13"/>
                    <a:pt x="60" y="30"/>
                  </a:cubicBezTo>
                  <a:close/>
                  <a:moveTo>
                    <a:pt x="60" y="30"/>
                  </a:moveTo>
                  <a:cubicBezTo>
                    <a:pt x="60" y="30"/>
                    <a:pt x="60" y="30"/>
                    <a:pt x="60" y="3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4" name="Freeform 26"/>
            <p:cNvSpPr>
              <a:spLocks noEditPoints="1"/>
            </p:cNvSpPr>
            <p:nvPr/>
          </p:nvSpPr>
          <p:spPr bwMode="auto">
            <a:xfrm>
              <a:off x="1873250" y="1162050"/>
              <a:ext cx="365125" cy="298450"/>
            </a:xfrm>
            <a:custGeom>
              <a:avLst/>
              <a:gdLst/>
              <a:ahLst/>
              <a:cxnLst>
                <a:cxn ang="0">
                  <a:pos x="19" y="103"/>
                </a:cxn>
                <a:cxn ang="0">
                  <a:pos x="20" y="102"/>
                </a:cxn>
                <a:cxn ang="0">
                  <a:pos x="31" y="90"/>
                </a:cxn>
                <a:cxn ang="0">
                  <a:pos x="33" y="51"/>
                </a:cxn>
                <a:cxn ang="0">
                  <a:pos x="33" y="92"/>
                </a:cxn>
                <a:cxn ang="0">
                  <a:pos x="34" y="94"/>
                </a:cxn>
                <a:cxn ang="0">
                  <a:pos x="50" y="84"/>
                </a:cxn>
                <a:cxn ang="0">
                  <a:pos x="62" y="89"/>
                </a:cxn>
                <a:cxn ang="0">
                  <a:pos x="64" y="92"/>
                </a:cxn>
                <a:cxn ang="0">
                  <a:pos x="79" y="84"/>
                </a:cxn>
                <a:cxn ang="0">
                  <a:pos x="95" y="93"/>
                </a:cxn>
                <a:cxn ang="0">
                  <a:pos x="95" y="92"/>
                </a:cxn>
                <a:cxn ang="0">
                  <a:pos x="95" y="50"/>
                </a:cxn>
                <a:cxn ang="0">
                  <a:pos x="98" y="89"/>
                </a:cxn>
                <a:cxn ang="0">
                  <a:pos x="108" y="101"/>
                </a:cxn>
                <a:cxn ang="0">
                  <a:pos x="109" y="101"/>
                </a:cxn>
                <a:cxn ang="0">
                  <a:pos x="121" y="91"/>
                </a:cxn>
                <a:cxn ang="0">
                  <a:pos x="71" y="0"/>
                </a:cxn>
                <a:cxn ang="0">
                  <a:pos x="64" y="8"/>
                </a:cxn>
                <a:cxn ang="0">
                  <a:pos x="57" y="0"/>
                </a:cxn>
                <a:cxn ang="0">
                  <a:pos x="57" y="0"/>
                </a:cxn>
                <a:cxn ang="0">
                  <a:pos x="8" y="92"/>
                </a:cxn>
                <a:cxn ang="0">
                  <a:pos x="19" y="103"/>
                </a:cxn>
                <a:cxn ang="0">
                  <a:pos x="19" y="103"/>
                </a:cxn>
                <a:cxn ang="0">
                  <a:pos x="19" y="103"/>
                </a:cxn>
              </a:cxnLst>
              <a:rect l="0" t="0" r="r" b="b"/>
              <a:pathLst>
                <a:path w="126" h="103">
                  <a:moveTo>
                    <a:pt x="19" y="103"/>
                  </a:moveTo>
                  <a:cubicBezTo>
                    <a:pt x="20" y="103"/>
                    <a:pt x="20" y="102"/>
                    <a:pt x="20" y="102"/>
                  </a:cubicBezTo>
                  <a:cubicBezTo>
                    <a:pt x="27" y="102"/>
                    <a:pt x="31" y="96"/>
                    <a:pt x="31" y="90"/>
                  </a:cubicBezTo>
                  <a:cubicBezTo>
                    <a:pt x="29" y="72"/>
                    <a:pt x="30" y="60"/>
                    <a:pt x="33" y="51"/>
                  </a:cubicBezTo>
                  <a:cubicBezTo>
                    <a:pt x="33" y="92"/>
                    <a:pt x="33" y="92"/>
                    <a:pt x="33" y="92"/>
                  </a:cubicBezTo>
                  <a:cubicBezTo>
                    <a:pt x="33" y="93"/>
                    <a:pt x="34" y="94"/>
                    <a:pt x="34" y="94"/>
                  </a:cubicBezTo>
                  <a:cubicBezTo>
                    <a:pt x="36" y="88"/>
                    <a:pt x="43" y="84"/>
                    <a:pt x="50" y="84"/>
                  </a:cubicBezTo>
                  <a:cubicBezTo>
                    <a:pt x="55" y="84"/>
                    <a:pt x="59" y="86"/>
                    <a:pt x="62" y="89"/>
                  </a:cubicBezTo>
                  <a:cubicBezTo>
                    <a:pt x="63" y="90"/>
                    <a:pt x="64" y="91"/>
                    <a:pt x="64" y="92"/>
                  </a:cubicBezTo>
                  <a:cubicBezTo>
                    <a:pt x="68" y="87"/>
                    <a:pt x="73" y="84"/>
                    <a:pt x="79" y="84"/>
                  </a:cubicBezTo>
                  <a:cubicBezTo>
                    <a:pt x="86" y="84"/>
                    <a:pt x="91" y="88"/>
                    <a:pt x="95" y="93"/>
                  </a:cubicBezTo>
                  <a:cubicBezTo>
                    <a:pt x="95" y="93"/>
                    <a:pt x="95" y="92"/>
                    <a:pt x="95" y="92"/>
                  </a:cubicBezTo>
                  <a:cubicBezTo>
                    <a:pt x="95" y="50"/>
                    <a:pt x="95" y="50"/>
                    <a:pt x="95" y="50"/>
                  </a:cubicBezTo>
                  <a:cubicBezTo>
                    <a:pt x="98" y="59"/>
                    <a:pt x="99" y="71"/>
                    <a:pt x="98" y="89"/>
                  </a:cubicBezTo>
                  <a:cubicBezTo>
                    <a:pt x="97" y="95"/>
                    <a:pt x="102" y="101"/>
                    <a:pt x="108" y="101"/>
                  </a:cubicBezTo>
                  <a:cubicBezTo>
                    <a:pt x="109" y="101"/>
                    <a:pt x="109" y="101"/>
                    <a:pt x="109" y="101"/>
                  </a:cubicBezTo>
                  <a:cubicBezTo>
                    <a:pt x="115" y="101"/>
                    <a:pt x="120" y="97"/>
                    <a:pt x="121" y="91"/>
                  </a:cubicBezTo>
                  <a:cubicBezTo>
                    <a:pt x="126" y="39"/>
                    <a:pt x="101" y="7"/>
                    <a:pt x="71" y="0"/>
                  </a:cubicBezTo>
                  <a:cubicBezTo>
                    <a:pt x="64" y="8"/>
                    <a:pt x="64" y="8"/>
                    <a:pt x="64" y="8"/>
                  </a:cubicBezTo>
                  <a:cubicBezTo>
                    <a:pt x="57" y="0"/>
                    <a:pt x="57" y="0"/>
                    <a:pt x="57" y="0"/>
                  </a:cubicBezTo>
                  <a:cubicBezTo>
                    <a:pt x="57" y="0"/>
                    <a:pt x="57" y="0"/>
                    <a:pt x="57" y="0"/>
                  </a:cubicBezTo>
                  <a:cubicBezTo>
                    <a:pt x="47" y="3"/>
                    <a:pt x="0" y="20"/>
                    <a:pt x="8" y="92"/>
                  </a:cubicBezTo>
                  <a:cubicBezTo>
                    <a:pt x="8" y="98"/>
                    <a:pt x="13" y="103"/>
                    <a:pt x="19" y="103"/>
                  </a:cubicBezTo>
                  <a:close/>
                  <a:moveTo>
                    <a:pt x="19" y="103"/>
                  </a:moveTo>
                  <a:cubicBezTo>
                    <a:pt x="19" y="103"/>
                    <a:pt x="19" y="103"/>
                    <a:pt x="19" y="10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225" name="Group 224"/>
          <p:cNvGrpSpPr/>
          <p:nvPr/>
        </p:nvGrpSpPr>
        <p:grpSpPr>
          <a:xfrm>
            <a:off x="904038" y="1739636"/>
            <a:ext cx="953228" cy="973801"/>
            <a:chOff x="-9525" y="3198813"/>
            <a:chExt cx="882650" cy="901700"/>
          </a:xfrm>
          <a:blipFill>
            <a:blip r:embed="rId4"/>
            <a:stretch>
              <a:fillRect/>
            </a:stretch>
          </a:blipFill>
        </p:grpSpPr>
        <p:sp>
          <p:nvSpPr>
            <p:cNvPr id="226" name="Freeform 15"/>
            <p:cNvSpPr>
              <a:spLocks noEditPoints="1"/>
            </p:cNvSpPr>
            <p:nvPr/>
          </p:nvSpPr>
          <p:spPr bwMode="auto">
            <a:xfrm>
              <a:off x="249238" y="3581400"/>
              <a:ext cx="254000" cy="109538"/>
            </a:xfrm>
            <a:custGeom>
              <a:avLst/>
              <a:gdLst/>
              <a:ahLst/>
              <a:cxnLst>
                <a:cxn ang="0">
                  <a:pos x="73" y="13"/>
                </a:cxn>
                <a:cxn ang="0">
                  <a:pos x="20" y="4"/>
                </a:cxn>
                <a:cxn ang="0">
                  <a:pos x="4" y="4"/>
                </a:cxn>
                <a:cxn ang="0">
                  <a:pos x="4" y="20"/>
                </a:cxn>
                <a:cxn ang="0">
                  <a:pos x="55" y="38"/>
                </a:cxn>
                <a:cxn ang="0">
                  <a:pos x="78" y="36"/>
                </a:cxn>
                <a:cxn ang="0">
                  <a:pos x="86" y="22"/>
                </a:cxn>
                <a:cxn ang="0">
                  <a:pos x="73" y="13"/>
                </a:cxn>
                <a:cxn ang="0">
                  <a:pos x="73" y="13"/>
                </a:cxn>
                <a:cxn ang="0">
                  <a:pos x="73" y="13"/>
                </a:cxn>
              </a:cxnLst>
              <a:rect l="0" t="0" r="r" b="b"/>
              <a:pathLst>
                <a:path w="88" h="38">
                  <a:moveTo>
                    <a:pt x="73" y="13"/>
                  </a:moveTo>
                  <a:cubicBezTo>
                    <a:pt x="38" y="21"/>
                    <a:pt x="21" y="5"/>
                    <a:pt x="20" y="4"/>
                  </a:cubicBezTo>
                  <a:cubicBezTo>
                    <a:pt x="16" y="0"/>
                    <a:pt x="9" y="0"/>
                    <a:pt x="4" y="4"/>
                  </a:cubicBezTo>
                  <a:cubicBezTo>
                    <a:pt x="0" y="8"/>
                    <a:pt x="0" y="15"/>
                    <a:pt x="4" y="20"/>
                  </a:cubicBezTo>
                  <a:cubicBezTo>
                    <a:pt x="5" y="21"/>
                    <a:pt x="22" y="38"/>
                    <a:pt x="55" y="38"/>
                  </a:cubicBezTo>
                  <a:cubicBezTo>
                    <a:pt x="62" y="38"/>
                    <a:pt x="70" y="37"/>
                    <a:pt x="78" y="36"/>
                  </a:cubicBezTo>
                  <a:cubicBezTo>
                    <a:pt x="84" y="34"/>
                    <a:pt x="88" y="28"/>
                    <a:pt x="86" y="22"/>
                  </a:cubicBezTo>
                  <a:cubicBezTo>
                    <a:pt x="85" y="16"/>
                    <a:pt x="79" y="12"/>
                    <a:pt x="73" y="13"/>
                  </a:cubicBezTo>
                  <a:close/>
                  <a:moveTo>
                    <a:pt x="73" y="13"/>
                  </a:moveTo>
                  <a:cubicBezTo>
                    <a:pt x="73" y="13"/>
                    <a:pt x="73" y="13"/>
                    <a:pt x="73" y="1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7" name="Freeform 16"/>
            <p:cNvSpPr>
              <a:spLocks noEditPoints="1"/>
            </p:cNvSpPr>
            <p:nvPr/>
          </p:nvSpPr>
          <p:spPr bwMode="auto">
            <a:xfrm>
              <a:off x="88900" y="3462338"/>
              <a:ext cx="147638" cy="144463"/>
            </a:xfrm>
            <a:custGeom>
              <a:avLst/>
              <a:gdLst/>
              <a:ahLst/>
              <a:cxnLst>
                <a:cxn ang="0">
                  <a:pos x="51" y="25"/>
                </a:cxn>
                <a:cxn ang="0">
                  <a:pos x="25" y="50"/>
                </a:cxn>
                <a:cxn ang="0">
                  <a:pos x="0" y="25"/>
                </a:cxn>
                <a:cxn ang="0">
                  <a:pos x="25" y="0"/>
                </a:cxn>
                <a:cxn ang="0">
                  <a:pos x="51" y="25"/>
                </a:cxn>
                <a:cxn ang="0">
                  <a:pos x="51" y="25"/>
                </a:cxn>
                <a:cxn ang="0">
                  <a:pos x="51" y="25"/>
                </a:cxn>
              </a:cxnLst>
              <a:rect l="0" t="0" r="r" b="b"/>
              <a:pathLst>
                <a:path w="51" h="50">
                  <a:moveTo>
                    <a:pt x="51" y="25"/>
                  </a:moveTo>
                  <a:cubicBezTo>
                    <a:pt x="51" y="39"/>
                    <a:pt x="40" y="50"/>
                    <a:pt x="25" y="50"/>
                  </a:cubicBezTo>
                  <a:cubicBezTo>
                    <a:pt x="11" y="50"/>
                    <a:pt x="0" y="39"/>
                    <a:pt x="0" y="25"/>
                  </a:cubicBezTo>
                  <a:cubicBezTo>
                    <a:pt x="0" y="11"/>
                    <a:pt x="11" y="0"/>
                    <a:pt x="25" y="0"/>
                  </a:cubicBezTo>
                  <a:cubicBezTo>
                    <a:pt x="40" y="0"/>
                    <a:pt x="51" y="11"/>
                    <a:pt x="51" y="25"/>
                  </a:cubicBezTo>
                  <a:close/>
                  <a:moveTo>
                    <a:pt x="51" y="25"/>
                  </a:moveTo>
                  <a:cubicBezTo>
                    <a:pt x="51" y="25"/>
                    <a:pt x="51" y="25"/>
                    <a:pt x="51" y="25"/>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8" name="Freeform 17"/>
            <p:cNvSpPr>
              <a:spLocks noEditPoints="1"/>
            </p:cNvSpPr>
            <p:nvPr/>
          </p:nvSpPr>
          <p:spPr bwMode="auto">
            <a:xfrm>
              <a:off x="-9525" y="3549650"/>
              <a:ext cx="882650" cy="550863"/>
            </a:xfrm>
            <a:custGeom>
              <a:avLst/>
              <a:gdLst/>
              <a:ahLst/>
              <a:cxnLst>
                <a:cxn ang="0">
                  <a:pos x="295" y="99"/>
                </a:cxn>
                <a:cxn ang="0">
                  <a:pos x="247" y="80"/>
                </a:cxn>
                <a:cxn ang="0">
                  <a:pos x="242" y="79"/>
                </a:cxn>
                <a:cxn ang="0">
                  <a:pos x="230" y="79"/>
                </a:cxn>
                <a:cxn ang="0">
                  <a:pos x="230" y="76"/>
                </a:cxn>
                <a:cxn ang="0">
                  <a:pos x="229" y="73"/>
                </a:cxn>
                <a:cxn ang="0">
                  <a:pos x="274" y="85"/>
                </a:cxn>
                <a:cxn ang="0">
                  <a:pos x="277" y="85"/>
                </a:cxn>
                <a:cxn ang="0">
                  <a:pos x="290" y="75"/>
                </a:cxn>
                <a:cxn ang="0">
                  <a:pos x="281" y="59"/>
                </a:cxn>
                <a:cxn ang="0">
                  <a:pos x="222" y="43"/>
                </a:cxn>
                <a:cxn ang="0">
                  <a:pos x="218" y="42"/>
                </a:cxn>
                <a:cxn ang="0">
                  <a:pos x="178" y="42"/>
                </a:cxn>
                <a:cxn ang="0">
                  <a:pos x="167" y="51"/>
                </a:cxn>
                <a:cxn ang="0">
                  <a:pos x="147" y="54"/>
                </a:cxn>
                <a:cxn ang="0">
                  <a:pos x="91" y="35"/>
                </a:cxn>
                <a:cxn ang="0">
                  <a:pos x="85" y="25"/>
                </a:cxn>
                <a:cxn ang="0">
                  <a:pos x="88" y="14"/>
                </a:cxn>
                <a:cxn ang="0">
                  <a:pos x="100" y="8"/>
                </a:cxn>
                <a:cxn ang="0">
                  <a:pos x="110" y="11"/>
                </a:cxn>
                <a:cxn ang="0">
                  <a:pos x="133" y="21"/>
                </a:cxn>
                <a:cxn ang="0">
                  <a:pos x="108" y="5"/>
                </a:cxn>
                <a:cxn ang="0">
                  <a:pos x="82" y="10"/>
                </a:cxn>
                <a:cxn ang="0">
                  <a:pos x="79" y="14"/>
                </a:cxn>
                <a:cxn ang="0">
                  <a:pos x="76" y="19"/>
                </a:cxn>
                <a:cxn ang="0">
                  <a:pos x="76" y="19"/>
                </a:cxn>
                <a:cxn ang="0">
                  <a:pos x="83" y="45"/>
                </a:cxn>
                <a:cxn ang="0">
                  <a:pos x="130" y="75"/>
                </a:cxn>
                <a:cxn ang="0">
                  <a:pos x="132" y="76"/>
                </a:cxn>
                <a:cxn ang="0">
                  <a:pos x="132" y="76"/>
                </a:cxn>
                <a:cxn ang="0">
                  <a:pos x="132" y="79"/>
                </a:cxn>
                <a:cxn ang="0">
                  <a:pos x="118" y="79"/>
                </a:cxn>
                <a:cxn ang="0">
                  <a:pos x="55" y="35"/>
                </a:cxn>
                <a:cxn ang="0">
                  <a:pos x="56" y="34"/>
                </a:cxn>
                <a:cxn ang="0">
                  <a:pos x="54" y="23"/>
                </a:cxn>
                <a:cxn ang="0">
                  <a:pos x="32" y="10"/>
                </a:cxn>
                <a:cxn ang="0">
                  <a:pos x="22" y="12"/>
                </a:cxn>
                <a:cxn ang="0">
                  <a:pos x="4" y="17"/>
                </a:cxn>
                <a:cxn ang="0">
                  <a:pos x="8" y="36"/>
                </a:cxn>
                <a:cxn ang="0">
                  <a:pos x="106" y="104"/>
                </a:cxn>
                <a:cxn ang="0">
                  <a:pos x="114" y="107"/>
                </a:cxn>
                <a:cxn ang="0">
                  <a:pos x="132" y="107"/>
                </a:cxn>
                <a:cxn ang="0">
                  <a:pos x="140" y="112"/>
                </a:cxn>
                <a:cxn ang="0">
                  <a:pos x="157" y="112"/>
                </a:cxn>
                <a:cxn ang="0">
                  <a:pos x="157" y="177"/>
                </a:cxn>
                <a:cxn ang="0">
                  <a:pos x="149" y="177"/>
                </a:cxn>
                <a:cxn ang="0">
                  <a:pos x="142" y="184"/>
                </a:cxn>
                <a:cxn ang="0">
                  <a:pos x="149" y="190"/>
                </a:cxn>
                <a:cxn ang="0">
                  <a:pos x="214" y="190"/>
                </a:cxn>
                <a:cxn ang="0">
                  <a:pos x="220" y="184"/>
                </a:cxn>
                <a:cxn ang="0">
                  <a:pos x="214" y="177"/>
                </a:cxn>
                <a:cxn ang="0">
                  <a:pos x="204" y="177"/>
                </a:cxn>
                <a:cxn ang="0">
                  <a:pos x="204" y="112"/>
                </a:cxn>
                <a:cxn ang="0">
                  <a:pos x="221" y="112"/>
                </a:cxn>
                <a:cxn ang="0">
                  <a:pos x="229" y="107"/>
                </a:cxn>
                <a:cxn ang="0">
                  <a:pos x="239" y="107"/>
                </a:cxn>
                <a:cxn ang="0">
                  <a:pos x="284" y="125"/>
                </a:cxn>
                <a:cxn ang="0">
                  <a:pos x="289" y="126"/>
                </a:cxn>
                <a:cxn ang="0">
                  <a:pos x="302" y="117"/>
                </a:cxn>
                <a:cxn ang="0">
                  <a:pos x="295" y="99"/>
                </a:cxn>
                <a:cxn ang="0">
                  <a:pos x="295" y="99"/>
                </a:cxn>
                <a:cxn ang="0">
                  <a:pos x="295" y="99"/>
                </a:cxn>
              </a:cxnLst>
              <a:rect l="0" t="0" r="r" b="b"/>
              <a:pathLst>
                <a:path w="305" h="190">
                  <a:moveTo>
                    <a:pt x="295" y="99"/>
                  </a:moveTo>
                  <a:cubicBezTo>
                    <a:pt x="247" y="80"/>
                    <a:pt x="247" y="80"/>
                    <a:pt x="247" y="80"/>
                  </a:cubicBezTo>
                  <a:cubicBezTo>
                    <a:pt x="245" y="79"/>
                    <a:pt x="244" y="79"/>
                    <a:pt x="242" y="79"/>
                  </a:cubicBezTo>
                  <a:cubicBezTo>
                    <a:pt x="230" y="79"/>
                    <a:pt x="230" y="79"/>
                    <a:pt x="230" y="79"/>
                  </a:cubicBezTo>
                  <a:cubicBezTo>
                    <a:pt x="230" y="76"/>
                    <a:pt x="230" y="76"/>
                    <a:pt x="230" y="76"/>
                  </a:cubicBezTo>
                  <a:cubicBezTo>
                    <a:pt x="230" y="75"/>
                    <a:pt x="229" y="74"/>
                    <a:pt x="229" y="73"/>
                  </a:cubicBezTo>
                  <a:cubicBezTo>
                    <a:pt x="274" y="85"/>
                    <a:pt x="274" y="85"/>
                    <a:pt x="274" y="85"/>
                  </a:cubicBezTo>
                  <a:cubicBezTo>
                    <a:pt x="275" y="85"/>
                    <a:pt x="276" y="85"/>
                    <a:pt x="277" y="85"/>
                  </a:cubicBezTo>
                  <a:cubicBezTo>
                    <a:pt x="283" y="85"/>
                    <a:pt x="289" y="81"/>
                    <a:pt x="290" y="75"/>
                  </a:cubicBezTo>
                  <a:cubicBezTo>
                    <a:pt x="292" y="68"/>
                    <a:pt x="288" y="61"/>
                    <a:pt x="281" y="59"/>
                  </a:cubicBezTo>
                  <a:cubicBezTo>
                    <a:pt x="222" y="43"/>
                    <a:pt x="222" y="43"/>
                    <a:pt x="222" y="43"/>
                  </a:cubicBezTo>
                  <a:cubicBezTo>
                    <a:pt x="220" y="42"/>
                    <a:pt x="219" y="42"/>
                    <a:pt x="218" y="42"/>
                  </a:cubicBezTo>
                  <a:cubicBezTo>
                    <a:pt x="178" y="42"/>
                    <a:pt x="178" y="42"/>
                    <a:pt x="178" y="42"/>
                  </a:cubicBezTo>
                  <a:cubicBezTo>
                    <a:pt x="176" y="47"/>
                    <a:pt x="172" y="50"/>
                    <a:pt x="167" y="51"/>
                  </a:cubicBezTo>
                  <a:cubicBezTo>
                    <a:pt x="160" y="53"/>
                    <a:pt x="153" y="54"/>
                    <a:pt x="147" y="54"/>
                  </a:cubicBezTo>
                  <a:cubicBezTo>
                    <a:pt x="114" y="54"/>
                    <a:pt x="92" y="36"/>
                    <a:pt x="91" y="35"/>
                  </a:cubicBezTo>
                  <a:cubicBezTo>
                    <a:pt x="87" y="33"/>
                    <a:pt x="85" y="29"/>
                    <a:pt x="85" y="25"/>
                  </a:cubicBezTo>
                  <a:cubicBezTo>
                    <a:pt x="85" y="21"/>
                    <a:pt x="86" y="17"/>
                    <a:pt x="88" y="14"/>
                  </a:cubicBezTo>
                  <a:cubicBezTo>
                    <a:pt x="91" y="10"/>
                    <a:pt x="96" y="8"/>
                    <a:pt x="100" y="8"/>
                  </a:cubicBezTo>
                  <a:cubicBezTo>
                    <a:pt x="104" y="8"/>
                    <a:pt x="107" y="9"/>
                    <a:pt x="110" y="11"/>
                  </a:cubicBezTo>
                  <a:cubicBezTo>
                    <a:pt x="110" y="12"/>
                    <a:pt x="119" y="18"/>
                    <a:pt x="133" y="21"/>
                  </a:cubicBezTo>
                  <a:cubicBezTo>
                    <a:pt x="108" y="5"/>
                    <a:pt x="108" y="5"/>
                    <a:pt x="108" y="5"/>
                  </a:cubicBezTo>
                  <a:cubicBezTo>
                    <a:pt x="99" y="0"/>
                    <a:pt x="89" y="4"/>
                    <a:pt x="82" y="10"/>
                  </a:cubicBezTo>
                  <a:cubicBezTo>
                    <a:pt x="82" y="10"/>
                    <a:pt x="80" y="11"/>
                    <a:pt x="79" y="14"/>
                  </a:cubicBezTo>
                  <a:cubicBezTo>
                    <a:pt x="77" y="16"/>
                    <a:pt x="76" y="19"/>
                    <a:pt x="76" y="19"/>
                  </a:cubicBezTo>
                  <a:cubicBezTo>
                    <a:pt x="76" y="19"/>
                    <a:pt x="76" y="19"/>
                    <a:pt x="76" y="19"/>
                  </a:cubicBezTo>
                  <a:cubicBezTo>
                    <a:pt x="73" y="27"/>
                    <a:pt x="74" y="39"/>
                    <a:pt x="83" y="45"/>
                  </a:cubicBezTo>
                  <a:cubicBezTo>
                    <a:pt x="130" y="75"/>
                    <a:pt x="130" y="75"/>
                    <a:pt x="130" y="75"/>
                  </a:cubicBezTo>
                  <a:cubicBezTo>
                    <a:pt x="131" y="75"/>
                    <a:pt x="131" y="76"/>
                    <a:pt x="132" y="76"/>
                  </a:cubicBezTo>
                  <a:cubicBezTo>
                    <a:pt x="132" y="76"/>
                    <a:pt x="132" y="76"/>
                    <a:pt x="132" y="76"/>
                  </a:cubicBezTo>
                  <a:cubicBezTo>
                    <a:pt x="132" y="79"/>
                    <a:pt x="132" y="79"/>
                    <a:pt x="132" y="79"/>
                  </a:cubicBezTo>
                  <a:cubicBezTo>
                    <a:pt x="118" y="79"/>
                    <a:pt x="118" y="79"/>
                    <a:pt x="118" y="79"/>
                  </a:cubicBezTo>
                  <a:cubicBezTo>
                    <a:pt x="55" y="35"/>
                    <a:pt x="55" y="35"/>
                    <a:pt x="55" y="35"/>
                  </a:cubicBezTo>
                  <a:cubicBezTo>
                    <a:pt x="56" y="35"/>
                    <a:pt x="56" y="35"/>
                    <a:pt x="56" y="34"/>
                  </a:cubicBezTo>
                  <a:cubicBezTo>
                    <a:pt x="59" y="31"/>
                    <a:pt x="58" y="26"/>
                    <a:pt x="54" y="23"/>
                  </a:cubicBezTo>
                  <a:cubicBezTo>
                    <a:pt x="32" y="10"/>
                    <a:pt x="32" y="10"/>
                    <a:pt x="32" y="10"/>
                  </a:cubicBezTo>
                  <a:cubicBezTo>
                    <a:pt x="29" y="8"/>
                    <a:pt x="24" y="9"/>
                    <a:pt x="22" y="12"/>
                  </a:cubicBezTo>
                  <a:cubicBezTo>
                    <a:pt x="16" y="9"/>
                    <a:pt x="8" y="11"/>
                    <a:pt x="4" y="17"/>
                  </a:cubicBezTo>
                  <a:cubicBezTo>
                    <a:pt x="0" y="23"/>
                    <a:pt x="2" y="32"/>
                    <a:pt x="8" y="36"/>
                  </a:cubicBezTo>
                  <a:cubicBezTo>
                    <a:pt x="106" y="104"/>
                    <a:pt x="106" y="104"/>
                    <a:pt x="106" y="104"/>
                  </a:cubicBezTo>
                  <a:cubicBezTo>
                    <a:pt x="108" y="106"/>
                    <a:pt x="111" y="107"/>
                    <a:pt x="114" y="107"/>
                  </a:cubicBezTo>
                  <a:cubicBezTo>
                    <a:pt x="132" y="107"/>
                    <a:pt x="132" y="107"/>
                    <a:pt x="132" y="107"/>
                  </a:cubicBezTo>
                  <a:cubicBezTo>
                    <a:pt x="133" y="110"/>
                    <a:pt x="136" y="112"/>
                    <a:pt x="140" y="112"/>
                  </a:cubicBezTo>
                  <a:cubicBezTo>
                    <a:pt x="157" y="112"/>
                    <a:pt x="157" y="112"/>
                    <a:pt x="157" y="112"/>
                  </a:cubicBezTo>
                  <a:cubicBezTo>
                    <a:pt x="157" y="177"/>
                    <a:pt x="157" y="177"/>
                    <a:pt x="157" y="177"/>
                  </a:cubicBezTo>
                  <a:cubicBezTo>
                    <a:pt x="149" y="177"/>
                    <a:pt x="149" y="177"/>
                    <a:pt x="149" y="177"/>
                  </a:cubicBezTo>
                  <a:cubicBezTo>
                    <a:pt x="145" y="177"/>
                    <a:pt x="142" y="180"/>
                    <a:pt x="142" y="184"/>
                  </a:cubicBezTo>
                  <a:cubicBezTo>
                    <a:pt x="142" y="187"/>
                    <a:pt x="145" y="190"/>
                    <a:pt x="149" y="190"/>
                  </a:cubicBezTo>
                  <a:cubicBezTo>
                    <a:pt x="214" y="190"/>
                    <a:pt x="214" y="190"/>
                    <a:pt x="214" y="190"/>
                  </a:cubicBezTo>
                  <a:cubicBezTo>
                    <a:pt x="217" y="190"/>
                    <a:pt x="220" y="187"/>
                    <a:pt x="220" y="184"/>
                  </a:cubicBezTo>
                  <a:cubicBezTo>
                    <a:pt x="220" y="180"/>
                    <a:pt x="217" y="177"/>
                    <a:pt x="214" y="177"/>
                  </a:cubicBezTo>
                  <a:cubicBezTo>
                    <a:pt x="204" y="177"/>
                    <a:pt x="204" y="177"/>
                    <a:pt x="204" y="177"/>
                  </a:cubicBezTo>
                  <a:cubicBezTo>
                    <a:pt x="204" y="112"/>
                    <a:pt x="204" y="112"/>
                    <a:pt x="204" y="112"/>
                  </a:cubicBezTo>
                  <a:cubicBezTo>
                    <a:pt x="221" y="112"/>
                    <a:pt x="221" y="112"/>
                    <a:pt x="221" y="112"/>
                  </a:cubicBezTo>
                  <a:cubicBezTo>
                    <a:pt x="225" y="112"/>
                    <a:pt x="228" y="110"/>
                    <a:pt x="229" y="107"/>
                  </a:cubicBezTo>
                  <a:cubicBezTo>
                    <a:pt x="239" y="107"/>
                    <a:pt x="239" y="107"/>
                    <a:pt x="239" y="107"/>
                  </a:cubicBezTo>
                  <a:cubicBezTo>
                    <a:pt x="284" y="125"/>
                    <a:pt x="284" y="125"/>
                    <a:pt x="284" y="125"/>
                  </a:cubicBezTo>
                  <a:cubicBezTo>
                    <a:pt x="286" y="126"/>
                    <a:pt x="288" y="126"/>
                    <a:pt x="289" y="126"/>
                  </a:cubicBezTo>
                  <a:cubicBezTo>
                    <a:pt x="295" y="126"/>
                    <a:pt x="300" y="123"/>
                    <a:pt x="302" y="117"/>
                  </a:cubicBezTo>
                  <a:cubicBezTo>
                    <a:pt x="305" y="110"/>
                    <a:pt x="302" y="102"/>
                    <a:pt x="295" y="99"/>
                  </a:cubicBezTo>
                  <a:close/>
                  <a:moveTo>
                    <a:pt x="295" y="99"/>
                  </a:moveTo>
                  <a:cubicBezTo>
                    <a:pt x="295" y="99"/>
                    <a:pt x="295" y="99"/>
                    <a:pt x="295" y="9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29" name="Freeform 18"/>
            <p:cNvSpPr>
              <a:spLocks noEditPoints="1"/>
            </p:cNvSpPr>
            <p:nvPr/>
          </p:nvSpPr>
          <p:spPr bwMode="auto">
            <a:xfrm>
              <a:off x="295275" y="3370263"/>
              <a:ext cx="415925" cy="295275"/>
            </a:xfrm>
            <a:custGeom>
              <a:avLst/>
              <a:gdLst/>
              <a:ahLst/>
              <a:cxnLst>
                <a:cxn ang="0">
                  <a:pos x="11" y="62"/>
                </a:cxn>
                <a:cxn ang="0">
                  <a:pos x="59" y="47"/>
                </a:cxn>
                <a:cxn ang="0">
                  <a:pos x="59" y="65"/>
                </a:cxn>
                <a:cxn ang="0">
                  <a:pos x="55" y="83"/>
                </a:cxn>
                <a:cxn ang="0">
                  <a:pos x="57" y="82"/>
                </a:cxn>
                <a:cxn ang="0">
                  <a:pos x="60" y="82"/>
                </a:cxn>
                <a:cxn ang="0">
                  <a:pos x="75" y="94"/>
                </a:cxn>
                <a:cxn ang="0">
                  <a:pos x="75" y="100"/>
                </a:cxn>
                <a:cxn ang="0">
                  <a:pos x="114" y="100"/>
                </a:cxn>
                <a:cxn ang="0">
                  <a:pos x="118" y="101"/>
                </a:cxn>
                <a:cxn ang="0">
                  <a:pos x="124" y="102"/>
                </a:cxn>
                <a:cxn ang="0">
                  <a:pos x="116" y="65"/>
                </a:cxn>
                <a:cxn ang="0">
                  <a:pos x="116" y="44"/>
                </a:cxn>
                <a:cxn ang="0">
                  <a:pos x="122" y="84"/>
                </a:cxn>
                <a:cxn ang="0">
                  <a:pos x="133" y="95"/>
                </a:cxn>
                <a:cxn ang="0">
                  <a:pos x="133" y="95"/>
                </a:cxn>
                <a:cxn ang="0">
                  <a:pos x="144" y="84"/>
                </a:cxn>
                <a:cxn ang="0">
                  <a:pos x="94" y="0"/>
                </a:cxn>
                <a:cxn ang="0">
                  <a:pos x="94" y="0"/>
                </a:cxn>
                <a:cxn ang="0">
                  <a:pos x="87" y="7"/>
                </a:cxn>
                <a:cxn ang="0">
                  <a:pos x="80" y="0"/>
                </a:cxn>
                <a:cxn ang="0">
                  <a:pos x="69" y="5"/>
                </a:cxn>
                <a:cxn ang="0">
                  <a:pos x="53" y="21"/>
                </a:cxn>
                <a:cxn ang="0">
                  <a:pos x="11" y="41"/>
                </a:cxn>
                <a:cxn ang="0">
                  <a:pos x="0" y="51"/>
                </a:cxn>
                <a:cxn ang="0">
                  <a:pos x="11" y="62"/>
                </a:cxn>
                <a:cxn ang="0">
                  <a:pos x="11" y="62"/>
                </a:cxn>
                <a:cxn ang="0">
                  <a:pos x="11" y="62"/>
                </a:cxn>
              </a:cxnLst>
              <a:rect l="0" t="0" r="r" b="b"/>
              <a:pathLst>
                <a:path w="144" h="102">
                  <a:moveTo>
                    <a:pt x="11" y="62"/>
                  </a:moveTo>
                  <a:cubicBezTo>
                    <a:pt x="36" y="62"/>
                    <a:pt x="50" y="55"/>
                    <a:pt x="59" y="47"/>
                  </a:cubicBezTo>
                  <a:cubicBezTo>
                    <a:pt x="59" y="65"/>
                    <a:pt x="59" y="65"/>
                    <a:pt x="59" y="65"/>
                  </a:cubicBezTo>
                  <a:cubicBezTo>
                    <a:pt x="58" y="68"/>
                    <a:pt x="57" y="75"/>
                    <a:pt x="55" y="83"/>
                  </a:cubicBezTo>
                  <a:cubicBezTo>
                    <a:pt x="55" y="83"/>
                    <a:pt x="56" y="82"/>
                    <a:pt x="57" y="82"/>
                  </a:cubicBezTo>
                  <a:cubicBezTo>
                    <a:pt x="58" y="82"/>
                    <a:pt x="59" y="82"/>
                    <a:pt x="60" y="82"/>
                  </a:cubicBezTo>
                  <a:cubicBezTo>
                    <a:pt x="67" y="82"/>
                    <a:pt x="74" y="87"/>
                    <a:pt x="75" y="94"/>
                  </a:cubicBezTo>
                  <a:cubicBezTo>
                    <a:pt x="76" y="96"/>
                    <a:pt x="76" y="98"/>
                    <a:pt x="75" y="100"/>
                  </a:cubicBezTo>
                  <a:cubicBezTo>
                    <a:pt x="114" y="100"/>
                    <a:pt x="114" y="100"/>
                    <a:pt x="114" y="100"/>
                  </a:cubicBezTo>
                  <a:cubicBezTo>
                    <a:pt x="115" y="100"/>
                    <a:pt x="117" y="100"/>
                    <a:pt x="118" y="101"/>
                  </a:cubicBezTo>
                  <a:cubicBezTo>
                    <a:pt x="124" y="102"/>
                    <a:pt x="124" y="102"/>
                    <a:pt x="124" y="102"/>
                  </a:cubicBezTo>
                  <a:cubicBezTo>
                    <a:pt x="121" y="86"/>
                    <a:pt x="117" y="71"/>
                    <a:pt x="116" y="65"/>
                  </a:cubicBezTo>
                  <a:cubicBezTo>
                    <a:pt x="116" y="44"/>
                    <a:pt x="116" y="44"/>
                    <a:pt x="116" y="44"/>
                  </a:cubicBezTo>
                  <a:cubicBezTo>
                    <a:pt x="120" y="53"/>
                    <a:pt x="122" y="65"/>
                    <a:pt x="122" y="84"/>
                  </a:cubicBezTo>
                  <a:cubicBezTo>
                    <a:pt x="122" y="90"/>
                    <a:pt x="127" y="95"/>
                    <a:pt x="133" y="95"/>
                  </a:cubicBezTo>
                  <a:cubicBezTo>
                    <a:pt x="133" y="95"/>
                    <a:pt x="133" y="95"/>
                    <a:pt x="133" y="95"/>
                  </a:cubicBezTo>
                  <a:cubicBezTo>
                    <a:pt x="139" y="95"/>
                    <a:pt x="144" y="90"/>
                    <a:pt x="144" y="84"/>
                  </a:cubicBezTo>
                  <a:cubicBezTo>
                    <a:pt x="144" y="33"/>
                    <a:pt x="119" y="9"/>
                    <a:pt x="94" y="0"/>
                  </a:cubicBezTo>
                  <a:cubicBezTo>
                    <a:pt x="94" y="0"/>
                    <a:pt x="94" y="0"/>
                    <a:pt x="94" y="0"/>
                  </a:cubicBezTo>
                  <a:cubicBezTo>
                    <a:pt x="87" y="7"/>
                    <a:pt x="87" y="7"/>
                    <a:pt x="87" y="7"/>
                  </a:cubicBezTo>
                  <a:cubicBezTo>
                    <a:pt x="80" y="0"/>
                    <a:pt x="80" y="0"/>
                    <a:pt x="80" y="0"/>
                  </a:cubicBezTo>
                  <a:cubicBezTo>
                    <a:pt x="76" y="1"/>
                    <a:pt x="73" y="3"/>
                    <a:pt x="69" y="5"/>
                  </a:cubicBezTo>
                  <a:cubicBezTo>
                    <a:pt x="69" y="5"/>
                    <a:pt x="60" y="12"/>
                    <a:pt x="53" y="21"/>
                  </a:cubicBezTo>
                  <a:cubicBezTo>
                    <a:pt x="46" y="32"/>
                    <a:pt x="39" y="41"/>
                    <a:pt x="11" y="41"/>
                  </a:cubicBezTo>
                  <a:cubicBezTo>
                    <a:pt x="5" y="41"/>
                    <a:pt x="0" y="45"/>
                    <a:pt x="0" y="51"/>
                  </a:cubicBezTo>
                  <a:cubicBezTo>
                    <a:pt x="0" y="57"/>
                    <a:pt x="5" y="62"/>
                    <a:pt x="11" y="62"/>
                  </a:cubicBezTo>
                  <a:close/>
                  <a:moveTo>
                    <a:pt x="11" y="62"/>
                  </a:moveTo>
                  <a:cubicBezTo>
                    <a:pt x="11" y="62"/>
                    <a:pt x="11" y="62"/>
                    <a:pt x="11" y="62"/>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230" name="Freeform 19"/>
            <p:cNvSpPr>
              <a:spLocks noEditPoints="1"/>
            </p:cNvSpPr>
            <p:nvPr/>
          </p:nvSpPr>
          <p:spPr bwMode="auto">
            <a:xfrm>
              <a:off x="474663" y="3198813"/>
              <a:ext cx="149225" cy="165100"/>
            </a:xfrm>
            <a:custGeom>
              <a:avLst/>
              <a:gdLst/>
              <a:ahLst/>
              <a:cxnLst>
                <a:cxn ang="0">
                  <a:pos x="26" y="57"/>
                </a:cxn>
                <a:cxn ang="0">
                  <a:pos x="52" y="31"/>
                </a:cxn>
                <a:cxn ang="0">
                  <a:pos x="46" y="15"/>
                </a:cxn>
                <a:cxn ang="0">
                  <a:pos x="38" y="15"/>
                </a:cxn>
                <a:cxn ang="0">
                  <a:pos x="38" y="11"/>
                </a:cxn>
                <a:cxn ang="0">
                  <a:pos x="42" y="11"/>
                </a:cxn>
                <a:cxn ang="0">
                  <a:pos x="37" y="7"/>
                </a:cxn>
                <a:cxn ang="0">
                  <a:pos x="26" y="0"/>
                </a:cxn>
                <a:cxn ang="0">
                  <a:pos x="14" y="7"/>
                </a:cxn>
                <a:cxn ang="0">
                  <a:pos x="9" y="11"/>
                </a:cxn>
                <a:cxn ang="0">
                  <a:pos x="14" y="11"/>
                </a:cxn>
                <a:cxn ang="0">
                  <a:pos x="14" y="15"/>
                </a:cxn>
                <a:cxn ang="0">
                  <a:pos x="5" y="15"/>
                </a:cxn>
                <a:cxn ang="0">
                  <a:pos x="0" y="31"/>
                </a:cxn>
                <a:cxn ang="0">
                  <a:pos x="26" y="57"/>
                </a:cxn>
                <a:cxn ang="0">
                  <a:pos x="26" y="5"/>
                </a:cxn>
                <a:cxn ang="0">
                  <a:pos x="33" y="12"/>
                </a:cxn>
                <a:cxn ang="0">
                  <a:pos x="26" y="20"/>
                </a:cxn>
                <a:cxn ang="0">
                  <a:pos x="19" y="12"/>
                </a:cxn>
                <a:cxn ang="0">
                  <a:pos x="26" y="5"/>
                </a:cxn>
                <a:cxn ang="0">
                  <a:pos x="26" y="5"/>
                </a:cxn>
                <a:cxn ang="0">
                  <a:pos x="26" y="5"/>
                </a:cxn>
              </a:cxnLst>
              <a:rect l="0" t="0" r="r" b="b"/>
              <a:pathLst>
                <a:path w="52" h="57">
                  <a:moveTo>
                    <a:pt x="26" y="57"/>
                  </a:moveTo>
                  <a:cubicBezTo>
                    <a:pt x="40" y="57"/>
                    <a:pt x="52" y="45"/>
                    <a:pt x="52" y="31"/>
                  </a:cubicBezTo>
                  <a:cubicBezTo>
                    <a:pt x="52" y="25"/>
                    <a:pt x="50" y="19"/>
                    <a:pt x="46" y="15"/>
                  </a:cubicBezTo>
                  <a:cubicBezTo>
                    <a:pt x="38" y="15"/>
                    <a:pt x="38" y="15"/>
                    <a:pt x="38" y="15"/>
                  </a:cubicBezTo>
                  <a:cubicBezTo>
                    <a:pt x="38" y="11"/>
                    <a:pt x="38" y="11"/>
                    <a:pt x="38" y="11"/>
                  </a:cubicBezTo>
                  <a:cubicBezTo>
                    <a:pt x="42" y="11"/>
                    <a:pt x="42" y="11"/>
                    <a:pt x="42" y="11"/>
                  </a:cubicBezTo>
                  <a:cubicBezTo>
                    <a:pt x="41" y="9"/>
                    <a:pt x="39" y="8"/>
                    <a:pt x="37" y="7"/>
                  </a:cubicBezTo>
                  <a:cubicBezTo>
                    <a:pt x="35" y="3"/>
                    <a:pt x="31" y="0"/>
                    <a:pt x="26" y="0"/>
                  </a:cubicBezTo>
                  <a:cubicBezTo>
                    <a:pt x="21" y="0"/>
                    <a:pt x="16" y="3"/>
                    <a:pt x="14" y="7"/>
                  </a:cubicBezTo>
                  <a:cubicBezTo>
                    <a:pt x="12" y="8"/>
                    <a:pt x="11" y="9"/>
                    <a:pt x="9" y="11"/>
                  </a:cubicBezTo>
                  <a:cubicBezTo>
                    <a:pt x="14" y="11"/>
                    <a:pt x="14" y="11"/>
                    <a:pt x="14" y="11"/>
                  </a:cubicBezTo>
                  <a:cubicBezTo>
                    <a:pt x="14" y="15"/>
                    <a:pt x="14" y="15"/>
                    <a:pt x="14" y="15"/>
                  </a:cubicBezTo>
                  <a:cubicBezTo>
                    <a:pt x="5" y="15"/>
                    <a:pt x="5" y="15"/>
                    <a:pt x="5" y="15"/>
                  </a:cubicBezTo>
                  <a:cubicBezTo>
                    <a:pt x="2" y="19"/>
                    <a:pt x="0" y="25"/>
                    <a:pt x="0" y="31"/>
                  </a:cubicBezTo>
                  <a:cubicBezTo>
                    <a:pt x="0" y="45"/>
                    <a:pt x="11" y="57"/>
                    <a:pt x="26" y="57"/>
                  </a:cubicBezTo>
                  <a:close/>
                  <a:moveTo>
                    <a:pt x="26" y="5"/>
                  </a:moveTo>
                  <a:cubicBezTo>
                    <a:pt x="30" y="5"/>
                    <a:pt x="33" y="9"/>
                    <a:pt x="33" y="12"/>
                  </a:cubicBezTo>
                  <a:cubicBezTo>
                    <a:pt x="33" y="16"/>
                    <a:pt x="30" y="20"/>
                    <a:pt x="26" y="20"/>
                  </a:cubicBezTo>
                  <a:cubicBezTo>
                    <a:pt x="22" y="20"/>
                    <a:pt x="19" y="16"/>
                    <a:pt x="19" y="12"/>
                  </a:cubicBezTo>
                  <a:cubicBezTo>
                    <a:pt x="19" y="9"/>
                    <a:pt x="22" y="5"/>
                    <a:pt x="26" y="5"/>
                  </a:cubicBezTo>
                  <a:close/>
                  <a:moveTo>
                    <a:pt x="26" y="5"/>
                  </a:moveTo>
                  <a:cubicBezTo>
                    <a:pt x="26" y="5"/>
                    <a:pt x="26" y="5"/>
                    <a:pt x="26" y="5"/>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232" name="Group 231"/>
          <p:cNvGrpSpPr/>
          <p:nvPr/>
        </p:nvGrpSpPr>
        <p:grpSpPr>
          <a:xfrm>
            <a:off x="2174358" y="1763360"/>
            <a:ext cx="752375" cy="926352"/>
            <a:chOff x="6259513" y="2459038"/>
            <a:chExt cx="782637" cy="963612"/>
          </a:xfrm>
          <a:solidFill>
            <a:schemeClr val="accent2"/>
          </a:solidFill>
        </p:grpSpPr>
        <p:sp>
          <p:nvSpPr>
            <p:cNvPr id="3094" name="Freeform 22"/>
            <p:cNvSpPr>
              <a:spLocks noEditPoints="1"/>
            </p:cNvSpPr>
            <p:nvPr/>
          </p:nvSpPr>
          <p:spPr bwMode="auto">
            <a:xfrm>
              <a:off x="6473825" y="2678113"/>
              <a:ext cx="568325" cy="744537"/>
            </a:xfrm>
            <a:custGeom>
              <a:avLst/>
              <a:gdLst/>
              <a:ahLst/>
              <a:cxnLst>
                <a:cxn ang="0">
                  <a:pos x="99" y="114"/>
                </a:cxn>
                <a:cxn ang="0">
                  <a:pos x="76" y="60"/>
                </a:cxn>
                <a:cxn ang="0">
                  <a:pos x="64" y="55"/>
                </a:cxn>
                <a:cxn ang="0">
                  <a:pos x="60" y="55"/>
                </a:cxn>
                <a:cxn ang="0">
                  <a:pos x="64" y="40"/>
                </a:cxn>
                <a:cxn ang="0">
                  <a:pos x="34" y="7"/>
                </a:cxn>
                <a:cxn ang="0">
                  <a:pos x="32" y="5"/>
                </a:cxn>
                <a:cxn ang="0">
                  <a:pos x="26" y="2"/>
                </a:cxn>
                <a:cxn ang="0">
                  <a:pos x="7" y="13"/>
                </a:cxn>
                <a:cxn ang="0">
                  <a:pos x="1" y="59"/>
                </a:cxn>
                <a:cxn ang="0">
                  <a:pos x="1" y="61"/>
                </a:cxn>
                <a:cxn ang="0">
                  <a:pos x="10" y="75"/>
                </a:cxn>
                <a:cxn ang="0">
                  <a:pos x="61" y="75"/>
                </a:cxn>
                <a:cxn ang="0">
                  <a:pos x="81" y="123"/>
                </a:cxn>
                <a:cxn ang="0">
                  <a:pos x="99" y="114"/>
                </a:cxn>
                <a:cxn ang="0">
                  <a:pos x="33" y="55"/>
                </a:cxn>
                <a:cxn ang="0">
                  <a:pos x="35" y="36"/>
                </a:cxn>
                <a:cxn ang="0">
                  <a:pos x="51" y="53"/>
                </a:cxn>
                <a:cxn ang="0">
                  <a:pos x="54" y="55"/>
                </a:cxn>
                <a:cxn ang="0">
                  <a:pos x="33" y="55"/>
                </a:cxn>
                <a:cxn ang="0">
                  <a:pos x="33" y="55"/>
                </a:cxn>
                <a:cxn ang="0">
                  <a:pos x="33" y="55"/>
                </a:cxn>
              </a:cxnLst>
              <a:rect l="0" t="0" r="r" b="b"/>
              <a:pathLst>
                <a:path w="103" h="136">
                  <a:moveTo>
                    <a:pt x="99" y="114"/>
                  </a:moveTo>
                  <a:cubicBezTo>
                    <a:pt x="92" y="96"/>
                    <a:pt x="85" y="77"/>
                    <a:pt x="76" y="60"/>
                  </a:cubicBezTo>
                  <a:cubicBezTo>
                    <a:pt x="73" y="55"/>
                    <a:pt x="68" y="54"/>
                    <a:pt x="64" y="55"/>
                  </a:cubicBezTo>
                  <a:cubicBezTo>
                    <a:pt x="63" y="55"/>
                    <a:pt x="62" y="55"/>
                    <a:pt x="60" y="55"/>
                  </a:cubicBezTo>
                  <a:cubicBezTo>
                    <a:pt x="66" y="53"/>
                    <a:pt x="70" y="45"/>
                    <a:pt x="64" y="40"/>
                  </a:cubicBezTo>
                  <a:cubicBezTo>
                    <a:pt x="53" y="30"/>
                    <a:pt x="43" y="19"/>
                    <a:pt x="34" y="7"/>
                  </a:cubicBezTo>
                  <a:cubicBezTo>
                    <a:pt x="33" y="6"/>
                    <a:pt x="33" y="6"/>
                    <a:pt x="32" y="5"/>
                  </a:cubicBezTo>
                  <a:cubicBezTo>
                    <a:pt x="31" y="4"/>
                    <a:pt x="29" y="3"/>
                    <a:pt x="26" y="2"/>
                  </a:cubicBezTo>
                  <a:cubicBezTo>
                    <a:pt x="19" y="0"/>
                    <a:pt x="8" y="5"/>
                    <a:pt x="7" y="13"/>
                  </a:cubicBezTo>
                  <a:cubicBezTo>
                    <a:pt x="4" y="28"/>
                    <a:pt x="2" y="44"/>
                    <a:pt x="1" y="59"/>
                  </a:cubicBezTo>
                  <a:cubicBezTo>
                    <a:pt x="1" y="60"/>
                    <a:pt x="1" y="61"/>
                    <a:pt x="1" y="61"/>
                  </a:cubicBezTo>
                  <a:cubicBezTo>
                    <a:pt x="0" y="67"/>
                    <a:pt x="3" y="75"/>
                    <a:pt x="10" y="75"/>
                  </a:cubicBezTo>
                  <a:cubicBezTo>
                    <a:pt x="27" y="77"/>
                    <a:pt x="44" y="76"/>
                    <a:pt x="61" y="75"/>
                  </a:cubicBezTo>
                  <a:cubicBezTo>
                    <a:pt x="68" y="91"/>
                    <a:pt x="75" y="107"/>
                    <a:pt x="81" y="123"/>
                  </a:cubicBezTo>
                  <a:cubicBezTo>
                    <a:pt x="85" y="136"/>
                    <a:pt x="103" y="126"/>
                    <a:pt x="99" y="114"/>
                  </a:cubicBezTo>
                  <a:close/>
                  <a:moveTo>
                    <a:pt x="33" y="55"/>
                  </a:moveTo>
                  <a:cubicBezTo>
                    <a:pt x="33" y="49"/>
                    <a:pt x="34" y="42"/>
                    <a:pt x="35" y="36"/>
                  </a:cubicBezTo>
                  <a:cubicBezTo>
                    <a:pt x="40" y="42"/>
                    <a:pt x="46" y="48"/>
                    <a:pt x="51" y="53"/>
                  </a:cubicBezTo>
                  <a:cubicBezTo>
                    <a:pt x="52" y="54"/>
                    <a:pt x="53" y="55"/>
                    <a:pt x="54" y="55"/>
                  </a:cubicBezTo>
                  <a:cubicBezTo>
                    <a:pt x="47" y="55"/>
                    <a:pt x="40" y="55"/>
                    <a:pt x="33" y="55"/>
                  </a:cubicBezTo>
                  <a:close/>
                  <a:moveTo>
                    <a:pt x="33" y="55"/>
                  </a:moveTo>
                  <a:cubicBezTo>
                    <a:pt x="33" y="55"/>
                    <a:pt x="33" y="55"/>
                    <a:pt x="33" y="55"/>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5" name="Freeform 23"/>
            <p:cNvSpPr>
              <a:spLocks noEditPoints="1"/>
            </p:cNvSpPr>
            <p:nvPr/>
          </p:nvSpPr>
          <p:spPr bwMode="auto">
            <a:xfrm>
              <a:off x="6524625" y="2459038"/>
              <a:ext cx="196850" cy="196850"/>
            </a:xfrm>
            <a:custGeom>
              <a:avLst/>
              <a:gdLst/>
              <a:ahLst/>
              <a:cxnLst>
                <a:cxn ang="0">
                  <a:pos x="36" y="18"/>
                </a:cxn>
                <a:cxn ang="0">
                  <a:pos x="18" y="36"/>
                </a:cxn>
                <a:cxn ang="0">
                  <a:pos x="0" y="18"/>
                </a:cxn>
                <a:cxn ang="0">
                  <a:pos x="18" y="0"/>
                </a:cxn>
                <a:cxn ang="0">
                  <a:pos x="36" y="18"/>
                </a:cxn>
                <a:cxn ang="0">
                  <a:pos x="36" y="18"/>
                </a:cxn>
                <a:cxn ang="0">
                  <a:pos x="36" y="18"/>
                </a:cxn>
              </a:cxnLst>
              <a:rect l="0" t="0" r="r" b="b"/>
              <a:pathLst>
                <a:path w="36" h="36">
                  <a:moveTo>
                    <a:pt x="36" y="18"/>
                  </a:moveTo>
                  <a:cubicBezTo>
                    <a:pt x="36" y="28"/>
                    <a:pt x="28" y="36"/>
                    <a:pt x="18" y="36"/>
                  </a:cubicBezTo>
                  <a:cubicBezTo>
                    <a:pt x="8" y="36"/>
                    <a:pt x="0" y="28"/>
                    <a:pt x="0" y="18"/>
                  </a:cubicBezTo>
                  <a:cubicBezTo>
                    <a:pt x="0" y="8"/>
                    <a:pt x="8" y="0"/>
                    <a:pt x="18" y="0"/>
                  </a:cubicBezTo>
                  <a:cubicBezTo>
                    <a:pt x="28" y="0"/>
                    <a:pt x="36" y="8"/>
                    <a:pt x="36" y="18"/>
                  </a:cubicBezTo>
                  <a:close/>
                  <a:moveTo>
                    <a:pt x="36" y="18"/>
                  </a:moveTo>
                  <a:cubicBezTo>
                    <a:pt x="36" y="18"/>
                    <a:pt x="36" y="18"/>
                    <a:pt x="36" y="18"/>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6" name="Freeform 24"/>
            <p:cNvSpPr>
              <a:spLocks noEditPoints="1"/>
            </p:cNvSpPr>
            <p:nvPr/>
          </p:nvSpPr>
          <p:spPr bwMode="auto">
            <a:xfrm>
              <a:off x="6259513" y="2738438"/>
              <a:ext cx="622300" cy="684212"/>
            </a:xfrm>
            <a:custGeom>
              <a:avLst/>
              <a:gdLst/>
              <a:ahLst/>
              <a:cxnLst>
                <a:cxn ang="0">
                  <a:pos x="111" y="96"/>
                </a:cxn>
                <a:cxn ang="0">
                  <a:pos x="106" y="97"/>
                </a:cxn>
                <a:cxn ang="0">
                  <a:pos x="68" y="118"/>
                </a:cxn>
                <a:cxn ang="0">
                  <a:pos x="24" y="74"/>
                </a:cxn>
                <a:cxn ang="0">
                  <a:pos x="37" y="43"/>
                </a:cxn>
                <a:cxn ang="0">
                  <a:pos x="37" y="38"/>
                </a:cxn>
                <a:cxn ang="0">
                  <a:pos x="33" y="37"/>
                </a:cxn>
                <a:cxn ang="0">
                  <a:pos x="32" y="14"/>
                </a:cxn>
                <a:cxn ang="0">
                  <a:pos x="30" y="11"/>
                </a:cxn>
                <a:cxn ang="0">
                  <a:pos x="5" y="1"/>
                </a:cxn>
                <a:cxn ang="0">
                  <a:pos x="0" y="3"/>
                </a:cxn>
                <a:cxn ang="0">
                  <a:pos x="2" y="8"/>
                </a:cxn>
                <a:cxn ang="0">
                  <a:pos x="25" y="17"/>
                </a:cxn>
                <a:cxn ang="0">
                  <a:pos x="26" y="44"/>
                </a:cxn>
                <a:cxn ang="0">
                  <a:pos x="17" y="74"/>
                </a:cxn>
                <a:cxn ang="0">
                  <a:pos x="68" y="125"/>
                </a:cxn>
                <a:cxn ang="0">
                  <a:pos x="112" y="101"/>
                </a:cxn>
                <a:cxn ang="0">
                  <a:pos x="111" y="96"/>
                </a:cxn>
                <a:cxn ang="0">
                  <a:pos x="111" y="96"/>
                </a:cxn>
                <a:cxn ang="0">
                  <a:pos x="111" y="96"/>
                </a:cxn>
              </a:cxnLst>
              <a:rect l="0" t="0" r="r" b="b"/>
              <a:pathLst>
                <a:path w="113" h="125">
                  <a:moveTo>
                    <a:pt x="111" y="96"/>
                  </a:moveTo>
                  <a:cubicBezTo>
                    <a:pt x="109" y="95"/>
                    <a:pt x="107" y="96"/>
                    <a:pt x="106" y="97"/>
                  </a:cubicBezTo>
                  <a:cubicBezTo>
                    <a:pt x="97" y="110"/>
                    <a:pt x="83" y="118"/>
                    <a:pt x="68" y="118"/>
                  </a:cubicBezTo>
                  <a:cubicBezTo>
                    <a:pt x="44" y="118"/>
                    <a:pt x="24" y="98"/>
                    <a:pt x="24" y="74"/>
                  </a:cubicBezTo>
                  <a:cubicBezTo>
                    <a:pt x="24" y="62"/>
                    <a:pt x="29" y="51"/>
                    <a:pt x="37" y="43"/>
                  </a:cubicBezTo>
                  <a:cubicBezTo>
                    <a:pt x="39" y="41"/>
                    <a:pt x="39" y="39"/>
                    <a:pt x="37" y="38"/>
                  </a:cubicBezTo>
                  <a:cubicBezTo>
                    <a:pt x="36" y="37"/>
                    <a:pt x="35" y="36"/>
                    <a:pt x="33" y="37"/>
                  </a:cubicBezTo>
                  <a:cubicBezTo>
                    <a:pt x="32" y="14"/>
                    <a:pt x="32" y="14"/>
                    <a:pt x="32" y="14"/>
                  </a:cubicBezTo>
                  <a:cubicBezTo>
                    <a:pt x="32" y="13"/>
                    <a:pt x="31" y="12"/>
                    <a:pt x="30" y="11"/>
                  </a:cubicBezTo>
                  <a:cubicBezTo>
                    <a:pt x="5" y="1"/>
                    <a:pt x="5" y="1"/>
                    <a:pt x="5" y="1"/>
                  </a:cubicBezTo>
                  <a:cubicBezTo>
                    <a:pt x="3" y="0"/>
                    <a:pt x="1" y="1"/>
                    <a:pt x="0" y="3"/>
                  </a:cubicBezTo>
                  <a:cubicBezTo>
                    <a:pt x="0" y="5"/>
                    <a:pt x="0" y="7"/>
                    <a:pt x="2" y="8"/>
                  </a:cubicBezTo>
                  <a:cubicBezTo>
                    <a:pt x="25" y="17"/>
                    <a:pt x="25" y="17"/>
                    <a:pt x="25" y="17"/>
                  </a:cubicBezTo>
                  <a:cubicBezTo>
                    <a:pt x="26" y="44"/>
                    <a:pt x="26" y="44"/>
                    <a:pt x="26" y="44"/>
                  </a:cubicBezTo>
                  <a:cubicBezTo>
                    <a:pt x="20" y="53"/>
                    <a:pt x="17" y="63"/>
                    <a:pt x="17" y="74"/>
                  </a:cubicBezTo>
                  <a:cubicBezTo>
                    <a:pt x="17" y="102"/>
                    <a:pt x="40" y="125"/>
                    <a:pt x="68" y="125"/>
                  </a:cubicBezTo>
                  <a:cubicBezTo>
                    <a:pt x="86" y="125"/>
                    <a:pt x="102" y="116"/>
                    <a:pt x="112" y="101"/>
                  </a:cubicBezTo>
                  <a:cubicBezTo>
                    <a:pt x="113" y="99"/>
                    <a:pt x="112" y="97"/>
                    <a:pt x="111" y="96"/>
                  </a:cubicBezTo>
                  <a:close/>
                  <a:moveTo>
                    <a:pt x="111" y="96"/>
                  </a:moveTo>
                  <a:cubicBezTo>
                    <a:pt x="111" y="96"/>
                    <a:pt x="111" y="96"/>
                    <a:pt x="111" y="9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233" name="Group 232"/>
          <p:cNvGrpSpPr/>
          <p:nvPr/>
        </p:nvGrpSpPr>
        <p:grpSpPr>
          <a:xfrm>
            <a:off x="7015764" y="1941888"/>
            <a:ext cx="4303498" cy="651596"/>
            <a:chOff x="1315499" y="1170713"/>
            <a:chExt cx="3228464" cy="488824"/>
          </a:xfrm>
        </p:grpSpPr>
        <p:sp>
          <p:nvSpPr>
            <p:cNvPr id="234" name="Text Placeholder 3"/>
            <p:cNvSpPr txBox="1">
              <a:spLocks/>
            </p:cNvSpPr>
            <p:nvPr/>
          </p:nvSpPr>
          <p:spPr>
            <a:xfrm>
              <a:off x="1315499" y="1170713"/>
              <a:ext cx="823758"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1"/>
                  </a:solidFill>
                </a:rPr>
                <a:t>Number One</a:t>
              </a:r>
            </a:p>
          </p:txBody>
        </p:sp>
        <p:sp>
          <p:nvSpPr>
            <p:cNvPr id="235" name="Text Placeholder 3"/>
            <p:cNvSpPr txBox="1">
              <a:spLocks/>
            </p:cNvSpPr>
            <p:nvPr/>
          </p:nvSpPr>
          <p:spPr>
            <a:xfrm>
              <a:off x="1315499" y="1351776"/>
              <a:ext cx="3228464" cy="3077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rPr>
                <a:t>There are many variations of passages of Lorem Ipsum</a:t>
              </a:r>
              <a:br>
                <a:rPr lang="en-US" sz="1333" dirty="0">
                  <a:solidFill>
                    <a:schemeClr val="tx1">
                      <a:lumMod val="50000"/>
                      <a:lumOff val="50000"/>
                    </a:schemeClr>
                  </a:solidFill>
                </a:rPr>
              </a:br>
              <a:r>
                <a:rPr lang="en-US" sz="1333" dirty="0">
                  <a:solidFill>
                    <a:schemeClr val="tx1">
                      <a:lumMod val="50000"/>
                      <a:lumOff val="50000"/>
                    </a:schemeClr>
                  </a:solidFill>
                </a:rPr>
                <a:t> available but the majority have suffered alteration.</a:t>
              </a:r>
            </a:p>
          </p:txBody>
        </p:sp>
      </p:grpSp>
      <p:sp>
        <p:nvSpPr>
          <p:cNvPr id="236" name="Text Placeholder 3"/>
          <p:cNvSpPr txBox="1">
            <a:spLocks/>
          </p:cNvSpPr>
          <p:nvPr/>
        </p:nvSpPr>
        <p:spPr>
          <a:xfrm>
            <a:off x="5601658" y="1816446"/>
            <a:ext cx="1311256" cy="90255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5865" dirty="0">
                <a:solidFill>
                  <a:schemeClr val="accent1"/>
                </a:solidFill>
              </a:rPr>
              <a:t>50%</a:t>
            </a:r>
          </a:p>
        </p:txBody>
      </p:sp>
      <p:grpSp>
        <p:nvGrpSpPr>
          <p:cNvPr id="249" name="Group 248"/>
          <p:cNvGrpSpPr/>
          <p:nvPr/>
        </p:nvGrpSpPr>
        <p:grpSpPr>
          <a:xfrm>
            <a:off x="7015764" y="3023237"/>
            <a:ext cx="4303498" cy="651596"/>
            <a:chOff x="1315499" y="1170713"/>
            <a:chExt cx="3228464" cy="488824"/>
          </a:xfrm>
        </p:grpSpPr>
        <p:sp>
          <p:nvSpPr>
            <p:cNvPr id="250" name="Text Placeholder 3"/>
            <p:cNvSpPr txBox="1">
              <a:spLocks/>
            </p:cNvSpPr>
            <p:nvPr/>
          </p:nvSpPr>
          <p:spPr>
            <a:xfrm>
              <a:off x="1315499" y="1170713"/>
              <a:ext cx="823758"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2"/>
                  </a:solidFill>
                </a:rPr>
                <a:t>Number One</a:t>
              </a:r>
            </a:p>
          </p:txBody>
        </p:sp>
        <p:sp>
          <p:nvSpPr>
            <p:cNvPr id="251" name="Text Placeholder 3"/>
            <p:cNvSpPr txBox="1">
              <a:spLocks/>
            </p:cNvSpPr>
            <p:nvPr/>
          </p:nvSpPr>
          <p:spPr>
            <a:xfrm>
              <a:off x="1315499" y="1351776"/>
              <a:ext cx="3228464" cy="3077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rPr>
                <a:t>There are many variations of passages of Lorem Ipsum</a:t>
              </a:r>
              <a:br>
                <a:rPr lang="en-US" sz="1333" dirty="0">
                  <a:solidFill>
                    <a:schemeClr val="tx1">
                      <a:lumMod val="50000"/>
                      <a:lumOff val="50000"/>
                    </a:schemeClr>
                  </a:solidFill>
                </a:rPr>
              </a:br>
              <a:r>
                <a:rPr lang="en-US" sz="1333" dirty="0">
                  <a:solidFill>
                    <a:schemeClr val="tx1">
                      <a:lumMod val="50000"/>
                      <a:lumOff val="50000"/>
                    </a:schemeClr>
                  </a:solidFill>
                </a:rPr>
                <a:t> available but the majority have suffered alteration.</a:t>
              </a:r>
            </a:p>
          </p:txBody>
        </p:sp>
      </p:grpSp>
      <p:sp>
        <p:nvSpPr>
          <p:cNvPr id="252" name="Text Placeholder 3"/>
          <p:cNvSpPr txBox="1">
            <a:spLocks/>
          </p:cNvSpPr>
          <p:nvPr/>
        </p:nvSpPr>
        <p:spPr>
          <a:xfrm>
            <a:off x="5601658" y="2897795"/>
            <a:ext cx="1311256" cy="90255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5865" dirty="0">
                <a:solidFill>
                  <a:schemeClr val="accent2"/>
                </a:solidFill>
              </a:rPr>
              <a:t>60%</a:t>
            </a:r>
          </a:p>
        </p:txBody>
      </p:sp>
      <p:grpSp>
        <p:nvGrpSpPr>
          <p:cNvPr id="253" name="Group 252"/>
          <p:cNvGrpSpPr/>
          <p:nvPr/>
        </p:nvGrpSpPr>
        <p:grpSpPr>
          <a:xfrm>
            <a:off x="7015764" y="4104586"/>
            <a:ext cx="4303498" cy="651596"/>
            <a:chOff x="1315499" y="1170713"/>
            <a:chExt cx="3228464" cy="488824"/>
          </a:xfrm>
        </p:grpSpPr>
        <p:sp>
          <p:nvSpPr>
            <p:cNvPr id="254" name="Text Placeholder 3"/>
            <p:cNvSpPr txBox="1">
              <a:spLocks/>
            </p:cNvSpPr>
            <p:nvPr/>
          </p:nvSpPr>
          <p:spPr>
            <a:xfrm>
              <a:off x="1315499" y="1170713"/>
              <a:ext cx="823758"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3"/>
                  </a:solidFill>
                </a:rPr>
                <a:t>Number One</a:t>
              </a:r>
            </a:p>
          </p:txBody>
        </p:sp>
        <p:sp>
          <p:nvSpPr>
            <p:cNvPr id="255" name="Text Placeholder 3"/>
            <p:cNvSpPr txBox="1">
              <a:spLocks/>
            </p:cNvSpPr>
            <p:nvPr/>
          </p:nvSpPr>
          <p:spPr>
            <a:xfrm>
              <a:off x="1315499" y="1351776"/>
              <a:ext cx="3228464" cy="3077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rPr>
                <a:t>There are many variations of passages of Lorem Ipsum</a:t>
              </a:r>
              <a:br>
                <a:rPr lang="en-US" sz="1333" dirty="0">
                  <a:solidFill>
                    <a:schemeClr val="tx1">
                      <a:lumMod val="50000"/>
                      <a:lumOff val="50000"/>
                    </a:schemeClr>
                  </a:solidFill>
                </a:rPr>
              </a:br>
              <a:r>
                <a:rPr lang="en-US" sz="1333" dirty="0">
                  <a:solidFill>
                    <a:schemeClr val="tx1">
                      <a:lumMod val="50000"/>
                      <a:lumOff val="50000"/>
                    </a:schemeClr>
                  </a:solidFill>
                </a:rPr>
                <a:t> available but the majority have suffered alteration.</a:t>
              </a:r>
            </a:p>
          </p:txBody>
        </p:sp>
      </p:grpSp>
      <p:sp>
        <p:nvSpPr>
          <p:cNvPr id="256" name="Text Placeholder 3"/>
          <p:cNvSpPr txBox="1">
            <a:spLocks/>
          </p:cNvSpPr>
          <p:nvPr/>
        </p:nvSpPr>
        <p:spPr>
          <a:xfrm>
            <a:off x="5601658" y="3979144"/>
            <a:ext cx="1311256" cy="90255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5865" dirty="0">
                <a:solidFill>
                  <a:schemeClr val="accent3"/>
                </a:solidFill>
              </a:rPr>
              <a:t>80%</a:t>
            </a:r>
          </a:p>
        </p:txBody>
      </p:sp>
      <p:grpSp>
        <p:nvGrpSpPr>
          <p:cNvPr id="257" name="Group 256"/>
          <p:cNvGrpSpPr/>
          <p:nvPr/>
        </p:nvGrpSpPr>
        <p:grpSpPr>
          <a:xfrm>
            <a:off x="7015764" y="5185937"/>
            <a:ext cx="4303498" cy="651596"/>
            <a:chOff x="1315499" y="1170713"/>
            <a:chExt cx="3228464" cy="488824"/>
          </a:xfrm>
        </p:grpSpPr>
        <p:sp>
          <p:nvSpPr>
            <p:cNvPr id="258" name="Text Placeholder 3"/>
            <p:cNvSpPr txBox="1">
              <a:spLocks/>
            </p:cNvSpPr>
            <p:nvPr/>
          </p:nvSpPr>
          <p:spPr>
            <a:xfrm>
              <a:off x="1315499" y="1170713"/>
              <a:ext cx="823758"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4"/>
                  </a:solidFill>
                </a:rPr>
                <a:t>Number One</a:t>
              </a:r>
            </a:p>
          </p:txBody>
        </p:sp>
        <p:sp>
          <p:nvSpPr>
            <p:cNvPr id="259" name="Text Placeholder 3"/>
            <p:cNvSpPr txBox="1">
              <a:spLocks/>
            </p:cNvSpPr>
            <p:nvPr/>
          </p:nvSpPr>
          <p:spPr>
            <a:xfrm>
              <a:off x="1315499" y="1351776"/>
              <a:ext cx="3228464" cy="30776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rPr>
                <a:t>There are many variations of passages of Lorem Ipsum</a:t>
              </a:r>
              <a:br>
                <a:rPr lang="en-US" sz="1333" dirty="0">
                  <a:solidFill>
                    <a:schemeClr val="tx1">
                      <a:lumMod val="50000"/>
                      <a:lumOff val="50000"/>
                    </a:schemeClr>
                  </a:solidFill>
                </a:rPr>
              </a:br>
              <a:r>
                <a:rPr lang="en-US" sz="1333" dirty="0">
                  <a:solidFill>
                    <a:schemeClr val="tx1">
                      <a:lumMod val="50000"/>
                      <a:lumOff val="50000"/>
                    </a:schemeClr>
                  </a:solidFill>
                </a:rPr>
                <a:t> available but the majority have suffered alteration.</a:t>
              </a:r>
            </a:p>
          </p:txBody>
        </p:sp>
      </p:grpSp>
      <p:sp>
        <p:nvSpPr>
          <p:cNvPr id="260" name="Text Placeholder 3"/>
          <p:cNvSpPr txBox="1">
            <a:spLocks/>
          </p:cNvSpPr>
          <p:nvPr/>
        </p:nvSpPr>
        <p:spPr>
          <a:xfrm>
            <a:off x="5601658" y="5060494"/>
            <a:ext cx="1311256" cy="90255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5865" dirty="0">
                <a:solidFill>
                  <a:schemeClr val="accent4"/>
                </a:solidFill>
              </a:rPr>
              <a:t>90%</a:t>
            </a:r>
          </a:p>
        </p:txBody>
      </p:sp>
      <p:sp>
        <p:nvSpPr>
          <p:cNvPr id="48" name="文本框 47"/>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0923287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176"/>
                                        </p:tgtEl>
                                        <p:attrNameLst>
                                          <p:attrName>style.visibility</p:attrName>
                                        </p:attrNameLst>
                                      </p:cBhvr>
                                      <p:to>
                                        <p:strVal val="visible"/>
                                      </p:to>
                                    </p:set>
                                    <p:anim calcmode="lin" valueType="num">
                                      <p:cBhvr additive="base">
                                        <p:cTn id="7" dur="500" fill="hold"/>
                                        <p:tgtEl>
                                          <p:spTgt spid="176"/>
                                        </p:tgtEl>
                                        <p:attrNameLst>
                                          <p:attrName>ppt_x</p:attrName>
                                        </p:attrNameLst>
                                      </p:cBhvr>
                                      <p:tavLst>
                                        <p:tav tm="0">
                                          <p:val>
                                            <p:strVal val="0-#ppt_w/2"/>
                                          </p:val>
                                        </p:tav>
                                        <p:tav tm="100000">
                                          <p:val>
                                            <p:strVal val="#ppt_x"/>
                                          </p:val>
                                        </p:tav>
                                      </p:tavLst>
                                    </p:anim>
                                    <p:anim calcmode="lin" valueType="num">
                                      <p:cBhvr additive="base">
                                        <p:cTn id="8" dur="500" fill="hold"/>
                                        <p:tgtEl>
                                          <p:spTgt spid="1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accel="50000" decel="50000" fill="hold" nodeType="afterEffect">
                                  <p:stCondLst>
                                    <p:cond delay="0"/>
                                  </p:stCondLst>
                                  <p:childTnLst>
                                    <p:set>
                                      <p:cBhvr>
                                        <p:cTn id="11" dur="1" fill="hold">
                                          <p:stCondLst>
                                            <p:cond delay="0"/>
                                          </p:stCondLst>
                                        </p:cTn>
                                        <p:tgtEl>
                                          <p:spTgt spid="225"/>
                                        </p:tgtEl>
                                        <p:attrNameLst>
                                          <p:attrName>style.visibility</p:attrName>
                                        </p:attrNameLst>
                                      </p:cBhvr>
                                      <p:to>
                                        <p:strVal val="visible"/>
                                      </p:to>
                                    </p:set>
                                    <p:anim calcmode="lin" valueType="num">
                                      <p:cBhvr additive="base">
                                        <p:cTn id="12" dur="500" fill="hold"/>
                                        <p:tgtEl>
                                          <p:spTgt spid="225"/>
                                        </p:tgtEl>
                                        <p:attrNameLst>
                                          <p:attrName>ppt_x</p:attrName>
                                        </p:attrNameLst>
                                      </p:cBhvr>
                                      <p:tavLst>
                                        <p:tav tm="0">
                                          <p:val>
                                            <p:strVal val="#ppt_x"/>
                                          </p:val>
                                        </p:tav>
                                        <p:tav tm="100000">
                                          <p:val>
                                            <p:strVal val="#ppt_x"/>
                                          </p:val>
                                        </p:tav>
                                      </p:tavLst>
                                    </p:anim>
                                    <p:anim calcmode="lin" valueType="num">
                                      <p:cBhvr additive="base">
                                        <p:cTn id="13" dur="500" fill="hold"/>
                                        <p:tgtEl>
                                          <p:spTgt spid="22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accel="50000" decel="50000" fill="hold" nodeType="afterEffect">
                                  <p:stCondLst>
                                    <p:cond delay="0"/>
                                  </p:stCondLst>
                                  <p:childTnLst>
                                    <p:set>
                                      <p:cBhvr>
                                        <p:cTn id="16" dur="1" fill="hold">
                                          <p:stCondLst>
                                            <p:cond delay="0"/>
                                          </p:stCondLst>
                                        </p:cTn>
                                        <p:tgtEl>
                                          <p:spTgt spid="232"/>
                                        </p:tgtEl>
                                        <p:attrNameLst>
                                          <p:attrName>style.visibility</p:attrName>
                                        </p:attrNameLst>
                                      </p:cBhvr>
                                      <p:to>
                                        <p:strVal val="visible"/>
                                      </p:to>
                                    </p:set>
                                    <p:anim calcmode="lin" valueType="num">
                                      <p:cBhvr additive="base">
                                        <p:cTn id="17" dur="500" fill="hold"/>
                                        <p:tgtEl>
                                          <p:spTgt spid="232"/>
                                        </p:tgtEl>
                                        <p:attrNameLst>
                                          <p:attrName>ppt_x</p:attrName>
                                        </p:attrNameLst>
                                      </p:cBhvr>
                                      <p:tavLst>
                                        <p:tav tm="0">
                                          <p:val>
                                            <p:strVal val="#ppt_x"/>
                                          </p:val>
                                        </p:tav>
                                        <p:tav tm="100000">
                                          <p:val>
                                            <p:strVal val="#ppt_x"/>
                                          </p:val>
                                        </p:tav>
                                      </p:tavLst>
                                    </p:anim>
                                    <p:anim calcmode="lin" valueType="num">
                                      <p:cBhvr additive="base">
                                        <p:cTn id="18" dur="500" fill="hold"/>
                                        <p:tgtEl>
                                          <p:spTgt spid="23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207"/>
                                        </p:tgtEl>
                                        <p:attrNameLst>
                                          <p:attrName>style.visibility</p:attrName>
                                        </p:attrNameLst>
                                      </p:cBhvr>
                                      <p:to>
                                        <p:strVal val="visible"/>
                                      </p:to>
                                    </p:set>
                                    <p:anim calcmode="lin" valueType="num">
                                      <p:cBhvr additive="base">
                                        <p:cTn id="22" dur="500" fill="hold"/>
                                        <p:tgtEl>
                                          <p:spTgt spid="207"/>
                                        </p:tgtEl>
                                        <p:attrNameLst>
                                          <p:attrName>ppt_x</p:attrName>
                                        </p:attrNameLst>
                                      </p:cBhvr>
                                      <p:tavLst>
                                        <p:tav tm="0">
                                          <p:val>
                                            <p:strVal val="#ppt_x"/>
                                          </p:val>
                                        </p:tav>
                                        <p:tav tm="100000">
                                          <p:val>
                                            <p:strVal val="#ppt_x"/>
                                          </p:val>
                                        </p:tav>
                                      </p:tavLst>
                                    </p:anim>
                                    <p:anim calcmode="lin" valueType="num">
                                      <p:cBhvr additive="base">
                                        <p:cTn id="23" dur="500" fill="hold"/>
                                        <p:tgtEl>
                                          <p:spTgt spid="20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accel="50000" decel="50000" fill="hold" nodeType="afterEffect">
                                  <p:stCondLst>
                                    <p:cond delay="0"/>
                                  </p:stCondLst>
                                  <p:childTnLst>
                                    <p:set>
                                      <p:cBhvr>
                                        <p:cTn id="26" dur="1" fill="hold">
                                          <p:stCondLst>
                                            <p:cond delay="0"/>
                                          </p:stCondLst>
                                        </p:cTn>
                                        <p:tgtEl>
                                          <p:spTgt spid="217"/>
                                        </p:tgtEl>
                                        <p:attrNameLst>
                                          <p:attrName>style.visibility</p:attrName>
                                        </p:attrNameLst>
                                      </p:cBhvr>
                                      <p:to>
                                        <p:strVal val="visible"/>
                                      </p:to>
                                    </p:set>
                                    <p:anim calcmode="lin" valueType="num">
                                      <p:cBhvr additive="base">
                                        <p:cTn id="27" dur="500" fill="hold"/>
                                        <p:tgtEl>
                                          <p:spTgt spid="217"/>
                                        </p:tgtEl>
                                        <p:attrNameLst>
                                          <p:attrName>ppt_x</p:attrName>
                                        </p:attrNameLst>
                                      </p:cBhvr>
                                      <p:tavLst>
                                        <p:tav tm="0">
                                          <p:val>
                                            <p:strVal val="#ppt_x"/>
                                          </p:val>
                                        </p:tav>
                                        <p:tav tm="100000">
                                          <p:val>
                                            <p:strVal val="#ppt_x"/>
                                          </p:val>
                                        </p:tav>
                                      </p:tavLst>
                                    </p:anim>
                                    <p:anim calcmode="lin" valueType="num">
                                      <p:cBhvr additive="base">
                                        <p:cTn id="28" dur="500" fill="hold"/>
                                        <p:tgtEl>
                                          <p:spTgt spid="217"/>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2" accel="50000" decel="50000" fill="hold" nodeType="afterEffect">
                                  <p:stCondLst>
                                    <p:cond delay="0"/>
                                  </p:stCondLst>
                                  <p:childTnLst>
                                    <p:set>
                                      <p:cBhvr>
                                        <p:cTn id="31" dur="1" fill="hold">
                                          <p:stCondLst>
                                            <p:cond delay="0"/>
                                          </p:stCondLst>
                                        </p:cTn>
                                        <p:tgtEl>
                                          <p:spTgt spid="233"/>
                                        </p:tgtEl>
                                        <p:attrNameLst>
                                          <p:attrName>style.visibility</p:attrName>
                                        </p:attrNameLst>
                                      </p:cBhvr>
                                      <p:to>
                                        <p:strVal val="visible"/>
                                      </p:to>
                                    </p:set>
                                    <p:anim calcmode="lin" valueType="num">
                                      <p:cBhvr additive="base">
                                        <p:cTn id="32" dur="500" fill="hold"/>
                                        <p:tgtEl>
                                          <p:spTgt spid="233"/>
                                        </p:tgtEl>
                                        <p:attrNameLst>
                                          <p:attrName>ppt_x</p:attrName>
                                        </p:attrNameLst>
                                      </p:cBhvr>
                                      <p:tavLst>
                                        <p:tav tm="0">
                                          <p:val>
                                            <p:strVal val="1+#ppt_w/2"/>
                                          </p:val>
                                        </p:tav>
                                        <p:tav tm="100000">
                                          <p:val>
                                            <p:strVal val="#ppt_x"/>
                                          </p:val>
                                        </p:tav>
                                      </p:tavLst>
                                    </p:anim>
                                    <p:anim calcmode="lin" valueType="num">
                                      <p:cBhvr additive="base">
                                        <p:cTn id="33" dur="500" fill="hold"/>
                                        <p:tgtEl>
                                          <p:spTgt spid="233"/>
                                        </p:tgtEl>
                                        <p:attrNameLst>
                                          <p:attrName>ppt_y</p:attrName>
                                        </p:attrNameLst>
                                      </p:cBhvr>
                                      <p:tavLst>
                                        <p:tav tm="0">
                                          <p:val>
                                            <p:strVal val="#ppt_y"/>
                                          </p:val>
                                        </p:tav>
                                        <p:tav tm="100000">
                                          <p:val>
                                            <p:strVal val="#ppt_y"/>
                                          </p:val>
                                        </p:tav>
                                      </p:tavLst>
                                    </p:anim>
                                  </p:childTnLst>
                                </p:cTn>
                              </p:par>
                              <p:par>
                                <p:cTn id="34" presetID="2" presetClass="entr" presetSubtype="4" accel="50000" decel="50000" fill="hold" grpId="0" nodeType="withEffect">
                                  <p:stCondLst>
                                    <p:cond delay="0"/>
                                  </p:stCondLst>
                                  <p:childTnLst>
                                    <p:set>
                                      <p:cBhvr>
                                        <p:cTn id="35" dur="1" fill="hold">
                                          <p:stCondLst>
                                            <p:cond delay="0"/>
                                          </p:stCondLst>
                                        </p:cTn>
                                        <p:tgtEl>
                                          <p:spTgt spid="236"/>
                                        </p:tgtEl>
                                        <p:attrNameLst>
                                          <p:attrName>style.visibility</p:attrName>
                                        </p:attrNameLst>
                                      </p:cBhvr>
                                      <p:to>
                                        <p:strVal val="visible"/>
                                      </p:to>
                                    </p:set>
                                    <p:anim calcmode="lin" valueType="num">
                                      <p:cBhvr additive="base">
                                        <p:cTn id="36" dur="500" fill="hold"/>
                                        <p:tgtEl>
                                          <p:spTgt spid="236"/>
                                        </p:tgtEl>
                                        <p:attrNameLst>
                                          <p:attrName>ppt_x</p:attrName>
                                        </p:attrNameLst>
                                      </p:cBhvr>
                                      <p:tavLst>
                                        <p:tav tm="0">
                                          <p:val>
                                            <p:strVal val="#ppt_x"/>
                                          </p:val>
                                        </p:tav>
                                        <p:tav tm="100000">
                                          <p:val>
                                            <p:strVal val="#ppt_x"/>
                                          </p:val>
                                        </p:tav>
                                      </p:tavLst>
                                    </p:anim>
                                    <p:anim calcmode="lin" valueType="num">
                                      <p:cBhvr additive="base">
                                        <p:cTn id="37" dur="500" fill="hold"/>
                                        <p:tgtEl>
                                          <p:spTgt spid="236"/>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2" accel="50000" decel="50000" fill="hold" nodeType="afterEffect">
                                  <p:stCondLst>
                                    <p:cond delay="0"/>
                                  </p:stCondLst>
                                  <p:childTnLst>
                                    <p:set>
                                      <p:cBhvr>
                                        <p:cTn id="40" dur="1" fill="hold">
                                          <p:stCondLst>
                                            <p:cond delay="0"/>
                                          </p:stCondLst>
                                        </p:cTn>
                                        <p:tgtEl>
                                          <p:spTgt spid="249"/>
                                        </p:tgtEl>
                                        <p:attrNameLst>
                                          <p:attrName>style.visibility</p:attrName>
                                        </p:attrNameLst>
                                      </p:cBhvr>
                                      <p:to>
                                        <p:strVal val="visible"/>
                                      </p:to>
                                    </p:set>
                                    <p:anim calcmode="lin" valueType="num">
                                      <p:cBhvr additive="base">
                                        <p:cTn id="41" dur="500" fill="hold"/>
                                        <p:tgtEl>
                                          <p:spTgt spid="249"/>
                                        </p:tgtEl>
                                        <p:attrNameLst>
                                          <p:attrName>ppt_x</p:attrName>
                                        </p:attrNameLst>
                                      </p:cBhvr>
                                      <p:tavLst>
                                        <p:tav tm="0">
                                          <p:val>
                                            <p:strVal val="1+#ppt_w/2"/>
                                          </p:val>
                                        </p:tav>
                                        <p:tav tm="100000">
                                          <p:val>
                                            <p:strVal val="#ppt_x"/>
                                          </p:val>
                                        </p:tav>
                                      </p:tavLst>
                                    </p:anim>
                                    <p:anim calcmode="lin" valueType="num">
                                      <p:cBhvr additive="base">
                                        <p:cTn id="42" dur="500" fill="hold"/>
                                        <p:tgtEl>
                                          <p:spTgt spid="249"/>
                                        </p:tgtEl>
                                        <p:attrNameLst>
                                          <p:attrName>ppt_y</p:attrName>
                                        </p:attrNameLst>
                                      </p:cBhvr>
                                      <p:tavLst>
                                        <p:tav tm="0">
                                          <p:val>
                                            <p:strVal val="#ppt_y"/>
                                          </p:val>
                                        </p:tav>
                                        <p:tav tm="100000">
                                          <p:val>
                                            <p:strVal val="#ppt_y"/>
                                          </p:val>
                                        </p:tav>
                                      </p:tavLst>
                                    </p:anim>
                                  </p:childTnLst>
                                </p:cTn>
                              </p:par>
                              <p:par>
                                <p:cTn id="43" presetID="2" presetClass="entr" presetSubtype="4" accel="50000" decel="50000" fill="hold" grpId="0" nodeType="withEffect">
                                  <p:stCondLst>
                                    <p:cond delay="0"/>
                                  </p:stCondLst>
                                  <p:childTnLst>
                                    <p:set>
                                      <p:cBhvr>
                                        <p:cTn id="44" dur="1" fill="hold">
                                          <p:stCondLst>
                                            <p:cond delay="0"/>
                                          </p:stCondLst>
                                        </p:cTn>
                                        <p:tgtEl>
                                          <p:spTgt spid="252"/>
                                        </p:tgtEl>
                                        <p:attrNameLst>
                                          <p:attrName>style.visibility</p:attrName>
                                        </p:attrNameLst>
                                      </p:cBhvr>
                                      <p:to>
                                        <p:strVal val="visible"/>
                                      </p:to>
                                    </p:set>
                                    <p:anim calcmode="lin" valueType="num">
                                      <p:cBhvr additive="base">
                                        <p:cTn id="45" dur="500" fill="hold"/>
                                        <p:tgtEl>
                                          <p:spTgt spid="252"/>
                                        </p:tgtEl>
                                        <p:attrNameLst>
                                          <p:attrName>ppt_x</p:attrName>
                                        </p:attrNameLst>
                                      </p:cBhvr>
                                      <p:tavLst>
                                        <p:tav tm="0">
                                          <p:val>
                                            <p:strVal val="#ppt_x"/>
                                          </p:val>
                                        </p:tav>
                                        <p:tav tm="100000">
                                          <p:val>
                                            <p:strVal val="#ppt_x"/>
                                          </p:val>
                                        </p:tav>
                                      </p:tavLst>
                                    </p:anim>
                                    <p:anim calcmode="lin" valueType="num">
                                      <p:cBhvr additive="base">
                                        <p:cTn id="46" dur="500" fill="hold"/>
                                        <p:tgtEl>
                                          <p:spTgt spid="252"/>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2" presetClass="entr" presetSubtype="2" accel="50000" decel="50000" fill="hold" nodeType="afterEffect">
                                  <p:stCondLst>
                                    <p:cond delay="0"/>
                                  </p:stCondLst>
                                  <p:childTnLst>
                                    <p:set>
                                      <p:cBhvr>
                                        <p:cTn id="49" dur="1" fill="hold">
                                          <p:stCondLst>
                                            <p:cond delay="0"/>
                                          </p:stCondLst>
                                        </p:cTn>
                                        <p:tgtEl>
                                          <p:spTgt spid="253"/>
                                        </p:tgtEl>
                                        <p:attrNameLst>
                                          <p:attrName>style.visibility</p:attrName>
                                        </p:attrNameLst>
                                      </p:cBhvr>
                                      <p:to>
                                        <p:strVal val="visible"/>
                                      </p:to>
                                    </p:set>
                                    <p:anim calcmode="lin" valueType="num">
                                      <p:cBhvr additive="base">
                                        <p:cTn id="50" dur="500" fill="hold"/>
                                        <p:tgtEl>
                                          <p:spTgt spid="253"/>
                                        </p:tgtEl>
                                        <p:attrNameLst>
                                          <p:attrName>ppt_x</p:attrName>
                                        </p:attrNameLst>
                                      </p:cBhvr>
                                      <p:tavLst>
                                        <p:tav tm="0">
                                          <p:val>
                                            <p:strVal val="1+#ppt_w/2"/>
                                          </p:val>
                                        </p:tav>
                                        <p:tav tm="100000">
                                          <p:val>
                                            <p:strVal val="#ppt_x"/>
                                          </p:val>
                                        </p:tav>
                                      </p:tavLst>
                                    </p:anim>
                                    <p:anim calcmode="lin" valueType="num">
                                      <p:cBhvr additive="base">
                                        <p:cTn id="51" dur="500" fill="hold"/>
                                        <p:tgtEl>
                                          <p:spTgt spid="253"/>
                                        </p:tgtEl>
                                        <p:attrNameLst>
                                          <p:attrName>ppt_y</p:attrName>
                                        </p:attrNameLst>
                                      </p:cBhvr>
                                      <p:tavLst>
                                        <p:tav tm="0">
                                          <p:val>
                                            <p:strVal val="#ppt_y"/>
                                          </p:val>
                                        </p:tav>
                                        <p:tav tm="100000">
                                          <p:val>
                                            <p:strVal val="#ppt_y"/>
                                          </p:val>
                                        </p:tav>
                                      </p:tavLst>
                                    </p:anim>
                                  </p:childTnLst>
                                </p:cTn>
                              </p:par>
                              <p:par>
                                <p:cTn id="52" presetID="2" presetClass="entr" presetSubtype="4" accel="50000" decel="50000" fill="hold" grpId="0" nodeType="withEffect">
                                  <p:stCondLst>
                                    <p:cond delay="0"/>
                                  </p:stCondLst>
                                  <p:childTnLst>
                                    <p:set>
                                      <p:cBhvr>
                                        <p:cTn id="53" dur="1" fill="hold">
                                          <p:stCondLst>
                                            <p:cond delay="0"/>
                                          </p:stCondLst>
                                        </p:cTn>
                                        <p:tgtEl>
                                          <p:spTgt spid="256"/>
                                        </p:tgtEl>
                                        <p:attrNameLst>
                                          <p:attrName>style.visibility</p:attrName>
                                        </p:attrNameLst>
                                      </p:cBhvr>
                                      <p:to>
                                        <p:strVal val="visible"/>
                                      </p:to>
                                    </p:set>
                                    <p:anim calcmode="lin" valueType="num">
                                      <p:cBhvr additive="base">
                                        <p:cTn id="54" dur="500" fill="hold"/>
                                        <p:tgtEl>
                                          <p:spTgt spid="256"/>
                                        </p:tgtEl>
                                        <p:attrNameLst>
                                          <p:attrName>ppt_x</p:attrName>
                                        </p:attrNameLst>
                                      </p:cBhvr>
                                      <p:tavLst>
                                        <p:tav tm="0">
                                          <p:val>
                                            <p:strVal val="#ppt_x"/>
                                          </p:val>
                                        </p:tav>
                                        <p:tav tm="100000">
                                          <p:val>
                                            <p:strVal val="#ppt_x"/>
                                          </p:val>
                                        </p:tav>
                                      </p:tavLst>
                                    </p:anim>
                                    <p:anim calcmode="lin" valueType="num">
                                      <p:cBhvr additive="base">
                                        <p:cTn id="55" dur="500" fill="hold"/>
                                        <p:tgtEl>
                                          <p:spTgt spid="256"/>
                                        </p:tgtEl>
                                        <p:attrNameLst>
                                          <p:attrName>ppt_y</p:attrName>
                                        </p:attrNameLst>
                                      </p:cBhvr>
                                      <p:tavLst>
                                        <p:tav tm="0">
                                          <p:val>
                                            <p:strVal val="1+#ppt_h/2"/>
                                          </p:val>
                                        </p:tav>
                                        <p:tav tm="100000">
                                          <p:val>
                                            <p:strVal val="#ppt_y"/>
                                          </p:val>
                                        </p:tav>
                                      </p:tavLst>
                                    </p:anim>
                                  </p:childTnLst>
                                </p:cTn>
                              </p:par>
                            </p:childTnLst>
                          </p:cTn>
                        </p:par>
                        <p:par>
                          <p:cTn id="56" fill="hold">
                            <p:stCondLst>
                              <p:cond delay="4000"/>
                            </p:stCondLst>
                            <p:childTnLst>
                              <p:par>
                                <p:cTn id="57" presetID="2" presetClass="entr" presetSubtype="2" accel="50000" decel="50000" fill="hold" nodeType="afterEffect">
                                  <p:stCondLst>
                                    <p:cond delay="0"/>
                                  </p:stCondLst>
                                  <p:childTnLst>
                                    <p:set>
                                      <p:cBhvr>
                                        <p:cTn id="58" dur="1" fill="hold">
                                          <p:stCondLst>
                                            <p:cond delay="0"/>
                                          </p:stCondLst>
                                        </p:cTn>
                                        <p:tgtEl>
                                          <p:spTgt spid="257"/>
                                        </p:tgtEl>
                                        <p:attrNameLst>
                                          <p:attrName>style.visibility</p:attrName>
                                        </p:attrNameLst>
                                      </p:cBhvr>
                                      <p:to>
                                        <p:strVal val="visible"/>
                                      </p:to>
                                    </p:set>
                                    <p:anim calcmode="lin" valueType="num">
                                      <p:cBhvr additive="base">
                                        <p:cTn id="59" dur="500" fill="hold"/>
                                        <p:tgtEl>
                                          <p:spTgt spid="257"/>
                                        </p:tgtEl>
                                        <p:attrNameLst>
                                          <p:attrName>ppt_x</p:attrName>
                                        </p:attrNameLst>
                                      </p:cBhvr>
                                      <p:tavLst>
                                        <p:tav tm="0">
                                          <p:val>
                                            <p:strVal val="1+#ppt_w/2"/>
                                          </p:val>
                                        </p:tav>
                                        <p:tav tm="100000">
                                          <p:val>
                                            <p:strVal val="#ppt_x"/>
                                          </p:val>
                                        </p:tav>
                                      </p:tavLst>
                                    </p:anim>
                                    <p:anim calcmode="lin" valueType="num">
                                      <p:cBhvr additive="base">
                                        <p:cTn id="60" dur="500" fill="hold"/>
                                        <p:tgtEl>
                                          <p:spTgt spid="257"/>
                                        </p:tgtEl>
                                        <p:attrNameLst>
                                          <p:attrName>ppt_y</p:attrName>
                                        </p:attrNameLst>
                                      </p:cBhvr>
                                      <p:tavLst>
                                        <p:tav tm="0">
                                          <p:val>
                                            <p:strVal val="#ppt_y"/>
                                          </p:val>
                                        </p:tav>
                                        <p:tav tm="100000">
                                          <p:val>
                                            <p:strVal val="#ppt_y"/>
                                          </p:val>
                                        </p:tav>
                                      </p:tavLst>
                                    </p:anim>
                                  </p:childTnLst>
                                </p:cTn>
                              </p:par>
                              <p:par>
                                <p:cTn id="61" presetID="2" presetClass="entr" presetSubtype="4" accel="50000" decel="50000" fill="hold" grpId="0" nodeType="withEffect">
                                  <p:stCondLst>
                                    <p:cond delay="0"/>
                                  </p:stCondLst>
                                  <p:childTnLst>
                                    <p:set>
                                      <p:cBhvr>
                                        <p:cTn id="62" dur="1" fill="hold">
                                          <p:stCondLst>
                                            <p:cond delay="0"/>
                                          </p:stCondLst>
                                        </p:cTn>
                                        <p:tgtEl>
                                          <p:spTgt spid="260"/>
                                        </p:tgtEl>
                                        <p:attrNameLst>
                                          <p:attrName>style.visibility</p:attrName>
                                        </p:attrNameLst>
                                      </p:cBhvr>
                                      <p:to>
                                        <p:strVal val="visible"/>
                                      </p:to>
                                    </p:set>
                                    <p:anim calcmode="lin" valueType="num">
                                      <p:cBhvr additive="base">
                                        <p:cTn id="63" dur="500" fill="hold"/>
                                        <p:tgtEl>
                                          <p:spTgt spid="260"/>
                                        </p:tgtEl>
                                        <p:attrNameLst>
                                          <p:attrName>ppt_x</p:attrName>
                                        </p:attrNameLst>
                                      </p:cBhvr>
                                      <p:tavLst>
                                        <p:tav tm="0">
                                          <p:val>
                                            <p:strVal val="#ppt_x"/>
                                          </p:val>
                                        </p:tav>
                                        <p:tav tm="100000">
                                          <p:val>
                                            <p:strVal val="#ppt_x"/>
                                          </p:val>
                                        </p:tav>
                                      </p:tavLst>
                                    </p:anim>
                                    <p:anim calcmode="lin" valueType="num">
                                      <p:cBhvr additive="base">
                                        <p:cTn id="64" dur="500" fill="hold"/>
                                        <p:tgtEl>
                                          <p:spTgt spid="2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52" grpId="0"/>
      <p:bldP spid="256" grpId="0"/>
      <p:bldP spid="2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73"/>
          <p:cNvGrpSpPr/>
          <p:nvPr/>
        </p:nvGrpSpPr>
        <p:grpSpPr>
          <a:xfrm>
            <a:off x="3997885" y="2216672"/>
            <a:ext cx="620064" cy="290267"/>
            <a:chOff x="3366566" y="1459073"/>
            <a:chExt cx="465169" cy="221445"/>
          </a:xfrm>
        </p:grpSpPr>
        <p:cxnSp>
          <p:nvCxnSpPr>
            <p:cNvPr id="62" name="Straight Connector 61"/>
            <p:cNvCxnSpPr/>
            <p:nvPr/>
          </p:nvCxnSpPr>
          <p:spPr>
            <a:xfrm flipH="1" flipV="1">
              <a:off x="3592681" y="1460250"/>
              <a:ext cx="239054" cy="220268"/>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366566" y="1459073"/>
              <a:ext cx="226116"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oup 74"/>
          <p:cNvGrpSpPr/>
          <p:nvPr/>
        </p:nvGrpSpPr>
        <p:grpSpPr>
          <a:xfrm flipH="1">
            <a:off x="7486810" y="2214268"/>
            <a:ext cx="684090" cy="295074"/>
            <a:chOff x="3318534" y="1459155"/>
            <a:chExt cx="513201" cy="221363"/>
          </a:xfrm>
        </p:grpSpPr>
        <p:cxnSp>
          <p:nvCxnSpPr>
            <p:cNvPr id="65" name="Straight Connector 64"/>
            <p:cNvCxnSpPr/>
            <p:nvPr/>
          </p:nvCxnSpPr>
          <p:spPr>
            <a:xfrm flipH="1" flipV="1">
              <a:off x="3592681" y="1460250"/>
              <a:ext cx="239054" cy="220268"/>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318534" y="1459155"/>
              <a:ext cx="274147"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67" name="Group 81"/>
          <p:cNvGrpSpPr/>
          <p:nvPr/>
        </p:nvGrpSpPr>
        <p:grpSpPr>
          <a:xfrm flipV="1">
            <a:off x="4004494" y="5441584"/>
            <a:ext cx="606846" cy="290267"/>
            <a:chOff x="3376482" y="1459073"/>
            <a:chExt cx="455253" cy="221445"/>
          </a:xfrm>
        </p:grpSpPr>
        <p:cxnSp>
          <p:nvCxnSpPr>
            <p:cNvPr id="68" name="Straight Connector 67"/>
            <p:cNvCxnSpPr/>
            <p:nvPr/>
          </p:nvCxnSpPr>
          <p:spPr>
            <a:xfrm flipH="1" flipV="1">
              <a:off x="3592681" y="1460250"/>
              <a:ext cx="239054" cy="220268"/>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3376482" y="1459073"/>
              <a:ext cx="216200"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grpSp>
        <p:nvGrpSpPr>
          <p:cNvPr id="70" name="Group 84"/>
          <p:cNvGrpSpPr/>
          <p:nvPr/>
        </p:nvGrpSpPr>
        <p:grpSpPr>
          <a:xfrm flipH="1" flipV="1">
            <a:off x="7500708" y="5439180"/>
            <a:ext cx="656293" cy="295074"/>
            <a:chOff x="3339387" y="1459155"/>
            <a:chExt cx="492348" cy="221363"/>
          </a:xfrm>
        </p:grpSpPr>
        <p:cxnSp>
          <p:nvCxnSpPr>
            <p:cNvPr id="71" name="Straight Connector 70"/>
            <p:cNvCxnSpPr/>
            <p:nvPr/>
          </p:nvCxnSpPr>
          <p:spPr>
            <a:xfrm flipH="1" flipV="1">
              <a:off x="3592681" y="1460250"/>
              <a:ext cx="239054" cy="220268"/>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flipV="1">
              <a:off x="3339387" y="1459155"/>
              <a:ext cx="253294" cy="0"/>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a:off x="5855808" y="1657812"/>
            <a:ext cx="2453121" cy="2689582"/>
            <a:chOff x="4390618" y="1243013"/>
            <a:chExt cx="1840320" cy="2017712"/>
          </a:xfrm>
          <a:blipFill>
            <a:blip r:embed="rId3"/>
            <a:stretch>
              <a:fillRect/>
            </a:stretch>
          </a:blipFill>
        </p:grpSpPr>
        <p:sp>
          <p:nvSpPr>
            <p:cNvPr id="87" name="Freeform 38"/>
            <p:cNvSpPr>
              <a:spLocks/>
            </p:cNvSpPr>
            <p:nvPr/>
          </p:nvSpPr>
          <p:spPr bwMode="auto">
            <a:xfrm>
              <a:off x="4390618" y="1257300"/>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81" name="Freeform 38"/>
            <p:cNvSpPr>
              <a:spLocks/>
            </p:cNvSpPr>
            <p:nvPr/>
          </p:nvSpPr>
          <p:spPr bwMode="auto">
            <a:xfrm>
              <a:off x="4435475" y="1243013"/>
              <a:ext cx="1795463" cy="2003425"/>
            </a:xfrm>
            <a:custGeom>
              <a:avLst/>
              <a:gdLst/>
              <a:ahLst/>
              <a:cxnLst>
                <a:cxn ang="0">
                  <a:pos x="183" y="261"/>
                </a:cxn>
                <a:cxn ang="0">
                  <a:pos x="0" y="2"/>
                </a:cxn>
                <a:cxn ang="0">
                  <a:pos x="52" y="0"/>
                </a:cxn>
                <a:cxn ang="0">
                  <a:pos x="504" y="187"/>
                </a:cxn>
                <a:cxn ang="0">
                  <a:pos x="691" y="606"/>
                </a:cxn>
                <a:cxn ang="0">
                  <a:pos x="431" y="771"/>
                </a:cxn>
                <a:cxn ang="0">
                  <a:pos x="431" y="509"/>
                </a:cxn>
                <a:cxn ang="0">
                  <a:pos x="183" y="509"/>
                </a:cxn>
                <a:cxn ang="0">
                  <a:pos x="183" y="261"/>
                </a:cxn>
              </a:cxnLst>
              <a:rect l="0" t="0" r="r" b="b"/>
              <a:pathLst>
                <a:path w="691" h="771">
                  <a:moveTo>
                    <a:pt x="183" y="261"/>
                  </a:moveTo>
                  <a:cubicBezTo>
                    <a:pt x="174" y="127"/>
                    <a:pt x="113" y="41"/>
                    <a:pt x="0" y="2"/>
                  </a:cubicBezTo>
                  <a:cubicBezTo>
                    <a:pt x="17" y="1"/>
                    <a:pt x="34" y="0"/>
                    <a:pt x="52" y="0"/>
                  </a:cubicBezTo>
                  <a:cubicBezTo>
                    <a:pt x="229" y="0"/>
                    <a:pt x="379" y="63"/>
                    <a:pt x="504" y="187"/>
                  </a:cubicBezTo>
                  <a:cubicBezTo>
                    <a:pt x="621" y="304"/>
                    <a:pt x="683" y="444"/>
                    <a:pt x="691" y="606"/>
                  </a:cubicBezTo>
                  <a:cubicBezTo>
                    <a:pt x="651" y="707"/>
                    <a:pt x="564" y="762"/>
                    <a:pt x="431" y="771"/>
                  </a:cubicBezTo>
                  <a:cubicBezTo>
                    <a:pt x="431" y="509"/>
                    <a:pt x="431" y="509"/>
                    <a:pt x="431" y="509"/>
                  </a:cubicBezTo>
                  <a:cubicBezTo>
                    <a:pt x="183" y="509"/>
                    <a:pt x="183" y="509"/>
                    <a:pt x="183" y="509"/>
                  </a:cubicBezTo>
                  <a:lnTo>
                    <a:pt x="183" y="261"/>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91" name="Group 90"/>
          <p:cNvGrpSpPr/>
          <p:nvPr/>
        </p:nvGrpSpPr>
        <p:grpSpPr>
          <a:xfrm>
            <a:off x="5610880" y="3701763"/>
            <a:ext cx="2702280" cy="2382963"/>
            <a:chOff x="4206875" y="2776375"/>
            <a:chExt cx="2027238" cy="1787688"/>
          </a:xfrm>
          <a:blipFill>
            <a:blip r:embed="rId4"/>
            <a:stretch>
              <a:fillRect/>
            </a:stretch>
          </a:blipFill>
        </p:grpSpPr>
        <p:sp>
          <p:nvSpPr>
            <p:cNvPr id="86" name="Freeform 37"/>
            <p:cNvSpPr>
              <a:spLocks/>
            </p:cNvSpPr>
            <p:nvPr/>
          </p:nvSpPr>
          <p:spPr bwMode="auto">
            <a:xfrm>
              <a:off x="4206875" y="2776375"/>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80" name="Freeform 37"/>
            <p:cNvSpPr>
              <a:spLocks/>
            </p:cNvSpPr>
            <p:nvPr/>
          </p:nvSpPr>
          <p:spPr bwMode="auto">
            <a:xfrm>
              <a:off x="4222750" y="2817813"/>
              <a:ext cx="2011363" cy="1746250"/>
            </a:xfrm>
            <a:custGeom>
              <a:avLst/>
              <a:gdLst/>
              <a:ahLst/>
              <a:cxnLst>
                <a:cxn ang="0">
                  <a:pos x="184" y="672"/>
                </a:cxn>
                <a:cxn ang="0">
                  <a:pos x="68" y="598"/>
                </a:cxn>
                <a:cxn ang="0">
                  <a:pos x="0" y="413"/>
                </a:cxn>
                <a:cxn ang="0">
                  <a:pos x="265" y="413"/>
                </a:cxn>
                <a:cxn ang="0">
                  <a:pos x="265" y="165"/>
                </a:cxn>
                <a:cxn ang="0">
                  <a:pos x="513" y="165"/>
                </a:cxn>
                <a:cxn ang="0">
                  <a:pos x="773" y="0"/>
                </a:cxn>
                <a:cxn ang="0">
                  <a:pos x="774" y="34"/>
                </a:cxn>
                <a:cxn ang="0">
                  <a:pos x="586" y="486"/>
                </a:cxn>
                <a:cxn ang="0">
                  <a:pos x="184" y="672"/>
                </a:cxn>
              </a:cxnLst>
              <a:rect l="0" t="0" r="r" b="b"/>
              <a:pathLst>
                <a:path w="774" h="672">
                  <a:moveTo>
                    <a:pt x="184" y="672"/>
                  </a:moveTo>
                  <a:cubicBezTo>
                    <a:pt x="136" y="659"/>
                    <a:pt x="98" y="634"/>
                    <a:pt x="68" y="598"/>
                  </a:cubicBezTo>
                  <a:cubicBezTo>
                    <a:pt x="31" y="554"/>
                    <a:pt x="9" y="492"/>
                    <a:pt x="0" y="413"/>
                  </a:cubicBezTo>
                  <a:cubicBezTo>
                    <a:pt x="265" y="413"/>
                    <a:pt x="265" y="413"/>
                    <a:pt x="265" y="413"/>
                  </a:cubicBezTo>
                  <a:cubicBezTo>
                    <a:pt x="265" y="165"/>
                    <a:pt x="265" y="165"/>
                    <a:pt x="265" y="165"/>
                  </a:cubicBezTo>
                  <a:cubicBezTo>
                    <a:pt x="513" y="165"/>
                    <a:pt x="513" y="165"/>
                    <a:pt x="513" y="165"/>
                  </a:cubicBezTo>
                  <a:cubicBezTo>
                    <a:pt x="646" y="156"/>
                    <a:pt x="733" y="101"/>
                    <a:pt x="773" y="0"/>
                  </a:cubicBezTo>
                  <a:cubicBezTo>
                    <a:pt x="774" y="11"/>
                    <a:pt x="774" y="22"/>
                    <a:pt x="774" y="34"/>
                  </a:cubicBezTo>
                  <a:cubicBezTo>
                    <a:pt x="774" y="211"/>
                    <a:pt x="711" y="361"/>
                    <a:pt x="586" y="486"/>
                  </a:cubicBezTo>
                  <a:cubicBezTo>
                    <a:pt x="473" y="599"/>
                    <a:pt x="339" y="661"/>
                    <a:pt x="184" y="672"/>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90" name="Group 89"/>
          <p:cNvGrpSpPr/>
          <p:nvPr/>
        </p:nvGrpSpPr>
        <p:grpSpPr>
          <a:xfrm>
            <a:off x="3886249" y="3412739"/>
            <a:ext cx="2439081" cy="2678334"/>
            <a:chOff x="2913063" y="2559551"/>
            <a:chExt cx="1829787" cy="2009274"/>
          </a:xfrm>
          <a:blipFill>
            <a:blip r:embed="rId3"/>
            <a:stretch>
              <a:fillRect/>
            </a:stretch>
          </a:blipFill>
        </p:grpSpPr>
        <p:sp>
          <p:nvSpPr>
            <p:cNvPr id="85" name="Freeform 40"/>
            <p:cNvSpPr>
              <a:spLocks/>
            </p:cNvSpPr>
            <p:nvPr/>
          </p:nvSpPr>
          <p:spPr bwMode="auto">
            <a:xfrm>
              <a:off x="2955325" y="2559551"/>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83" name="Freeform 40"/>
            <p:cNvSpPr>
              <a:spLocks/>
            </p:cNvSpPr>
            <p:nvPr/>
          </p:nvSpPr>
          <p:spPr bwMode="auto">
            <a:xfrm>
              <a:off x="2913063" y="2565400"/>
              <a:ext cx="1787525" cy="2003425"/>
            </a:xfrm>
            <a:custGeom>
              <a:avLst/>
              <a:gdLst/>
              <a:ahLst/>
              <a:cxnLst>
                <a:cxn ang="0">
                  <a:pos x="0" y="180"/>
                </a:cxn>
                <a:cxn ang="0">
                  <a:pos x="259" y="0"/>
                </a:cxn>
                <a:cxn ang="0">
                  <a:pos x="259" y="262"/>
                </a:cxn>
                <a:cxn ang="0">
                  <a:pos x="504" y="262"/>
                </a:cxn>
                <a:cxn ang="0">
                  <a:pos x="504" y="507"/>
                </a:cxn>
                <a:cxn ang="0">
                  <a:pos x="504" y="510"/>
                </a:cxn>
                <a:cxn ang="0">
                  <a:pos x="572" y="695"/>
                </a:cxn>
                <a:cxn ang="0">
                  <a:pos x="688" y="769"/>
                </a:cxn>
                <a:cxn ang="0">
                  <a:pos x="638" y="771"/>
                </a:cxn>
                <a:cxn ang="0">
                  <a:pos x="185" y="583"/>
                </a:cxn>
                <a:cxn ang="0">
                  <a:pos x="0" y="184"/>
                </a:cxn>
                <a:cxn ang="0">
                  <a:pos x="0" y="180"/>
                </a:cxn>
              </a:cxnLst>
              <a:rect l="0" t="0" r="r" b="b"/>
              <a:pathLst>
                <a:path w="688" h="771">
                  <a:moveTo>
                    <a:pt x="0" y="180"/>
                  </a:moveTo>
                  <a:cubicBezTo>
                    <a:pt x="28" y="78"/>
                    <a:pt x="115" y="18"/>
                    <a:pt x="259" y="0"/>
                  </a:cubicBezTo>
                  <a:cubicBezTo>
                    <a:pt x="259" y="262"/>
                    <a:pt x="259" y="262"/>
                    <a:pt x="259" y="262"/>
                  </a:cubicBezTo>
                  <a:cubicBezTo>
                    <a:pt x="504" y="262"/>
                    <a:pt x="504" y="262"/>
                    <a:pt x="504" y="262"/>
                  </a:cubicBezTo>
                  <a:cubicBezTo>
                    <a:pt x="504" y="507"/>
                    <a:pt x="504" y="507"/>
                    <a:pt x="504" y="507"/>
                  </a:cubicBezTo>
                  <a:cubicBezTo>
                    <a:pt x="504" y="508"/>
                    <a:pt x="504" y="509"/>
                    <a:pt x="504" y="510"/>
                  </a:cubicBezTo>
                  <a:cubicBezTo>
                    <a:pt x="513" y="589"/>
                    <a:pt x="535" y="651"/>
                    <a:pt x="572" y="695"/>
                  </a:cubicBezTo>
                  <a:cubicBezTo>
                    <a:pt x="602" y="731"/>
                    <a:pt x="640" y="756"/>
                    <a:pt x="688" y="769"/>
                  </a:cubicBezTo>
                  <a:cubicBezTo>
                    <a:pt x="672" y="770"/>
                    <a:pt x="655" y="771"/>
                    <a:pt x="638" y="771"/>
                  </a:cubicBezTo>
                  <a:cubicBezTo>
                    <a:pt x="461" y="771"/>
                    <a:pt x="310" y="708"/>
                    <a:pt x="185" y="583"/>
                  </a:cubicBezTo>
                  <a:cubicBezTo>
                    <a:pt x="73" y="471"/>
                    <a:pt x="11" y="338"/>
                    <a:pt x="0" y="184"/>
                  </a:cubicBezTo>
                  <a:cubicBezTo>
                    <a:pt x="0" y="183"/>
                    <a:pt x="0" y="181"/>
                    <a:pt x="0" y="180"/>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89" name="Group 88"/>
          <p:cNvGrpSpPr/>
          <p:nvPr/>
        </p:nvGrpSpPr>
        <p:grpSpPr>
          <a:xfrm>
            <a:off x="3879898" y="1664160"/>
            <a:ext cx="2675828" cy="2443406"/>
            <a:chOff x="2908300" y="1247775"/>
            <a:chExt cx="2007394" cy="1833032"/>
          </a:xfrm>
          <a:blipFill>
            <a:blip r:embed="rId4"/>
            <a:stretch>
              <a:fillRect/>
            </a:stretch>
          </a:blipFill>
        </p:grpSpPr>
        <p:sp>
          <p:nvSpPr>
            <p:cNvPr id="84" name="Freeform 39"/>
            <p:cNvSpPr>
              <a:spLocks/>
            </p:cNvSpPr>
            <p:nvPr/>
          </p:nvSpPr>
          <p:spPr bwMode="auto">
            <a:xfrm>
              <a:off x="2912269" y="1294870"/>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82" name="Freeform 39"/>
            <p:cNvSpPr>
              <a:spLocks/>
            </p:cNvSpPr>
            <p:nvPr/>
          </p:nvSpPr>
          <p:spPr bwMode="auto">
            <a:xfrm>
              <a:off x="2908300" y="1247775"/>
              <a:ext cx="2003425" cy="1785937"/>
            </a:xfrm>
            <a:custGeom>
              <a:avLst/>
              <a:gdLst/>
              <a:ahLst/>
              <a:cxnLst>
                <a:cxn ang="0">
                  <a:pos x="261" y="507"/>
                </a:cxn>
                <a:cxn ang="0">
                  <a:pos x="2" y="687"/>
                </a:cxn>
                <a:cxn ang="0">
                  <a:pos x="0" y="638"/>
                </a:cxn>
                <a:cxn ang="0">
                  <a:pos x="187" y="185"/>
                </a:cxn>
                <a:cxn ang="0">
                  <a:pos x="588" y="0"/>
                </a:cxn>
                <a:cxn ang="0">
                  <a:pos x="771" y="259"/>
                </a:cxn>
                <a:cxn ang="0">
                  <a:pos x="509" y="259"/>
                </a:cxn>
                <a:cxn ang="0">
                  <a:pos x="509" y="507"/>
                </a:cxn>
                <a:cxn ang="0">
                  <a:pos x="261" y="507"/>
                </a:cxn>
              </a:cxnLst>
              <a:rect l="0" t="0" r="r" b="b"/>
              <a:pathLst>
                <a:path w="771" h="687">
                  <a:moveTo>
                    <a:pt x="261" y="507"/>
                  </a:moveTo>
                  <a:cubicBezTo>
                    <a:pt x="117" y="525"/>
                    <a:pt x="30" y="585"/>
                    <a:pt x="2" y="687"/>
                  </a:cubicBezTo>
                  <a:cubicBezTo>
                    <a:pt x="1" y="671"/>
                    <a:pt x="0" y="655"/>
                    <a:pt x="0" y="638"/>
                  </a:cubicBezTo>
                  <a:cubicBezTo>
                    <a:pt x="0" y="461"/>
                    <a:pt x="62" y="310"/>
                    <a:pt x="187" y="185"/>
                  </a:cubicBezTo>
                  <a:cubicBezTo>
                    <a:pt x="300" y="73"/>
                    <a:pt x="433" y="11"/>
                    <a:pt x="588" y="0"/>
                  </a:cubicBezTo>
                  <a:cubicBezTo>
                    <a:pt x="701" y="39"/>
                    <a:pt x="762" y="125"/>
                    <a:pt x="771" y="259"/>
                  </a:cubicBezTo>
                  <a:cubicBezTo>
                    <a:pt x="509" y="259"/>
                    <a:pt x="509" y="259"/>
                    <a:pt x="509" y="259"/>
                  </a:cubicBezTo>
                  <a:cubicBezTo>
                    <a:pt x="509" y="507"/>
                    <a:pt x="509" y="507"/>
                    <a:pt x="509" y="507"/>
                  </a:cubicBezTo>
                  <a:lnTo>
                    <a:pt x="261" y="507"/>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49" name="Group 59"/>
          <p:cNvGrpSpPr/>
          <p:nvPr/>
        </p:nvGrpSpPr>
        <p:grpSpPr>
          <a:xfrm>
            <a:off x="8389136" y="5271944"/>
            <a:ext cx="3034136" cy="945679"/>
            <a:chOff x="7154104" y="3206176"/>
            <a:chExt cx="2276195" cy="709444"/>
          </a:xfrm>
        </p:grpSpPr>
        <p:sp>
          <p:nvSpPr>
            <p:cNvPr id="50" name="TextBox 49"/>
            <p:cNvSpPr txBox="1"/>
            <p:nvPr/>
          </p:nvSpPr>
          <p:spPr>
            <a:xfrm>
              <a:off x="7154105" y="3453979"/>
              <a:ext cx="2276194" cy="461641"/>
            </a:xfrm>
            <a:prstGeom prst="rect">
              <a:avLst/>
            </a:prstGeom>
            <a:noFill/>
          </p:spPr>
          <p:txBody>
            <a:bodyPr wrap="square" lIns="0" tIns="0" rIns="0" bIns="0" rtlCol="0">
              <a:spAutoFit/>
            </a:bodyPr>
            <a:lstStyle/>
            <a:p>
              <a:pP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51" name="Rectangle 50"/>
            <p:cNvSpPr/>
            <p:nvPr/>
          </p:nvSpPr>
          <p:spPr>
            <a:xfrm>
              <a:off x="7154104" y="3206176"/>
              <a:ext cx="1052293" cy="215404"/>
            </a:xfrm>
            <a:prstGeom prst="rect">
              <a:avLst/>
            </a:prstGeom>
          </p:spPr>
          <p:txBody>
            <a:bodyPr wrap="none" lIns="0" tIns="0" rIns="0" bIns="0">
              <a:spAutoFit/>
            </a:bodyPr>
            <a:lstStyle/>
            <a:p>
              <a:r>
                <a:rPr lang="en-US" sz="1866" b="1" dirty="0">
                  <a:solidFill>
                    <a:schemeClr val="accent4"/>
                  </a:solidFill>
                </a:rPr>
                <a:t>Keyword Here</a:t>
              </a:r>
            </a:p>
          </p:txBody>
        </p:sp>
      </p:grpSp>
      <p:grpSp>
        <p:nvGrpSpPr>
          <p:cNvPr id="52" name="Group 58"/>
          <p:cNvGrpSpPr/>
          <p:nvPr/>
        </p:nvGrpSpPr>
        <p:grpSpPr>
          <a:xfrm>
            <a:off x="8338349" y="1739636"/>
            <a:ext cx="3034136" cy="945679"/>
            <a:chOff x="7174424" y="1352592"/>
            <a:chExt cx="2276195" cy="709444"/>
          </a:xfrm>
        </p:grpSpPr>
        <p:sp>
          <p:nvSpPr>
            <p:cNvPr id="53" name="TextBox 52"/>
            <p:cNvSpPr txBox="1"/>
            <p:nvPr/>
          </p:nvSpPr>
          <p:spPr>
            <a:xfrm>
              <a:off x="7174424" y="1600395"/>
              <a:ext cx="2276195" cy="461641"/>
            </a:xfrm>
            <a:prstGeom prst="rect">
              <a:avLst/>
            </a:prstGeom>
            <a:noFill/>
          </p:spPr>
          <p:txBody>
            <a:bodyPr wrap="square" lIns="0" tIns="0" rIns="0" bIns="0" rtlCol="0">
              <a:spAutoFit/>
            </a:bodyPr>
            <a:lstStyle/>
            <a:p>
              <a:pP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54" name="Rectangle 53"/>
            <p:cNvSpPr/>
            <p:nvPr/>
          </p:nvSpPr>
          <p:spPr>
            <a:xfrm>
              <a:off x="7174424" y="1352592"/>
              <a:ext cx="1052293" cy="215404"/>
            </a:xfrm>
            <a:prstGeom prst="rect">
              <a:avLst/>
            </a:prstGeom>
          </p:spPr>
          <p:txBody>
            <a:bodyPr wrap="none" lIns="0" tIns="0" rIns="0" bIns="0">
              <a:spAutoFit/>
            </a:bodyPr>
            <a:lstStyle/>
            <a:p>
              <a:r>
                <a:rPr lang="en-US" sz="1866" b="1" dirty="0">
                  <a:solidFill>
                    <a:schemeClr val="accent3"/>
                  </a:solidFill>
                </a:rPr>
                <a:t>Keyword Here</a:t>
              </a:r>
            </a:p>
          </p:txBody>
        </p:sp>
      </p:grpSp>
      <p:grpSp>
        <p:nvGrpSpPr>
          <p:cNvPr id="55" name="Group 56"/>
          <p:cNvGrpSpPr/>
          <p:nvPr/>
        </p:nvGrpSpPr>
        <p:grpSpPr>
          <a:xfrm>
            <a:off x="836604" y="1739636"/>
            <a:ext cx="3034138" cy="945679"/>
            <a:chOff x="-296510" y="1363501"/>
            <a:chExt cx="2276196" cy="709444"/>
          </a:xfrm>
        </p:grpSpPr>
        <p:sp>
          <p:nvSpPr>
            <p:cNvPr id="56" name="TextBox 55"/>
            <p:cNvSpPr txBox="1"/>
            <p:nvPr/>
          </p:nvSpPr>
          <p:spPr>
            <a:xfrm>
              <a:off x="-296510" y="1611304"/>
              <a:ext cx="2276196" cy="461641"/>
            </a:xfrm>
            <a:prstGeom prst="rect">
              <a:avLst/>
            </a:prstGeom>
            <a:noFill/>
          </p:spPr>
          <p:txBody>
            <a:bodyPr wrap="square" lIns="0" tIns="0" rIns="0" bIns="0" rtlCol="0">
              <a:spAutoFit/>
            </a:bodyPr>
            <a:lstStyle/>
            <a:p>
              <a:pPr algn="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57" name="Rectangle 56"/>
            <p:cNvSpPr/>
            <p:nvPr/>
          </p:nvSpPr>
          <p:spPr>
            <a:xfrm>
              <a:off x="927392" y="1363501"/>
              <a:ext cx="1052293" cy="215404"/>
            </a:xfrm>
            <a:prstGeom prst="rect">
              <a:avLst/>
            </a:prstGeom>
          </p:spPr>
          <p:txBody>
            <a:bodyPr wrap="none" lIns="0" tIns="0" rIns="0" bIns="0">
              <a:spAutoFit/>
            </a:bodyPr>
            <a:lstStyle/>
            <a:p>
              <a:pPr algn="r"/>
              <a:r>
                <a:rPr lang="en-US" sz="1866" b="1" dirty="0">
                  <a:solidFill>
                    <a:schemeClr val="accent2"/>
                  </a:solidFill>
                </a:rPr>
                <a:t>Keyword Here</a:t>
              </a:r>
            </a:p>
          </p:txBody>
        </p:sp>
      </p:grpSp>
      <p:grpSp>
        <p:nvGrpSpPr>
          <p:cNvPr id="58" name="Group 56"/>
          <p:cNvGrpSpPr/>
          <p:nvPr/>
        </p:nvGrpSpPr>
        <p:grpSpPr>
          <a:xfrm>
            <a:off x="798514" y="5247706"/>
            <a:ext cx="3034138" cy="945679"/>
            <a:chOff x="-296510" y="1363501"/>
            <a:chExt cx="2276196" cy="709444"/>
          </a:xfrm>
        </p:grpSpPr>
        <p:sp>
          <p:nvSpPr>
            <p:cNvPr id="59" name="TextBox 58"/>
            <p:cNvSpPr txBox="1"/>
            <p:nvPr/>
          </p:nvSpPr>
          <p:spPr>
            <a:xfrm>
              <a:off x="-296510" y="1611304"/>
              <a:ext cx="2276196" cy="461641"/>
            </a:xfrm>
            <a:prstGeom prst="rect">
              <a:avLst/>
            </a:prstGeom>
            <a:noFill/>
          </p:spPr>
          <p:txBody>
            <a:bodyPr wrap="square" lIns="0" tIns="0" rIns="0" bIns="0" rtlCol="0">
              <a:spAutoFit/>
            </a:bodyPr>
            <a:lstStyle/>
            <a:p>
              <a:pPr algn="r" defTabSz="1218895">
                <a:spcBef>
                  <a:spcPct val="20000"/>
                </a:spcBef>
                <a:defRPr/>
              </a:pPr>
              <a:r>
                <a:rPr lang="en-US" sz="1333" dirty="0">
                  <a:solidFill>
                    <a:schemeClr val="tx1">
                      <a:lumMod val="50000"/>
                      <a:lumOff val="50000"/>
                    </a:schemeClr>
                  </a:solidFill>
                </a:rPr>
                <a:t>There are many variations passages of lorem ipsum available  majority have suffered alteration </a:t>
              </a:r>
              <a:endParaRPr lang="en-US" sz="1333" dirty="0">
                <a:solidFill>
                  <a:schemeClr val="tx1">
                    <a:lumMod val="65000"/>
                    <a:lumOff val="35000"/>
                  </a:schemeClr>
                </a:solidFill>
              </a:endParaRPr>
            </a:p>
          </p:txBody>
        </p:sp>
        <p:sp>
          <p:nvSpPr>
            <p:cNvPr id="60" name="Rectangle 59"/>
            <p:cNvSpPr/>
            <p:nvPr/>
          </p:nvSpPr>
          <p:spPr>
            <a:xfrm>
              <a:off x="927392" y="1363501"/>
              <a:ext cx="1052293" cy="215404"/>
            </a:xfrm>
            <a:prstGeom prst="rect">
              <a:avLst/>
            </a:prstGeom>
          </p:spPr>
          <p:txBody>
            <a:bodyPr wrap="none" lIns="0" tIns="0" rIns="0" bIns="0">
              <a:spAutoFit/>
            </a:bodyPr>
            <a:lstStyle/>
            <a:p>
              <a:pPr algn="r"/>
              <a:r>
                <a:rPr lang="en-US" sz="1866" b="1" dirty="0">
                  <a:solidFill>
                    <a:schemeClr val="accent1"/>
                  </a:solidFill>
                </a:rPr>
                <a:t>Keyword Here</a:t>
              </a:r>
            </a:p>
          </p:txBody>
        </p:sp>
      </p:grpSp>
      <p:grpSp>
        <p:nvGrpSpPr>
          <p:cNvPr id="31" name="Group 30"/>
          <p:cNvGrpSpPr/>
          <p:nvPr/>
        </p:nvGrpSpPr>
        <p:grpSpPr>
          <a:xfrm>
            <a:off x="4631074" y="4476090"/>
            <a:ext cx="817122" cy="815190"/>
            <a:chOff x="1081088" y="2138363"/>
            <a:chExt cx="671512" cy="669925"/>
          </a:xfrm>
          <a:solidFill>
            <a:schemeClr val="bg1"/>
          </a:solidFill>
        </p:grpSpPr>
        <p:sp>
          <p:nvSpPr>
            <p:cNvPr id="3088" name="Freeform 16"/>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close/>
                  <a:moveTo>
                    <a:pt x="53" y="0"/>
                  </a:moveTo>
                  <a:lnTo>
                    <a:pt x="53"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89" name="Freeform 17"/>
            <p:cNvSpPr>
              <a:spLocks noEditPoints="1"/>
            </p:cNvSpPr>
            <p:nvPr/>
          </p:nvSpPr>
          <p:spPr bwMode="auto">
            <a:xfrm>
              <a:off x="1165225" y="2516188"/>
              <a:ext cx="125412" cy="125413"/>
            </a:xfrm>
            <a:custGeom>
              <a:avLst/>
              <a:gdLst/>
              <a:ahLst/>
              <a:cxnLst>
                <a:cxn ang="0">
                  <a:pos x="53" y="0"/>
                </a:cxn>
                <a:cxn ang="0">
                  <a:pos x="26" y="0"/>
                </a:cxn>
                <a:cxn ang="0">
                  <a:pos x="26" y="26"/>
                </a:cxn>
                <a:cxn ang="0">
                  <a:pos x="0" y="26"/>
                </a:cxn>
                <a:cxn ang="0">
                  <a:pos x="0" y="52"/>
                </a:cxn>
                <a:cxn ang="0">
                  <a:pos x="26" y="52"/>
                </a:cxn>
                <a:cxn ang="0">
                  <a:pos x="26" y="79"/>
                </a:cxn>
                <a:cxn ang="0">
                  <a:pos x="53" y="79"/>
                </a:cxn>
                <a:cxn ang="0">
                  <a:pos x="53" y="52"/>
                </a:cxn>
                <a:cxn ang="0">
                  <a:pos x="79" y="52"/>
                </a:cxn>
                <a:cxn ang="0">
                  <a:pos x="79" y="26"/>
                </a:cxn>
                <a:cxn ang="0">
                  <a:pos x="53" y="26"/>
                </a:cxn>
                <a:cxn ang="0">
                  <a:pos x="53" y="0"/>
                </a:cxn>
                <a:cxn ang="0">
                  <a:pos x="53" y="0"/>
                </a:cxn>
                <a:cxn ang="0">
                  <a:pos x="53" y="0"/>
                </a:cxn>
              </a:cxnLst>
              <a:rect l="0" t="0" r="r" b="b"/>
              <a:pathLst>
                <a:path w="79" h="79">
                  <a:moveTo>
                    <a:pt x="53" y="0"/>
                  </a:moveTo>
                  <a:lnTo>
                    <a:pt x="26" y="0"/>
                  </a:lnTo>
                  <a:lnTo>
                    <a:pt x="26" y="26"/>
                  </a:lnTo>
                  <a:lnTo>
                    <a:pt x="0" y="26"/>
                  </a:lnTo>
                  <a:lnTo>
                    <a:pt x="0" y="52"/>
                  </a:lnTo>
                  <a:lnTo>
                    <a:pt x="26" y="52"/>
                  </a:lnTo>
                  <a:lnTo>
                    <a:pt x="26" y="79"/>
                  </a:lnTo>
                  <a:lnTo>
                    <a:pt x="53" y="79"/>
                  </a:lnTo>
                  <a:lnTo>
                    <a:pt x="53" y="52"/>
                  </a:lnTo>
                  <a:lnTo>
                    <a:pt x="79" y="52"/>
                  </a:lnTo>
                  <a:lnTo>
                    <a:pt x="79" y="26"/>
                  </a:lnTo>
                  <a:lnTo>
                    <a:pt x="53" y="26"/>
                  </a:lnTo>
                  <a:lnTo>
                    <a:pt x="53" y="0"/>
                  </a:lnTo>
                  <a:moveTo>
                    <a:pt x="53" y="0"/>
                  </a:moveTo>
                  <a:lnTo>
                    <a:pt x="53" y="0"/>
                  </a:ln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0" name="Freeform 18"/>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close/>
                  <a:moveTo>
                    <a:pt x="53" y="158"/>
                  </a:moveTo>
                  <a:lnTo>
                    <a:pt x="53" y="158"/>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1" name="Freeform 19"/>
            <p:cNvSpPr>
              <a:spLocks noEditPoints="1"/>
            </p:cNvSpPr>
            <p:nvPr/>
          </p:nvSpPr>
          <p:spPr bwMode="auto">
            <a:xfrm>
              <a:off x="1081088" y="2181226"/>
              <a:ext cx="250825" cy="250825"/>
            </a:xfrm>
            <a:custGeom>
              <a:avLst/>
              <a:gdLst/>
              <a:ahLst/>
              <a:cxnLst>
                <a:cxn ang="0">
                  <a:pos x="53" y="158"/>
                </a:cxn>
                <a:cxn ang="0">
                  <a:pos x="106" y="158"/>
                </a:cxn>
                <a:cxn ang="0">
                  <a:pos x="106" y="105"/>
                </a:cxn>
                <a:cxn ang="0">
                  <a:pos x="158" y="105"/>
                </a:cxn>
                <a:cxn ang="0">
                  <a:pos x="158" y="52"/>
                </a:cxn>
                <a:cxn ang="0">
                  <a:pos x="106" y="52"/>
                </a:cxn>
                <a:cxn ang="0">
                  <a:pos x="106" y="0"/>
                </a:cxn>
                <a:cxn ang="0">
                  <a:pos x="53" y="0"/>
                </a:cxn>
                <a:cxn ang="0">
                  <a:pos x="53" y="52"/>
                </a:cxn>
                <a:cxn ang="0">
                  <a:pos x="0" y="52"/>
                </a:cxn>
                <a:cxn ang="0">
                  <a:pos x="0" y="105"/>
                </a:cxn>
                <a:cxn ang="0">
                  <a:pos x="53" y="105"/>
                </a:cxn>
                <a:cxn ang="0">
                  <a:pos x="53" y="158"/>
                </a:cxn>
                <a:cxn ang="0">
                  <a:pos x="53" y="158"/>
                </a:cxn>
                <a:cxn ang="0">
                  <a:pos x="53" y="158"/>
                </a:cxn>
              </a:cxnLst>
              <a:rect l="0" t="0" r="r" b="b"/>
              <a:pathLst>
                <a:path w="158" h="158">
                  <a:moveTo>
                    <a:pt x="53" y="158"/>
                  </a:moveTo>
                  <a:lnTo>
                    <a:pt x="106" y="158"/>
                  </a:lnTo>
                  <a:lnTo>
                    <a:pt x="106" y="105"/>
                  </a:lnTo>
                  <a:lnTo>
                    <a:pt x="158" y="105"/>
                  </a:lnTo>
                  <a:lnTo>
                    <a:pt x="158" y="52"/>
                  </a:lnTo>
                  <a:lnTo>
                    <a:pt x="106" y="52"/>
                  </a:lnTo>
                  <a:lnTo>
                    <a:pt x="106" y="0"/>
                  </a:lnTo>
                  <a:lnTo>
                    <a:pt x="53" y="0"/>
                  </a:lnTo>
                  <a:lnTo>
                    <a:pt x="53" y="52"/>
                  </a:lnTo>
                  <a:lnTo>
                    <a:pt x="0" y="52"/>
                  </a:lnTo>
                  <a:lnTo>
                    <a:pt x="0" y="105"/>
                  </a:lnTo>
                  <a:lnTo>
                    <a:pt x="53" y="105"/>
                  </a:lnTo>
                  <a:lnTo>
                    <a:pt x="53" y="158"/>
                  </a:lnTo>
                  <a:moveTo>
                    <a:pt x="53" y="158"/>
                  </a:moveTo>
                  <a:lnTo>
                    <a:pt x="53" y="158"/>
                  </a:ln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2" name="Freeform 20"/>
            <p:cNvSpPr>
              <a:spLocks noEditPoints="1"/>
            </p:cNvSpPr>
            <p:nvPr/>
          </p:nvSpPr>
          <p:spPr bwMode="auto">
            <a:xfrm>
              <a:off x="1331913" y="2138363"/>
              <a:ext cx="295275" cy="669925"/>
            </a:xfrm>
            <a:custGeom>
              <a:avLst/>
              <a:gdLst/>
              <a:ahLst/>
              <a:cxnLst>
                <a:cxn ang="0">
                  <a:pos x="1079" y="450"/>
                </a:cxn>
                <a:cxn ang="0">
                  <a:pos x="630" y="0"/>
                </a:cxn>
                <a:cxn ang="0">
                  <a:pos x="180" y="450"/>
                </a:cxn>
                <a:cxn ang="0">
                  <a:pos x="180" y="1808"/>
                </a:cxn>
                <a:cxn ang="0">
                  <a:pos x="0" y="2247"/>
                </a:cxn>
                <a:cxn ang="0">
                  <a:pos x="630" y="2876"/>
                </a:cxn>
                <a:cxn ang="0">
                  <a:pos x="1259" y="2247"/>
                </a:cxn>
                <a:cxn ang="0">
                  <a:pos x="1079" y="1808"/>
                </a:cxn>
                <a:cxn ang="0">
                  <a:pos x="1079" y="450"/>
                </a:cxn>
                <a:cxn ang="0">
                  <a:pos x="630" y="2696"/>
                </a:cxn>
                <a:cxn ang="0">
                  <a:pos x="575" y="2691"/>
                </a:cxn>
                <a:cxn ang="0">
                  <a:pos x="180" y="2247"/>
                </a:cxn>
                <a:cxn ang="0">
                  <a:pos x="360" y="1890"/>
                </a:cxn>
                <a:cxn ang="0">
                  <a:pos x="360" y="450"/>
                </a:cxn>
                <a:cxn ang="0">
                  <a:pos x="630" y="180"/>
                </a:cxn>
                <a:cxn ang="0">
                  <a:pos x="899" y="450"/>
                </a:cxn>
                <a:cxn ang="0">
                  <a:pos x="899" y="1890"/>
                </a:cxn>
                <a:cxn ang="0">
                  <a:pos x="1079" y="2247"/>
                </a:cxn>
                <a:cxn ang="0">
                  <a:pos x="630" y="2696"/>
                </a:cxn>
                <a:cxn ang="0">
                  <a:pos x="630" y="2696"/>
                </a:cxn>
                <a:cxn ang="0">
                  <a:pos x="630" y="2696"/>
                </a:cxn>
              </a:cxnLst>
              <a:rect l="0" t="0" r="r" b="b"/>
              <a:pathLst>
                <a:path w="1259" h="2876">
                  <a:moveTo>
                    <a:pt x="1079" y="450"/>
                  </a:moveTo>
                  <a:cubicBezTo>
                    <a:pt x="1079" y="202"/>
                    <a:pt x="878" y="0"/>
                    <a:pt x="630" y="0"/>
                  </a:cubicBezTo>
                  <a:cubicBezTo>
                    <a:pt x="381" y="0"/>
                    <a:pt x="180" y="202"/>
                    <a:pt x="180" y="450"/>
                  </a:cubicBezTo>
                  <a:cubicBezTo>
                    <a:pt x="180" y="1808"/>
                    <a:pt x="180" y="1808"/>
                    <a:pt x="180" y="1808"/>
                  </a:cubicBezTo>
                  <a:cubicBezTo>
                    <a:pt x="69" y="1921"/>
                    <a:pt x="0" y="2076"/>
                    <a:pt x="0" y="2247"/>
                  </a:cubicBezTo>
                  <a:cubicBezTo>
                    <a:pt x="0" y="2595"/>
                    <a:pt x="282" y="2876"/>
                    <a:pt x="630" y="2876"/>
                  </a:cubicBezTo>
                  <a:cubicBezTo>
                    <a:pt x="977" y="2876"/>
                    <a:pt x="1259" y="2595"/>
                    <a:pt x="1259" y="2247"/>
                  </a:cubicBezTo>
                  <a:cubicBezTo>
                    <a:pt x="1259" y="2076"/>
                    <a:pt x="1190" y="1921"/>
                    <a:pt x="1079" y="1808"/>
                  </a:cubicBezTo>
                  <a:lnTo>
                    <a:pt x="1079" y="450"/>
                  </a:lnTo>
                  <a:close/>
                  <a:moveTo>
                    <a:pt x="630" y="2696"/>
                  </a:moveTo>
                  <a:cubicBezTo>
                    <a:pt x="611" y="2696"/>
                    <a:pt x="593" y="2694"/>
                    <a:pt x="575" y="2691"/>
                  </a:cubicBezTo>
                  <a:cubicBezTo>
                    <a:pt x="353" y="2664"/>
                    <a:pt x="180" y="2477"/>
                    <a:pt x="180" y="2247"/>
                  </a:cubicBezTo>
                  <a:cubicBezTo>
                    <a:pt x="180" y="2101"/>
                    <a:pt x="251" y="1972"/>
                    <a:pt x="360" y="1890"/>
                  </a:cubicBezTo>
                  <a:cubicBezTo>
                    <a:pt x="360" y="450"/>
                    <a:pt x="360" y="450"/>
                    <a:pt x="360" y="450"/>
                  </a:cubicBezTo>
                  <a:cubicBezTo>
                    <a:pt x="360" y="301"/>
                    <a:pt x="481" y="180"/>
                    <a:pt x="630" y="180"/>
                  </a:cubicBezTo>
                  <a:cubicBezTo>
                    <a:pt x="778" y="180"/>
                    <a:pt x="899" y="301"/>
                    <a:pt x="899" y="450"/>
                  </a:cubicBezTo>
                  <a:cubicBezTo>
                    <a:pt x="899" y="1890"/>
                    <a:pt x="899" y="1890"/>
                    <a:pt x="899" y="1890"/>
                  </a:cubicBezTo>
                  <a:cubicBezTo>
                    <a:pt x="1008" y="1972"/>
                    <a:pt x="1079" y="2101"/>
                    <a:pt x="1079" y="2247"/>
                  </a:cubicBezTo>
                  <a:cubicBezTo>
                    <a:pt x="1079" y="2495"/>
                    <a:pt x="878" y="2696"/>
                    <a:pt x="630" y="2696"/>
                  </a:cubicBezTo>
                  <a:close/>
                  <a:moveTo>
                    <a:pt x="630" y="2696"/>
                  </a:moveTo>
                  <a:cubicBezTo>
                    <a:pt x="630" y="2696"/>
                    <a:pt x="630" y="2696"/>
                    <a:pt x="630" y="269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3" name="Freeform 21"/>
            <p:cNvSpPr>
              <a:spLocks noEditPoints="1"/>
            </p:cNvSpPr>
            <p:nvPr/>
          </p:nvSpPr>
          <p:spPr bwMode="auto">
            <a:xfrm>
              <a:off x="1416050" y="2306638"/>
              <a:ext cx="127000" cy="417513"/>
            </a:xfrm>
            <a:custGeom>
              <a:avLst/>
              <a:gdLst/>
              <a:ahLst/>
              <a:cxnLst>
                <a:cxn ang="0">
                  <a:pos x="359" y="1275"/>
                </a:cxn>
                <a:cxn ang="0">
                  <a:pos x="359" y="0"/>
                </a:cxn>
                <a:cxn ang="0">
                  <a:pos x="180" y="0"/>
                </a:cxn>
                <a:cxn ang="0">
                  <a:pos x="180" y="1275"/>
                </a:cxn>
                <a:cxn ang="0">
                  <a:pos x="0" y="1528"/>
                </a:cxn>
                <a:cxn ang="0">
                  <a:pos x="270" y="1798"/>
                </a:cxn>
                <a:cxn ang="0">
                  <a:pos x="539" y="1528"/>
                </a:cxn>
                <a:cxn ang="0">
                  <a:pos x="359" y="1275"/>
                </a:cxn>
                <a:cxn ang="0">
                  <a:pos x="359" y="1275"/>
                </a:cxn>
                <a:cxn ang="0">
                  <a:pos x="359" y="1275"/>
                </a:cxn>
              </a:cxnLst>
              <a:rect l="0" t="0" r="r" b="b"/>
              <a:pathLst>
                <a:path w="539" h="1798">
                  <a:moveTo>
                    <a:pt x="359" y="1275"/>
                  </a:moveTo>
                  <a:cubicBezTo>
                    <a:pt x="359" y="0"/>
                    <a:pt x="359" y="0"/>
                    <a:pt x="359" y="0"/>
                  </a:cubicBezTo>
                  <a:cubicBezTo>
                    <a:pt x="180" y="0"/>
                    <a:pt x="180" y="0"/>
                    <a:pt x="180" y="0"/>
                  </a:cubicBezTo>
                  <a:cubicBezTo>
                    <a:pt x="180" y="1275"/>
                    <a:pt x="180" y="1275"/>
                    <a:pt x="180" y="1275"/>
                  </a:cubicBezTo>
                  <a:cubicBezTo>
                    <a:pt x="75" y="1312"/>
                    <a:pt x="0" y="1411"/>
                    <a:pt x="0" y="1528"/>
                  </a:cubicBezTo>
                  <a:cubicBezTo>
                    <a:pt x="0" y="1677"/>
                    <a:pt x="121" y="1798"/>
                    <a:pt x="270" y="1798"/>
                  </a:cubicBezTo>
                  <a:cubicBezTo>
                    <a:pt x="418" y="1798"/>
                    <a:pt x="539" y="1677"/>
                    <a:pt x="539" y="1528"/>
                  </a:cubicBezTo>
                  <a:cubicBezTo>
                    <a:pt x="539" y="1411"/>
                    <a:pt x="464" y="1312"/>
                    <a:pt x="359" y="1275"/>
                  </a:cubicBezTo>
                  <a:close/>
                  <a:moveTo>
                    <a:pt x="359" y="1275"/>
                  </a:moveTo>
                  <a:cubicBezTo>
                    <a:pt x="359" y="1275"/>
                    <a:pt x="359" y="1275"/>
                    <a:pt x="359" y="1275"/>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4" name="Freeform 22"/>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close/>
                  <a:moveTo>
                    <a:pt x="52" y="26"/>
                  </a:moveTo>
                  <a:lnTo>
                    <a:pt x="52" y="26"/>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5" name="Freeform 23"/>
            <p:cNvSpPr>
              <a:spLocks noEditPoints="1"/>
            </p:cNvSpPr>
            <p:nvPr/>
          </p:nvSpPr>
          <p:spPr bwMode="auto">
            <a:xfrm>
              <a:off x="1627188" y="2222501"/>
              <a:ext cx="125412" cy="125413"/>
            </a:xfrm>
            <a:custGeom>
              <a:avLst/>
              <a:gdLst/>
              <a:ahLst/>
              <a:cxnLst>
                <a:cxn ang="0">
                  <a:pos x="52" y="26"/>
                </a:cxn>
                <a:cxn ang="0">
                  <a:pos x="52" y="0"/>
                </a:cxn>
                <a:cxn ang="0">
                  <a:pos x="26" y="0"/>
                </a:cxn>
                <a:cxn ang="0">
                  <a:pos x="26" y="26"/>
                </a:cxn>
                <a:cxn ang="0">
                  <a:pos x="0" y="26"/>
                </a:cxn>
                <a:cxn ang="0">
                  <a:pos x="0" y="53"/>
                </a:cxn>
                <a:cxn ang="0">
                  <a:pos x="26" y="53"/>
                </a:cxn>
                <a:cxn ang="0">
                  <a:pos x="26" y="79"/>
                </a:cxn>
                <a:cxn ang="0">
                  <a:pos x="52" y="79"/>
                </a:cxn>
                <a:cxn ang="0">
                  <a:pos x="52" y="53"/>
                </a:cxn>
                <a:cxn ang="0">
                  <a:pos x="79" y="53"/>
                </a:cxn>
                <a:cxn ang="0">
                  <a:pos x="79" y="26"/>
                </a:cxn>
                <a:cxn ang="0">
                  <a:pos x="52" y="26"/>
                </a:cxn>
                <a:cxn ang="0">
                  <a:pos x="52" y="26"/>
                </a:cxn>
                <a:cxn ang="0">
                  <a:pos x="52" y="26"/>
                </a:cxn>
              </a:cxnLst>
              <a:rect l="0" t="0" r="r" b="b"/>
              <a:pathLst>
                <a:path w="79" h="79">
                  <a:moveTo>
                    <a:pt x="52" y="26"/>
                  </a:moveTo>
                  <a:lnTo>
                    <a:pt x="52" y="0"/>
                  </a:lnTo>
                  <a:lnTo>
                    <a:pt x="26" y="0"/>
                  </a:lnTo>
                  <a:lnTo>
                    <a:pt x="26" y="26"/>
                  </a:lnTo>
                  <a:lnTo>
                    <a:pt x="0" y="26"/>
                  </a:lnTo>
                  <a:lnTo>
                    <a:pt x="0" y="53"/>
                  </a:lnTo>
                  <a:lnTo>
                    <a:pt x="26" y="53"/>
                  </a:lnTo>
                  <a:lnTo>
                    <a:pt x="26" y="79"/>
                  </a:lnTo>
                  <a:lnTo>
                    <a:pt x="52" y="79"/>
                  </a:lnTo>
                  <a:lnTo>
                    <a:pt x="52" y="53"/>
                  </a:lnTo>
                  <a:lnTo>
                    <a:pt x="79" y="53"/>
                  </a:lnTo>
                  <a:lnTo>
                    <a:pt x="79" y="26"/>
                  </a:lnTo>
                  <a:lnTo>
                    <a:pt x="52" y="26"/>
                  </a:lnTo>
                  <a:moveTo>
                    <a:pt x="52" y="26"/>
                  </a:moveTo>
                  <a:lnTo>
                    <a:pt x="52" y="26"/>
                  </a:ln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32" name="Freeform 35"/>
          <p:cNvSpPr>
            <a:spLocks noEditPoints="1"/>
          </p:cNvSpPr>
          <p:nvPr/>
        </p:nvSpPr>
        <p:spPr bwMode="auto">
          <a:xfrm>
            <a:off x="6642735" y="2409772"/>
            <a:ext cx="742112" cy="891080"/>
          </a:xfrm>
          <a:custGeom>
            <a:avLst/>
            <a:gdLst/>
            <a:ahLst/>
            <a:cxnLst>
              <a:cxn ang="0">
                <a:pos x="37" y="23"/>
              </a:cxn>
              <a:cxn ang="0">
                <a:pos x="37" y="3"/>
              </a:cxn>
              <a:cxn ang="0">
                <a:pos x="40" y="3"/>
              </a:cxn>
              <a:cxn ang="0">
                <a:pos x="40" y="0"/>
              </a:cxn>
              <a:cxn ang="0">
                <a:pos x="17" y="0"/>
              </a:cxn>
              <a:cxn ang="0">
                <a:pos x="17" y="3"/>
              </a:cxn>
              <a:cxn ang="0">
                <a:pos x="20" y="3"/>
              </a:cxn>
              <a:cxn ang="0">
                <a:pos x="20" y="23"/>
              </a:cxn>
              <a:cxn ang="0">
                <a:pos x="0" y="60"/>
              </a:cxn>
              <a:cxn ang="0">
                <a:pos x="9" y="69"/>
              </a:cxn>
              <a:cxn ang="0">
                <a:pos x="49" y="69"/>
              </a:cxn>
              <a:cxn ang="0">
                <a:pos x="57" y="60"/>
              </a:cxn>
              <a:cxn ang="0">
                <a:pos x="37" y="23"/>
              </a:cxn>
              <a:cxn ang="0">
                <a:pos x="49" y="66"/>
              </a:cxn>
              <a:cxn ang="0">
                <a:pos x="9" y="66"/>
              </a:cxn>
              <a:cxn ang="0">
                <a:pos x="3" y="60"/>
              </a:cxn>
              <a:cxn ang="0">
                <a:pos x="22" y="24"/>
              </a:cxn>
              <a:cxn ang="0">
                <a:pos x="23" y="24"/>
              </a:cxn>
              <a:cxn ang="0">
                <a:pos x="23" y="3"/>
              </a:cxn>
              <a:cxn ang="0">
                <a:pos x="34" y="3"/>
              </a:cxn>
              <a:cxn ang="0">
                <a:pos x="34" y="24"/>
              </a:cxn>
              <a:cxn ang="0">
                <a:pos x="35" y="24"/>
              </a:cxn>
              <a:cxn ang="0">
                <a:pos x="54" y="60"/>
              </a:cxn>
              <a:cxn ang="0">
                <a:pos x="49" y="66"/>
              </a:cxn>
              <a:cxn ang="0">
                <a:pos x="20" y="55"/>
              </a:cxn>
              <a:cxn ang="0">
                <a:pos x="17" y="58"/>
              </a:cxn>
              <a:cxn ang="0">
                <a:pos x="14" y="55"/>
              </a:cxn>
              <a:cxn ang="0">
                <a:pos x="17" y="52"/>
              </a:cxn>
              <a:cxn ang="0">
                <a:pos x="20" y="55"/>
              </a:cxn>
              <a:cxn ang="0">
                <a:pos x="37" y="59"/>
              </a:cxn>
              <a:cxn ang="0">
                <a:pos x="33" y="63"/>
              </a:cxn>
              <a:cxn ang="0">
                <a:pos x="29" y="59"/>
              </a:cxn>
              <a:cxn ang="0">
                <a:pos x="33" y="55"/>
              </a:cxn>
              <a:cxn ang="0">
                <a:pos x="37" y="59"/>
              </a:cxn>
              <a:cxn ang="0">
                <a:pos x="30" y="54"/>
              </a:cxn>
              <a:cxn ang="0">
                <a:pos x="27" y="57"/>
              </a:cxn>
              <a:cxn ang="0">
                <a:pos x="23" y="54"/>
              </a:cxn>
              <a:cxn ang="0">
                <a:pos x="27" y="50"/>
              </a:cxn>
              <a:cxn ang="0">
                <a:pos x="30" y="54"/>
              </a:cxn>
              <a:cxn ang="0">
                <a:pos x="26" y="49"/>
              </a:cxn>
              <a:cxn ang="0">
                <a:pos x="21" y="44"/>
              </a:cxn>
              <a:cxn ang="0">
                <a:pos x="26" y="39"/>
              </a:cxn>
              <a:cxn ang="0">
                <a:pos x="31" y="44"/>
              </a:cxn>
              <a:cxn ang="0">
                <a:pos x="26" y="49"/>
              </a:cxn>
              <a:cxn ang="0">
                <a:pos x="34" y="44"/>
              </a:cxn>
              <a:cxn ang="0">
                <a:pos x="37" y="41"/>
              </a:cxn>
              <a:cxn ang="0">
                <a:pos x="40" y="44"/>
              </a:cxn>
              <a:cxn ang="0">
                <a:pos x="37" y="47"/>
              </a:cxn>
              <a:cxn ang="0">
                <a:pos x="34" y="44"/>
              </a:cxn>
              <a:cxn ang="0">
                <a:pos x="37" y="51"/>
              </a:cxn>
              <a:cxn ang="0">
                <a:pos x="35" y="53"/>
              </a:cxn>
              <a:cxn ang="0">
                <a:pos x="33" y="51"/>
              </a:cxn>
              <a:cxn ang="0">
                <a:pos x="35" y="49"/>
              </a:cxn>
              <a:cxn ang="0">
                <a:pos x="37" y="51"/>
              </a:cxn>
              <a:cxn ang="0">
                <a:pos x="37" y="51"/>
              </a:cxn>
              <a:cxn ang="0">
                <a:pos x="37" y="51"/>
              </a:cxn>
            </a:cxnLst>
            <a:rect l="0" t="0" r="r" b="b"/>
            <a:pathLst>
              <a:path w="57" h="69">
                <a:moveTo>
                  <a:pt x="37" y="23"/>
                </a:moveTo>
                <a:cubicBezTo>
                  <a:pt x="37" y="3"/>
                  <a:pt x="37" y="3"/>
                  <a:pt x="37" y="3"/>
                </a:cubicBezTo>
                <a:cubicBezTo>
                  <a:pt x="40" y="3"/>
                  <a:pt x="40" y="3"/>
                  <a:pt x="40" y="3"/>
                </a:cubicBezTo>
                <a:cubicBezTo>
                  <a:pt x="40" y="0"/>
                  <a:pt x="40" y="0"/>
                  <a:pt x="40" y="0"/>
                </a:cubicBezTo>
                <a:cubicBezTo>
                  <a:pt x="17" y="0"/>
                  <a:pt x="17" y="0"/>
                  <a:pt x="17" y="0"/>
                </a:cubicBezTo>
                <a:cubicBezTo>
                  <a:pt x="17" y="3"/>
                  <a:pt x="17" y="3"/>
                  <a:pt x="17" y="3"/>
                </a:cubicBezTo>
                <a:cubicBezTo>
                  <a:pt x="20" y="3"/>
                  <a:pt x="20" y="3"/>
                  <a:pt x="20" y="3"/>
                </a:cubicBezTo>
                <a:cubicBezTo>
                  <a:pt x="20" y="23"/>
                  <a:pt x="20" y="23"/>
                  <a:pt x="20" y="23"/>
                </a:cubicBezTo>
                <a:cubicBezTo>
                  <a:pt x="20" y="23"/>
                  <a:pt x="0" y="51"/>
                  <a:pt x="0" y="60"/>
                </a:cubicBezTo>
                <a:cubicBezTo>
                  <a:pt x="0" y="69"/>
                  <a:pt x="9" y="69"/>
                  <a:pt x="9" y="69"/>
                </a:cubicBezTo>
                <a:cubicBezTo>
                  <a:pt x="49" y="69"/>
                  <a:pt x="49" y="69"/>
                  <a:pt x="49" y="69"/>
                </a:cubicBezTo>
                <a:cubicBezTo>
                  <a:pt x="49" y="69"/>
                  <a:pt x="57" y="69"/>
                  <a:pt x="57" y="60"/>
                </a:cubicBezTo>
                <a:cubicBezTo>
                  <a:pt x="57" y="51"/>
                  <a:pt x="37" y="23"/>
                  <a:pt x="37" y="23"/>
                </a:cubicBezTo>
                <a:close/>
                <a:moveTo>
                  <a:pt x="49" y="66"/>
                </a:moveTo>
                <a:cubicBezTo>
                  <a:pt x="9" y="66"/>
                  <a:pt x="9" y="66"/>
                  <a:pt x="9" y="66"/>
                </a:cubicBezTo>
                <a:cubicBezTo>
                  <a:pt x="8" y="66"/>
                  <a:pt x="3" y="65"/>
                  <a:pt x="3" y="60"/>
                </a:cubicBezTo>
                <a:cubicBezTo>
                  <a:pt x="3" y="54"/>
                  <a:pt x="15" y="35"/>
                  <a:pt x="22" y="24"/>
                </a:cubicBezTo>
                <a:cubicBezTo>
                  <a:pt x="23" y="24"/>
                  <a:pt x="23" y="24"/>
                  <a:pt x="23" y="24"/>
                </a:cubicBezTo>
                <a:cubicBezTo>
                  <a:pt x="23" y="3"/>
                  <a:pt x="23" y="3"/>
                  <a:pt x="23" y="3"/>
                </a:cubicBezTo>
                <a:cubicBezTo>
                  <a:pt x="34" y="3"/>
                  <a:pt x="34" y="3"/>
                  <a:pt x="34" y="3"/>
                </a:cubicBezTo>
                <a:cubicBezTo>
                  <a:pt x="34" y="24"/>
                  <a:pt x="34" y="24"/>
                  <a:pt x="34" y="24"/>
                </a:cubicBezTo>
                <a:cubicBezTo>
                  <a:pt x="35" y="24"/>
                  <a:pt x="35" y="24"/>
                  <a:pt x="35" y="24"/>
                </a:cubicBezTo>
                <a:cubicBezTo>
                  <a:pt x="42" y="35"/>
                  <a:pt x="54" y="54"/>
                  <a:pt x="54" y="60"/>
                </a:cubicBezTo>
                <a:cubicBezTo>
                  <a:pt x="54" y="65"/>
                  <a:pt x="50" y="66"/>
                  <a:pt x="49" y="66"/>
                </a:cubicBezTo>
                <a:close/>
                <a:moveTo>
                  <a:pt x="20" y="55"/>
                </a:moveTo>
                <a:cubicBezTo>
                  <a:pt x="20" y="56"/>
                  <a:pt x="19" y="58"/>
                  <a:pt x="17" y="58"/>
                </a:cubicBezTo>
                <a:cubicBezTo>
                  <a:pt x="16" y="58"/>
                  <a:pt x="14" y="56"/>
                  <a:pt x="14" y="55"/>
                </a:cubicBezTo>
                <a:cubicBezTo>
                  <a:pt x="14" y="53"/>
                  <a:pt x="16" y="52"/>
                  <a:pt x="17" y="52"/>
                </a:cubicBezTo>
                <a:cubicBezTo>
                  <a:pt x="19" y="52"/>
                  <a:pt x="20" y="53"/>
                  <a:pt x="20" y="55"/>
                </a:cubicBezTo>
                <a:close/>
                <a:moveTo>
                  <a:pt x="37" y="59"/>
                </a:moveTo>
                <a:cubicBezTo>
                  <a:pt x="37" y="61"/>
                  <a:pt x="35" y="63"/>
                  <a:pt x="33" y="63"/>
                </a:cubicBezTo>
                <a:cubicBezTo>
                  <a:pt x="31" y="63"/>
                  <a:pt x="29" y="61"/>
                  <a:pt x="29" y="59"/>
                </a:cubicBezTo>
                <a:cubicBezTo>
                  <a:pt x="29" y="57"/>
                  <a:pt x="31" y="55"/>
                  <a:pt x="33" y="55"/>
                </a:cubicBezTo>
                <a:cubicBezTo>
                  <a:pt x="35" y="55"/>
                  <a:pt x="37" y="57"/>
                  <a:pt x="37" y="59"/>
                </a:cubicBezTo>
                <a:close/>
                <a:moveTo>
                  <a:pt x="30" y="54"/>
                </a:moveTo>
                <a:cubicBezTo>
                  <a:pt x="30" y="56"/>
                  <a:pt x="29" y="57"/>
                  <a:pt x="27" y="57"/>
                </a:cubicBezTo>
                <a:cubicBezTo>
                  <a:pt x="25" y="57"/>
                  <a:pt x="23" y="56"/>
                  <a:pt x="23" y="54"/>
                </a:cubicBezTo>
                <a:cubicBezTo>
                  <a:pt x="23" y="52"/>
                  <a:pt x="25" y="50"/>
                  <a:pt x="27" y="50"/>
                </a:cubicBezTo>
                <a:cubicBezTo>
                  <a:pt x="29" y="50"/>
                  <a:pt x="30" y="52"/>
                  <a:pt x="30" y="54"/>
                </a:cubicBezTo>
                <a:close/>
                <a:moveTo>
                  <a:pt x="26" y="49"/>
                </a:moveTo>
                <a:cubicBezTo>
                  <a:pt x="23" y="49"/>
                  <a:pt x="21" y="47"/>
                  <a:pt x="21" y="44"/>
                </a:cubicBezTo>
                <a:cubicBezTo>
                  <a:pt x="21" y="41"/>
                  <a:pt x="23" y="39"/>
                  <a:pt x="26" y="39"/>
                </a:cubicBezTo>
                <a:cubicBezTo>
                  <a:pt x="29" y="39"/>
                  <a:pt x="31" y="41"/>
                  <a:pt x="31" y="44"/>
                </a:cubicBezTo>
                <a:cubicBezTo>
                  <a:pt x="31" y="47"/>
                  <a:pt x="29" y="49"/>
                  <a:pt x="26" y="49"/>
                </a:cubicBezTo>
                <a:close/>
                <a:moveTo>
                  <a:pt x="34" y="44"/>
                </a:moveTo>
                <a:cubicBezTo>
                  <a:pt x="34" y="43"/>
                  <a:pt x="35" y="41"/>
                  <a:pt x="37" y="41"/>
                </a:cubicBezTo>
                <a:cubicBezTo>
                  <a:pt x="38" y="41"/>
                  <a:pt x="40" y="43"/>
                  <a:pt x="40" y="44"/>
                </a:cubicBezTo>
                <a:cubicBezTo>
                  <a:pt x="40" y="46"/>
                  <a:pt x="38" y="47"/>
                  <a:pt x="37" y="47"/>
                </a:cubicBezTo>
                <a:cubicBezTo>
                  <a:pt x="35" y="47"/>
                  <a:pt x="34" y="46"/>
                  <a:pt x="34" y="44"/>
                </a:cubicBezTo>
                <a:close/>
                <a:moveTo>
                  <a:pt x="37" y="51"/>
                </a:moveTo>
                <a:cubicBezTo>
                  <a:pt x="37" y="52"/>
                  <a:pt x="36" y="53"/>
                  <a:pt x="35" y="53"/>
                </a:cubicBezTo>
                <a:cubicBezTo>
                  <a:pt x="34" y="53"/>
                  <a:pt x="33" y="52"/>
                  <a:pt x="33" y="51"/>
                </a:cubicBezTo>
                <a:cubicBezTo>
                  <a:pt x="33" y="50"/>
                  <a:pt x="34" y="49"/>
                  <a:pt x="35" y="49"/>
                </a:cubicBezTo>
                <a:cubicBezTo>
                  <a:pt x="36" y="49"/>
                  <a:pt x="37" y="50"/>
                  <a:pt x="37" y="51"/>
                </a:cubicBezTo>
                <a:close/>
                <a:moveTo>
                  <a:pt x="37" y="51"/>
                </a:moveTo>
                <a:cubicBezTo>
                  <a:pt x="37" y="51"/>
                  <a:pt x="37" y="51"/>
                  <a:pt x="37" y="51"/>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099" name="Freeform 27"/>
          <p:cNvSpPr>
            <a:spLocks noEditPoints="1"/>
          </p:cNvSpPr>
          <p:nvPr/>
        </p:nvSpPr>
        <p:spPr bwMode="auto">
          <a:xfrm>
            <a:off x="4787252" y="2546131"/>
            <a:ext cx="750430" cy="753232"/>
          </a:xfrm>
          <a:custGeom>
            <a:avLst/>
            <a:gdLst/>
            <a:ahLst/>
            <a:cxnLst>
              <a:cxn ang="0">
                <a:pos x="26" y="0"/>
              </a:cxn>
              <a:cxn ang="0">
                <a:pos x="0" y="26"/>
              </a:cxn>
              <a:cxn ang="0">
                <a:pos x="26" y="51"/>
              </a:cxn>
              <a:cxn ang="0">
                <a:pos x="51" y="26"/>
              </a:cxn>
              <a:cxn ang="0">
                <a:pos x="26" y="0"/>
              </a:cxn>
              <a:cxn ang="0">
                <a:pos x="26" y="6"/>
              </a:cxn>
              <a:cxn ang="0">
                <a:pos x="37" y="10"/>
              </a:cxn>
              <a:cxn ang="0">
                <a:pos x="31" y="18"/>
              </a:cxn>
              <a:cxn ang="0">
                <a:pos x="26" y="16"/>
              </a:cxn>
              <a:cxn ang="0">
                <a:pos x="20" y="18"/>
              </a:cxn>
              <a:cxn ang="0">
                <a:pos x="15" y="10"/>
              </a:cxn>
              <a:cxn ang="0">
                <a:pos x="26" y="6"/>
              </a:cxn>
              <a:cxn ang="0">
                <a:pos x="14" y="42"/>
              </a:cxn>
              <a:cxn ang="0">
                <a:pos x="6" y="26"/>
              </a:cxn>
              <a:cxn ang="0">
                <a:pos x="16" y="26"/>
              </a:cxn>
              <a:cxn ang="0">
                <a:pos x="20" y="33"/>
              </a:cxn>
              <a:cxn ang="0">
                <a:pos x="14" y="42"/>
              </a:cxn>
              <a:cxn ang="0">
                <a:pos x="26" y="32"/>
              </a:cxn>
              <a:cxn ang="0">
                <a:pos x="19" y="26"/>
              </a:cxn>
              <a:cxn ang="0">
                <a:pos x="26" y="19"/>
              </a:cxn>
              <a:cxn ang="0">
                <a:pos x="32" y="26"/>
              </a:cxn>
              <a:cxn ang="0">
                <a:pos x="26" y="32"/>
              </a:cxn>
              <a:cxn ang="0">
                <a:pos x="37" y="42"/>
              </a:cxn>
              <a:cxn ang="0">
                <a:pos x="31" y="33"/>
              </a:cxn>
              <a:cxn ang="0">
                <a:pos x="35" y="26"/>
              </a:cxn>
              <a:cxn ang="0">
                <a:pos x="45" y="26"/>
              </a:cxn>
              <a:cxn ang="0">
                <a:pos x="37" y="42"/>
              </a:cxn>
              <a:cxn ang="0">
                <a:pos x="37" y="42"/>
              </a:cxn>
              <a:cxn ang="0">
                <a:pos x="37" y="42"/>
              </a:cxn>
            </a:cxnLst>
            <a:rect l="0" t="0" r="r" b="b"/>
            <a:pathLst>
              <a:path w="51" h="51">
                <a:moveTo>
                  <a:pt x="26" y="0"/>
                </a:moveTo>
                <a:cubicBezTo>
                  <a:pt x="11" y="0"/>
                  <a:pt x="0" y="11"/>
                  <a:pt x="0" y="26"/>
                </a:cubicBezTo>
                <a:cubicBezTo>
                  <a:pt x="0" y="40"/>
                  <a:pt x="11" y="51"/>
                  <a:pt x="26" y="51"/>
                </a:cubicBezTo>
                <a:cubicBezTo>
                  <a:pt x="40" y="51"/>
                  <a:pt x="51" y="40"/>
                  <a:pt x="51" y="26"/>
                </a:cubicBezTo>
                <a:cubicBezTo>
                  <a:pt x="51" y="11"/>
                  <a:pt x="40" y="0"/>
                  <a:pt x="26" y="0"/>
                </a:cubicBezTo>
                <a:close/>
                <a:moveTo>
                  <a:pt x="26" y="6"/>
                </a:moveTo>
                <a:cubicBezTo>
                  <a:pt x="30" y="6"/>
                  <a:pt x="34" y="8"/>
                  <a:pt x="37" y="10"/>
                </a:cubicBezTo>
                <a:cubicBezTo>
                  <a:pt x="31" y="18"/>
                  <a:pt x="31" y="18"/>
                  <a:pt x="31" y="18"/>
                </a:cubicBezTo>
                <a:cubicBezTo>
                  <a:pt x="30" y="17"/>
                  <a:pt x="28" y="16"/>
                  <a:pt x="26" y="16"/>
                </a:cubicBezTo>
                <a:cubicBezTo>
                  <a:pt x="24" y="16"/>
                  <a:pt x="22" y="17"/>
                  <a:pt x="20" y="18"/>
                </a:cubicBezTo>
                <a:cubicBezTo>
                  <a:pt x="15" y="10"/>
                  <a:pt x="15" y="10"/>
                  <a:pt x="15" y="10"/>
                </a:cubicBezTo>
                <a:cubicBezTo>
                  <a:pt x="18" y="8"/>
                  <a:pt x="22" y="6"/>
                  <a:pt x="26" y="6"/>
                </a:cubicBezTo>
                <a:close/>
                <a:moveTo>
                  <a:pt x="14" y="42"/>
                </a:moveTo>
                <a:cubicBezTo>
                  <a:pt x="9" y="38"/>
                  <a:pt x="6" y="32"/>
                  <a:pt x="6" y="26"/>
                </a:cubicBezTo>
                <a:cubicBezTo>
                  <a:pt x="16" y="26"/>
                  <a:pt x="16" y="26"/>
                  <a:pt x="16" y="26"/>
                </a:cubicBezTo>
                <a:cubicBezTo>
                  <a:pt x="16" y="29"/>
                  <a:pt x="18" y="32"/>
                  <a:pt x="20" y="33"/>
                </a:cubicBezTo>
                <a:lnTo>
                  <a:pt x="14" y="42"/>
                </a:lnTo>
                <a:close/>
                <a:moveTo>
                  <a:pt x="26" y="32"/>
                </a:moveTo>
                <a:cubicBezTo>
                  <a:pt x="22" y="32"/>
                  <a:pt x="19" y="29"/>
                  <a:pt x="19" y="26"/>
                </a:cubicBezTo>
                <a:cubicBezTo>
                  <a:pt x="19" y="22"/>
                  <a:pt x="22" y="19"/>
                  <a:pt x="26" y="19"/>
                </a:cubicBezTo>
                <a:cubicBezTo>
                  <a:pt x="29" y="19"/>
                  <a:pt x="32" y="22"/>
                  <a:pt x="32" y="26"/>
                </a:cubicBezTo>
                <a:cubicBezTo>
                  <a:pt x="32" y="29"/>
                  <a:pt x="29" y="32"/>
                  <a:pt x="26" y="32"/>
                </a:cubicBezTo>
                <a:close/>
                <a:moveTo>
                  <a:pt x="37" y="42"/>
                </a:moveTo>
                <a:cubicBezTo>
                  <a:pt x="31" y="33"/>
                  <a:pt x="31" y="33"/>
                  <a:pt x="31" y="33"/>
                </a:cubicBezTo>
                <a:cubicBezTo>
                  <a:pt x="34" y="32"/>
                  <a:pt x="35" y="29"/>
                  <a:pt x="35" y="26"/>
                </a:cubicBezTo>
                <a:cubicBezTo>
                  <a:pt x="45" y="26"/>
                  <a:pt x="45" y="26"/>
                  <a:pt x="45" y="26"/>
                </a:cubicBezTo>
                <a:cubicBezTo>
                  <a:pt x="45" y="32"/>
                  <a:pt x="42" y="38"/>
                  <a:pt x="37" y="42"/>
                </a:cubicBezTo>
                <a:close/>
                <a:moveTo>
                  <a:pt x="37" y="42"/>
                </a:moveTo>
                <a:cubicBezTo>
                  <a:pt x="37" y="42"/>
                  <a:pt x="37" y="42"/>
                  <a:pt x="37" y="42"/>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nvGrpSpPr>
          <p:cNvPr id="43" name="Group 42"/>
          <p:cNvGrpSpPr/>
          <p:nvPr/>
        </p:nvGrpSpPr>
        <p:grpSpPr>
          <a:xfrm>
            <a:off x="6672443" y="4418949"/>
            <a:ext cx="630235" cy="937441"/>
            <a:chOff x="990600" y="1889126"/>
            <a:chExt cx="758825" cy="1128713"/>
          </a:xfrm>
          <a:solidFill>
            <a:schemeClr val="bg1"/>
          </a:solidFill>
        </p:grpSpPr>
        <p:sp>
          <p:nvSpPr>
            <p:cNvPr id="3103" name="Freeform 31"/>
            <p:cNvSpPr>
              <a:spLocks noEditPoints="1"/>
            </p:cNvSpPr>
            <p:nvPr/>
          </p:nvSpPr>
          <p:spPr bwMode="auto">
            <a:xfrm>
              <a:off x="990600" y="1889126"/>
              <a:ext cx="758825" cy="1128713"/>
            </a:xfrm>
            <a:custGeom>
              <a:avLst/>
              <a:gdLst/>
              <a:ahLst/>
              <a:cxnLst>
                <a:cxn ang="0">
                  <a:pos x="100" y="0"/>
                </a:cxn>
                <a:cxn ang="0">
                  <a:pos x="0" y="100"/>
                </a:cxn>
                <a:cxn ang="0">
                  <a:pos x="100" y="298"/>
                </a:cxn>
                <a:cxn ang="0">
                  <a:pos x="199" y="100"/>
                </a:cxn>
                <a:cxn ang="0">
                  <a:pos x="100" y="0"/>
                </a:cxn>
                <a:cxn ang="0">
                  <a:pos x="100" y="171"/>
                </a:cxn>
                <a:cxn ang="0">
                  <a:pos x="27" y="98"/>
                </a:cxn>
                <a:cxn ang="0">
                  <a:pos x="100" y="26"/>
                </a:cxn>
                <a:cxn ang="0">
                  <a:pos x="172" y="98"/>
                </a:cxn>
                <a:cxn ang="0">
                  <a:pos x="100" y="171"/>
                </a:cxn>
                <a:cxn ang="0">
                  <a:pos x="100" y="171"/>
                </a:cxn>
                <a:cxn ang="0">
                  <a:pos x="100" y="171"/>
                </a:cxn>
              </a:cxnLst>
              <a:rect l="0" t="0" r="r" b="b"/>
              <a:pathLst>
                <a:path w="199" h="298">
                  <a:moveTo>
                    <a:pt x="100" y="0"/>
                  </a:moveTo>
                  <a:cubicBezTo>
                    <a:pt x="45" y="0"/>
                    <a:pt x="0" y="45"/>
                    <a:pt x="0" y="100"/>
                  </a:cubicBezTo>
                  <a:cubicBezTo>
                    <a:pt x="0" y="154"/>
                    <a:pt x="100" y="298"/>
                    <a:pt x="100" y="298"/>
                  </a:cubicBezTo>
                  <a:cubicBezTo>
                    <a:pt x="100" y="298"/>
                    <a:pt x="199" y="154"/>
                    <a:pt x="199" y="100"/>
                  </a:cubicBezTo>
                  <a:cubicBezTo>
                    <a:pt x="199" y="45"/>
                    <a:pt x="154" y="0"/>
                    <a:pt x="100" y="0"/>
                  </a:cubicBezTo>
                  <a:close/>
                  <a:moveTo>
                    <a:pt x="100" y="171"/>
                  </a:moveTo>
                  <a:cubicBezTo>
                    <a:pt x="59" y="171"/>
                    <a:pt x="27" y="138"/>
                    <a:pt x="27" y="98"/>
                  </a:cubicBezTo>
                  <a:cubicBezTo>
                    <a:pt x="27" y="58"/>
                    <a:pt x="59" y="26"/>
                    <a:pt x="100" y="26"/>
                  </a:cubicBezTo>
                  <a:cubicBezTo>
                    <a:pt x="140" y="26"/>
                    <a:pt x="172" y="58"/>
                    <a:pt x="172" y="98"/>
                  </a:cubicBezTo>
                  <a:cubicBezTo>
                    <a:pt x="172" y="138"/>
                    <a:pt x="140" y="171"/>
                    <a:pt x="100" y="171"/>
                  </a:cubicBezTo>
                  <a:close/>
                  <a:moveTo>
                    <a:pt x="100" y="171"/>
                  </a:moveTo>
                  <a:cubicBezTo>
                    <a:pt x="100" y="171"/>
                    <a:pt x="100" y="171"/>
                    <a:pt x="100" y="17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104" name="Freeform 32"/>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close/>
                  <a:moveTo>
                    <a:pt x="141" y="0"/>
                  </a:moveTo>
                  <a:lnTo>
                    <a:pt x="141"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105" name="Freeform 33"/>
            <p:cNvSpPr>
              <a:spLocks noEditPoints="1"/>
            </p:cNvSpPr>
            <p:nvPr/>
          </p:nvSpPr>
          <p:spPr bwMode="auto">
            <a:xfrm>
              <a:off x="1212850" y="2105026"/>
              <a:ext cx="315913" cy="309563"/>
            </a:xfrm>
            <a:custGeom>
              <a:avLst/>
              <a:gdLst/>
              <a:ahLst/>
              <a:cxnLst>
                <a:cxn ang="0">
                  <a:pos x="141" y="0"/>
                </a:cxn>
                <a:cxn ang="0">
                  <a:pos x="57" y="0"/>
                </a:cxn>
                <a:cxn ang="0">
                  <a:pos x="57" y="57"/>
                </a:cxn>
                <a:cxn ang="0">
                  <a:pos x="0" y="57"/>
                </a:cxn>
                <a:cxn ang="0">
                  <a:pos x="0" y="140"/>
                </a:cxn>
                <a:cxn ang="0">
                  <a:pos x="57" y="140"/>
                </a:cxn>
                <a:cxn ang="0">
                  <a:pos x="57" y="195"/>
                </a:cxn>
                <a:cxn ang="0">
                  <a:pos x="141" y="195"/>
                </a:cxn>
                <a:cxn ang="0">
                  <a:pos x="141" y="140"/>
                </a:cxn>
                <a:cxn ang="0">
                  <a:pos x="199" y="140"/>
                </a:cxn>
                <a:cxn ang="0">
                  <a:pos x="199" y="57"/>
                </a:cxn>
                <a:cxn ang="0">
                  <a:pos x="141" y="57"/>
                </a:cxn>
                <a:cxn ang="0">
                  <a:pos x="141" y="0"/>
                </a:cxn>
                <a:cxn ang="0">
                  <a:pos x="141" y="0"/>
                </a:cxn>
                <a:cxn ang="0">
                  <a:pos x="141" y="0"/>
                </a:cxn>
              </a:cxnLst>
              <a:rect l="0" t="0" r="r" b="b"/>
              <a:pathLst>
                <a:path w="199" h="195">
                  <a:moveTo>
                    <a:pt x="141" y="0"/>
                  </a:moveTo>
                  <a:lnTo>
                    <a:pt x="57" y="0"/>
                  </a:lnTo>
                  <a:lnTo>
                    <a:pt x="57" y="57"/>
                  </a:lnTo>
                  <a:lnTo>
                    <a:pt x="0" y="57"/>
                  </a:lnTo>
                  <a:lnTo>
                    <a:pt x="0" y="140"/>
                  </a:lnTo>
                  <a:lnTo>
                    <a:pt x="57" y="140"/>
                  </a:lnTo>
                  <a:lnTo>
                    <a:pt x="57" y="195"/>
                  </a:lnTo>
                  <a:lnTo>
                    <a:pt x="141" y="195"/>
                  </a:lnTo>
                  <a:lnTo>
                    <a:pt x="141" y="140"/>
                  </a:lnTo>
                  <a:lnTo>
                    <a:pt x="199" y="140"/>
                  </a:lnTo>
                  <a:lnTo>
                    <a:pt x="199" y="57"/>
                  </a:lnTo>
                  <a:lnTo>
                    <a:pt x="141" y="57"/>
                  </a:lnTo>
                  <a:lnTo>
                    <a:pt x="141" y="0"/>
                  </a:lnTo>
                  <a:moveTo>
                    <a:pt x="141" y="0"/>
                  </a:moveTo>
                  <a:lnTo>
                    <a:pt x="141" y="0"/>
                  </a:ln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44" name="Text Placeholder 3"/>
          <p:cNvSpPr txBox="1">
            <a:spLocks/>
          </p:cNvSpPr>
          <p:nvPr/>
        </p:nvSpPr>
        <p:spPr>
          <a:xfrm>
            <a:off x="4181320" y="3774857"/>
            <a:ext cx="416781"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3199" dirty="0">
                <a:solidFill>
                  <a:schemeClr val="bg1"/>
                </a:solidFill>
              </a:rPr>
              <a:t>01</a:t>
            </a:r>
          </a:p>
        </p:txBody>
      </p:sp>
      <p:sp>
        <p:nvSpPr>
          <p:cNvPr id="45" name="Text Placeholder 3"/>
          <p:cNvSpPr txBox="1">
            <a:spLocks/>
          </p:cNvSpPr>
          <p:nvPr/>
        </p:nvSpPr>
        <p:spPr>
          <a:xfrm>
            <a:off x="5728133" y="1922285"/>
            <a:ext cx="416781"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3199" dirty="0">
                <a:solidFill>
                  <a:schemeClr val="bg1"/>
                </a:solidFill>
              </a:rPr>
              <a:t>02</a:t>
            </a:r>
          </a:p>
        </p:txBody>
      </p:sp>
      <p:sp>
        <p:nvSpPr>
          <p:cNvPr id="46" name="Text Placeholder 3"/>
          <p:cNvSpPr txBox="1">
            <a:spLocks/>
          </p:cNvSpPr>
          <p:nvPr/>
        </p:nvSpPr>
        <p:spPr>
          <a:xfrm>
            <a:off x="7574637" y="3553429"/>
            <a:ext cx="416781"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3199" dirty="0">
                <a:solidFill>
                  <a:schemeClr val="bg1"/>
                </a:solidFill>
              </a:rPr>
              <a:t>03</a:t>
            </a:r>
          </a:p>
        </p:txBody>
      </p:sp>
      <p:sp>
        <p:nvSpPr>
          <p:cNvPr id="47" name="Text Placeholder 3"/>
          <p:cNvSpPr txBox="1">
            <a:spLocks/>
          </p:cNvSpPr>
          <p:nvPr/>
        </p:nvSpPr>
        <p:spPr>
          <a:xfrm>
            <a:off x="5965571" y="5347133"/>
            <a:ext cx="416781" cy="49231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3199" dirty="0">
                <a:solidFill>
                  <a:schemeClr val="bg1"/>
                </a:solidFill>
              </a:rPr>
              <a:t>04</a:t>
            </a:r>
          </a:p>
        </p:txBody>
      </p:sp>
      <p:sp>
        <p:nvSpPr>
          <p:cNvPr id="73" name="文本框 72"/>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7446599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1000" fill="hold"/>
                                        <p:tgtEl>
                                          <p:spTgt spid="90"/>
                                        </p:tgtEl>
                                        <p:attrNameLst>
                                          <p:attrName>ppt_x</p:attrName>
                                        </p:attrNameLst>
                                      </p:cBhvr>
                                      <p:tavLst>
                                        <p:tav tm="0">
                                          <p:val>
                                            <p:strVal val="0-#ppt_w/2"/>
                                          </p:val>
                                        </p:tav>
                                        <p:tav tm="100000">
                                          <p:val>
                                            <p:strVal val="#ppt_x"/>
                                          </p:val>
                                        </p:tav>
                                      </p:tavLst>
                                    </p:anim>
                                    <p:anim calcmode="lin" valueType="num">
                                      <p:cBhvr additive="base">
                                        <p:cTn id="8" dur="1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1000" fill="hold"/>
                                        <p:tgtEl>
                                          <p:spTgt spid="89"/>
                                        </p:tgtEl>
                                        <p:attrNameLst>
                                          <p:attrName>ppt_x</p:attrName>
                                        </p:attrNameLst>
                                      </p:cBhvr>
                                      <p:tavLst>
                                        <p:tav tm="0">
                                          <p:val>
                                            <p:strVal val="#ppt_x"/>
                                          </p:val>
                                        </p:tav>
                                        <p:tav tm="100000">
                                          <p:val>
                                            <p:strVal val="#ppt_x"/>
                                          </p:val>
                                        </p:tav>
                                      </p:tavLst>
                                    </p:anim>
                                    <p:anim calcmode="lin" valueType="num">
                                      <p:cBhvr additive="base">
                                        <p:cTn id="12" dur="1000" fill="hold"/>
                                        <p:tgtEl>
                                          <p:spTgt spid="8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accel="50000" decel="50000"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 calcmode="lin" valueType="num">
                                      <p:cBhvr additive="base">
                                        <p:cTn id="16" dur="1000" fill="hold"/>
                                        <p:tgtEl>
                                          <p:spTgt spid="88"/>
                                        </p:tgtEl>
                                        <p:attrNameLst>
                                          <p:attrName>ppt_x</p:attrName>
                                        </p:attrNameLst>
                                      </p:cBhvr>
                                      <p:tavLst>
                                        <p:tav tm="0">
                                          <p:val>
                                            <p:strVal val="1+#ppt_w/2"/>
                                          </p:val>
                                        </p:tav>
                                        <p:tav tm="100000">
                                          <p:val>
                                            <p:strVal val="#ppt_x"/>
                                          </p:val>
                                        </p:tav>
                                      </p:tavLst>
                                    </p:anim>
                                    <p:anim calcmode="lin" valueType="num">
                                      <p:cBhvr additive="base">
                                        <p:cTn id="17" dur="1000" fill="hold"/>
                                        <p:tgtEl>
                                          <p:spTgt spid="88"/>
                                        </p:tgtEl>
                                        <p:attrNameLst>
                                          <p:attrName>ppt_y</p:attrName>
                                        </p:attrNameLst>
                                      </p:cBhvr>
                                      <p:tavLst>
                                        <p:tav tm="0">
                                          <p:val>
                                            <p:strVal val="#ppt_y"/>
                                          </p:val>
                                        </p:tav>
                                        <p:tav tm="100000">
                                          <p:val>
                                            <p:strVal val="#ppt_y"/>
                                          </p:val>
                                        </p:tav>
                                      </p:tavLst>
                                    </p:anim>
                                  </p:childTnLst>
                                </p:cTn>
                              </p:par>
                              <p:par>
                                <p:cTn id="18" presetID="2" presetClass="entr" presetSubtype="4" accel="50000" decel="50000" fill="hold" nodeType="withEffect">
                                  <p:stCondLst>
                                    <p:cond delay="0"/>
                                  </p:stCondLst>
                                  <p:childTnLst>
                                    <p:set>
                                      <p:cBhvr>
                                        <p:cTn id="19" dur="1" fill="hold">
                                          <p:stCondLst>
                                            <p:cond delay="0"/>
                                          </p:stCondLst>
                                        </p:cTn>
                                        <p:tgtEl>
                                          <p:spTgt spid="91"/>
                                        </p:tgtEl>
                                        <p:attrNameLst>
                                          <p:attrName>style.visibility</p:attrName>
                                        </p:attrNameLst>
                                      </p:cBhvr>
                                      <p:to>
                                        <p:strVal val="visible"/>
                                      </p:to>
                                    </p:set>
                                    <p:anim calcmode="lin" valueType="num">
                                      <p:cBhvr additive="base">
                                        <p:cTn id="20" dur="1000" fill="hold"/>
                                        <p:tgtEl>
                                          <p:spTgt spid="91"/>
                                        </p:tgtEl>
                                        <p:attrNameLst>
                                          <p:attrName>ppt_x</p:attrName>
                                        </p:attrNameLst>
                                      </p:cBhvr>
                                      <p:tavLst>
                                        <p:tav tm="0">
                                          <p:val>
                                            <p:strVal val="#ppt_x"/>
                                          </p:val>
                                        </p:tav>
                                        <p:tav tm="100000">
                                          <p:val>
                                            <p:strVal val="#ppt_x"/>
                                          </p:val>
                                        </p:tav>
                                      </p:tavLst>
                                    </p:anim>
                                    <p:anim calcmode="lin" valueType="num">
                                      <p:cBhvr additive="base">
                                        <p:cTn id="21" dur="1000" fill="hold"/>
                                        <p:tgtEl>
                                          <p:spTgt spid="9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childTnLst>
                          </p:cTn>
                        </p:par>
                        <p:par>
                          <p:cTn id="34" fill="hold">
                            <p:stCondLst>
                              <p:cond delay="3000"/>
                            </p:stCondLst>
                            <p:childTnLst>
                              <p:par>
                                <p:cTn id="35" presetID="53" presetClass="entr" presetSubtype="0" fill="hold" grpId="0" nodeType="afterEffect">
                                  <p:stCondLst>
                                    <p:cond delay="0"/>
                                  </p:stCondLst>
                                  <p:childTnLst>
                                    <p:set>
                                      <p:cBhvr>
                                        <p:cTn id="36" dur="1" fill="hold">
                                          <p:stCondLst>
                                            <p:cond delay="0"/>
                                          </p:stCondLst>
                                        </p:cTn>
                                        <p:tgtEl>
                                          <p:spTgt spid="3099"/>
                                        </p:tgtEl>
                                        <p:attrNameLst>
                                          <p:attrName>style.visibility</p:attrName>
                                        </p:attrNameLst>
                                      </p:cBhvr>
                                      <p:to>
                                        <p:strVal val="visible"/>
                                      </p:to>
                                    </p:set>
                                    <p:anim calcmode="lin" valueType="num">
                                      <p:cBhvr>
                                        <p:cTn id="37" dur="500" fill="hold"/>
                                        <p:tgtEl>
                                          <p:spTgt spid="3099"/>
                                        </p:tgtEl>
                                        <p:attrNameLst>
                                          <p:attrName>ppt_w</p:attrName>
                                        </p:attrNameLst>
                                      </p:cBhvr>
                                      <p:tavLst>
                                        <p:tav tm="0">
                                          <p:val>
                                            <p:fltVal val="0"/>
                                          </p:val>
                                        </p:tav>
                                        <p:tav tm="100000">
                                          <p:val>
                                            <p:strVal val="#ppt_w"/>
                                          </p:val>
                                        </p:tav>
                                      </p:tavLst>
                                    </p:anim>
                                    <p:anim calcmode="lin" valueType="num">
                                      <p:cBhvr>
                                        <p:cTn id="38" dur="500" fill="hold"/>
                                        <p:tgtEl>
                                          <p:spTgt spid="3099"/>
                                        </p:tgtEl>
                                        <p:attrNameLst>
                                          <p:attrName>ppt_h</p:attrName>
                                        </p:attrNameLst>
                                      </p:cBhvr>
                                      <p:tavLst>
                                        <p:tav tm="0">
                                          <p:val>
                                            <p:fltVal val="0"/>
                                          </p:val>
                                        </p:tav>
                                        <p:tav tm="100000">
                                          <p:val>
                                            <p:strVal val="#ppt_h"/>
                                          </p:val>
                                        </p:tav>
                                      </p:tavLst>
                                    </p:anim>
                                    <p:animEffect transition="in" filter="fade">
                                      <p:cBhvr>
                                        <p:cTn id="39" dur="500"/>
                                        <p:tgtEl>
                                          <p:spTgt spid="3099"/>
                                        </p:tgtEl>
                                      </p:cBhvr>
                                    </p:animEffect>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childTnLst>
                          </p:cTn>
                        </p:par>
                        <p:par>
                          <p:cTn id="58" fill="hold">
                            <p:stCondLst>
                              <p:cond delay="5000"/>
                            </p:stCondLst>
                            <p:childTnLst>
                              <p:par>
                                <p:cTn id="59" presetID="53" presetClass="entr" presetSubtype="0"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5500"/>
                            </p:stCondLst>
                            <p:childTnLst>
                              <p:par>
                                <p:cTn id="65" presetID="53"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childTnLst>
                          </p:cTn>
                        </p:par>
                        <p:par>
                          <p:cTn id="70" fill="hold">
                            <p:stCondLst>
                              <p:cond delay="6000"/>
                            </p:stCondLst>
                            <p:childTnLst>
                              <p:par>
                                <p:cTn id="71" presetID="18" presetClass="entr" presetSubtype="12" fill="hold"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strips(downLeft)">
                                      <p:cBhvr>
                                        <p:cTn id="73" dur="500"/>
                                        <p:tgtEl>
                                          <p:spTgt spid="67"/>
                                        </p:tgtEl>
                                      </p:cBhvr>
                                    </p:animEffect>
                                  </p:childTnLst>
                                </p:cTn>
                              </p:par>
                              <p:par>
                                <p:cTn id="74" presetID="2" presetClass="entr" presetSubtype="8" accel="50000" decel="50000"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additive="base">
                                        <p:cTn id="76" dur="500" fill="hold"/>
                                        <p:tgtEl>
                                          <p:spTgt spid="58"/>
                                        </p:tgtEl>
                                        <p:attrNameLst>
                                          <p:attrName>ppt_x</p:attrName>
                                        </p:attrNameLst>
                                      </p:cBhvr>
                                      <p:tavLst>
                                        <p:tav tm="0">
                                          <p:val>
                                            <p:strVal val="0-#ppt_w/2"/>
                                          </p:val>
                                        </p:tav>
                                        <p:tav tm="100000">
                                          <p:val>
                                            <p:strVal val="#ppt_x"/>
                                          </p:val>
                                        </p:tav>
                                      </p:tavLst>
                                    </p:anim>
                                    <p:anim calcmode="lin" valueType="num">
                                      <p:cBhvr additive="base">
                                        <p:cTn id="77" dur="500" fill="hold"/>
                                        <p:tgtEl>
                                          <p:spTgt spid="58"/>
                                        </p:tgtEl>
                                        <p:attrNameLst>
                                          <p:attrName>ppt_y</p:attrName>
                                        </p:attrNameLst>
                                      </p:cBhvr>
                                      <p:tavLst>
                                        <p:tav tm="0">
                                          <p:val>
                                            <p:strVal val="#ppt_y"/>
                                          </p:val>
                                        </p:tav>
                                        <p:tav tm="100000">
                                          <p:val>
                                            <p:strVal val="#ppt_y"/>
                                          </p:val>
                                        </p:tav>
                                      </p:tavLst>
                                    </p:anim>
                                  </p:childTnLst>
                                </p:cTn>
                              </p:par>
                            </p:childTnLst>
                          </p:cTn>
                        </p:par>
                        <p:par>
                          <p:cTn id="78" fill="hold">
                            <p:stCondLst>
                              <p:cond delay="6500"/>
                            </p:stCondLst>
                            <p:childTnLst>
                              <p:par>
                                <p:cTn id="79" presetID="18" presetClass="entr" presetSubtype="12" fill="hold" nodeType="afterEffect">
                                  <p:stCondLst>
                                    <p:cond delay="0"/>
                                  </p:stCondLst>
                                  <p:childTnLst>
                                    <p:set>
                                      <p:cBhvr>
                                        <p:cTn id="80" dur="1" fill="hold">
                                          <p:stCondLst>
                                            <p:cond delay="0"/>
                                          </p:stCondLst>
                                        </p:cTn>
                                        <p:tgtEl>
                                          <p:spTgt spid="61"/>
                                        </p:tgtEl>
                                        <p:attrNameLst>
                                          <p:attrName>style.visibility</p:attrName>
                                        </p:attrNameLst>
                                      </p:cBhvr>
                                      <p:to>
                                        <p:strVal val="visible"/>
                                      </p:to>
                                    </p:set>
                                    <p:animEffect transition="in" filter="strips(downLeft)">
                                      <p:cBhvr>
                                        <p:cTn id="81" dur="500"/>
                                        <p:tgtEl>
                                          <p:spTgt spid="61"/>
                                        </p:tgtEl>
                                      </p:cBhvr>
                                    </p:animEffect>
                                  </p:childTnLst>
                                </p:cTn>
                              </p:par>
                              <p:par>
                                <p:cTn id="82" presetID="2" presetClass="entr" presetSubtype="8" accel="50000" decel="50000" fill="hold" nodeType="withEffect">
                                  <p:stCondLst>
                                    <p:cond delay="0"/>
                                  </p:stCondLst>
                                  <p:childTnLst>
                                    <p:set>
                                      <p:cBhvr>
                                        <p:cTn id="83" dur="1" fill="hold">
                                          <p:stCondLst>
                                            <p:cond delay="0"/>
                                          </p:stCondLst>
                                        </p:cTn>
                                        <p:tgtEl>
                                          <p:spTgt spid="55"/>
                                        </p:tgtEl>
                                        <p:attrNameLst>
                                          <p:attrName>style.visibility</p:attrName>
                                        </p:attrNameLst>
                                      </p:cBhvr>
                                      <p:to>
                                        <p:strVal val="visible"/>
                                      </p:to>
                                    </p:set>
                                    <p:anim calcmode="lin" valueType="num">
                                      <p:cBhvr additive="base">
                                        <p:cTn id="84" dur="500" fill="hold"/>
                                        <p:tgtEl>
                                          <p:spTgt spid="55"/>
                                        </p:tgtEl>
                                        <p:attrNameLst>
                                          <p:attrName>ppt_x</p:attrName>
                                        </p:attrNameLst>
                                      </p:cBhvr>
                                      <p:tavLst>
                                        <p:tav tm="0">
                                          <p:val>
                                            <p:strVal val="0-#ppt_w/2"/>
                                          </p:val>
                                        </p:tav>
                                        <p:tav tm="100000">
                                          <p:val>
                                            <p:strVal val="#ppt_x"/>
                                          </p:val>
                                        </p:tav>
                                      </p:tavLst>
                                    </p:anim>
                                    <p:anim calcmode="lin" valueType="num">
                                      <p:cBhvr additive="base">
                                        <p:cTn id="85" dur="500" fill="hold"/>
                                        <p:tgtEl>
                                          <p:spTgt spid="55"/>
                                        </p:tgtEl>
                                        <p:attrNameLst>
                                          <p:attrName>ppt_y</p:attrName>
                                        </p:attrNameLst>
                                      </p:cBhvr>
                                      <p:tavLst>
                                        <p:tav tm="0">
                                          <p:val>
                                            <p:strVal val="#ppt_y"/>
                                          </p:val>
                                        </p:tav>
                                        <p:tav tm="100000">
                                          <p:val>
                                            <p:strVal val="#ppt_y"/>
                                          </p:val>
                                        </p:tav>
                                      </p:tavLst>
                                    </p:anim>
                                  </p:childTnLst>
                                </p:cTn>
                              </p:par>
                            </p:childTnLst>
                          </p:cTn>
                        </p:par>
                        <p:par>
                          <p:cTn id="86" fill="hold">
                            <p:stCondLst>
                              <p:cond delay="7000"/>
                            </p:stCondLst>
                            <p:childTnLst>
                              <p:par>
                                <p:cTn id="87" presetID="18" presetClass="entr" presetSubtype="6" fill="hold" nodeType="after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strips(downRight)">
                                      <p:cBhvr>
                                        <p:cTn id="89" dur="500"/>
                                        <p:tgtEl>
                                          <p:spTgt spid="64"/>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52"/>
                                        </p:tgtEl>
                                        <p:attrNameLst>
                                          <p:attrName>style.visibility</p:attrName>
                                        </p:attrNameLst>
                                      </p:cBhvr>
                                      <p:to>
                                        <p:strVal val="visible"/>
                                      </p:to>
                                    </p:set>
                                    <p:anim calcmode="lin" valueType="num">
                                      <p:cBhvr additive="base">
                                        <p:cTn id="92" dur="500" fill="hold"/>
                                        <p:tgtEl>
                                          <p:spTgt spid="52"/>
                                        </p:tgtEl>
                                        <p:attrNameLst>
                                          <p:attrName>ppt_x</p:attrName>
                                        </p:attrNameLst>
                                      </p:cBhvr>
                                      <p:tavLst>
                                        <p:tav tm="0">
                                          <p:val>
                                            <p:strVal val="1+#ppt_w/2"/>
                                          </p:val>
                                        </p:tav>
                                        <p:tav tm="100000">
                                          <p:val>
                                            <p:strVal val="#ppt_x"/>
                                          </p:val>
                                        </p:tav>
                                      </p:tavLst>
                                    </p:anim>
                                    <p:anim calcmode="lin" valueType="num">
                                      <p:cBhvr additive="base">
                                        <p:cTn id="93" dur="500" fill="hold"/>
                                        <p:tgtEl>
                                          <p:spTgt spid="52"/>
                                        </p:tgtEl>
                                        <p:attrNameLst>
                                          <p:attrName>ppt_y</p:attrName>
                                        </p:attrNameLst>
                                      </p:cBhvr>
                                      <p:tavLst>
                                        <p:tav tm="0">
                                          <p:val>
                                            <p:strVal val="#ppt_y"/>
                                          </p:val>
                                        </p:tav>
                                        <p:tav tm="100000">
                                          <p:val>
                                            <p:strVal val="#ppt_y"/>
                                          </p:val>
                                        </p:tav>
                                      </p:tavLst>
                                    </p:anim>
                                  </p:childTnLst>
                                </p:cTn>
                              </p:par>
                            </p:childTnLst>
                          </p:cTn>
                        </p:par>
                        <p:par>
                          <p:cTn id="94" fill="hold">
                            <p:stCondLst>
                              <p:cond delay="7500"/>
                            </p:stCondLst>
                            <p:childTnLst>
                              <p:par>
                                <p:cTn id="95" presetID="18" presetClass="entr" presetSubtype="3" fill="hold"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strips(upRight)">
                                      <p:cBhvr>
                                        <p:cTn id="97" dur="500"/>
                                        <p:tgtEl>
                                          <p:spTgt spid="70"/>
                                        </p:tgtEl>
                                      </p:cBhvr>
                                    </p:animEffect>
                                  </p:childTnLst>
                                </p:cTn>
                              </p:par>
                              <p:par>
                                <p:cTn id="98" presetID="2" presetClass="entr" presetSubtype="2" accel="50000" decel="50000" fill="hold" nodeType="with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additive="base">
                                        <p:cTn id="100" dur="500" fill="hold"/>
                                        <p:tgtEl>
                                          <p:spTgt spid="49"/>
                                        </p:tgtEl>
                                        <p:attrNameLst>
                                          <p:attrName>ppt_x</p:attrName>
                                        </p:attrNameLst>
                                      </p:cBhvr>
                                      <p:tavLst>
                                        <p:tav tm="0">
                                          <p:val>
                                            <p:strVal val="1+#ppt_w/2"/>
                                          </p:val>
                                        </p:tav>
                                        <p:tav tm="100000">
                                          <p:val>
                                            <p:strVal val="#ppt_x"/>
                                          </p:val>
                                        </p:tav>
                                      </p:tavLst>
                                    </p:anim>
                                    <p:anim calcmode="lin" valueType="num">
                                      <p:cBhvr additive="base">
                                        <p:cTn id="10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099" grpId="0" animBg="1"/>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889218" y="2287298"/>
            <a:ext cx="2303680" cy="2457259"/>
          </a:xfrm>
          <a:prstGeom prst="round2Diag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36" name="Round Diagonal Corner Rectangle 35"/>
          <p:cNvSpPr/>
          <p:nvPr/>
        </p:nvSpPr>
        <p:spPr>
          <a:xfrm>
            <a:off x="3606471" y="2287298"/>
            <a:ext cx="2303680" cy="2457259"/>
          </a:xfrm>
          <a:prstGeom prst="round2Diag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37" name="Round Diagonal Corner Rectangle 36"/>
          <p:cNvSpPr/>
          <p:nvPr/>
        </p:nvSpPr>
        <p:spPr>
          <a:xfrm>
            <a:off x="6311325" y="2287298"/>
            <a:ext cx="2303680" cy="2457259"/>
          </a:xfrm>
          <a:prstGeom prst="round2Diag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sp>
        <p:nvSpPr>
          <p:cNvPr id="38" name="Round Diagonal Corner Rectangle 37"/>
          <p:cNvSpPr/>
          <p:nvPr/>
        </p:nvSpPr>
        <p:spPr>
          <a:xfrm>
            <a:off x="9015582" y="2287298"/>
            <a:ext cx="2303680" cy="2457259"/>
          </a:xfrm>
          <a:prstGeom prst="round2Diag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p>
        </p:txBody>
      </p:sp>
      <p:grpSp>
        <p:nvGrpSpPr>
          <p:cNvPr id="79" name="Group 78"/>
          <p:cNvGrpSpPr/>
          <p:nvPr/>
        </p:nvGrpSpPr>
        <p:grpSpPr>
          <a:xfrm>
            <a:off x="4425103" y="2576445"/>
            <a:ext cx="666416" cy="917350"/>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80" name="Group 79"/>
          <p:cNvGrpSpPr/>
          <p:nvPr/>
        </p:nvGrpSpPr>
        <p:grpSpPr>
          <a:xfrm>
            <a:off x="1614625" y="2596352"/>
            <a:ext cx="852870" cy="877541"/>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73" name="Group 72"/>
          <p:cNvGrpSpPr/>
          <p:nvPr/>
        </p:nvGrpSpPr>
        <p:grpSpPr>
          <a:xfrm>
            <a:off x="6880431" y="2477524"/>
            <a:ext cx="1164870" cy="1115192"/>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75" name="Group 74"/>
          <p:cNvGrpSpPr/>
          <p:nvPr/>
        </p:nvGrpSpPr>
        <p:grpSpPr>
          <a:xfrm>
            <a:off x="9665763" y="2620362"/>
            <a:ext cx="1003321" cy="829517"/>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81" name="TextBox 80"/>
          <p:cNvSpPr txBox="1"/>
          <p:nvPr/>
        </p:nvSpPr>
        <p:spPr>
          <a:xfrm>
            <a:off x="966010" y="3569677"/>
            <a:ext cx="2150100" cy="994952"/>
          </a:xfrm>
          <a:prstGeom prst="rect">
            <a:avLst/>
          </a:prstGeom>
          <a:noFill/>
        </p:spPr>
        <p:txBody>
          <a:bodyPr wrap="square" rtlCol="0">
            <a:spAutoFit/>
          </a:bodyPr>
          <a:lstStyle/>
          <a:p>
            <a:pPr algn="ctr"/>
            <a:r>
              <a:rPr lang="en-US" sz="1600" b="1" dirty="0">
                <a:solidFill>
                  <a:schemeClr val="bg1"/>
                </a:solidFill>
                <a:latin typeface="+mj-lt"/>
              </a:rPr>
              <a:t>Keyword Here</a:t>
            </a:r>
          </a:p>
          <a:p>
            <a:pPr algn="ctr" defTabSz="1218895">
              <a:spcBef>
                <a:spcPct val="20000"/>
              </a:spcBef>
              <a:defRPr/>
            </a:pPr>
            <a:r>
              <a:rPr lang="en-US" sz="1333" dirty="0">
                <a:solidFill>
                  <a:schemeClr val="bg1"/>
                </a:solidFill>
              </a:rPr>
              <a:t>There are many variations of passages of lorem ipsum available</a:t>
            </a:r>
          </a:p>
        </p:txBody>
      </p:sp>
      <p:sp>
        <p:nvSpPr>
          <p:cNvPr id="82" name="TextBox 81"/>
          <p:cNvSpPr txBox="1"/>
          <p:nvPr/>
        </p:nvSpPr>
        <p:spPr>
          <a:xfrm>
            <a:off x="9092373" y="3569677"/>
            <a:ext cx="2150100" cy="994952"/>
          </a:xfrm>
          <a:prstGeom prst="rect">
            <a:avLst/>
          </a:prstGeom>
          <a:noFill/>
        </p:spPr>
        <p:txBody>
          <a:bodyPr wrap="square" rtlCol="0">
            <a:spAutoFit/>
          </a:bodyPr>
          <a:lstStyle/>
          <a:p>
            <a:pPr algn="ctr"/>
            <a:r>
              <a:rPr lang="en-US" sz="1600" b="1" dirty="0">
                <a:solidFill>
                  <a:schemeClr val="bg1"/>
                </a:solidFill>
              </a:rPr>
              <a:t>Keyword Here</a:t>
            </a:r>
          </a:p>
          <a:p>
            <a:pPr algn="ctr" defTabSz="1218895">
              <a:spcBef>
                <a:spcPct val="20000"/>
              </a:spcBef>
              <a:defRPr/>
            </a:pPr>
            <a:r>
              <a:rPr lang="en-US" sz="1333" dirty="0">
                <a:solidFill>
                  <a:schemeClr val="bg1"/>
                </a:solidFill>
              </a:rPr>
              <a:t>There are many variations of passages of lorem ipsum available</a:t>
            </a:r>
          </a:p>
        </p:txBody>
      </p:sp>
      <p:sp>
        <p:nvSpPr>
          <p:cNvPr id="83" name="TextBox 82"/>
          <p:cNvSpPr txBox="1"/>
          <p:nvPr/>
        </p:nvSpPr>
        <p:spPr>
          <a:xfrm>
            <a:off x="6387817" y="3569677"/>
            <a:ext cx="2150100" cy="994952"/>
          </a:xfrm>
          <a:prstGeom prst="rect">
            <a:avLst/>
          </a:prstGeom>
          <a:noFill/>
        </p:spPr>
        <p:txBody>
          <a:bodyPr wrap="square" rtlCol="0">
            <a:spAutoFit/>
          </a:bodyPr>
          <a:lstStyle/>
          <a:p>
            <a:pPr algn="ctr"/>
            <a:r>
              <a:rPr lang="en-US" sz="1600" b="1" dirty="0">
                <a:solidFill>
                  <a:schemeClr val="bg1"/>
                </a:solidFill>
              </a:rPr>
              <a:t>Keyword Here</a:t>
            </a:r>
          </a:p>
          <a:p>
            <a:pPr algn="ctr" defTabSz="1218895">
              <a:spcBef>
                <a:spcPct val="20000"/>
              </a:spcBef>
              <a:defRPr/>
            </a:pPr>
            <a:r>
              <a:rPr lang="en-US" sz="1333" dirty="0">
                <a:solidFill>
                  <a:schemeClr val="bg1"/>
                </a:solidFill>
              </a:rPr>
              <a:t>There are many variations of passages of lorem ipsum available</a:t>
            </a:r>
          </a:p>
        </p:txBody>
      </p:sp>
      <p:sp>
        <p:nvSpPr>
          <p:cNvPr id="84" name="TextBox 83"/>
          <p:cNvSpPr txBox="1"/>
          <p:nvPr/>
        </p:nvSpPr>
        <p:spPr>
          <a:xfrm>
            <a:off x="3683262" y="3569677"/>
            <a:ext cx="2150100" cy="994952"/>
          </a:xfrm>
          <a:prstGeom prst="rect">
            <a:avLst/>
          </a:prstGeom>
          <a:noFill/>
        </p:spPr>
        <p:txBody>
          <a:bodyPr wrap="square" rtlCol="0">
            <a:spAutoFit/>
          </a:bodyPr>
          <a:lstStyle/>
          <a:p>
            <a:pPr algn="ctr"/>
            <a:r>
              <a:rPr lang="en-US" sz="1600" b="1" dirty="0">
                <a:solidFill>
                  <a:schemeClr val="bg1"/>
                </a:solidFill>
              </a:rPr>
              <a:t>Keyword Here</a:t>
            </a:r>
          </a:p>
          <a:p>
            <a:pPr algn="ctr" defTabSz="1218895">
              <a:spcBef>
                <a:spcPct val="20000"/>
              </a:spcBef>
              <a:defRPr/>
            </a:pPr>
            <a:r>
              <a:rPr lang="en-US" sz="1333" dirty="0">
                <a:solidFill>
                  <a:schemeClr val="bg1"/>
                </a:solidFill>
              </a:rPr>
              <a:t>There are many variations of passages of lorem ipsum available</a:t>
            </a:r>
          </a:p>
        </p:txBody>
      </p:sp>
      <p:sp>
        <p:nvSpPr>
          <p:cNvPr id="85" name="Footer Text"/>
          <p:cNvSpPr txBox="1"/>
          <p:nvPr/>
        </p:nvSpPr>
        <p:spPr>
          <a:xfrm>
            <a:off x="925676" y="5520326"/>
            <a:ext cx="10343824" cy="820481"/>
          </a:xfrm>
          <a:prstGeom prst="rect">
            <a:avLst/>
          </a:prstGeom>
          <a:noFill/>
        </p:spPr>
        <p:txBody>
          <a:bodyPr wrap="square" lIns="0" tIns="0" rIns="0" bIns="0" rtlCol="0">
            <a:spAutoFit/>
          </a:bodyPr>
          <a:lstStyle/>
          <a:p>
            <a:pPr algn="ctr"/>
            <a:r>
              <a:rPr lang="en-US" sz="1333" dirty="0">
                <a:solidFill>
                  <a:schemeClr val="tx1">
                    <a:lumMod val="50000"/>
                    <a:lumOff val="50000"/>
                  </a:schemeClr>
                </a:solidFill>
              </a:rPr>
              <a:t>There are many variations of passages of lorem ipsum available, but the majority have suffered alteration in some form, by injected humour randomized words which don't look even slightly believable. If you are going to use A passage of lorem ipsum, you need</a:t>
            </a:r>
            <a:br>
              <a:rPr lang="en-US" sz="1333" dirty="0">
                <a:solidFill>
                  <a:schemeClr val="tx1">
                    <a:lumMod val="50000"/>
                    <a:lumOff val="50000"/>
                  </a:schemeClr>
                </a:solidFill>
              </a:rPr>
            </a:br>
            <a:r>
              <a:rPr lang="en-US" sz="1333" dirty="0">
                <a:solidFill>
                  <a:schemeClr val="tx1">
                    <a:lumMod val="50000"/>
                    <a:lumOff val="50000"/>
                  </a:schemeClr>
                </a:solidFill>
              </a:rPr>
              <a:t> to be sure there embarrassing hidden in the middle of text. All the lorem ipsum generators on the internet tend to repeat</a:t>
            </a:r>
            <a:br>
              <a:rPr lang="en-US" sz="1333" dirty="0">
                <a:solidFill>
                  <a:schemeClr val="tx1">
                    <a:lumMod val="50000"/>
                    <a:lumOff val="50000"/>
                  </a:schemeClr>
                </a:solidFill>
              </a:rPr>
            </a:br>
            <a:r>
              <a:rPr lang="en-US" sz="1333" dirty="0">
                <a:solidFill>
                  <a:schemeClr val="tx1">
                    <a:lumMod val="50000"/>
                    <a:lumOff val="50000"/>
                  </a:schemeClr>
                </a:solidFill>
              </a:rPr>
              <a:t>predefined chunks as of lorem but the majority have suffered alteration in some form  necessary.</a:t>
            </a:r>
            <a:r>
              <a:rPr lang="zh-CN" altLang="en-US" sz="1333" dirty="0">
                <a:solidFill>
                  <a:schemeClr val="tx1">
                    <a:lumMod val="50000"/>
                    <a:lumOff val="50000"/>
                  </a:schemeClr>
                </a:solidFill>
              </a:rPr>
              <a:t>亮亮图文旗舰店</a:t>
            </a:r>
            <a:r>
              <a:rPr lang="en-US" sz="1333" dirty="0">
                <a:solidFill>
                  <a:schemeClr val="tx1">
                    <a:lumMod val="50000"/>
                    <a:lumOff val="50000"/>
                  </a:schemeClr>
                </a:solidFill>
              </a:rPr>
              <a:t>https://liangliangtuwen.tmall.com</a:t>
            </a:r>
          </a:p>
        </p:txBody>
      </p:sp>
      <p:cxnSp>
        <p:nvCxnSpPr>
          <p:cNvPr id="86" name="Straight Line buttom"/>
          <p:cNvCxnSpPr/>
          <p:nvPr/>
        </p:nvCxnSpPr>
        <p:spPr>
          <a:xfrm>
            <a:off x="917338" y="5342436"/>
            <a:ext cx="10360501"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2439916" y="1652363"/>
            <a:ext cx="2181202" cy="2181202"/>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554" dirty="0"/>
          </a:p>
        </p:txBody>
      </p:sp>
      <p:sp>
        <p:nvSpPr>
          <p:cNvPr id="88" name="Arc 87"/>
          <p:cNvSpPr/>
          <p:nvPr/>
        </p:nvSpPr>
        <p:spPr>
          <a:xfrm rot="19051047">
            <a:off x="5078935" y="1652364"/>
            <a:ext cx="2181202" cy="2181202"/>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554" dirty="0"/>
          </a:p>
        </p:txBody>
      </p:sp>
      <p:sp>
        <p:nvSpPr>
          <p:cNvPr id="89" name="Arc 88"/>
          <p:cNvSpPr/>
          <p:nvPr/>
        </p:nvSpPr>
        <p:spPr>
          <a:xfrm rot="19051047">
            <a:off x="7717953" y="1652364"/>
            <a:ext cx="2181202" cy="2181202"/>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554" dirty="0"/>
          </a:p>
        </p:txBody>
      </p:sp>
      <p:sp>
        <p:nvSpPr>
          <p:cNvPr id="42" name="文本框 41"/>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301731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75323" y="3369363"/>
            <a:ext cx="2201131" cy="1263756"/>
            <a:chOff x="965101" y="1992680"/>
            <a:chExt cx="1651278" cy="948064"/>
          </a:xfrm>
        </p:grpSpPr>
        <p:sp>
          <p:nvSpPr>
            <p:cNvPr id="6" name="TextBox 5"/>
            <p:cNvSpPr txBox="1"/>
            <p:nvPr/>
          </p:nvSpPr>
          <p:spPr>
            <a:xfrm>
              <a:off x="965101" y="1992680"/>
              <a:ext cx="1651278" cy="184714"/>
            </a:xfrm>
            <a:prstGeom prst="rect">
              <a:avLst/>
            </a:prstGeom>
            <a:noFill/>
          </p:spPr>
          <p:txBody>
            <a:bodyPr wrap="square" lIns="0" tIns="0" rIns="0" bIns="0" rtlCol="0" anchor="ctr">
              <a:spAutoFit/>
            </a:bodyPr>
            <a:lstStyle/>
            <a:p>
              <a:pPr algn="ctr"/>
              <a:r>
                <a:rPr lang="en-US" sz="1600" b="1" dirty="0">
                  <a:solidFill>
                    <a:schemeClr val="accent1"/>
                  </a:solidFill>
                  <a:latin typeface="+mj-lt"/>
                </a:rPr>
                <a:t>Title Goes Here</a:t>
              </a:r>
            </a:p>
          </p:txBody>
        </p:sp>
        <p:sp>
          <p:nvSpPr>
            <p:cNvPr id="9" name="TextBox 8"/>
            <p:cNvSpPr txBox="1"/>
            <p:nvPr/>
          </p:nvSpPr>
          <p:spPr>
            <a:xfrm>
              <a:off x="965102" y="2171342"/>
              <a:ext cx="1651277" cy="769402"/>
            </a:xfrm>
            <a:prstGeom prst="rect">
              <a:avLst/>
            </a:prstGeom>
            <a:noFill/>
          </p:spPr>
          <p:txBody>
            <a:bodyPr wrap="square" lIns="0" tIns="0" rIns="0" bIns="0" rtlCol="0" anchor="t">
              <a:spAutoFit/>
            </a:bodyPr>
            <a:lstStyle/>
            <a:p>
              <a:pPr algn="ctr" defTabSz="1218895">
                <a:spcBef>
                  <a:spcPct val="20000"/>
                </a:spcBef>
                <a:defRPr/>
              </a:pPr>
              <a:r>
                <a:rPr lang="en-US" sz="1333" dirty="0">
                  <a:solidFill>
                    <a:schemeClr val="bg1"/>
                  </a:solidFill>
                </a:rPr>
                <a:t>There are many variations of passages of lorem ipsum available, but the majority suffered alteration</a:t>
              </a:r>
              <a:br>
                <a:rPr lang="en-US" sz="1333" dirty="0">
                  <a:solidFill>
                    <a:schemeClr val="bg1"/>
                  </a:solidFill>
                </a:rPr>
              </a:br>
              <a:r>
                <a:rPr lang="en-US" sz="1333" dirty="0">
                  <a:solidFill>
                    <a:schemeClr val="bg1"/>
                  </a:solidFill>
                </a:rPr>
                <a:t>some form</a:t>
              </a:r>
            </a:p>
          </p:txBody>
        </p:sp>
      </p:grpSp>
      <p:sp>
        <p:nvSpPr>
          <p:cNvPr id="10" name="Oval 9"/>
          <p:cNvSpPr/>
          <p:nvPr/>
        </p:nvSpPr>
        <p:spPr>
          <a:xfrm>
            <a:off x="1363291" y="1791967"/>
            <a:ext cx="1425194" cy="1384389"/>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p>
        </p:txBody>
      </p:sp>
      <p:sp>
        <p:nvSpPr>
          <p:cNvPr id="24" name="Rounded Rectangle 23"/>
          <p:cNvSpPr/>
          <p:nvPr/>
        </p:nvSpPr>
        <p:spPr>
          <a:xfrm>
            <a:off x="874689" y="5041577"/>
            <a:ext cx="2402400" cy="614315"/>
          </a:xfrm>
          <a:prstGeom prst="round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866" b="1" dirty="0">
                <a:solidFill>
                  <a:schemeClr val="bg1">
                    <a:lumMod val="95000"/>
                  </a:schemeClr>
                </a:solidFill>
              </a:rPr>
              <a:t>Keyword</a:t>
            </a:r>
          </a:p>
        </p:txBody>
      </p:sp>
      <p:grpSp>
        <p:nvGrpSpPr>
          <p:cNvPr id="29" name="Group 28"/>
          <p:cNvGrpSpPr/>
          <p:nvPr/>
        </p:nvGrpSpPr>
        <p:grpSpPr>
          <a:xfrm>
            <a:off x="1738047" y="2043724"/>
            <a:ext cx="675684" cy="826094"/>
            <a:chOff x="4106863" y="2003425"/>
            <a:chExt cx="927100" cy="1133476"/>
          </a:xfrm>
          <a:solidFill>
            <a:schemeClr val="bg1"/>
          </a:solidFill>
        </p:grpSpPr>
        <p:sp>
          <p:nvSpPr>
            <p:cNvPr id="4101" name="Freeform 5"/>
            <p:cNvSpPr>
              <a:spLocks noEditPoints="1"/>
            </p:cNvSpPr>
            <p:nvPr/>
          </p:nvSpPr>
          <p:spPr bwMode="auto">
            <a:xfrm>
              <a:off x="4106863" y="2484438"/>
              <a:ext cx="927100" cy="652463"/>
            </a:xfrm>
            <a:custGeom>
              <a:avLst/>
              <a:gdLst/>
              <a:ahLst/>
              <a:cxnLst>
                <a:cxn ang="0">
                  <a:pos x="20" y="172"/>
                </a:cxn>
                <a:cxn ang="0">
                  <a:pos x="224" y="172"/>
                </a:cxn>
                <a:cxn ang="0">
                  <a:pos x="244" y="153"/>
                </a:cxn>
                <a:cxn ang="0">
                  <a:pos x="244" y="20"/>
                </a:cxn>
                <a:cxn ang="0">
                  <a:pos x="224" y="0"/>
                </a:cxn>
                <a:cxn ang="0">
                  <a:pos x="195" y="0"/>
                </a:cxn>
                <a:cxn ang="0">
                  <a:pos x="195" y="40"/>
                </a:cxn>
                <a:cxn ang="0">
                  <a:pos x="215" y="66"/>
                </a:cxn>
                <a:cxn ang="0">
                  <a:pos x="215" y="88"/>
                </a:cxn>
                <a:cxn ang="0">
                  <a:pos x="199" y="88"/>
                </a:cxn>
                <a:cxn ang="0">
                  <a:pos x="199" y="66"/>
                </a:cxn>
                <a:cxn ang="0">
                  <a:pos x="187" y="54"/>
                </a:cxn>
                <a:cxn ang="0">
                  <a:pos x="175" y="66"/>
                </a:cxn>
                <a:cxn ang="0">
                  <a:pos x="175" y="88"/>
                </a:cxn>
                <a:cxn ang="0">
                  <a:pos x="159" y="88"/>
                </a:cxn>
                <a:cxn ang="0">
                  <a:pos x="159" y="66"/>
                </a:cxn>
                <a:cxn ang="0">
                  <a:pos x="179" y="40"/>
                </a:cxn>
                <a:cxn ang="0">
                  <a:pos x="179" y="1"/>
                </a:cxn>
                <a:cxn ang="0">
                  <a:pos x="122" y="25"/>
                </a:cxn>
                <a:cxn ang="0">
                  <a:pos x="67" y="3"/>
                </a:cxn>
                <a:cxn ang="0">
                  <a:pos x="67" y="46"/>
                </a:cxn>
                <a:cxn ang="0">
                  <a:pos x="85" y="70"/>
                </a:cxn>
                <a:cxn ang="0">
                  <a:pos x="59" y="96"/>
                </a:cxn>
                <a:cxn ang="0">
                  <a:pos x="33" y="70"/>
                </a:cxn>
                <a:cxn ang="0">
                  <a:pos x="51" y="46"/>
                </a:cxn>
                <a:cxn ang="0">
                  <a:pos x="51" y="0"/>
                </a:cxn>
                <a:cxn ang="0">
                  <a:pos x="20" y="0"/>
                </a:cxn>
                <a:cxn ang="0">
                  <a:pos x="0" y="20"/>
                </a:cxn>
                <a:cxn ang="0">
                  <a:pos x="0" y="153"/>
                </a:cxn>
                <a:cxn ang="0">
                  <a:pos x="20" y="172"/>
                </a:cxn>
                <a:cxn ang="0">
                  <a:pos x="20" y="172"/>
                </a:cxn>
                <a:cxn ang="0">
                  <a:pos x="20" y="172"/>
                </a:cxn>
              </a:cxnLst>
              <a:rect l="0" t="0" r="r" b="b"/>
              <a:pathLst>
                <a:path w="244" h="172">
                  <a:moveTo>
                    <a:pt x="20" y="172"/>
                  </a:moveTo>
                  <a:cubicBezTo>
                    <a:pt x="224" y="172"/>
                    <a:pt x="224" y="172"/>
                    <a:pt x="224" y="172"/>
                  </a:cubicBezTo>
                  <a:cubicBezTo>
                    <a:pt x="235" y="172"/>
                    <a:pt x="244" y="163"/>
                    <a:pt x="244" y="153"/>
                  </a:cubicBezTo>
                  <a:cubicBezTo>
                    <a:pt x="244" y="20"/>
                    <a:pt x="244" y="20"/>
                    <a:pt x="244" y="20"/>
                  </a:cubicBezTo>
                  <a:cubicBezTo>
                    <a:pt x="244" y="9"/>
                    <a:pt x="235" y="0"/>
                    <a:pt x="224" y="0"/>
                  </a:cubicBezTo>
                  <a:cubicBezTo>
                    <a:pt x="195" y="0"/>
                    <a:pt x="195" y="0"/>
                    <a:pt x="195" y="0"/>
                  </a:cubicBezTo>
                  <a:cubicBezTo>
                    <a:pt x="195" y="40"/>
                    <a:pt x="195" y="40"/>
                    <a:pt x="195" y="40"/>
                  </a:cubicBezTo>
                  <a:cubicBezTo>
                    <a:pt x="206" y="43"/>
                    <a:pt x="215" y="54"/>
                    <a:pt x="215" y="66"/>
                  </a:cubicBezTo>
                  <a:cubicBezTo>
                    <a:pt x="215" y="88"/>
                    <a:pt x="215" y="88"/>
                    <a:pt x="215" y="88"/>
                  </a:cubicBezTo>
                  <a:cubicBezTo>
                    <a:pt x="199" y="88"/>
                    <a:pt x="199" y="88"/>
                    <a:pt x="199" y="88"/>
                  </a:cubicBezTo>
                  <a:cubicBezTo>
                    <a:pt x="199" y="66"/>
                    <a:pt x="199" y="66"/>
                    <a:pt x="199" y="66"/>
                  </a:cubicBezTo>
                  <a:cubicBezTo>
                    <a:pt x="199" y="60"/>
                    <a:pt x="193" y="54"/>
                    <a:pt x="187" y="54"/>
                  </a:cubicBezTo>
                  <a:cubicBezTo>
                    <a:pt x="180" y="54"/>
                    <a:pt x="175" y="60"/>
                    <a:pt x="175" y="66"/>
                  </a:cubicBezTo>
                  <a:cubicBezTo>
                    <a:pt x="175" y="88"/>
                    <a:pt x="175" y="88"/>
                    <a:pt x="175" y="88"/>
                  </a:cubicBezTo>
                  <a:cubicBezTo>
                    <a:pt x="159" y="88"/>
                    <a:pt x="159" y="88"/>
                    <a:pt x="159" y="88"/>
                  </a:cubicBezTo>
                  <a:cubicBezTo>
                    <a:pt x="159" y="66"/>
                    <a:pt x="159" y="66"/>
                    <a:pt x="159" y="66"/>
                  </a:cubicBezTo>
                  <a:cubicBezTo>
                    <a:pt x="159" y="54"/>
                    <a:pt x="167" y="43"/>
                    <a:pt x="179" y="40"/>
                  </a:cubicBezTo>
                  <a:cubicBezTo>
                    <a:pt x="179" y="1"/>
                    <a:pt x="179" y="1"/>
                    <a:pt x="179" y="1"/>
                  </a:cubicBezTo>
                  <a:cubicBezTo>
                    <a:pt x="164" y="16"/>
                    <a:pt x="144" y="25"/>
                    <a:pt x="122" y="25"/>
                  </a:cubicBezTo>
                  <a:cubicBezTo>
                    <a:pt x="100" y="25"/>
                    <a:pt x="81" y="17"/>
                    <a:pt x="67" y="3"/>
                  </a:cubicBezTo>
                  <a:cubicBezTo>
                    <a:pt x="67" y="46"/>
                    <a:pt x="67" y="46"/>
                    <a:pt x="67" y="46"/>
                  </a:cubicBezTo>
                  <a:cubicBezTo>
                    <a:pt x="77" y="49"/>
                    <a:pt x="85" y="59"/>
                    <a:pt x="85" y="70"/>
                  </a:cubicBezTo>
                  <a:cubicBezTo>
                    <a:pt x="85" y="85"/>
                    <a:pt x="73" y="96"/>
                    <a:pt x="59" y="96"/>
                  </a:cubicBezTo>
                  <a:cubicBezTo>
                    <a:pt x="44" y="96"/>
                    <a:pt x="33" y="85"/>
                    <a:pt x="33" y="70"/>
                  </a:cubicBezTo>
                  <a:cubicBezTo>
                    <a:pt x="33" y="59"/>
                    <a:pt x="40" y="49"/>
                    <a:pt x="51" y="46"/>
                  </a:cubicBezTo>
                  <a:cubicBezTo>
                    <a:pt x="51" y="0"/>
                    <a:pt x="51" y="0"/>
                    <a:pt x="51" y="0"/>
                  </a:cubicBezTo>
                  <a:cubicBezTo>
                    <a:pt x="20" y="0"/>
                    <a:pt x="20" y="0"/>
                    <a:pt x="20" y="0"/>
                  </a:cubicBezTo>
                  <a:cubicBezTo>
                    <a:pt x="9" y="0"/>
                    <a:pt x="0" y="9"/>
                    <a:pt x="0" y="20"/>
                  </a:cubicBezTo>
                  <a:cubicBezTo>
                    <a:pt x="0" y="153"/>
                    <a:pt x="0" y="153"/>
                    <a:pt x="0" y="153"/>
                  </a:cubicBezTo>
                  <a:cubicBezTo>
                    <a:pt x="0" y="163"/>
                    <a:pt x="9" y="172"/>
                    <a:pt x="20" y="172"/>
                  </a:cubicBezTo>
                  <a:close/>
                  <a:moveTo>
                    <a:pt x="20" y="172"/>
                  </a:moveTo>
                  <a:cubicBezTo>
                    <a:pt x="20" y="172"/>
                    <a:pt x="20" y="172"/>
                    <a:pt x="20" y="172"/>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02" name="Freeform 6"/>
            <p:cNvSpPr>
              <a:spLocks noEditPoints="1"/>
            </p:cNvSpPr>
            <p:nvPr/>
          </p:nvSpPr>
          <p:spPr bwMode="auto">
            <a:xfrm>
              <a:off x="4300538" y="2003425"/>
              <a:ext cx="539750" cy="538163"/>
            </a:xfrm>
            <a:custGeom>
              <a:avLst/>
              <a:gdLst/>
              <a:ahLst/>
              <a:cxnLst>
                <a:cxn ang="0">
                  <a:pos x="22" y="123"/>
                </a:cxn>
                <a:cxn ang="0">
                  <a:pos x="27" y="127"/>
                </a:cxn>
                <a:cxn ang="0">
                  <a:pos x="71" y="142"/>
                </a:cxn>
                <a:cxn ang="0">
                  <a:pos x="114" y="127"/>
                </a:cxn>
                <a:cxn ang="0">
                  <a:pos x="120" y="123"/>
                </a:cxn>
                <a:cxn ang="0">
                  <a:pos x="124" y="118"/>
                </a:cxn>
                <a:cxn ang="0">
                  <a:pos x="142" y="71"/>
                </a:cxn>
                <a:cxn ang="0">
                  <a:pos x="71" y="0"/>
                </a:cxn>
                <a:cxn ang="0">
                  <a:pos x="0" y="71"/>
                </a:cxn>
                <a:cxn ang="0">
                  <a:pos x="17" y="118"/>
                </a:cxn>
                <a:cxn ang="0">
                  <a:pos x="22" y="123"/>
                </a:cxn>
                <a:cxn ang="0">
                  <a:pos x="22" y="123"/>
                </a:cxn>
                <a:cxn ang="0">
                  <a:pos x="22" y="123"/>
                </a:cxn>
              </a:cxnLst>
              <a:rect l="0" t="0" r="r" b="b"/>
              <a:pathLst>
                <a:path w="142" h="142">
                  <a:moveTo>
                    <a:pt x="22" y="123"/>
                  </a:moveTo>
                  <a:cubicBezTo>
                    <a:pt x="24" y="124"/>
                    <a:pt x="25" y="126"/>
                    <a:pt x="27" y="127"/>
                  </a:cubicBezTo>
                  <a:cubicBezTo>
                    <a:pt x="39" y="137"/>
                    <a:pt x="54" y="142"/>
                    <a:pt x="71" y="142"/>
                  </a:cubicBezTo>
                  <a:cubicBezTo>
                    <a:pt x="87" y="142"/>
                    <a:pt x="102" y="137"/>
                    <a:pt x="114" y="127"/>
                  </a:cubicBezTo>
                  <a:cubicBezTo>
                    <a:pt x="116" y="126"/>
                    <a:pt x="118" y="124"/>
                    <a:pt x="120" y="123"/>
                  </a:cubicBezTo>
                  <a:cubicBezTo>
                    <a:pt x="121" y="121"/>
                    <a:pt x="123" y="120"/>
                    <a:pt x="124" y="118"/>
                  </a:cubicBezTo>
                  <a:cubicBezTo>
                    <a:pt x="135" y="105"/>
                    <a:pt x="142" y="89"/>
                    <a:pt x="142" y="71"/>
                  </a:cubicBezTo>
                  <a:cubicBezTo>
                    <a:pt x="142" y="32"/>
                    <a:pt x="110" y="0"/>
                    <a:pt x="71" y="0"/>
                  </a:cubicBezTo>
                  <a:cubicBezTo>
                    <a:pt x="32" y="0"/>
                    <a:pt x="0" y="32"/>
                    <a:pt x="0" y="71"/>
                  </a:cubicBezTo>
                  <a:cubicBezTo>
                    <a:pt x="0" y="89"/>
                    <a:pt x="6" y="105"/>
                    <a:pt x="17" y="118"/>
                  </a:cubicBezTo>
                  <a:cubicBezTo>
                    <a:pt x="19" y="120"/>
                    <a:pt x="20" y="121"/>
                    <a:pt x="22" y="123"/>
                  </a:cubicBezTo>
                  <a:close/>
                  <a:moveTo>
                    <a:pt x="22" y="123"/>
                  </a:moveTo>
                  <a:cubicBezTo>
                    <a:pt x="22" y="123"/>
                    <a:pt x="22" y="123"/>
                    <a:pt x="22" y="123"/>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03" name="Freeform 7"/>
            <p:cNvSpPr>
              <a:spLocks noEditPoints="1"/>
            </p:cNvSpPr>
            <p:nvPr/>
          </p:nvSpPr>
          <p:spPr bwMode="auto">
            <a:xfrm>
              <a:off x="4292601" y="2711450"/>
              <a:ext cx="76200" cy="76200"/>
            </a:xfrm>
            <a:custGeom>
              <a:avLst/>
              <a:gdLst/>
              <a:ahLst/>
              <a:cxnLst>
                <a:cxn ang="0">
                  <a:pos x="0" y="10"/>
                </a:cxn>
                <a:cxn ang="0">
                  <a:pos x="10" y="20"/>
                </a:cxn>
                <a:cxn ang="0">
                  <a:pos x="20" y="10"/>
                </a:cxn>
                <a:cxn ang="0">
                  <a:pos x="16" y="3"/>
                </a:cxn>
                <a:cxn ang="0">
                  <a:pos x="10" y="0"/>
                </a:cxn>
                <a:cxn ang="0">
                  <a:pos x="3" y="3"/>
                </a:cxn>
                <a:cxn ang="0">
                  <a:pos x="0" y="10"/>
                </a:cxn>
                <a:cxn ang="0">
                  <a:pos x="0" y="10"/>
                </a:cxn>
                <a:cxn ang="0">
                  <a:pos x="0" y="10"/>
                </a:cxn>
              </a:cxnLst>
              <a:rect l="0" t="0" r="r" b="b"/>
              <a:pathLst>
                <a:path w="20" h="20">
                  <a:moveTo>
                    <a:pt x="0" y="10"/>
                  </a:moveTo>
                  <a:cubicBezTo>
                    <a:pt x="0" y="16"/>
                    <a:pt x="4" y="20"/>
                    <a:pt x="10" y="20"/>
                  </a:cubicBezTo>
                  <a:cubicBezTo>
                    <a:pt x="15" y="20"/>
                    <a:pt x="20" y="16"/>
                    <a:pt x="20" y="10"/>
                  </a:cubicBezTo>
                  <a:cubicBezTo>
                    <a:pt x="20" y="7"/>
                    <a:pt x="18" y="5"/>
                    <a:pt x="16" y="3"/>
                  </a:cubicBezTo>
                  <a:cubicBezTo>
                    <a:pt x="14" y="1"/>
                    <a:pt x="12" y="0"/>
                    <a:pt x="10" y="0"/>
                  </a:cubicBezTo>
                  <a:cubicBezTo>
                    <a:pt x="7" y="0"/>
                    <a:pt x="5" y="1"/>
                    <a:pt x="3" y="3"/>
                  </a:cubicBezTo>
                  <a:cubicBezTo>
                    <a:pt x="1" y="5"/>
                    <a:pt x="0" y="7"/>
                    <a:pt x="0" y="10"/>
                  </a:cubicBezTo>
                  <a:close/>
                  <a:moveTo>
                    <a:pt x="0" y="10"/>
                  </a:moveTo>
                  <a:cubicBezTo>
                    <a:pt x="0" y="10"/>
                    <a:pt x="0" y="10"/>
                    <a:pt x="0" y="1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grpSp>
        <p:nvGrpSpPr>
          <p:cNvPr id="31" name="Group 30"/>
          <p:cNvGrpSpPr/>
          <p:nvPr/>
        </p:nvGrpSpPr>
        <p:grpSpPr>
          <a:xfrm>
            <a:off x="3664174" y="3369363"/>
            <a:ext cx="2201131" cy="1263756"/>
            <a:chOff x="965101" y="1992680"/>
            <a:chExt cx="1651278" cy="948064"/>
          </a:xfrm>
        </p:grpSpPr>
        <p:sp>
          <p:nvSpPr>
            <p:cNvPr id="32" name="TextBox 31"/>
            <p:cNvSpPr txBox="1"/>
            <p:nvPr/>
          </p:nvSpPr>
          <p:spPr>
            <a:xfrm>
              <a:off x="965101" y="1992680"/>
              <a:ext cx="1651278" cy="184714"/>
            </a:xfrm>
            <a:prstGeom prst="rect">
              <a:avLst/>
            </a:prstGeom>
            <a:noFill/>
          </p:spPr>
          <p:txBody>
            <a:bodyPr wrap="square" lIns="0" tIns="0" rIns="0" bIns="0" rtlCol="0" anchor="ctr">
              <a:spAutoFit/>
            </a:bodyPr>
            <a:lstStyle/>
            <a:p>
              <a:pPr algn="ctr"/>
              <a:r>
                <a:rPr lang="en-US" sz="1600" b="1" dirty="0">
                  <a:solidFill>
                    <a:schemeClr val="accent2"/>
                  </a:solidFill>
                  <a:latin typeface="+mj-lt"/>
                </a:rPr>
                <a:t>Title Goes Here</a:t>
              </a:r>
            </a:p>
          </p:txBody>
        </p:sp>
        <p:sp>
          <p:nvSpPr>
            <p:cNvPr id="33" name="TextBox 32"/>
            <p:cNvSpPr txBox="1"/>
            <p:nvPr/>
          </p:nvSpPr>
          <p:spPr>
            <a:xfrm>
              <a:off x="965102" y="2171342"/>
              <a:ext cx="1651277" cy="769402"/>
            </a:xfrm>
            <a:prstGeom prst="rect">
              <a:avLst/>
            </a:prstGeom>
            <a:noFill/>
          </p:spPr>
          <p:txBody>
            <a:bodyPr wrap="square" lIns="0" tIns="0" rIns="0" bIns="0" rtlCol="0" anchor="t">
              <a:spAutoFit/>
            </a:bodyPr>
            <a:lstStyle/>
            <a:p>
              <a:pPr algn="ctr" defTabSz="1218895">
                <a:spcBef>
                  <a:spcPct val="20000"/>
                </a:spcBef>
                <a:defRPr/>
              </a:pPr>
              <a:r>
                <a:rPr lang="en-US" sz="1333" dirty="0">
                  <a:solidFill>
                    <a:schemeClr val="bg1"/>
                  </a:solidFill>
                </a:rPr>
                <a:t>There are many variations of passages of lorem ipsum available, but the majority suffered alteration</a:t>
              </a:r>
              <a:br>
                <a:rPr lang="en-US" sz="1333" dirty="0">
                  <a:solidFill>
                    <a:schemeClr val="bg1"/>
                  </a:solidFill>
                </a:rPr>
              </a:br>
              <a:r>
                <a:rPr lang="en-US" sz="1333" dirty="0">
                  <a:solidFill>
                    <a:schemeClr val="bg1"/>
                  </a:solidFill>
                </a:rPr>
                <a:t>some form</a:t>
              </a:r>
            </a:p>
          </p:txBody>
        </p:sp>
      </p:grpSp>
      <p:sp>
        <p:nvSpPr>
          <p:cNvPr id="34" name="Oval 33"/>
          <p:cNvSpPr/>
          <p:nvPr/>
        </p:nvSpPr>
        <p:spPr>
          <a:xfrm>
            <a:off x="4052141" y="1791967"/>
            <a:ext cx="1425194" cy="1384389"/>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p>
        </p:txBody>
      </p:sp>
      <p:sp>
        <p:nvSpPr>
          <p:cNvPr id="35" name="Rounded Rectangle 34"/>
          <p:cNvSpPr/>
          <p:nvPr/>
        </p:nvSpPr>
        <p:spPr>
          <a:xfrm>
            <a:off x="3563540" y="5041577"/>
            <a:ext cx="2402400" cy="614315"/>
          </a:xfrm>
          <a:prstGeom prst="round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866" b="1" dirty="0">
                <a:solidFill>
                  <a:schemeClr val="bg1">
                    <a:lumMod val="95000"/>
                  </a:schemeClr>
                </a:solidFill>
              </a:rPr>
              <a:t>Keyword</a:t>
            </a:r>
          </a:p>
        </p:txBody>
      </p:sp>
      <p:sp>
        <p:nvSpPr>
          <p:cNvPr id="44" name="Freeform 11"/>
          <p:cNvSpPr>
            <a:spLocks noEditPoints="1"/>
          </p:cNvSpPr>
          <p:nvPr/>
        </p:nvSpPr>
        <p:spPr bwMode="auto">
          <a:xfrm>
            <a:off x="4416959" y="2097955"/>
            <a:ext cx="713012" cy="730763"/>
          </a:xfrm>
          <a:custGeom>
            <a:avLst/>
            <a:gdLst/>
            <a:ahLst/>
            <a:cxnLst>
              <a:cxn ang="0">
                <a:pos x="16" y="0"/>
              </a:cxn>
              <a:cxn ang="0">
                <a:pos x="0" y="16"/>
              </a:cxn>
              <a:cxn ang="0">
                <a:pos x="0" y="86"/>
              </a:cxn>
              <a:cxn ang="0">
                <a:pos x="16" y="102"/>
              </a:cxn>
              <a:cxn ang="0">
                <a:pos x="83" y="102"/>
              </a:cxn>
              <a:cxn ang="0">
                <a:pos x="99" y="86"/>
              </a:cxn>
              <a:cxn ang="0">
                <a:pos x="99" y="16"/>
              </a:cxn>
              <a:cxn ang="0">
                <a:pos x="83" y="0"/>
              </a:cxn>
              <a:cxn ang="0">
                <a:pos x="16" y="0"/>
              </a:cxn>
              <a:cxn ang="0">
                <a:pos x="72" y="75"/>
              </a:cxn>
              <a:cxn ang="0">
                <a:pos x="68" y="79"/>
              </a:cxn>
              <a:cxn ang="0">
                <a:pos x="64" y="79"/>
              </a:cxn>
              <a:cxn ang="0">
                <a:pos x="60" y="75"/>
              </a:cxn>
              <a:cxn ang="0">
                <a:pos x="60" y="56"/>
              </a:cxn>
              <a:cxn ang="0">
                <a:pos x="39" y="56"/>
              </a:cxn>
              <a:cxn ang="0">
                <a:pos x="39" y="75"/>
              </a:cxn>
              <a:cxn ang="0">
                <a:pos x="35" y="79"/>
              </a:cxn>
              <a:cxn ang="0">
                <a:pos x="31" y="79"/>
              </a:cxn>
              <a:cxn ang="0">
                <a:pos x="27" y="75"/>
              </a:cxn>
              <a:cxn ang="0">
                <a:pos x="27" y="27"/>
              </a:cxn>
              <a:cxn ang="0">
                <a:pos x="31" y="23"/>
              </a:cxn>
              <a:cxn ang="0">
                <a:pos x="35" y="23"/>
              </a:cxn>
              <a:cxn ang="0">
                <a:pos x="39" y="27"/>
              </a:cxn>
              <a:cxn ang="0">
                <a:pos x="39" y="45"/>
              </a:cxn>
              <a:cxn ang="0">
                <a:pos x="60" y="45"/>
              </a:cxn>
              <a:cxn ang="0">
                <a:pos x="60" y="27"/>
              </a:cxn>
              <a:cxn ang="0">
                <a:pos x="64" y="23"/>
              </a:cxn>
              <a:cxn ang="0">
                <a:pos x="68" y="23"/>
              </a:cxn>
              <a:cxn ang="0">
                <a:pos x="72" y="27"/>
              </a:cxn>
              <a:cxn ang="0">
                <a:pos x="72" y="75"/>
              </a:cxn>
              <a:cxn ang="0">
                <a:pos x="72" y="75"/>
              </a:cxn>
              <a:cxn ang="0">
                <a:pos x="72" y="75"/>
              </a:cxn>
            </a:cxnLst>
            <a:rect l="0" t="0" r="r" b="b"/>
            <a:pathLst>
              <a:path w="99" h="102">
                <a:moveTo>
                  <a:pt x="16" y="0"/>
                </a:moveTo>
                <a:cubicBezTo>
                  <a:pt x="7" y="0"/>
                  <a:pt x="0" y="7"/>
                  <a:pt x="0" y="16"/>
                </a:cubicBezTo>
                <a:cubicBezTo>
                  <a:pt x="0" y="86"/>
                  <a:pt x="0" y="86"/>
                  <a:pt x="0" y="86"/>
                </a:cubicBezTo>
                <a:cubicBezTo>
                  <a:pt x="0" y="95"/>
                  <a:pt x="7" y="102"/>
                  <a:pt x="16" y="102"/>
                </a:cubicBezTo>
                <a:cubicBezTo>
                  <a:pt x="83" y="102"/>
                  <a:pt x="83" y="102"/>
                  <a:pt x="83" y="102"/>
                </a:cubicBezTo>
                <a:cubicBezTo>
                  <a:pt x="92" y="102"/>
                  <a:pt x="99" y="95"/>
                  <a:pt x="99" y="86"/>
                </a:cubicBezTo>
                <a:cubicBezTo>
                  <a:pt x="99" y="16"/>
                  <a:pt x="99" y="16"/>
                  <a:pt x="99" y="16"/>
                </a:cubicBezTo>
                <a:cubicBezTo>
                  <a:pt x="99" y="7"/>
                  <a:pt x="92" y="0"/>
                  <a:pt x="83" y="0"/>
                </a:cubicBezTo>
                <a:lnTo>
                  <a:pt x="16" y="0"/>
                </a:lnTo>
                <a:close/>
                <a:moveTo>
                  <a:pt x="72" y="75"/>
                </a:moveTo>
                <a:cubicBezTo>
                  <a:pt x="72" y="77"/>
                  <a:pt x="71" y="79"/>
                  <a:pt x="68" y="79"/>
                </a:cubicBezTo>
                <a:cubicBezTo>
                  <a:pt x="64" y="79"/>
                  <a:pt x="64" y="79"/>
                  <a:pt x="64" y="79"/>
                </a:cubicBezTo>
                <a:cubicBezTo>
                  <a:pt x="62" y="79"/>
                  <a:pt x="60" y="77"/>
                  <a:pt x="60" y="75"/>
                </a:cubicBezTo>
                <a:cubicBezTo>
                  <a:pt x="60" y="56"/>
                  <a:pt x="60" y="56"/>
                  <a:pt x="60" y="56"/>
                </a:cubicBezTo>
                <a:cubicBezTo>
                  <a:pt x="39" y="56"/>
                  <a:pt x="39" y="56"/>
                  <a:pt x="39" y="56"/>
                </a:cubicBezTo>
                <a:cubicBezTo>
                  <a:pt x="39" y="75"/>
                  <a:pt x="39" y="75"/>
                  <a:pt x="39" y="75"/>
                </a:cubicBezTo>
                <a:cubicBezTo>
                  <a:pt x="39" y="77"/>
                  <a:pt x="37" y="79"/>
                  <a:pt x="35" y="79"/>
                </a:cubicBezTo>
                <a:cubicBezTo>
                  <a:pt x="31" y="79"/>
                  <a:pt x="31" y="79"/>
                  <a:pt x="31" y="79"/>
                </a:cubicBezTo>
                <a:cubicBezTo>
                  <a:pt x="29" y="79"/>
                  <a:pt x="27" y="77"/>
                  <a:pt x="27" y="75"/>
                </a:cubicBezTo>
                <a:cubicBezTo>
                  <a:pt x="27" y="27"/>
                  <a:pt x="27" y="27"/>
                  <a:pt x="27" y="27"/>
                </a:cubicBezTo>
                <a:cubicBezTo>
                  <a:pt x="27" y="25"/>
                  <a:pt x="29" y="23"/>
                  <a:pt x="31" y="23"/>
                </a:cubicBezTo>
                <a:cubicBezTo>
                  <a:pt x="35" y="23"/>
                  <a:pt x="35" y="23"/>
                  <a:pt x="35" y="23"/>
                </a:cubicBezTo>
                <a:cubicBezTo>
                  <a:pt x="37" y="23"/>
                  <a:pt x="39" y="25"/>
                  <a:pt x="39" y="27"/>
                </a:cubicBezTo>
                <a:cubicBezTo>
                  <a:pt x="39" y="45"/>
                  <a:pt x="39" y="45"/>
                  <a:pt x="39" y="45"/>
                </a:cubicBezTo>
                <a:cubicBezTo>
                  <a:pt x="60" y="45"/>
                  <a:pt x="60" y="45"/>
                  <a:pt x="60" y="45"/>
                </a:cubicBezTo>
                <a:cubicBezTo>
                  <a:pt x="60" y="27"/>
                  <a:pt x="60" y="27"/>
                  <a:pt x="60" y="27"/>
                </a:cubicBezTo>
                <a:cubicBezTo>
                  <a:pt x="60" y="25"/>
                  <a:pt x="62" y="23"/>
                  <a:pt x="64" y="23"/>
                </a:cubicBezTo>
                <a:cubicBezTo>
                  <a:pt x="68" y="23"/>
                  <a:pt x="68" y="23"/>
                  <a:pt x="68" y="23"/>
                </a:cubicBezTo>
                <a:cubicBezTo>
                  <a:pt x="71" y="23"/>
                  <a:pt x="72" y="25"/>
                  <a:pt x="72" y="27"/>
                </a:cubicBezTo>
                <a:cubicBezTo>
                  <a:pt x="72" y="75"/>
                  <a:pt x="72" y="75"/>
                  <a:pt x="72" y="75"/>
                </a:cubicBezTo>
                <a:close/>
                <a:moveTo>
                  <a:pt x="72" y="75"/>
                </a:moveTo>
                <a:cubicBezTo>
                  <a:pt x="72" y="75"/>
                  <a:pt x="72" y="75"/>
                  <a:pt x="72" y="75"/>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nvGrpSpPr>
          <p:cNvPr id="45" name="Group 44"/>
          <p:cNvGrpSpPr/>
          <p:nvPr/>
        </p:nvGrpSpPr>
        <p:grpSpPr>
          <a:xfrm>
            <a:off x="6329791" y="3369363"/>
            <a:ext cx="2201131" cy="1263756"/>
            <a:chOff x="965101" y="1992680"/>
            <a:chExt cx="1651278" cy="948064"/>
          </a:xfrm>
        </p:grpSpPr>
        <p:sp>
          <p:nvSpPr>
            <p:cNvPr id="46" name="TextBox 45"/>
            <p:cNvSpPr txBox="1"/>
            <p:nvPr/>
          </p:nvSpPr>
          <p:spPr>
            <a:xfrm>
              <a:off x="965101" y="1992680"/>
              <a:ext cx="1651278" cy="184714"/>
            </a:xfrm>
            <a:prstGeom prst="rect">
              <a:avLst/>
            </a:prstGeom>
            <a:noFill/>
          </p:spPr>
          <p:txBody>
            <a:bodyPr wrap="square" lIns="0" tIns="0" rIns="0" bIns="0" rtlCol="0" anchor="ctr">
              <a:spAutoFit/>
            </a:bodyPr>
            <a:lstStyle/>
            <a:p>
              <a:pPr algn="ctr"/>
              <a:r>
                <a:rPr lang="en-US" sz="1600" b="1" dirty="0">
                  <a:solidFill>
                    <a:schemeClr val="accent3"/>
                  </a:solidFill>
                  <a:latin typeface="+mj-lt"/>
                </a:rPr>
                <a:t>Title Goes Here</a:t>
              </a:r>
            </a:p>
          </p:txBody>
        </p:sp>
        <p:sp>
          <p:nvSpPr>
            <p:cNvPr id="47" name="TextBox 46"/>
            <p:cNvSpPr txBox="1"/>
            <p:nvPr/>
          </p:nvSpPr>
          <p:spPr>
            <a:xfrm>
              <a:off x="965102" y="2171342"/>
              <a:ext cx="1651277" cy="769402"/>
            </a:xfrm>
            <a:prstGeom prst="rect">
              <a:avLst/>
            </a:prstGeom>
            <a:noFill/>
          </p:spPr>
          <p:txBody>
            <a:bodyPr wrap="square" lIns="0" tIns="0" rIns="0" bIns="0" rtlCol="0" anchor="t">
              <a:spAutoFit/>
            </a:bodyPr>
            <a:lstStyle/>
            <a:p>
              <a:pPr algn="ctr" defTabSz="1218895">
                <a:spcBef>
                  <a:spcPct val="20000"/>
                </a:spcBef>
                <a:defRPr/>
              </a:pPr>
              <a:r>
                <a:rPr lang="en-US" sz="1333" dirty="0">
                  <a:solidFill>
                    <a:schemeClr val="bg1"/>
                  </a:solidFill>
                </a:rPr>
                <a:t>There are many variations of passages of lorem ipsum available, but the majority suffered alteration</a:t>
              </a:r>
              <a:br>
                <a:rPr lang="en-US" sz="1333" dirty="0">
                  <a:solidFill>
                    <a:schemeClr val="bg1"/>
                  </a:solidFill>
                </a:rPr>
              </a:br>
              <a:r>
                <a:rPr lang="en-US" sz="1333" dirty="0">
                  <a:solidFill>
                    <a:schemeClr val="bg1"/>
                  </a:solidFill>
                </a:rPr>
                <a:t>some form</a:t>
              </a:r>
            </a:p>
          </p:txBody>
        </p:sp>
      </p:grpSp>
      <p:sp>
        <p:nvSpPr>
          <p:cNvPr id="48" name="Oval 47"/>
          <p:cNvSpPr/>
          <p:nvPr/>
        </p:nvSpPr>
        <p:spPr>
          <a:xfrm>
            <a:off x="6717759" y="1791967"/>
            <a:ext cx="1425194" cy="1384389"/>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p>
        </p:txBody>
      </p:sp>
      <p:sp>
        <p:nvSpPr>
          <p:cNvPr id="49" name="Rounded Rectangle 48"/>
          <p:cNvSpPr/>
          <p:nvPr/>
        </p:nvSpPr>
        <p:spPr>
          <a:xfrm>
            <a:off x="6229157" y="5041577"/>
            <a:ext cx="2402400" cy="614315"/>
          </a:xfrm>
          <a:prstGeom prst="round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866" b="1" dirty="0">
                <a:solidFill>
                  <a:schemeClr val="bg1">
                    <a:lumMod val="95000"/>
                  </a:schemeClr>
                </a:solidFill>
              </a:rPr>
              <a:t>Keyword</a:t>
            </a:r>
          </a:p>
        </p:txBody>
      </p:sp>
      <p:sp>
        <p:nvSpPr>
          <p:cNvPr id="55" name="Freeform 15"/>
          <p:cNvSpPr>
            <a:spLocks noEditPoints="1"/>
          </p:cNvSpPr>
          <p:nvPr/>
        </p:nvSpPr>
        <p:spPr bwMode="auto">
          <a:xfrm>
            <a:off x="7082309" y="2091621"/>
            <a:ext cx="713281" cy="709707"/>
          </a:xfrm>
          <a:custGeom>
            <a:avLst/>
            <a:gdLst/>
            <a:ahLst/>
            <a:cxnLst>
              <a:cxn ang="0">
                <a:pos x="165" y="147"/>
              </a:cxn>
              <a:cxn ang="0">
                <a:pos x="165" y="14"/>
              </a:cxn>
              <a:cxn ang="0">
                <a:pos x="148" y="0"/>
              </a:cxn>
              <a:cxn ang="0">
                <a:pos x="18" y="0"/>
              </a:cxn>
              <a:cxn ang="0">
                <a:pos x="0" y="15"/>
              </a:cxn>
              <a:cxn ang="0">
                <a:pos x="0" y="145"/>
              </a:cxn>
              <a:cxn ang="0">
                <a:pos x="16" y="165"/>
              </a:cxn>
              <a:cxn ang="0">
                <a:pos x="149" y="165"/>
              </a:cxn>
              <a:cxn ang="0">
                <a:pos x="165" y="147"/>
              </a:cxn>
              <a:cxn ang="0">
                <a:pos x="38" y="22"/>
              </a:cxn>
              <a:cxn ang="0">
                <a:pos x="46" y="16"/>
              </a:cxn>
              <a:cxn ang="0">
                <a:pos x="51" y="15"/>
              </a:cxn>
              <a:cxn ang="0">
                <a:pos x="55" y="17"/>
              </a:cxn>
              <a:cxn ang="0">
                <a:pos x="57" y="20"/>
              </a:cxn>
              <a:cxn ang="0">
                <a:pos x="39" y="34"/>
              </a:cxn>
              <a:cxn ang="0">
                <a:pos x="36" y="31"/>
              </a:cxn>
              <a:cxn ang="0">
                <a:pos x="38" y="22"/>
              </a:cxn>
              <a:cxn ang="0">
                <a:pos x="120" y="150"/>
              </a:cxn>
              <a:cxn ang="0">
                <a:pos x="116" y="153"/>
              </a:cxn>
              <a:cxn ang="0">
                <a:pos x="37" y="153"/>
              </a:cxn>
              <a:cxn ang="0">
                <a:pos x="34" y="150"/>
              </a:cxn>
              <a:cxn ang="0">
                <a:pos x="34" y="138"/>
              </a:cxn>
              <a:cxn ang="0">
                <a:pos x="37" y="135"/>
              </a:cxn>
              <a:cxn ang="0">
                <a:pos x="41" y="135"/>
              </a:cxn>
              <a:cxn ang="0">
                <a:pos x="43" y="132"/>
              </a:cxn>
              <a:cxn ang="0">
                <a:pos x="61" y="73"/>
              </a:cxn>
              <a:cxn ang="0">
                <a:pos x="63" y="68"/>
              </a:cxn>
              <a:cxn ang="0">
                <a:pos x="45" y="41"/>
              </a:cxn>
              <a:cxn ang="0">
                <a:pos x="63" y="27"/>
              </a:cxn>
              <a:cxn ang="0">
                <a:pos x="104" y="82"/>
              </a:cxn>
              <a:cxn ang="0">
                <a:pos x="98" y="86"/>
              </a:cxn>
              <a:cxn ang="0">
                <a:pos x="103" y="92"/>
              </a:cxn>
              <a:cxn ang="0">
                <a:pos x="104" y="95"/>
              </a:cxn>
              <a:cxn ang="0">
                <a:pos x="102" y="98"/>
              </a:cxn>
              <a:cxn ang="0">
                <a:pos x="101" y="99"/>
              </a:cxn>
              <a:cxn ang="0">
                <a:pos x="95" y="99"/>
              </a:cxn>
              <a:cxn ang="0">
                <a:pos x="90" y="92"/>
              </a:cxn>
              <a:cxn ang="0">
                <a:pos x="83" y="97"/>
              </a:cxn>
              <a:cxn ang="0">
                <a:pos x="74" y="84"/>
              </a:cxn>
              <a:cxn ang="0">
                <a:pos x="68" y="83"/>
              </a:cxn>
              <a:cxn ang="0">
                <a:pos x="48" y="111"/>
              </a:cxn>
              <a:cxn ang="0">
                <a:pos x="116" y="134"/>
              </a:cxn>
              <a:cxn ang="0">
                <a:pos x="120" y="138"/>
              </a:cxn>
              <a:cxn ang="0">
                <a:pos x="120" y="150"/>
              </a:cxn>
              <a:cxn ang="0">
                <a:pos x="113" y="115"/>
              </a:cxn>
              <a:cxn ang="0">
                <a:pos x="90" y="122"/>
              </a:cxn>
              <a:cxn ang="0">
                <a:pos x="105" y="104"/>
              </a:cxn>
              <a:cxn ang="0">
                <a:pos x="128" y="96"/>
              </a:cxn>
              <a:cxn ang="0">
                <a:pos x="113" y="115"/>
              </a:cxn>
              <a:cxn ang="0">
                <a:pos x="113" y="115"/>
              </a:cxn>
              <a:cxn ang="0">
                <a:pos x="113" y="115"/>
              </a:cxn>
            </a:cxnLst>
            <a:rect l="0" t="0" r="r" b="b"/>
            <a:pathLst>
              <a:path w="166" h="165">
                <a:moveTo>
                  <a:pt x="165" y="147"/>
                </a:moveTo>
                <a:cubicBezTo>
                  <a:pt x="165" y="14"/>
                  <a:pt x="165" y="14"/>
                  <a:pt x="165" y="14"/>
                </a:cubicBezTo>
                <a:cubicBezTo>
                  <a:pt x="165" y="7"/>
                  <a:pt x="165" y="0"/>
                  <a:pt x="148" y="0"/>
                </a:cubicBezTo>
                <a:cubicBezTo>
                  <a:pt x="18" y="0"/>
                  <a:pt x="18" y="0"/>
                  <a:pt x="18" y="0"/>
                </a:cubicBezTo>
                <a:cubicBezTo>
                  <a:pt x="7" y="0"/>
                  <a:pt x="0" y="0"/>
                  <a:pt x="0" y="15"/>
                </a:cubicBezTo>
                <a:cubicBezTo>
                  <a:pt x="0" y="145"/>
                  <a:pt x="0" y="145"/>
                  <a:pt x="0" y="145"/>
                </a:cubicBezTo>
                <a:cubicBezTo>
                  <a:pt x="0" y="164"/>
                  <a:pt x="1" y="165"/>
                  <a:pt x="16" y="165"/>
                </a:cubicBezTo>
                <a:cubicBezTo>
                  <a:pt x="149" y="165"/>
                  <a:pt x="149" y="165"/>
                  <a:pt x="149" y="165"/>
                </a:cubicBezTo>
                <a:cubicBezTo>
                  <a:pt x="166" y="165"/>
                  <a:pt x="165" y="163"/>
                  <a:pt x="165" y="147"/>
                </a:cubicBezTo>
                <a:close/>
                <a:moveTo>
                  <a:pt x="38" y="22"/>
                </a:moveTo>
                <a:cubicBezTo>
                  <a:pt x="46" y="16"/>
                  <a:pt x="46" y="16"/>
                  <a:pt x="46" y="16"/>
                </a:cubicBezTo>
                <a:cubicBezTo>
                  <a:pt x="47" y="15"/>
                  <a:pt x="49" y="14"/>
                  <a:pt x="51" y="15"/>
                </a:cubicBezTo>
                <a:cubicBezTo>
                  <a:pt x="52" y="15"/>
                  <a:pt x="54" y="16"/>
                  <a:pt x="55" y="17"/>
                </a:cubicBezTo>
                <a:cubicBezTo>
                  <a:pt x="57" y="20"/>
                  <a:pt x="57" y="20"/>
                  <a:pt x="57" y="20"/>
                </a:cubicBezTo>
                <a:cubicBezTo>
                  <a:pt x="39" y="34"/>
                  <a:pt x="39" y="34"/>
                  <a:pt x="39" y="34"/>
                </a:cubicBezTo>
                <a:cubicBezTo>
                  <a:pt x="36" y="31"/>
                  <a:pt x="36" y="31"/>
                  <a:pt x="36" y="31"/>
                </a:cubicBezTo>
                <a:cubicBezTo>
                  <a:pt x="34" y="28"/>
                  <a:pt x="35" y="24"/>
                  <a:pt x="38" y="22"/>
                </a:cubicBezTo>
                <a:close/>
                <a:moveTo>
                  <a:pt x="120" y="150"/>
                </a:moveTo>
                <a:cubicBezTo>
                  <a:pt x="120" y="152"/>
                  <a:pt x="118" y="153"/>
                  <a:pt x="116" y="153"/>
                </a:cubicBezTo>
                <a:cubicBezTo>
                  <a:pt x="37" y="153"/>
                  <a:pt x="37" y="153"/>
                  <a:pt x="37" y="153"/>
                </a:cubicBezTo>
                <a:cubicBezTo>
                  <a:pt x="35" y="153"/>
                  <a:pt x="34" y="152"/>
                  <a:pt x="34" y="150"/>
                </a:cubicBezTo>
                <a:cubicBezTo>
                  <a:pt x="34" y="138"/>
                  <a:pt x="34" y="138"/>
                  <a:pt x="34" y="138"/>
                </a:cubicBezTo>
                <a:cubicBezTo>
                  <a:pt x="34" y="136"/>
                  <a:pt x="35" y="135"/>
                  <a:pt x="37" y="135"/>
                </a:cubicBezTo>
                <a:cubicBezTo>
                  <a:pt x="41" y="135"/>
                  <a:pt x="41" y="135"/>
                  <a:pt x="41" y="135"/>
                </a:cubicBezTo>
                <a:cubicBezTo>
                  <a:pt x="43" y="135"/>
                  <a:pt x="44" y="133"/>
                  <a:pt x="43" y="132"/>
                </a:cubicBezTo>
                <a:cubicBezTo>
                  <a:pt x="31" y="113"/>
                  <a:pt x="41" y="80"/>
                  <a:pt x="61" y="73"/>
                </a:cubicBezTo>
                <a:cubicBezTo>
                  <a:pt x="63" y="72"/>
                  <a:pt x="64" y="70"/>
                  <a:pt x="63" y="68"/>
                </a:cubicBezTo>
                <a:cubicBezTo>
                  <a:pt x="57" y="59"/>
                  <a:pt x="51" y="50"/>
                  <a:pt x="45" y="41"/>
                </a:cubicBezTo>
                <a:cubicBezTo>
                  <a:pt x="63" y="27"/>
                  <a:pt x="63" y="27"/>
                  <a:pt x="63" y="27"/>
                </a:cubicBezTo>
                <a:cubicBezTo>
                  <a:pt x="77" y="47"/>
                  <a:pt x="102" y="78"/>
                  <a:pt x="104" y="82"/>
                </a:cubicBezTo>
                <a:cubicBezTo>
                  <a:pt x="98" y="86"/>
                  <a:pt x="98" y="86"/>
                  <a:pt x="98" y="86"/>
                </a:cubicBezTo>
                <a:cubicBezTo>
                  <a:pt x="103" y="92"/>
                  <a:pt x="103" y="92"/>
                  <a:pt x="103" y="92"/>
                </a:cubicBezTo>
                <a:cubicBezTo>
                  <a:pt x="104" y="93"/>
                  <a:pt x="104" y="94"/>
                  <a:pt x="104" y="95"/>
                </a:cubicBezTo>
                <a:cubicBezTo>
                  <a:pt x="104" y="96"/>
                  <a:pt x="103" y="97"/>
                  <a:pt x="102" y="98"/>
                </a:cubicBezTo>
                <a:cubicBezTo>
                  <a:pt x="101" y="99"/>
                  <a:pt x="101" y="99"/>
                  <a:pt x="101" y="99"/>
                </a:cubicBezTo>
                <a:cubicBezTo>
                  <a:pt x="99" y="101"/>
                  <a:pt x="96" y="100"/>
                  <a:pt x="95" y="99"/>
                </a:cubicBezTo>
                <a:cubicBezTo>
                  <a:pt x="90" y="92"/>
                  <a:pt x="90" y="92"/>
                  <a:pt x="90" y="92"/>
                </a:cubicBezTo>
                <a:cubicBezTo>
                  <a:pt x="83" y="97"/>
                  <a:pt x="83" y="97"/>
                  <a:pt x="83" y="97"/>
                </a:cubicBezTo>
                <a:cubicBezTo>
                  <a:pt x="81" y="94"/>
                  <a:pt x="77" y="89"/>
                  <a:pt x="74" y="84"/>
                </a:cubicBezTo>
                <a:cubicBezTo>
                  <a:pt x="72" y="83"/>
                  <a:pt x="70" y="82"/>
                  <a:pt x="68" y="83"/>
                </a:cubicBezTo>
                <a:cubicBezTo>
                  <a:pt x="56" y="88"/>
                  <a:pt x="48" y="100"/>
                  <a:pt x="48" y="111"/>
                </a:cubicBezTo>
                <a:cubicBezTo>
                  <a:pt x="49" y="139"/>
                  <a:pt x="83" y="135"/>
                  <a:pt x="116" y="134"/>
                </a:cubicBezTo>
                <a:cubicBezTo>
                  <a:pt x="118" y="134"/>
                  <a:pt x="120" y="136"/>
                  <a:pt x="120" y="138"/>
                </a:cubicBezTo>
                <a:lnTo>
                  <a:pt x="120" y="150"/>
                </a:lnTo>
                <a:close/>
                <a:moveTo>
                  <a:pt x="113" y="115"/>
                </a:moveTo>
                <a:cubicBezTo>
                  <a:pt x="102" y="122"/>
                  <a:pt x="92" y="125"/>
                  <a:pt x="90" y="122"/>
                </a:cubicBezTo>
                <a:cubicBezTo>
                  <a:pt x="88" y="120"/>
                  <a:pt x="95" y="111"/>
                  <a:pt x="105" y="104"/>
                </a:cubicBezTo>
                <a:cubicBezTo>
                  <a:pt x="116" y="97"/>
                  <a:pt x="126" y="93"/>
                  <a:pt x="128" y="96"/>
                </a:cubicBezTo>
                <a:cubicBezTo>
                  <a:pt x="130" y="99"/>
                  <a:pt x="123" y="107"/>
                  <a:pt x="113" y="115"/>
                </a:cubicBezTo>
                <a:close/>
                <a:moveTo>
                  <a:pt x="113" y="115"/>
                </a:moveTo>
                <a:cubicBezTo>
                  <a:pt x="113" y="115"/>
                  <a:pt x="113" y="115"/>
                  <a:pt x="113" y="115"/>
                </a:cubicBezTo>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nvGrpSpPr>
          <p:cNvPr id="56" name="Group 55"/>
          <p:cNvGrpSpPr/>
          <p:nvPr/>
        </p:nvGrpSpPr>
        <p:grpSpPr>
          <a:xfrm>
            <a:off x="9021879" y="3369363"/>
            <a:ext cx="2201131" cy="1263756"/>
            <a:chOff x="965101" y="1992680"/>
            <a:chExt cx="1651278" cy="948064"/>
          </a:xfrm>
        </p:grpSpPr>
        <p:sp>
          <p:nvSpPr>
            <p:cNvPr id="57" name="TextBox 56"/>
            <p:cNvSpPr txBox="1"/>
            <p:nvPr/>
          </p:nvSpPr>
          <p:spPr>
            <a:xfrm>
              <a:off x="965101" y="1992680"/>
              <a:ext cx="1651278" cy="184714"/>
            </a:xfrm>
            <a:prstGeom prst="rect">
              <a:avLst/>
            </a:prstGeom>
            <a:noFill/>
          </p:spPr>
          <p:txBody>
            <a:bodyPr wrap="square" lIns="0" tIns="0" rIns="0" bIns="0" rtlCol="0" anchor="ctr">
              <a:spAutoFit/>
            </a:bodyPr>
            <a:lstStyle/>
            <a:p>
              <a:pPr algn="ctr"/>
              <a:r>
                <a:rPr lang="en-US" sz="1600" b="1" dirty="0">
                  <a:solidFill>
                    <a:schemeClr val="accent4"/>
                  </a:solidFill>
                  <a:latin typeface="+mj-lt"/>
                </a:rPr>
                <a:t>Title Goes Here</a:t>
              </a:r>
            </a:p>
          </p:txBody>
        </p:sp>
        <p:sp>
          <p:nvSpPr>
            <p:cNvPr id="58" name="TextBox 57"/>
            <p:cNvSpPr txBox="1"/>
            <p:nvPr/>
          </p:nvSpPr>
          <p:spPr>
            <a:xfrm>
              <a:off x="965102" y="2171342"/>
              <a:ext cx="1651277" cy="769402"/>
            </a:xfrm>
            <a:prstGeom prst="rect">
              <a:avLst/>
            </a:prstGeom>
            <a:noFill/>
          </p:spPr>
          <p:txBody>
            <a:bodyPr wrap="square" lIns="0" tIns="0" rIns="0" bIns="0" rtlCol="0" anchor="t">
              <a:spAutoFit/>
            </a:bodyPr>
            <a:lstStyle/>
            <a:p>
              <a:pPr algn="ctr" defTabSz="1218895">
                <a:spcBef>
                  <a:spcPct val="20000"/>
                </a:spcBef>
                <a:defRPr/>
              </a:pPr>
              <a:r>
                <a:rPr lang="en-US" sz="1333" dirty="0">
                  <a:solidFill>
                    <a:schemeClr val="bg1"/>
                  </a:solidFill>
                </a:rPr>
                <a:t>There are many variations of passages of lorem ipsum available, but the majority suffered alteration</a:t>
              </a:r>
              <a:br>
                <a:rPr lang="en-US" sz="1333" dirty="0">
                  <a:solidFill>
                    <a:schemeClr val="bg1"/>
                  </a:solidFill>
                </a:rPr>
              </a:br>
              <a:r>
                <a:rPr lang="en-US" sz="1333" dirty="0">
                  <a:solidFill>
                    <a:schemeClr val="bg1"/>
                  </a:solidFill>
                </a:rPr>
                <a:t>some form</a:t>
              </a:r>
            </a:p>
          </p:txBody>
        </p:sp>
      </p:grpSp>
      <p:sp>
        <p:nvSpPr>
          <p:cNvPr id="59" name="Oval 58"/>
          <p:cNvSpPr/>
          <p:nvPr/>
        </p:nvSpPr>
        <p:spPr>
          <a:xfrm>
            <a:off x="9409847" y="1791967"/>
            <a:ext cx="1425194" cy="1384389"/>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2" dirty="0"/>
          </a:p>
        </p:txBody>
      </p:sp>
      <p:sp>
        <p:nvSpPr>
          <p:cNvPr id="60" name="Rounded Rectangle 59"/>
          <p:cNvSpPr/>
          <p:nvPr/>
        </p:nvSpPr>
        <p:spPr>
          <a:xfrm>
            <a:off x="8921245" y="5041577"/>
            <a:ext cx="2402400" cy="614315"/>
          </a:xfrm>
          <a:prstGeom prst="round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866" b="1" dirty="0">
                <a:solidFill>
                  <a:schemeClr val="bg1">
                    <a:lumMod val="95000"/>
                  </a:schemeClr>
                </a:solidFill>
              </a:rPr>
              <a:t>Keyword</a:t>
            </a:r>
          </a:p>
        </p:txBody>
      </p:sp>
      <p:grpSp>
        <p:nvGrpSpPr>
          <p:cNvPr id="68" name="Group 67"/>
          <p:cNvGrpSpPr/>
          <p:nvPr/>
        </p:nvGrpSpPr>
        <p:grpSpPr>
          <a:xfrm>
            <a:off x="9745771" y="2106467"/>
            <a:ext cx="768151" cy="772383"/>
            <a:chOff x="7299325" y="1482725"/>
            <a:chExt cx="576263" cy="579438"/>
          </a:xfrm>
          <a:solidFill>
            <a:schemeClr val="bg1"/>
          </a:solidFill>
        </p:grpSpPr>
        <p:sp>
          <p:nvSpPr>
            <p:cNvPr id="4115" name="Freeform 19"/>
            <p:cNvSpPr>
              <a:spLocks noEditPoints="1"/>
            </p:cNvSpPr>
            <p:nvPr/>
          </p:nvSpPr>
          <p:spPr bwMode="auto">
            <a:xfrm>
              <a:off x="7299325" y="1482725"/>
              <a:ext cx="576263" cy="357188"/>
            </a:xfrm>
            <a:custGeom>
              <a:avLst/>
              <a:gdLst/>
              <a:ahLst/>
              <a:cxnLst>
                <a:cxn ang="0">
                  <a:pos x="51" y="0"/>
                </a:cxn>
                <a:cxn ang="0">
                  <a:pos x="0" y="51"/>
                </a:cxn>
                <a:cxn ang="0">
                  <a:pos x="0" y="54"/>
                </a:cxn>
                <a:cxn ang="0">
                  <a:pos x="28" y="54"/>
                </a:cxn>
                <a:cxn ang="0">
                  <a:pos x="38" y="17"/>
                </a:cxn>
                <a:cxn ang="0">
                  <a:pos x="42" y="14"/>
                </a:cxn>
                <a:cxn ang="0">
                  <a:pos x="45" y="17"/>
                </a:cxn>
                <a:cxn ang="0">
                  <a:pos x="49" y="63"/>
                </a:cxn>
                <a:cxn ang="0">
                  <a:pos x="55" y="33"/>
                </a:cxn>
                <a:cxn ang="0">
                  <a:pos x="59" y="30"/>
                </a:cxn>
                <a:cxn ang="0">
                  <a:pos x="63" y="32"/>
                </a:cxn>
                <a:cxn ang="0">
                  <a:pos x="71" y="54"/>
                </a:cxn>
                <a:cxn ang="0">
                  <a:pos x="102" y="55"/>
                </a:cxn>
                <a:cxn ang="0">
                  <a:pos x="102" y="51"/>
                </a:cxn>
                <a:cxn ang="0">
                  <a:pos x="51" y="0"/>
                </a:cxn>
                <a:cxn ang="0">
                  <a:pos x="51" y="0"/>
                </a:cxn>
                <a:cxn ang="0">
                  <a:pos x="51" y="0"/>
                </a:cxn>
              </a:cxnLst>
              <a:rect l="0" t="0" r="r" b="b"/>
              <a:pathLst>
                <a:path w="102" h="63">
                  <a:moveTo>
                    <a:pt x="51" y="0"/>
                  </a:moveTo>
                  <a:cubicBezTo>
                    <a:pt x="23" y="0"/>
                    <a:pt x="0" y="23"/>
                    <a:pt x="0" y="51"/>
                  </a:cubicBezTo>
                  <a:cubicBezTo>
                    <a:pt x="0" y="52"/>
                    <a:pt x="0" y="53"/>
                    <a:pt x="0" y="54"/>
                  </a:cubicBezTo>
                  <a:cubicBezTo>
                    <a:pt x="28" y="54"/>
                    <a:pt x="28" y="54"/>
                    <a:pt x="28" y="54"/>
                  </a:cubicBezTo>
                  <a:cubicBezTo>
                    <a:pt x="38" y="17"/>
                    <a:pt x="38" y="17"/>
                    <a:pt x="38" y="17"/>
                  </a:cubicBezTo>
                  <a:cubicBezTo>
                    <a:pt x="38" y="15"/>
                    <a:pt x="40" y="14"/>
                    <a:pt x="42" y="14"/>
                  </a:cubicBezTo>
                  <a:cubicBezTo>
                    <a:pt x="43" y="14"/>
                    <a:pt x="45" y="15"/>
                    <a:pt x="45" y="17"/>
                  </a:cubicBezTo>
                  <a:cubicBezTo>
                    <a:pt x="49" y="63"/>
                    <a:pt x="49" y="63"/>
                    <a:pt x="49" y="63"/>
                  </a:cubicBezTo>
                  <a:cubicBezTo>
                    <a:pt x="55" y="33"/>
                    <a:pt x="55" y="33"/>
                    <a:pt x="55" y="33"/>
                  </a:cubicBezTo>
                  <a:cubicBezTo>
                    <a:pt x="56" y="31"/>
                    <a:pt x="57" y="30"/>
                    <a:pt x="59" y="30"/>
                  </a:cubicBezTo>
                  <a:cubicBezTo>
                    <a:pt x="61" y="30"/>
                    <a:pt x="62" y="31"/>
                    <a:pt x="63" y="32"/>
                  </a:cubicBezTo>
                  <a:cubicBezTo>
                    <a:pt x="71" y="54"/>
                    <a:pt x="71" y="54"/>
                    <a:pt x="71" y="54"/>
                  </a:cubicBezTo>
                  <a:cubicBezTo>
                    <a:pt x="102" y="55"/>
                    <a:pt x="102" y="55"/>
                    <a:pt x="102" y="55"/>
                  </a:cubicBezTo>
                  <a:cubicBezTo>
                    <a:pt x="102" y="53"/>
                    <a:pt x="102" y="52"/>
                    <a:pt x="102" y="51"/>
                  </a:cubicBezTo>
                  <a:cubicBezTo>
                    <a:pt x="102" y="23"/>
                    <a:pt x="79" y="0"/>
                    <a:pt x="51" y="0"/>
                  </a:cubicBezTo>
                  <a:close/>
                  <a:moveTo>
                    <a:pt x="51" y="0"/>
                  </a:moveTo>
                  <a:cubicBezTo>
                    <a:pt x="51" y="0"/>
                    <a:pt x="51" y="0"/>
                    <a:pt x="51" y="0"/>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16" name="Freeform 20"/>
            <p:cNvSpPr>
              <a:spLocks noEditPoints="1"/>
            </p:cNvSpPr>
            <p:nvPr/>
          </p:nvSpPr>
          <p:spPr bwMode="auto">
            <a:xfrm>
              <a:off x="7304088" y="1709738"/>
              <a:ext cx="566738" cy="352425"/>
            </a:xfrm>
            <a:custGeom>
              <a:avLst/>
              <a:gdLst/>
              <a:ahLst/>
              <a:cxnLst>
                <a:cxn ang="0">
                  <a:pos x="63" y="19"/>
                </a:cxn>
                <a:cxn ang="0">
                  <a:pos x="59" y="7"/>
                </a:cxn>
                <a:cxn ang="0">
                  <a:pos x="50" y="50"/>
                </a:cxn>
                <a:cxn ang="0">
                  <a:pos x="46" y="53"/>
                </a:cxn>
                <a:cxn ang="0">
                  <a:pos x="46" y="53"/>
                </a:cxn>
                <a:cxn ang="0">
                  <a:pos x="43" y="50"/>
                </a:cxn>
                <a:cxn ang="0">
                  <a:pos x="38" y="0"/>
                </a:cxn>
                <a:cxn ang="0">
                  <a:pos x="34" y="19"/>
                </a:cxn>
                <a:cxn ang="0">
                  <a:pos x="30" y="22"/>
                </a:cxn>
                <a:cxn ang="0">
                  <a:pos x="0" y="22"/>
                </a:cxn>
                <a:cxn ang="0">
                  <a:pos x="50" y="62"/>
                </a:cxn>
                <a:cxn ang="0">
                  <a:pos x="100" y="22"/>
                </a:cxn>
                <a:cxn ang="0">
                  <a:pos x="67" y="22"/>
                </a:cxn>
                <a:cxn ang="0">
                  <a:pos x="63" y="19"/>
                </a:cxn>
                <a:cxn ang="0">
                  <a:pos x="63" y="19"/>
                </a:cxn>
                <a:cxn ang="0">
                  <a:pos x="63" y="19"/>
                </a:cxn>
              </a:cxnLst>
              <a:rect l="0" t="0" r="r" b="b"/>
              <a:pathLst>
                <a:path w="100" h="62">
                  <a:moveTo>
                    <a:pt x="63" y="19"/>
                  </a:moveTo>
                  <a:cubicBezTo>
                    <a:pt x="59" y="7"/>
                    <a:pt x="59" y="7"/>
                    <a:pt x="59" y="7"/>
                  </a:cubicBezTo>
                  <a:cubicBezTo>
                    <a:pt x="50" y="50"/>
                    <a:pt x="50" y="50"/>
                    <a:pt x="50" y="50"/>
                  </a:cubicBezTo>
                  <a:cubicBezTo>
                    <a:pt x="50" y="52"/>
                    <a:pt x="48" y="53"/>
                    <a:pt x="46" y="53"/>
                  </a:cubicBezTo>
                  <a:cubicBezTo>
                    <a:pt x="46" y="53"/>
                    <a:pt x="46" y="53"/>
                    <a:pt x="46" y="53"/>
                  </a:cubicBezTo>
                  <a:cubicBezTo>
                    <a:pt x="44" y="53"/>
                    <a:pt x="43" y="52"/>
                    <a:pt x="43" y="50"/>
                  </a:cubicBezTo>
                  <a:cubicBezTo>
                    <a:pt x="38" y="0"/>
                    <a:pt x="38" y="0"/>
                    <a:pt x="38" y="0"/>
                  </a:cubicBezTo>
                  <a:cubicBezTo>
                    <a:pt x="34" y="19"/>
                    <a:pt x="34" y="19"/>
                    <a:pt x="34" y="19"/>
                  </a:cubicBezTo>
                  <a:cubicBezTo>
                    <a:pt x="33" y="21"/>
                    <a:pt x="32" y="22"/>
                    <a:pt x="30" y="22"/>
                  </a:cubicBezTo>
                  <a:cubicBezTo>
                    <a:pt x="0" y="22"/>
                    <a:pt x="0" y="22"/>
                    <a:pt x="0" y="22"/>
                  </a:cubicBezTo>
                  <a:cubicBezTo>
                    <a:pt x="5" y="45"/>
                    <a:pt x="26" y="62"/>
                    <a:pt x="50" y="62"/>
                  </a:cubicBezTo>
                  <a:cubicBezTo>
                    <a:pt x="75" y="62"/>
                    <a:pt x="95" y="45"/>
                    <a:pt x="100" y="22"/>
                  </a:cubicBezTo>
                  <a:cubicBezTo>
                    <a:pt x="67" y="22"/>
                    <a:pt x="67" y="22"/>
                    <a:pt x="67" y="22"/>
                  </a:cubicBezTo>
                  <a:cubicBezTo>
                    <a:pt x="65" y="22"/>
                    <a:pt x="64" y="21"/>
                    <a:pt x="63" y="19"/>
                  </a:cubicBezTo>
                  <a:close/>
                  <a:moveTo>
                    <a:pt x="63" y="19"/>
                  </a:moveTo>
                  <a:cubicBezTo>
                    <a:pt x="63" y="19"/>
                    <a:pt x="63" y="19"/>
                    <a:pt x="63" y="19"/>
                  </a:cubicBezTo>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sp>
        <p:nvSpPr>
          <p:cNvPr id="36" name="文本框 35"/>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19414402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accel="50000" decel="5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par>
                          <p:cTn id="32" fill="hold">
                            <p:stCondLst>
                              <p:cond delay="2500"/>
                            </p:stCondLst>
                            <p:childTnLst>
                              <p:par>
                                <p:cTn id="33" presetID="53" presetClass="entr" presetSubtype="0"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3000"/>
                            </p:stCondLst>
                            <p:childTnLst>
                              <p:par>
                                <p:cTn id="39" presetID="2" presetClass="entr" presetSubtype="4" accel="50000" decel="50000"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ppt_x"/>
                                          </p:val>
                                        </p:tav>
                                        <p:tav tm="100000">
                                          <p:val>
                                            <p:strVal val="#ppt_x"/>
                                          </p:val>
                                        </p:tav>
                                      </p:tavLst>
                                    </p:anim>
                                    <p:anim calcmode="lin" valueType="num">
                                      <p:cBhvr additive="base">
                                        <p:cTn id="42" dur="500" fill="hold"/>
                                        <p:tgtEl>
                                          <p:spTgt spid="31"/>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53"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animEffect transition="in" filter="fade">
                                      <p:cBhvr>
                                        <p:cTn id="53" dur="500"/>
                                        <p:tgtEl>
                                          <p:spTgt spid="48"/>
                                        </p:tgtEl>
                                      </p:cBhvr>
                                    </p:animEffect>
                                  </p:childTnLst>
                                </p:cTn>
                              </p:par>
                            </p:childTnLst>
                          </p:cTn>
                        </p:par>
                        <p:par>
                          <p:cTn id="54" fill="hold">
                            <p:stCondLst>
                              <p:cond delay="4500"/>
                            </p:stCondLst>
                            <p:childTnLst>
                              <p:par>
                                <p:cTn id="55" presetID="53"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childTnLst>
                          </p:cTn>
                        </p:par>
                        <p:par>
                          <p:cTn id="60" fill="hold">
                            <p:stCondLst>
                              <p:cond delay="5000"/>
                            </p:stCondLst>
                            <p:childTnLst>
                              <p:par>
                                <p:cTn id="61" presetID="2" presetClass="entr" presetSubtype="4" accel="50000" decel="5000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accel="50000" decel="50000"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53" presetClass="entr" presetSubtype="0"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p:cTn id="73" dur="500" fill="hold"/>
                                        <p:tgtEl>
                                          <p:spTgt spid="59"/>
                                        </p:tgtEl>
                                        <p:attrNameLst>
                                          <p:attrName>ppt_w</p:attrName>
                                        </p:attrNameLst>
                                      </p:cBhvr>
                                      <p:tavLst>
                                        <p:tav tm="0">
                                          <p:val>
                                            <p:fltVal val="0"/>
                                          </p:val>
                                        </p:tav>
                                        <p:tav tm="100000">
                                          <p:val>
                                            <p:strVal val="#ppt_w"/>
                                          </p:val>
                                        </p:tav>
                                      </p:tavLst>
                                    </p:anim>
                                    <p:anim calcmode="lin" valueType="num">
                                      <p:cBhvr>
                                        <p:cTn id="74" dur="500" fill="hold"/>
                                        <p:tgtEl>
                                          <p:spTgt spid="59"/>
                                        </p:tgtEl>
                                        <p:attrNameLst>
                                          <p:attrName>ppt_h</p:attrName>
                                        </p:attrNameLst>
                                      </p:cBhvr>
                                      <p:tavLst>
                                        <p:tav tm="0">
                                          <p:val>
                                            <p:fltVal val="0"/>
                                          </p:val>
                                        </p:tav>
                                        <p:tav tm="100000">
                                          <p:val>
                                            <p:strVal val="#ppt_h"/>
                                          </p:val>
                                        </p:tav>
                                      </p:tavLst>
                                    </p:anim>
                                    <p:animEffect transition="in" filter="fade">
                                      <p:cBhvr>
                                        <p:cTn id="75" dur="500"/>
                                        <p:tgtEl>
                                          <p:spTgt spid="59"/>
                                        </p:tgtEl>
                                      </p:cBhvr>
                                    </p:animEffect>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 calcmode="lin" valueType="num">
                                      <p:cBhvr>
                                        <p:cTn id="79" dur="500" fill="hold"/>
                                        <p:tgtEl>
                                          <p:spTgt spid="68"/>
                                        </p:tgtEl>
                                        <p:attrNameLst>
                                          <p:attrName>ppt_w</p:attrName>
                                        </p:attrNameLst>
                                      </p:cBhvr>
                                      <p:tavLst>
                                        <p:tav tm="0">
                                          <p:val>
                                            <p:fltVal val="0"/>
                                          </p:val>
                                        </p:tav>
                                        <p:tav tm="100000">
                                          <p:val>
                                            <p:strVal val="#ppt_w"/>
                                          </p:val>
                                        </p:tav>
                                      </p:tavLst>
                                    </p:anim>
                                    <p:anim calcmode="lin" valueType="num">
                                      <p:cBhvr>
                                        <p:cTn id="80" dur="500" fill="hold"/>
                                        <p:tgtEl>
                                          <p:spTgt spid="68"/>
                                        </p:tgtEl>
                                        <p:attrNameLst>
                                          <p:attrName>ppt_h</p:attrName>
                                        </p:attrNameLst>
                                      </p:cBhvr>
                                      <p:tavLst>
                                        <p:tav tm="0">
                                          <p:val>
                                            <p:fltVal val="0"/>
                                          </p:val>
                                        </p:tav>
                                        <p:tav tm="100000">
                                          <p:val>
                                            <p:strVal val="#ppt_h"/>
                                          </p:val>
                                        </p:tav>
                                      </p:tavLst>
                                    </p:anim>
                                    <p:animEffect transition="in" filter="fade">
                                      <p:cBhvr>
                                        <p:cTn id="81" dur="500"/>
                                        <p:tgtEl>
                                          <p:spTgt spid="68"/>
                                        </p:tgtEl>
                                      </p:cBhvr>
                                    </p:animEffect>
                                  </p:childTnLst>
                                </p:cTn>
                              </p:par>
                            </p:childTnLst>
                          </p:cTn>
                        </p:par>
                        <p:par>
                          <p:cTn id="82" fill="hold">
                            <p:stCondLst>
                              <p:cond delay="7000"/>
                            </p:stCondLst>
                            <p:childTnLst>
                              <p:par>
                                <p:cTn id="83" presetID="2" presetClass="entr" presetSubtype="4" accel="50000" decel="50000" fill="hold" nodeType="afterEffect">
                                  <p:stCondLst>
                                    <p:cond delay="0"/>
                                  </p:stCondLst>
                                  <p:childTnLst>
                                    <p:set>
                                      <p:cBhvr>
                                        <p:cTn id="84" dur="1" fill="hold">
                                          <p:stCondLst>
                                            <p:cond delay="0"/>
                                          </p:stCondLst>
                                        </p:cTn>
                                        <p:tgtEl>
                                          <p:spTgt spid="56"/>
                                        </p:tgtEl>
                                        <p:attrNameLst>
                                          <p:attrName>style.visibility</p:attrName>
                                        </p:attrNameLst>
                                      </p:cBhvr>
                                      <p:to>
                                        <p:strVal val="visible"/>
                                      </p:to>
                                    </p:set>
                                    <p:anim calcmode="lin" valueType="num">
                                      <p:cBhvr additive="base">
                                        <p:cTn id="85" dur="500" fill="hold"/>
                                        <p:tgtEl>
                                          <p:spTgt spid="56"/>
                                        </p:tgtEl>
                                        <p:attrNameLst>
                                          <p:attrName>ppt_x</p:attrName>
                                        </p:attrNameLst>
                                      </p:cBhvr>
                                      <p:tavLst>
                                        <p:tav tm="0">
                                          <p:val>
                                            <p:strVal val="#ppt_x"/>
                                          </p:val>
                                        </p:tav>
                                        <p:tav tm="100000">
                                          <p:val>
                                            <p:strVal val="#ppt_x"/>
                                          </p:val>
                                        </p:tav>
                                      </p:tavLst>
                                    </p:anim>
                                    <p:anim calcmode="lin" valueType="num">
                                      <p:cBhvr additive="base">
                                        <p:cTn id="86" dur="500" fill="hold"/>
                                        <p:tgtEl>
                                          <p:spTgt spid="56"/>
                                        </p:tgtEl>
                                        <p:attrNameLst>
                                          <p:attrName>ppt_y</p:attrName>
                                        </p:attrNameLst>
                                      </p:cBhvr>
                                      <p:tavLst>
                                        <p:tav tm="0">
                                          <p:val>
                                            <p:strVal val="1+#ppt_h/2"/>
                                          </p:val>
                                        </p:tav>
                                        <p:tav tm="100000">
                                          <p:val>
                                            <p:strVal val="#ppt_y"/>
                                          </p:val>
                                        </p:tav>
                                      </p:tavLst>
                                    </p:anim>
                                  </p:childTnLst>
                                </p:cTn>
                              </p:par>
                            </p:childTnLst>
                          </p:cTn>
                        </p:par>
                        <p:par>
                          <p:cTn id="87" fill="hold">
                            <p:stCondLst>
                              <p:cond delay="7500"/>
                            </p:stCondLst>
                            <p:childTnLst>
                              <p:par>
                                <p:cTn id="88" presetID="2" presetClass="entr" presetSubtype="4" accel="50000" decel="50000"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 calcmode="lin" valueType="num">
                                      <p:cBhvr additive="base">
                                        <p:cTn id="90" dur="500" fill="hold"/>
                                        <p:tgtEl>
                                          <p:spTgt spid="60"/>
                                        </p:tgtEl>
                                        <p:attrNameLst>
                                          <p:attrName>ppt_x</p:attrName>
                                        </p:attrNameLst>
                                      </p:cBhvr>
                                      <p:tavLst>
                                        <p:tav tm="0">
                                          <p:val>
                                            <p:strVal val="#ppt_x"/>
                                          </p:val>
                                        </p:tav>
                                        <p:tav tm="100000">
                                          <p:val>
                                            <p:strVal val="#ppt_x"/>
                                          </p:val>
                                        </p:tav>
                                      </p:tavLst>
                                    </p:anim>
                                    <p:anim calcmode="lin" valueType="num">
                                      <p:cBhvr additive="base">
                                        <p:cTn id="91"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4" grpId="0" animBg="1"/>
      <p:bldP spid="34" grpId="0" animBg="1"/>
      <p:bldP spid="35" grpId="0" animBg="1"/>
      <p:bldP spid="44" grpId="0" animBg="1"/>
      <p:bldP spid="48" grpId="0" animBg="1"/>
      <p:bldP spid="49" grpId="0" animBg="1"/>
      <p:bldP spid="55" grpId="0" animBg="1"/>
      <p:bldP spid="59" grpId="0" animBg="1"/>
      <p:bldP spid="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087664" y="1798918"/>
            <a:ext cx="8170847" cy="1015663"/>
          </a:xfrm>
          <a:prstGeom prst="rect">
            <a:avLst/>
          </a:prstGeom>
          <a:noFill/>
          <a:effectLst/>
        </p:spPr>
        <p:txBody>
          <a:bodyPr wrap="square" rtlCol="0">
            <a:spAutoFit/>
          </a:bodyPr>
          <a:lstStyle/>
          <a:p>
            <a:pPr algn="ctr"/>
            <a:r>
              <a:rPr lang="zh-CN" altLang="en-US" sz="6000" b="1" dirty="0">
                <a:solidFill>
                  <a:srgbClr val="917E91"/>
                </a:solidFill>
                <a:latin typeface="幼圆" panose="02010509060101010101" pitchFamily="49" charset="-122"/>
                <a:ea typeface="幼圆" panose="02010509060101010101" pitchFamily="49" charset="-122"/>
              </a:rPr>
              <a:t>演讲</a:t>
            </a:r>
            <a:r>
              <a:rPr lang="zh-CN" altLang="en-US" sz="6000" b="1" dirty="0">
                <a:solidFill>
                  <a:srgbClr val="C37C86"/>
                </a:solidFill>
                <a:latin typeface="幼圆" panose="02010509060101010101" pitchFamily="49" charset="-122"/>
                <a:ea typeface="幼圆" panose="02010509060101010101" pitchFamily="49" charset="-122"/>
              </a:rPr>
              <a:t>完毕 </a:t>
            </a:r>
            <a:r>
              <a:rPr lang="zh-CN" altLang="en-US" sz="6000" b="1" dirty="0">
                <a:solidFill>
                  <a:srgbClr val="D087B1"/>
                </a:solidFill>
                <a:latin typeface="幼圆" panose="02010509060101010101" pitchFamily="49" charset="-122"/>
                <a:ea typeface="幼圆" panose="02010509060101010101" pitchFamily="49" charset="-122"/>
              </a:rPr>
              <a:t>感谢</a:t>
            </a:r>
            <a:r>
              <a:rPr lang="zh-CN" altLang="en-US" sz="6000" b="1" dirty="0">
                <a:solidFill>
                  <a:srgbClr val="917E91"/>
                </a:solidFill>
                <a:latin typeface="幼圆" panose="02010509060101010101" pitchFamily="49" charset="-122"/>
                <a:ea typeface="幼圆" panose="02010509060101010101" pitchFamily="49" charset="-122"/>
              </a:rPr>
              <a:t>聆听</a:t>
            </a:r>
          </a:p>
        </p:txBody>
      </p:sp>
      <p:sp>
        <p:nvSpPr>
          <p:cNvPr id="17" name="文本框 16"/>
          <p:cNvSpPr txBox="1"/>
          <p:nvPr/>
        </p:nvSpPr>
        <p:spPr>
          <a:xfrm>
            <a:off x="3297642" y="3321072"/>
            <a:ext cx="5599890" cy="403957"/>
          </a:xfrm>
          <a:prstGeom prst="rect">
            <a:avLst/>
          </a:prstGeom>
          <a:noFill/>
        </p:spPr>
        <p:txBody>
          <a:bodyPr wrap="square" rtlCol="0">
            <a:spAutoFit/>
          </a:bodyPr>
          <a:lstStyle/>
          <a:p>
            <a:pPr algn="ctr">
              <a:lnSpc>
                <a:spcPct val="150000"/>
              </a:lnSpc>
            </a:pPr>
            <a:r>
              <a:rPr lang="en-US" altLang="zh-CN" sz="1600" dirty="0">
                <a:solidFill>
                  <a:srgbClr val="917E91"/>
                </a:solidFill>
                <a:latin typeface="幼圆" panose="02010509060101010101" pitchFamily="49" charset="-122"/>
                <a:ea typeface="幼圆" panose="02010509060101010101" pitchFamily="49" charset="-122"/>
              </a:rPr>
              <a:t>/</a:t>
            </a:r>
            <a:r>
              <a:rPr lang="zh-CN" altLang="en-US" sz="1600" dirty="0">
                <a:solidFill>
                  <a:srgbClr val="917E91"/>
                </a:solidFill>
                <a:latin typeface="幼圆" panose="02010509060101010101" pitchFamily="49" charset="-122"/>
                <a:ea typeface="幼圆" panose="02010509060101010101" pitchFamily="49" charset="-122"/>
              </a:rPr>
              <a:t>工作总结</a:t>
            </a:r>
            <a:r>
              <a:rPr lang="en-US" altLang="zh-CN" sz="1600" dirty="0">
                <a:solidFill>
                  <a:srgbClr val="917E91"/>
                </a:solidFill>
                <a:latin typeface="幼圆" panose="02010509060101010101" pitchFamily="49" charset="-122"/>
                <a:ea typeface="幼圆" panose="02010509060101010101" pitchFamily="49" charset="-122"/>
              </a:rPr>
              <a:t>/ </a:t>
            </a:r>
            <a:r>
              <a:rPr lang="zh-CN" altLang="en-US" sz="1600" dirty="0">
                <a:solidFill>
                  <a:srgbClr val="917E91"/>
                </a:solidFill>
                <a:latin typeface="幼圆" panose="02010509060101010101" pitchFamily="49" charset="-122"/>
                <a:ea typeface="幼圆" panose="02010509060101010101" pitchFamily="49" charset="-122"/>
              </a:rPr>
              <a:t>毕业答辩</a:t>
            </a:r>
            <a:r>
              <a:rPr lang="en-US" altLang="zh-CN" sz="1600" dirty="0">
                <a:solidFill>
                  <a:srgbClr val="917E91"/>
                </a:solidFill>
                <a:latin typeface="幼圆" panose="02010509060101010101" pitchFamily="49" charset="-122"/>
                <a:ea typeface="幼圆" panose="02010509060101010101" pitchFamily="49" charset="-122"/>
              </a:rPr>
              <a:t>/ </a:t>
            </a:r>
            <a:r>
              <a:rPr lang="zh-CN" altLang="en-US" sz="1600" dirty="0">
                <a:solidFill>
                  <a:srgbClr val="917E91"/>
                </a:solidFill>
                <a:latin typeface="幼圆" panose="02010509060101010101" pitchFamily="49" charset="-122"/>
                <a:ea typeface="幼圆" panose="02010509060101010101" pitchFamily="49" charset="-122"/>
              </a:rPr>
              <a:t>教育通用</a:t>
            </a:r>
            <a:r>
              <a:rPr lang="en-US" altLang="zh-CN" sz="1600" dirty="0">
                <a:solidFill>
                  <a:srgbClr val="917E91"/>
                </a:solidFill>
                <a:latin typeface="幼圆" panose="02010509060101010101" pitchFamily="49" charset="-122"/>
                <a:ea typeface="幼圆" panose="02010509060101010101" pitchFamily="49" charset="-122"/>
              </a:rPr>
              <a:t>/</a:t>
            </a:r>
            <a:r>
              <a:rPr lang="zh-CN" altLang="en-US" sz="1600" dirty="0">
                <a:solidFill>
                  <a:srgbClr val="917E91"/>
                </a:solidFill>
                <a:latin typeface="幼圆" panose="02010509060101010101" pitchFamily="49" charset="-122"/>
                <a:ea typeface="幼圆" panose="02010509060101010101" pitchFamily="49" charset="-122"/>
              </a:rPr>
              <a:t>计划总结</a:t>
            </a:r>
            <a:r>
              <a:rPr lang="en-US" altLang="zh-CN" sz="1600" dirty="0">
                <a:solidFill>
                  <a:srgbClr val="917E91"/>
                </a:solidFill>
                <a:latin typeface="幼圆" panose="02010509060101010101" pitchFamily="49" charset="-122"/>
                <a:ea typeface="幼圆" panose="02010509060101010101" pitchFamily="49" charset="-122"/>
              </a:rPr>
              <a:t>/</a:t>
            </a:r>
            <a:endParaRPr lang="zh-CN" altLang="en-US" sz="1600" dirty="0">
              <a:solidFill>
                <a:srgbClr val="917E91"/>
              </a:solidFill>
              <a:latin typeface="幼圆" panose="02010509060101010101" pitchFamily="49" charset="-122"/>
              <a:ea typeface="幼圆" panose="02010509060101010101" pitchFamily="49" charset="-122"/>
            </a:endParaRPr>
          </a:p>
        </p:txBody>
      </p:sp>
      <p:sp>
        <p:nvSpPr>
          <p:cNvPr id="18" name="文本框 17"/>
          <p:cNvSpPr txBox="1"/>
          <p:nvPr/>
        </p:nvSpPr>
        <p:spPr>
          <a:xfrm>
            <a:off x="2641203" y="4270158"/>
            <a:ext cx="6912768" cy="365036"/>
          </a:xfrm>
          <a:prstGeom prst="rect">
            <a:avLst/>
          </a:prstGeom>
          <a:noFill/>
        </p:spPr>
        <p:txBody>
          <a:bodyPr wrap="square" rtlCol="0">
            <a:spAutoFit/>
          </a:bodyPr>
          <a:lstStyle/>
          <a:p>
            <a:pPr algn="ctr">
              <a:lnSpc>
                <a:spcPct val="150000"/>
              </a:lnSpc>
            </a:pPr>
            <a:r>
              <a:rPr lang="en-US" altLang="zh-CN" sz="1400" dirty="0">
                <a:solidFill>
                  <a:srgbClr val="D087B1"/>
                </a:solidFill>
                <a:latin typeface="幼圆" panose="02010509060101010101" pitchFamily="49" charset="-122"/>
                <a:ea typeface="幼圆" panose="02010509060101010101" pitchFamily="49" charset="-122"/>
              </a:rPr>
              <a:t>BY:</a:t>
            </a:r>
            <a:r>
              <a:rPr lang="zh-CN" altLang="en-US" sz="1400" dirty="0">
                <a:solidFill>
                  <a:srgbClr val="D087B1"/>
                </a:solidFill>
                <a:latin typeface="幼圆" panose="02010509060101010101" pitchFamily="49" charset="-122"/>
                <a:ea typeface="幼圆" panose="02010509060101010101" pitchFamily="49" charset="-122"/>
              </a:rPr>
              <a:t>千库网</a:t>
            </a:r>
          </a:p>
        </p:txBody>
      </p:sp>
      <p:grpSp>
        <p:nvGrpSpPr>
          <p:cNvPr id="8" name="组合 1281"/>
          <p:cNvGrpSpPr/>
          <p:nvPr/>
        </p:nvGrpSpPr>
        <p:grpSpPr>
          <a:xfrm>
            <a:off x="3665930" y="5366453"/>
            <a:ext cx="590925" cy="559626"/>
            <a:chOff x="5237163" y="2006600"/>
            <a:chExt cx="749301" cy="709613"/>
          </a:xfrm>
          <a:solidFill>
            <a:srgbClr val="917E91"/>
          </a:solidFill>
        </p:grpSpPr>
        <p:sp>
          <p:nvSpPr>
            <p:cNvPr id="9" name="Freeform 1180"/>
            <p:cNvSpPr/>
            <p:nvPr/>
          </p:nvSpPr>
          <p:spPr bwMode="auto">
            <a:xfrm>
              <a:off x="5256213" y="2009775"/>
              <a:ext cx="107950" cy="100013"/>
            </a:xfrm>
            <a:custGeom>
              <a:avLst/>
              <a:gdLst/>
              <a:ahLst/>
              <a:cxnLst>
                <a:cxn ang="0">
                  <a:pos x="259" y="4"/>
                </a:cxn>
                <a:cxn ang="0">
                  <a:pos x="259" y="4"/>
                </a:cxn>
                <a:cxn ang="0">
                  <a:pos x="258" y="8"/>
                </a:cxn>
                <a:cxn ang="0">
                  <a:pos x="254" y="12"/>
                </a:cxn>
                <a:cxn ang="0">
                  <a:pos x="247" y="20"/>
                </a:cxn>
                <a:cxn ang="0">
                  <a:pos x="239" y="25"/>
                </a:cxn>
                <a:cxn ang="0">
                  <a:pos x="232" y="30"/>
                </a:cxn>
                <a:cxn ang="0">
                  <a:pos x="232" y="30"/>
                </a:cxn>
                <a:cxn ang="0">
                  <a:pos x="222" y="35"/>
                </a:cxn>
                <a:cxn ang="0">
                  <a:pos x="215" y="42"/>
                </a:cxn>
                <a:cxn ang="0">
                  <a:pos x="199" y="56"/>
                </a:cxn>
                <a:cxn ang="0">
                  <a:pos x="199" y="56"/>
                </a:cxn>
                <a:cxn ang="0">
                  <a:pos x="164" y="86"/>
                </a:cxn>
                <a:cxn ang="0">
                  <a:pos x="128" y="118"/>
                </a:cxn>
                <a:cxn ang="0">
                  <a:pos x="128" y="118"/>
                </a:cxn>
                <a:cxn ang="0">
                  <a:pos x="96" y="146"/>
                </a:cxn>
                <a:cxn ang="0">
                  <a:pos x="63" y="177"/>
                </a:cxn>
                <a:cxn ang="0">
                  <a:pos x="31" y="208"/>
                </a:cxn>
                <a:cxn ang="0">
                  <a:pos x="1" y="241"/>
                </a:cxn>
                <a:cxn ang="0">
                  <a:pos x="1" y="241"/>
                </a:cxn>
                <a:cxn ang="0">
                  <a:pos x="0" y="243"/>
                </a:cxn>
                <a:cxn ang="0">
                  <a:pos x="0" y="246"/>
                </a:cxn>
                <a:cxn ang="0">
                  <a:pos x="3" y="250"/>
                </a:cxn>
                <a:cxn ang="0">
                  <a:pos x="4" y="250"/>
                </a:cxn>
                <a:cxn ang="0">
                  <a:pos x="7" y="251"/>
                </a:cxn>
                <a:cxn ang="0">
                  <a:pos x="8" y="251"/>
                </a:cxn>
                <a:cxn ang="0">
                  <a:pos x="11" y="248"/>
                </a:cxn>
                <a:cxn ang="0">
                  <a:pos x="11" y="248"/>
                </a:cxn>
                <a:cxn ang="0">
                  <a:pos x="25" y="231"/>
                </a:cxn>
                <a:cxn ang="0">
                  <a:pos x="41" y="214"/>
                </a:cxn>
                <a:cxn ang="0">
                  <a:pos x="75" y="182"/>
                </a:cxn>
                <a:cxn ang="0">
                  <a:pos x="109" y="150"/>
                </a:cxn>
                <a:cxn ang="0">
                  <a:pos x="143" y="119"/>
                </a:cxn>
                <a:cxn ang="0">
                  <a:pos x="143" y="119"/>
                </a:cxn>
                <a:cxn ang="0">
                  <a:pos x="183" y="84"/>
                </a:cxn>
                <a:cxn ang="0">
                  <a:pos x="222" y="51"/>
                </a:cxn>
                <a:cxn ang="0">
                  <a:pos x="222" y="51"/>
                </a:cxn>
                <a:cxn ang="0">
                  <a:pos x="236" y="41"/>
                </a:cxn>
                <a:cxn ang="0">
                  <a:pos x="250" y="31"/>
                </a:cxn>
                <a:cxn ang="0">
                  <a:pos x="256" y="26"/>
                </a:cxn>
                <a:cxn ang="0">
                  <a:pos x="262" y="21"/>
                </a:cxn>
                <a:cxn ang="0">
                  <a:pos x="267" y="14"/>
                </a:cxn>
                <a:cxn ang="0">
                  <a:pos x="271" y="7"/>
                </a:cxn>
                <a:cxn ang="0">
                  <a:pos x="271" y="7"/>
                </a:cxn>
                <a:cxn ang="0">
                  <a:pos x="271" y="4"/>
                </a:cxn>
                <a:cxn ang="0">
                  <a:pos x="270" y="3"/>
                </a:cxn>
                <a:cxn ang="0">
                  <a:pos x="268" y="1"/>
                </a:cxn>
                <a:cxn ang="0">
                  <a:pos x="267" y="0"/>
                </a:cxn>
                <a:cxn ang="0">
                  <a:pos x="262" y="0"/>
                </a:cxn>
                <a:cxn ang="0">
                  <a:pos x="260" y="1"/>
                </a:cxn>
                <a:cxn ang="0">
                  <a:pos x="259" y="4"/>
                </a:cxn>
                <a:cxn ang="0">
                  <a:pos x="259" y="4"/>
                </a:cxn>
              </a:cxnLst>
              <a:rect l="0" t="0" r="r" b="b"/>
              <a:pathLst>
                <a:path w="271" h="251">
                  <a:moveTo>
                    <a:pt x="259" y="4"/>
                  </a:moveTo>
                  <a:lnTo>
                    <a:pt x="259" y="4"/>
                  </a:lnTo>
                  <a:lnTo>
                    <a:pt x="258" y="8"/>
                  </a:lnTo>
                  <a:lnTo>
                    <a:pt x="254" y="12"/>
                  </a:lnTo>
                  <a:lnTo>
                    <a:pt x="247" y="20"/>
                  </a:lnTo>
                  <a:lnTo>
                    <a:pt x="239" y="25"/>
                  </a:lnTo>
                  <a:lnTo>
                    <a:pt x="232" y="30"/>
                  </a:lnTo>
                  <a:lnTo>
                    <a:pt x="232" y="30"/>
                  </a:lnTo>
                  <a:lnTo>
                    <a:pt x="222" y="35"/>
                  </a:lnTo>
                  <a:lnTo>
                    <a:pt x="215" y="42"/>
                  </a:lnTo>
                  <a:lnTo>
                    <a:pt x="199" y="56"/>
                  </a:lnTo>
                  <a:lnTo>
                    <a:pt x="199" y="56"/>
                  </a:lnTo>
                  <a:lnTo>
                    <a:pt x="164" y="86"/>
                  </a:lnTo>
                  <a:lnTo>
                    <a:pt x="128" y="118"/>
                  </a:lnTo>
                  <a:lnTo>
                    <a:pt x="128" y="118"/>
                  </a:lnTo>
                  <a:lnTo>
                    <a:pt x="96" y="146"/>
                  </a:lnTo>
                  <a:lnTo>
                    <a:pt x="63" y="177"/>
                  </a:lnTo>
                  <a:lnTo>
                    <a:pt x="31" y="208"/>
                  </a:lnTo>
                  <a:lnTo>
                    <a:pt x="1" y="241"/>
                  </a:lnTo>
                  <a:lnTo>
                    <a:pt x="1" y="241"/>
                  </a:lnTo>
                  <a:lnTo>
                    <a:pt x="0" y="243"/>
                  </a:lnTo>
                  <a:lnTo>
                    <a:pt x="0" y="246"/>
                  </a:lnTo>
                  <a:lnTo>
                    <a:pt x="3" y="250"/>
                  </a:lnTo>
                  <a:lnTo>
                    <a:pt x="4" y="250"/>
                  </a:lnTo>
                  <a:lnTo>
                    <a:pt x="7" y="251"/>
                  </a:lnTo>
                  <a:lnTo>
                    <a:pt x="8" y="251"/>
                  </a:lnTo>
                  <a:lnTo>
                    <a:pt x="11" y="248"/>
                  </a:lnTo>
                  <a:lnTo>
                    <a:pt x="11" y="248"/>
                  </a:lnTo>
                  <a:lnTo>
                    <a:pt x="25" y="231"/>
                  </a:lnTo>
                  <a:lnTo>
                    <a:pt x="41" y="214"/>
                  </a:lnTo>
                  <a:lnTo>
                    <a:pt x="75" y="182"/>
                  </a:lnTo>
                  <a:lnTo>
                    <a:pt x="109" y="150"/>
                  </a:lnTo>
                  <a:lnTo>
                    <a:pt x="143" y="119"/>
                  </a:lnTo>
                  <a:lnTo>
                    <a:pt x="143" y="119"/>
                  </a:lnTo>
                  <a:lnTo>
                    <a:pt x="183" y="84"/>
                  </a:lnTo>
                  <a:lnTo>
                    <a:pt x="222" y="51"/>
                  </a:lnTo>
                  <a:lnTo>
                    <a:pt x="222" y="51"/>
                  </a:lnTo>
                  <a:lnTo>
                    <a:pt x="236" y="41"/>
                  </a:lnTo>
                  <a:lnTo>
                    <a:pt x="250" y="31"/>
                  </a:lnTo>
                  <a:lnTo>
                    <a:pt x="256" y="26"/>
                  </a:lnTo>
                  <a:lnTo>
                    <a:pt x="262" y="21"/>
                  </a:lnTo>
                  <a:lnTo>
                    <a:pt x="267" y="14"/>
                  </a:lnTo>
                  <a:lnTo>
                    <a:pt x="271" y="7"/>
                  </a:lnTo>
                  <a:lnTo>
                    <a:pt x="271" y="7"/>
                  </a:lnTo>
                  <a:lnTo>
                    <a:pt x="271" y="4"/>
                  </a:lnTo>
                  <a:lnTo>
                    <a:pt x="270" y="3"/>
                  </a:lnTo>
                  <a:lnTo>
                    <a:pt x="268" y="1"/>
                  </a:lnTo>
                  <a:lnTo>
                    <a:pt x="267" y="0"/>
                  </a:lnTo>
                  <a:lnTo>
                    <a:pt x="262" y="0"/>
                  </a:lnTo>
                  <a:lnTo>
                    <a:pt x="260" y="1"/>
                  </a:lnTo>
                  <a:lnTo>
                    <a:pt x="259" y="4"/>
                  </a:lnTo>
                  <a:lnTo>
                    <a:pt x="259"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 name="Freeform 1181"/>
            <p:cNvSpPr/>
            <p:nvPr/>
          </p:nvSpPr>
          <p:spPr bwMode="auto">
            <a:xfrm>
              <a:off x="5246688" y="2011363"/>
              <a:ext cx="177800" cy="144463"/>
            </a:xfrm>
            <a:custGeom>
              <a:avLst/>
              <a:gdLst/>
              <a:ahLst/>
              <a:cxnLst>
                <a:cxn ang="0">
                  <a:pos x="438" y="0"/>
                </a:cxn>
                <a:cxn ang="0">
                  <a:pos x="426" y="4"/>
                </a:cxn>
                <a:cxn ang="0">
                  <a:pos x="394" y="25"/>
                </a:cxn>
                <a:cxn ang="0">
                  <a:pos x="360" y="50"/>
                </a:cxn>
                <a:cxn ang="0">
                  <a:pos x="324" y="74"/>
                </a:cxn>
                <a:cxn ang="0">
                  <a:pos x="267" y="122"/>
                </a:cxn>
                <a:cxn ang="0">
                  <a:pos x="209" y="170"/>
                </a:cxn>
                <a:cxn ang="0">
                  <a:pos x="180" y="193"/>
                </a:cxn>
                <a:cxn ang="0">
                  <a:pos x="93" y="267"/>
                </a:cxn>
                <a:cxn ang="0">
                  <a:pos x="61" y="293"/>
                </a:cxn>
                <a:cxn ang="0">
                  <a:pos x="30" y="320"/>
                </a:cxn>
                <a:cxn ang="0">
                  <a:pos x="13" y="337"/>
                </a:cxn>
                <a:cxn ang="0">
                  <a:pos x="2" y="352"/>
                </a:cxn>
                <a:cxn ang="0">
                  <a:pos x="0" y="357"/>
                </a:cxn>
                <a:cxn ang="0">
                  <a:pos x="0" y="362"/>
                </a:cxn>
                <a:cxn ang="0">
                  <a:pos x="8" y="363"/>
                </a:cxn>
                <a:cxn ang="0">
                  <a:pos x="10" y="361"/>
                </a:cxn>
                <a:cxn ang="0">
                  <a:pos x="13" y="356"/>
                </a:cxn>
                <a:cxn ang="0">
                  <a:pos x="26" y="340"/>
                </a:cxn>
                <a:cxn ang="0">
                  <a:pos x="44" y="322"/>
                </a:cxn>
                <a:cxn ang="0">
                  <a:pos x="72" y="298"/>
                </a:cxn>
                <a:cxn ang="0">
                  <a:pos x="101" y="275"/>
                </a:cxn>
                <a:cxn ang="0">
                  <a:pos x="192" y="197"/>
                </a:cxn>
                <a:cxn ang="0">
                  <a:pos x="224" y="173"/>
                </a:cxn>
                <a:cxn ang="0">
                  <a:pos x="269" y="135"/>
                </a:cxn>
                <a:cxn ang="0">
                  <a:pos x="315" y="97"/>
                </a:cxn>
                <a:cxn ang="0">
                  <a:pos x="365" y="57"/>
                </a:cxn>
                <a:cxn ang="0">
                  <a:pos x="383" y="46"/>
                </a:cxn>
                <a:cxn ang="0">
                  <a:pos x="411" y="26"/>
                </a:cxn>
                <a:cxn ang="0">
                  <a:pos x="433" y="13"/>
                </a:cxn>
                <a:cxn ang="0">
                  <a:pos x="441" y="10"/>
                </a:cxn>
                <a:cxn ang="0">
                  <a:pos x="445" y="8"/>
                </a:cxn>
                <a:cxn ang="0">
                  <a:pos x="445" y="4"/>
                </a:cxn>
                <a:cxn ang="0">
                  <a:pos x="439" y="0"/>
                </a:cxn>
                <a:cxn ang="0">
                  <a:pos x="438" y="0"/>
                </a:cxn>
              </a:cxnLst>
              <a:rect l="0" t="0" r="r" b="b"/>
              <a:pathLst>
                <a:path w="445" h="365">
                  <a:moveTo>
                    <a:pt x="438" y="0"/>
                  </a:moveTo>
                  <a:lnTo>
                    <a:pt x="438" y="0"/>
                  </a:lnTo>
                  <a:lnTo>
                    <a:pt x="431" y="1"/>
                  </a:lnTo>
                  <a:lnTo>
                    <a:pt x="426" y="4"/>
                  </a:lnTo>
                  <a:lnTo>
                    <a:pt x="414" y="10"/>
                  </a:lnTo>
                  <a:lnTo>
                    <a:pt x="394" y="25"/>
                  </a:lnTo>
                  <a:lnTo>
                    <a:pt x="394" y="25"/>
                  </a:lnTo>
                  <a:lnTo>
                    <a:pt x="360" y="50"/>
                  </a:lnTo>
                  <a:lnTo>
                    <a:pt x="324" y="74"/>
                  </a:lnTo>
                  <a:lnTo>
                    <a:pt x="324" y="74"/>
                  </a:lnTo>
                  <a:lnTo>
                    <a:pt x="295" y="98"/>
                  </a:lnTo>
                  <a:lnTo>
                    <a:pt x="267" y="122"/>
                  </a:lnTo>
                  <a:lnTo>
                    <a:pt x="238" y="146"/>
                  </a:lnTo>
                  <a:lnTo>
                    <a:pt x="209" y="170"/>
                  </a:lnTo>
                  <a:lnTo>
                    <a:pt x="209" y="170"/>
                  </a:lnTo>
                  <a:lnTo>
                    <a:pt x="180" y="193"/>
                  </a:lnTo>
                  <a:lnTo>
                    <a:pt x="150" y="217"/>
                  </a:lnTo>
                  <a:lnTo>
                    <a:pt x="93" y="267"/>
                  </a:lnTo>
                  <a:lnTo>
                    <a:pt x="93" y="267"/>
                  </a:lnTo>
                  <a:lnTo>
                    <a:pt x="61" y="293"/>
                  </a:lnTo>
                  <a:lnTo>
                    <a:pt x="46" y="306"/>
                  </a:lnTo>
                  <a:lnTo>
                    <a:pt x="30" y="320"/>
                  </a:lnTo>
                  <a:lnTo>
                    <a:pt x="30" y="320"/>
                  </a:lnTo>
                  <a:lnTo>
                    <a:pt x="13" y="337"/>
                  </a:lnTo>
                  <a:lnTo>
                    <a:pt x="5" y="346"/>
                  </a:lnTo>
                  <a:lnTo>
                    <a:pt x="2" y="352"/>
                  </a:lnTo>
                  <a:lnTo>
                    <a:pt x="0" y="357"/>
                  </a:lnTo>
                  <a:lnTo>
                    <a:pt x="0" y="357"/>
                  </a:lnTo>
                  <a:lnTo>
                    <a:pt x="0" y="360"/>
                  </a:lnTo>
                  <a:lnTo>
                    <a:pt x="0" y="362"/>
                  </a:lnTo>
                  <a:lnTo>
                    <a:pt x="4" y="365"/>
                  </a:lnTo>
                  <a:lnTo>
                    <a:pt x="8" y="363"/>
                  </a:lnTo>
                  <a:lnTo>
                    <a:pt x="9" y="362"/>
                  </a:lnTo>
                  <a:lnTo>
                    <a:pt x="10" y="361"/>
                  </a:lnTo>
                  <a:lnTo>
                    <a:pt x="10" y="361"/>
                  </a:lnTo>
                  <a:lnTo>
                    <a:pt x="13" y="356"/>
                  </a:lnTo>
                  <a:lnTo>
                    <a:pt x="17" y="350"/>
                  </a:lnTo>
                  <a:lnTo>
                    <a:pt x="26" y="340"/>
                  </a:lnTo>
                  <a:lnTo>
                    <a:pt x="44" y="322"/>
                  </a:lnTo>
                  <a:lnTo>
                    <a:pt x="44" y="322"/>
                  </a:lnTo>
                  <a:lnTo>
                    <a:pt x="57" y="310"/>
                  </a:lnTo>
                  <a:lnTo>
                    <a:pt x="72" y="298"/>
                  </a:lnTo>
                  <a:lnTo>
                    <a:pt x="101" y="275"/>
                  </a:lnTo>
                  <a:lnTo>
                    <a:pt x="101" y="275"/>
                  </a:lnTo>
                  <a:lnTo>
                    <a:pt x="162" y="222"/>
                  </a:lnTo>
                  <a:lnTo>
                    <a:pt x="192" y="197"/>
                  </a:lnTo>
                  <a:lnTo>
                    <a:pt x="224" y="173"/>
                  </a:lnTo>
                  <a:lnTo>
                    <a:pt x="224" y="173"/>
                  </a:lnTo>
                  <a:lnTo>
                    <a:pt x="247" y="154"/>
                  </a:lnTo>
                  <a:lnTo>
                    <a:pt x="269" y="135"/>
                  </a:lnTo>
                  <a:lnTo>
                    <a:pt x="315" y="97"/>
                  </a:lnTo>
                  <a:lnTo>
                    <a:pt x="315" y="97"/>
                  </a:lnTo>
                  <a:lnTo>
                    <a:pt x="348" y="71"/>
                  </a:lnTo>
                  <a:lnTo>
                    <a:pt x="365" y="57"/>
                  </a:lnTo>
                  <a:lnTo>
                    <a:pt x="383" y="46"/>
                  </a:lnTo>
                  <a:lnTo>
                    <a:pt x="383" y="46"/>
                  </a:lnTo>
                  <a:lnTo>
                    <a:pt x="396" y="37"/>
                  </a:lnTo>
                  <a:lnTo>
                    <a:pt x="411" y="26"/>
                  </a:lnTo>
                  <a:lnTo>
                    <a:pt x="425" y="16"/>
                  </a:lnTo>
                  <a:lnTo>
                    <a:pt x="433" y="13"/>
                  </a:lnTo>
                  <a:lnTo>
                    <a:pt x="441" y="10"/>
                  </a:lnTo>
                  <a:lnTo>
                    <a:pt x="441" y="10"/>
                  </a:lnTo>
                  <a:lnTo>
                    <a:pt x="443" y="9"/>
                  </a:lnTo>
                  <a:lnTo>
                    <a:pt x="445" y="8"/>
                  </a:lnTo>
                  <a:lnTo>
                    <a:pt x="445" y="6"/>
                  </a:lnTo>
                  <a:lnTo>
                    <a:pt x="445" y="4"/>
                  </a:lnTo>
                  <a:lnTo>
                    <a:pt x="442" y="0"/>
                  </a:lnTo>
                  <a:lnTo>
                    <a:pt x="439" y="0"/>
                  </a:lnTo>
                  <a:lnTo>
                    <a:pt x="438" y="0"/>
                  </a:lnTo>
                  <a:lnTo>
                    <a:pt x="4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 name="Freeform 1182"/>
            <p:cNvSpPr/>
            <p:nvPr/>
          </p:nvSpPr>
          <p:spPr bwMode="auto">
            <a:xfrm>
              <a:off x="5240338" y="2033588"/>
              <a:ext cx="198438" cy="161925"/>
            </a:xfrm>
            <a:custGeom>
              <a:avLst/>
              <a:gdLst/>
              <a:ahLst/>
              <a:cxnLst>
                <a:cxn ang="0">
                  <a:pos x="495" y="1"/>
                </a:cxn>
                <a:cxn ang="0">
                  <a:pos x="468" y="18"/>
                </a:cxn>
                <a:cxn ang="0">
                  <a:pos x="442" y="35"/>
                </a:cxn>
                <a:cxn ang="0">
                  <a:pos x="378" y="89"/>
                </a:cxn>
                <a:cxn ang="0">
                  <a:pos x="344" y="117"/>
                </a:cxn>
                <a:cxn ang="0">
                  <a:pos x="238" y="194"/>
                </a:cxn>
                <a:cxn ang="0">
                  <a:pos x="209" y="219"/>
                </a:cxn>
                <a:cxn ang="0">
                  <a:pos x="126" y="296"/>
                </a:cxn>
                <a:cxn ang="0">
                  <a:pos x="97" y="322"/>
                </a:cxn>
                <a:cxn ang="0">
                  <a:pos x="67" y="348"/>
                </a:cxn>
                <a:cxn ang="0">
                  <a:pos x="34" y="373"/>
                </a:cxn>
                <a:cxn ang="0">
                  <a:pos x="2" y="398"/>
                </a:cxn>
                <a:cxn ang="0">
                  <a:pos x="0" y="400"/>
                </a:cxn>
                <a:cxn ang="0">
                  <a:pos x="2" y="406"/>
                </a:cxn>
                <a:cxn ang="0">
                  <a:pos x="8" y="407"/>
                </a:cxn>
                <a:cxn ang="0">
                  <a:pos x="11" y="406"/>
                </a:cxn>
                <a:cxn ang="0">
                  <a:pos x="34" y="387"/>
                </a:cxn>
                <a:cxn ang="0">
                  <a:pos x="59" y="369"/>
                </a:cxn>
                <a:cxn ang="0">
                  <a:pos x="90" y="344"/>
                </a:cxn>
                <a:cxn ang="0">
                  <a:pos x="121" y="317"/>
                </a:cxn>
                <a:cxn ang="0">
                  <a:pos x="178" y="263"/>
                </a:cxn>
                <a:cxn ang="0">
                  <a:pos x="237" y="209"/>
                </a:cxn>
                <a:cxn ang="0">
                  <a:pos x="270" y="185"/>
                </a:cxn>
                <a:cxn ang="0">
                  <a:pos x="336" y="136"/>
                </a:cxn>
                <a:cxn ang="0">
                  <a:pos x="369" y="111"/>
                </a:cxn>
                <a:cxn ang="0">
                  <a:pos x="434" y="58"/>
                </a:cxn>
                <a:cxn ang="0">
                  <a:pos x="450" y="46"/>
                </a:cxn>
                <a:cxn ang="0">
                  <a:pos x="500" y="11"/>
                </a:cxn>
                <a:cxn ang="0">
                  <a:pos x="501" y="9"/>
                </a:cxn>
                <a:cxn ang="0">
                  <a:pos x="501" y="3"/>
                </a:cxn>
                <a:cxn ang="0">
                  <a:pos x="499" y="0"/>
                </a:cxn>
                <a:cxn ang="0">
                  <a:pos x="495" y="1"/>
                </a:cxn>
              </a:cxnLst>
              <a:rect l="0" t="0" r="r" b="b"/>
              <a:pathLst>
                <a:path w="503" h="407">
                  <a:moveTo>
                    <a:pt x="495" y="1"/>
                  </a:moveTo>
                  <a:lnTo>
                    <a:pt x="495" y="1"/>
                  </a:lnTo>
                  <a:lnTo>
                    <a:pt x="482" y="9"/>
                  </a:lnTo>
                  <a:lnTo>
                    <a:pt x="468" y="18"/>
                  </a:lnTo>
                  <a:lnTo>
                    <a:pt x="455" y="26"/>
                  </a:lnTo>
                  <a:lnTo>
                    <a:pt x="442" y="35"/>
                  </a:lnTo>
                  <a:lnTo>
                    <a:pt x="442" y="35"/>
                  </a:lnTo>
                  <a:lnTo>
                    <a:pt x="378" y="89"/>
                  </a:lnTo>
                  <a:lnTo>
                    <a:pt x="378" y="89"/>
                  </a:lnTo>
                  <a:lnTo>
                    <a:pt x="344" y="117"/>
                  </a:lnTo>
                  <a:lnTo>
                    <a:pt x="309" y="143"/>
                  </a:lnTo>
                  <a:lnTo>
                    <a:pt x="238" y="194"/>
                  </a:lnTo>
                  <a:lnTo>
                    <a:pt x="238" y="194"/>
                  </a:lnTo>
                  <a:lnTo>
                    <a:pt x="209" y="219"/>
                  </a:lnTo>
                  <a:lnTo>
                    <a:pt x="181" y="243"/>
                  </a:lnTo>
                  <a:lnTo>
                    <a:pt x="126" y="296"/>
                  </a:lnTo>
                  <a:lnTo>
                    <a:pt x="126" y="296"/>
                  </a:lnTo>
                  <a:lnTo>
                    <a:pt x="97" y="322"/>
                  </a:lnTo>
                  <a:lnTo>
                    <a:pt x="67" y="348"/>
                  </a:lnTo>
                  <a:lnTo>
                    <a:pt x="67" y="348"/>
                  </a:lnTo>
                  <a:lnTo>
                    <a:pt x="51" y="361"/>
                  </a:lnTo>
                  <a:lnTo>
                    <a:pt x="34" y="373"/>
                  </a:lnTo>
                  <a:lnTo>
                    <a:pt x="17" y="385"/>
                  </a:lnTo>
                  <a:lnTo>
                    <a:pt x="2" y="398"/>
                  </a:lnTo>
                  <a:lnTo>
                    <a:pt x="2" y="398"/>
                  </a:lnTo>
                  <a:lnTo>
                    <a:pt x="0" y="400"/>
                  </a:lnTo>
                  <a:lnTo>
                    <a:pt x="0" y="402"/>
                  </a:lnTo>
                  <a:lnTo>
                    <a:pt x="2" y="406"/>
                  </a:lnTo>
                  <a:lnTo>
                    <a:pt x="5" y="407"/>
                  </a:lnTo>
                  <a:lnTo>
                    <a:pt x="8" y="407"/>
                  </a:lnTo>
                  <a:lnTo>
                    <a:pt x="11" y="406"/>
                  </a:lnTo>
                  <a:lnTo>
                    <a:pt x="11" y="406"/>
                  </a:lnTo>
                  <a:lnTo>
                    <a:pt x="22" y="396"/>
                  </a:lnTo>
                  <a:lnTo>
                    <a:pt x="34" y="387"/>
                  </a:lnTo>
                  <a:lnTo>
                    <a:pt x="47" y="379"/>
                  </a:lnTo>
                  <a:lnTo>
                    <a:pt x="59" y="369"/>
                  </a:lnTo>
                  <a:lnTo>
                    <a:pt x="59" y="369"/>
                  </a:lnTo>
                  <a:lnTo>
                    <a:pt x="90" y="344"/>
                  </a:lnTo>
                  <a:lnTo>
                    <a:pt x="121" y="317"/>
                  </a:lnTo>
                  <a:lnTo>
                    <a:pt x="121" y="317"/>
                  </a:lnTo>
                  <a:lnTo>
                    <a:pt x="149" y="290"/>
                  </a:lnTo>
                  <a:lnTo>
                    <a:pt x="178" y="263"/>
                  </a:lnTo>
                  <a:lnTo>
                    <a:pt x="207" y="236"/>
                  </a:lnTo>
                  <a:lnTo>
                    <a:pt x="237" y="209"/>
                  </a:lnTo>
                  <a:lnTo>
                    <a:pt x="237" y="209"/>
                  </a:lnTo>
                  <a:lnTo>
                    <a:pt x="270" y="185"/>
                  </a:lnTo>
                  <a:lnTo>
                    <a:pt x="304" y="160"/>
                  </a:lnTo>
                  <a:lnTo>
                    <a:pt x="336" y="136"/>
                  </a:lnTo>
                  <a:lnTo>
                    <a:pt x="369" y="111"/>
                  </a:lnTo>
                  <a:lnTo>
                    <a:pt x="369" y="111"/>
                  </a:lnTo>
                  <a:lnTo>
                    <a:pt x="402" y="85"/>
                  </a:lnTo>
                  <a:lnTo>
                    <a:pt x="434" y="58"/>
                  </a:lnTo>
                  <a:lnTo>
                    <a:pt x="434" y="58"/>
                  </a:lnTo>
                  <a:lnTo>
                    <a:pt x="450" y="46"/>
                  </a:lnTo>
                  <a:lnTo>
                    <a:pt x="467" y="34"/>
                  </a:lnTo>
                  <a:lnTo>
                    <a:pt x="500" y="11"/>
                  </a:lnTo>
                  <a:lnTo>
                    <a:pt x="500" y="11"/>
                  </a:lnTo>
                  <a:lnTo>
                    <a:pt x="501" y="9"/>
                  </a:lnTo>
                  <a:lnTo>
                    <a:pt x="503" y="7"/>
                  </a:lnTo>
                  <a:lnTo>
                    <a:pt x="501" y="3"/>
                  </a:lnTo>
                  <a:lnTo>
                    <a:pt x="500" y="1"/>
                  </a:lnTo>
                  <a:lnTo>
                    <a:pt x="499" y="0"/>
                  </a:lnTo>
                  <a:lnTo>
                    <a:pt x="496" y="0"/>
                  </a:lnTo>
                  <a:lnTo>
                    <a:pt x="495" y="1"/>
                  </a:lnTo>
                  <a:lnTo>
                    <a:pt x="49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 name="Freeform 1183"/>
            <p:cNvSpPr/>
            <p:nvPr/>
          </p:nvSpPr>
          <p:spPr bwMode="auto">
            <a:xfrm>
              <a:off x="5386388" y="2011363"/>
              <a:ext cx="142875" cy="98425"/>
            </a:xfrm>
            <a:custGeom>
              <a:avLst/>
              <a:gdLst/>
              <a:ahLst/>
              <a:cxnLst>
                <a:cxn ang="0">
                  <a:pos x="355" y="0"/>
                </a:cxn>
                <a:cxn ang="0">
                  <a:pos x="355" y="0"/>
                </a:cxn>
                <a:cxn ang="0">
                  <a:pos x="344" y="4"/>
                </a:cxn>
                <a:cxn ang="0">
                  <a:pos x="334" y="9"/>
                </a:cxn>
                <a:cxn ang="0">
                  <a:pos x="314" y="21"/>
                </a:cxn>
                <a:cxn ang="0">
                  <a:pos x="275" y="48"/>
                </a:cxn>
                <a:cxn ang="0">
                  <a:pos x="275" y="48"/>
                </a:cxn>
                <a:cxn ang="0">
                  <a:pos x="229" y="80"/>
                </a:cxn>
                <a:cxn ang="0">
                  <a:pos x="183" y="110"/>
                </a:cxn>
                <a:cxn ang="0">
                  <a:pos x="183" y="110"/>
                </a:cxn>
                <a:cxn ang="0">
                  <a:pos x="134" y="144"/>
                </a:cxn>
                <a:cxn ang="0">
                  <a:pos x="85" y="178"/>
                </a:cxn>
                <a:cxn ang="0">
                  <a:pos x="85" y="178"/>
                </a:cxn>
                <a:cxn ang="0">
                  <a:pos x="43" y="207"/>
                </a:cxn>
                <a:cxn ang="0">
                  <a:pos x="22" y="221"/>
                </a:cxn>
                <a:cxn ang="0">
                  <a:pos x="3" y="237"/>
                </a:cxn>
                <a:cxn ang="0">
                  <a:pos x="3" y="237"/>
                </a:cxn>
                <a:cxn ang="0">
                  <a:pos x="1" y="239"/>
                </a:cxn>
                <a:cxn ang="0">
                  <a:pos x="0" y="241"/>
                </a:cxn>
                <a:cxn ang="0">
                  <a:pos x="3" y="244"/>
                </a:cxn>
                <a:cxn ang="0">
                  <a:pos x="5" y="247"/>
                </a:cxn>
                <a:cxn ang="0">
                  <a:pos x="8" y="246"/>
                </a:cxn>
                <a:cxn ang="0">
                  <a:pos x="11" y="244"/>
                </a:cxn>
                <a:cxn ang="0">
                  <a:pos x="11" y="244"/>
                </a:cxn>
                <a:cxn ang="0">
                  <a:pos x="29" y="229"/>
                </a:cxn>
                <a:cxn ang="0">
                  <a:pos x="50" y="216"/>
                </a:cxn>
                <a:cxn ang="0">
                  <a:pos x="71" y="201"/>
                </a:cxn>
                <a:cxn ang="0">
                  <a:pos x="92" y="187"/>
                </a:cxn>
                <a:cxn ang="0">
                  <a:pos x="92" y="187"/>
                </a:cxn>
                <a:cxn ang="0">
                  <a:pos x="140" y="154"/>
                </a:cxn>
                <a:cxn ang="0">
                  <a:pos x="188" y="120"/>
                </a:cxn>
                <a:cxn ang="0">
                  <a:pos x="188" y="120"/>
                </a:cxn>
                <a:cxn ang="0">
                  <a:pos x="230" y="91"/>
                </a:cxn>
                <a:cxn ang="0">
                  <a:pos x="272" y="64"/>
                </a:cxn>
                <a:cxn ang="0">
                  <a:pos x="272" y="64"/>
                </a:cxn>
                <a:cxn ang="0">
                  <a:pos x="314" y="35"/>
                </a:cxn>
                <a:cxn ang="0">
                  <a:pos x="314" y="35"/>
                </a:cxn>
                <a:cxn ang="0">
                  <a:pos x="335" y="22"/>
                </a:cxn>
                <a:cxn ang="0">
                  <a:pos x="347" y="16"/>
                </a:cxn>
                <a:cxn ang="0">
                  <a:pos x="358" y="10"/>
                </a:cxn>
                <a:cxn ang="0">
                  <a:pos x="358" y="10"/>
                </a:cxn>
                <a:cxn ang="0">
                  <a:pos x="360" y="9"/>
                </a:cxn>
                <a:cxn ang="0">
                  <a:pos x="361" y="8"/>
                </a:cxn>
                <a:cxn ang="0">
                  <a:pos x="361" y="4"/>
                </a:cxn>
                <a:cxn ang="0">
                  <a:pos x="360" y="0"/>
                </a:cxn>
                <a:cxn ang="0">
                  <a:pos x="357" y="0"/>
                </a:cxn>
                <a:cxn ang="0">
                  <a:pos x="355" y="0"/>
                </a:cxn>
                <a:cxn ang="0">
                  <a:pos x="355" y="0"/>
                </a:cxn>
              </a:cxnLst>
              <a:rect l="0" t="0" r="r" b="b"/>
              <a:pathLst>
                <a:path w="361" h="247">
                  <a:moveTo>
                    <a:pt x="355" y="0"/>
                  </a:moveTo>
                  <a:lnTo>
                    <a:pt x="355" y="0"/>
                  </a:lnTo>
                  <a:lnTo>
                    <a:pt x="344" y="4"/>
                  </a:lnTo>
                  <a:lnTo>
                    <a:pt x="334" y="9"/>
                  </a:lnTo>
                  <a:lnTo>
                    <a:pt x="314" y="21"/>
                  </a:lnTo>
                  <a:lnTo>
                    <a:pt x="275" y="48"/>
                  </a:lnTo>
                  <a:lnTo>
                    <a:pt x="275" y="48"/>
                  </a:lnTo>
                  <a:lnTo>
                    <a:pt x="229" y="80"/>
                  </a:lnTo>
                  <a:lnTo>
                    <a:pt x="183" y="110"/>
                  </a:lnTo>
                  <a:lnTo>
                    <a:pt x="183" y="110"/>
                  </a:lnTo>
                  <a:lnTo>
                    <a:pt x="134" y="144"/>
                  </a:lnTo>
                  <a:lnTo>
                    <a:pt x="85" y="178"/>
                  </a:lnTo>
                  <a:lnTo>
                    <a:pt x="85" y="178"/>
                  </a:lnTo>
                  <a:lnTo>
                    <a:pt x="43" y="207"/>
                  </a:lnTo>
                  <a:lnTo>
                    <a:pt x="22" y="221"/>
                  </a:lnTo>
                  <a:lnTo>
                    <a:pt x="3" y="237"/>
                  </a:lnTo>
                  <a:lnTo>
                    <a:pt x="3" y="237"/>
                  </a:lnTo>
                  <a:lnTo>
                    <a:pt x="1" y="239"/>
                  </a:lnTo>
                  <a:lnTo>
                    <a:pt x="0" y="241"/>
                  </a:lnTo>
                  <a:lnTo>
                    <a:pt x="3" y="244"/>
                  </a:lnTo>
                  <a:lnTo>
                    <a:pt x="5" y="247"/>
                  </a:lnTo>
                  <a:lnTo>
                    <a:pt x="8" y="246"/>
                  </a:lnTo>
                  <a:lnTo>
                    <a:pt x="11" y="244"/>
                  </a:lnTo>
                  <a:lnTo>
                    <a:pt x="11" y="244"/>
                  </a:lnTo>
                  <a:lnTo>
                    <a:pt x="29" y="229"/>
                  </a:lnTo>
                  <a:lnTo>
                    <a:pt x="50" y="216"/>
                  </a:lnTo>
                  <a:lnTo>
                    <a:pt x="71" y="201"/>
                  </a:lnTo>
                  <a:lnTo>
                    <a:pt x="92" y="187"/>
                  </a:lnTo>
                  <a:lnTo>
                    <a:pt x="92" y="187"/>
                  </a:lnTo>
                  <a:lnTo>
                    <a:pt x="140" y="154"/>
                  </a:lnTo>
                  <a:lnTo>
                    <a:pt x="188" y="120"/>
                  </a:lnTo>
                  <a:lnTo>
                    <a:pt x="188" y="120"/>
                  </a:lnTo>
                  <a:lnTo>
                    <a:pt x="230" y="91"/>
                  </a:lnTo>
                  <a:lnTo>
                    <a:pt x="272" y="64"/>
                  </a:lnTo>
                  <a:lnTo>
                    <a:pt x="272" y="64"/>
                  </a:lnTo>
                  <a:lnTo>
                    <a:pt x="314" y="35"/>
                  </a:lnTo>
                  <a:lnTo>
                    <a:pt x="314" y="35"/>
                  </a:lnTo>
                  <a:lnTo>
                    <a:pt x="335" y="22"/>
                  </a:lnTo>
                  <a:lnTo>
                    <a:pt x="347" y="16"/>
                  </a:lnTo>
                  <a:lnTo>
                    <a:pt x="358" y="10"/>
                  </a:lnTo>
                  <a:lnTo>
                    <a:pt x="358" y="10"/>
                  </a:lnTo>
                  <a:lnTo>
                    <a:pt x="360" y="9"/>
                  </a:lnTo>
                  <a:lnTo>
                    <a:pt x="361" y="8"/>
                  </a:lnTo>
                  <a:lnTo>
                    <a:pt x="361" y="4"/>
                  </a:lnTo>
                  <a:lnTo>
                    <a:pt x="360" y="0"/>
                  </a:lnTo>
                  <a:lnTo>
                    <a:pt x="357" y="0"/>
                  </a:lnTo>
                  <a:lnTo>
                    <a:pt x="355" y="0"/>
                  </a:lnTo>
                  <a:lnTo>
                    <a:pt x="35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 name="Freeform 1184"/>
            <p:cNvSpPr/>
            <p:nvPr/>
          </p:nvSpPr>
          <p:spPr bwMode="auto">
            <a:xfrm>
              <a:off x="5448301" y="2017713"/>
              <a:ext cx="119063" cy="88900"/>
            </a:xfrm>
            <a:custGeom>
              <a:avLst/>
              <a:gdLst/>
              <a:ahLst/>
              <a:cxnLst>
                <a:cxn ang="0">
                  <a:pos x="292" y="2"/>
                </a:cxn>
                <a:cxn ang="0">
                  <a:pos x="292" y="2"/>
                </a:cxn>
                <a:cxn ang="0">
                  <a:pos x="255" y="23"/>
                </a:cxn>
                <a:cxn ang="0">
                  <a:pos x="219" y="47"/>
                </a:cxn>
                <a:cxn ang="0">
                  <a:pos x="183" y="72"/>
                </a:cxn>
                <a:cxn ang="0">
                  <a:pos x="149" y="98"/>
                </a:cxn>
                <a:cxn ang="0">
                  <a:pos x="149" y="98"/>
                </a:cxn>
                <a:cxn ang="0">
                  <a:pos x="113" y="127"/>
                </a:cxn>
                <a:cxn ang="0">
                  <a:pos x="75" y="156"/>
                </a:cxn>
                <a:cxn ang="0">
                  <a:pos x="37" y="185"/>
                </a:cxn>
                <a:cxn ang="0">
                  <a:pos x="18" y="199"/>
                </a:cxn>
                <a:cxn ang="0">
                  <a:pos x="1" y="215"/>
                </a:cxn>
                <a:cxn ang="0">
                  <a:pos x="1" y="215"/>
                </a:cxn>
                <a:cxn ang="0">
                  <a:pos x="0" y="217"/>
                </a:cxn>
                <a:cxn ang="0">
                  <a:pos x="0" y="220"/>
                </a:cxn>
                <a:cxn ang="0">
                  <a:pos x="1" y="223"/>
                </a:cxn>
                <a:cxn ang="0">
                  <a:pos x="5" y="225"/>
                </a:cxn>
                <a:cxn ang="0">
                  <a:pos x="7" y="225"/>
                </a:cxn>
                <a:cxn ang="0">
                  <a:pos x="9" y="224"/>
                </a:cxn>
                <a:cxn ang="0">
                  <a:pos x="9" y="224"/>
                </a:cxn>
                <a:cxn ang="0">
                  <a:pos x="41" y="195"/>
                </a:cxn>
                <a:cxn ang="0">
                  <a:pos x="75" y="169"/>
                </a:cxn>
                <a:cxn ang="0">
                  <a:pos x="143" y="119"/>
                </a:cxn>
                <a:cxn ang="0">
                  <a:pos x="143" y="119"/>
                </a:cxn>
                <a:cxn ang="0">
                  <a:pos x="179" y="91"/>
                </a:cxn>
                <a:cxn ang="0">
                  <a:pos x="219" y="62"/>
                </a:cxn>
                <a:cxn ang="0">
                  <a:pos x="256" y="36"/>
                </a:cxn>
                <a:cxn ang="0">
                  <a:pos x="277" y="23"/>
                </a:cxn>
                <a:cxn ang="0">
                  <a:pos x="297" y="11"/>
                </a:cxn>
                <a:cxn ang="0">
                  <a:pos x="297" y="11"/>
                </a:cxn>
                <a:cxn ang="0">
                  <a:pos x="300" y="9"/>
                </a:cxn>
                <a:cxn ang="0">
                  <a:pos x="300" y="8"/>
                </a:cxn>
                <a:cxn ang="0">
                  <a:pos x="300" y="4"/>
                </a:cxn>
                <a:cxn ang="0">
                  <a:pos x="296" y="0"/>
                </a:cxn>
                <a:cxn ang="0">
                  <a:pos x="294" y="0"/>
                </a:cxn>
                <a:cxn ang="0">
                  <a:pos x="292" y="2"/>
                </a:cxn>
                <a:cxn ang="0">
                  <a:pos x="292" y="2"/>
                </a:cxn>
              </a:cxnLst>
              <a:rect l="0" t="0" r="r" b="b"/>
              <a:pathLst>
                <a:path w="300" h="225">
                  <a:moveTo>
                    <a:pt x="292" y="2"/>
                  </a:moveTo>
                  <a:lnTo>
                    <a:pt x="292" y="2"/>
                  </a:lnTo>
                  <a:lnTo>
                    <a:pt x="255" y="23"/>
                  </a:lnTo>
                  <a:lnTo>
                    <a:pt x="219" y="47"/>
                  </a:lnTo>
                  <a:lnTo>
                    <a:pt x="183" y="72"/>
                  </a:lnTo>
                  <a:lnTo>
                    <a:pt x="149" y="98"/>
                  </a:lnTo>
                  <a:lnTo>
                    <a:pt x="149" y="98"/>
                  </a:lnTo>
                  <a:lnTo>
                    <a:pt x="113" y="127"/>
                  </a:lnTo>
                  <a:lnTo>
                    <a:pt x="75" y="156"/>
                  </a:lnTo>
                  <a:lnTo>
                    <a:pt x="37" y="185"/>
                  </a:lnTo>
                  <a:lnTo>
                    <a:pt x="18" y="199"/>
                  </a:lnTo>
                  <a:lnTo>
                    <a:pt x="1" y="215"/>
                  </a:lnTo>
                  <a:lnTo>
                    <a:pt x="1" y="215"/>
                  </a:lnTo>
                  <a:lnTo>
                    <a:pt x="0" y="217"/>
                  </a:lnTo>
                  <a:lnTo>
                    <a:pt x="0" y="220"/>
                  </a:lnTo>
                  <a:lnTo>
                    <a:pt x="1" y="223"/>
                  </a:lnTo>
                  <a:lnTo>
                    <a:pt x="5" y="225"/>
                  </a:lnTo>
                  <a:lnTo>
                    <a:pt x="7" y="225"/>
                  </a:lnTo>
                  <a:lnTo>
                    <a:pt x="9" y="224"/>
                  </a:lnTo>
                  <a:lnTo>
                    <a:pt x="9" y="224"/>
                  </a:lnTo>
                  <a:lnTo>
                    <a:pt x="41" y="195"/>
                  </a:lnTo>
                  <a:lnTo>
                    <a:pt x="75" y="169"/>
                  </a:lnTo>
                  <a:lnTo>
                    <a:pt x="143" y="119"/>
                  </a:lnTo>
                  <a:lnTo>
                    <a:pt x="143" y="119"/>
                  </a:lnTo>
                  <a:lnTo>
                    <a:pt x="179" y="91"/>
                  </a:lnTo>
                  <a:lnTo>
                    <a:pt x="219" y="62"/>
                  </a:lnTo>
                  <a:lnTo>
                    <a:pt x="256" y="36"/>
                  </a:lnTo>
                  <a:lnTo>
                    <a:pt x="277" y="23"/>
                  </a:lnTo>
                  <a:lnTo>
                    <a:pt x="297" y="11"/>
                  </a:lnTo>
                  <a:lnTo>
                    <a:pt x="297" y="11"/>
                  </a:lnTo>
                  <a:lnTo>
                    <a:pt x="300" y="9"/>
                  </a:lnTo>
                  <a:lnTo>
                    <a:pt x="300" y="8"/>
                  </a:lnTo>
                  <a:lnTo>
                    <a:pt x="300" y="4"/>
                  </a:lnTo>
                  <a:lnTo>
                    <a:pt x="296" y="0"/>
                  </a:lnTo>
                  <a:lnTo>
                    <a:pt x="294" y="0"/>
                  </a:lnTo>
                  <a:lnTo>
                    <a:pt x="292" y="2"/>
                  </a:lnTo>
                  <a:lnTo>
                    <a:pt x="29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6" name="Freeform 1185"/>
            <p:cNvSpPr/>
            <p:nvPr/>
          </p:nvSpPr>
          <p:spPr bwMode="auto">
            <a:xfrm>
              <a:off x="5491163" y="2019300"/>
              <a:ext cx="125413" cy="95250"/>
            </a:xfrm>
            <a:custGeom>
              <a:avLst/>
              <a:gdLst/>
              <a:ahLst/>
              <a:cxnLst>
                <a:cxn ang="0">
                  <a:pos x="307" y="2"/>
                </a:cxn>
                <a:cxn ang="0">
                  <a:pos x="307" y="2"/>
                </a:cxn>
                <a:cxn ang="0">
                  <a:pos x="290" y="12"/>
                </a:cxn>
                <a:cxn ang="0">
                  <a:pos x="275" y="24"/>
                </a:cxn>
                <a:cxn ang="0">
                  <a:pos x="243" y="49"/>
                </a:cxn>
                <a:cxn ang="0">
                  <a:pos x="243" y="49"/>
                </a:cxn>
                <a:cxn ang="0">
                  <a:pos x="224" y="63"/>
                </a:cxn>
                <a:cxn ang="0">
                  <a:pos x="203" y="76"/>
                </a:cxn>
                <a:cxn ang="0">
                  <a:pos x="182" y="89"/>
                </a:cxn>
                <a:cxn ang="0">
                  <a:pos x="162" y="102"/>
                </a:cxn>
                <a:cxn ang="0">
                  <a:pos x="162" y="102"/>
                </a:cxn>
                <a:cxn ang="0">
                  <a:pos x="141" y="118"/>
                </a:cxn>
                <a:cxn ang="0">
                  <a:pos x="122" y="132"/>
                </a:cxn>
                <a:cxn ang="0">
                  <a:pos x="82" y="165"/>
                </a:cxn>
                <a:cxn ang="0">
                  <a:pos x="43" y="198"/>
                </a:cxn>
                <a:cxn ang="0">
                  <a:pos x="3" y="229"/>
                </a:cxn>
                <a:cxn ang="0">
                  <a:pos x="3" y="229"/>
                </a:cxn>
                <a:cxn ang="0">
                  <a:pos x="1" y="232"/>
                </a:cxn>
                <a:cxn ang="0">
                  <a:pos x="0" y="233"/>
                </a:cxn>
                <a:cxn ang="0">
                  <a:pos x="1" y="238"/>
                </a:cxn>
                <a:cxn ang="0">
                  <a:pos x="3" y="240"/>
                </a:cxn>
                <a:cxn ang="0">
                  <a:pos x="4" y="241"/>
                </a:cxn>
                <a:cxn ang="0">
                  <a:pos x="7" y="241"/>
                </a:cxn>
                <a:cxn ang="0">
                  <a:pos x="9" y="240"/>
                </a:cxn>
                <a:cxn ang="0">
                  <a:pos x="9" y="240"/>
                </a:cxn>
                <a:cxn ang="0">
                  <a:pos x="47" y="209"/>
                </a:cxn>
                <a:cxn ang="0">
                  <a:pos x="84" y="179"/>
                </a:cxn>
                <a:cxn ang="0">
                  <a:pos x="122" y="148"/>
                </a:cxn>
                <a:cxn ang="0">
                  <a:pos x="160" y="118"/>
                </a:cxn>
                <a:cxn ang="0">
                  <a:pos x="160" y="118"/>
                </a:cxn>
                <a:cxn ang="0">
                  <a:pos x="179" y="104"/>
                </a:cxn>
                <a:cxn ang="0">
                  <a:pos x="200" y="90"/>
                </a:cxn>
                <a:cxn ang="0">
                  <a:pos x="242" y="64"/>
                </a:cxn>
                <a:cxn ang="0">
                  <a:pos x="242" y="64"/>
                </a:cxn>
                <a:cxn ang="0">
                  <a:pos x="259" y="51"/>
                </a:cxn>
                <a:cxn ang="0">
                  <a:pos x="277" y="37"/>
                </a:cxn>
                <a:cxn ang="0">
                  <a:pos x="294" y="22"/>
                </a:cxn>
                <a:cxn ang="0">
                  <a:pos x="313" y="11"/>
                </a:cxn>
                <a:cxn ang="0">
                  <a:pos x="313" y="11"/>
                </a:cxn>
                <a:cxn ang="0">
                  <a:pos x="315" y="9"/>
                </a:cxn>
                <a:cxn ang="0">
                  <a:pos x="317" y="8"/>
                </a:cxn>
                <a:cxn ang="0">
                  <a:pos x="315" y="3"/>
                </a:cxn>
                <a:cxn ang="0">
                  <a:pos x="311" y="0"/>
                </a:cxn>
                <a:cxn ang="0">
                  <a:pos x="310" y="0"/>
                </a:cxn>
                <a:cxn ang="0">
                  <a:pos x="307" y="2"/>
                </a:cxn>
                <a:cxn ang="0">
                  <a:pos x="307" y="2"/>
                </a:cxn>
              </a:cxnLst>
              <a:rect l="0" t="0" r="r" b="b"/>
              <a:pathLst>
                <a:path w="317" h="241">
                  <a:moveTo>
                    <a:pt x="307" y="2"/>
                  </a:moveTo>
                  <a:lnTo>
                    <a:pt x="307" y="2"/>
                  </a:lnTo>
                  <a:lnTo>
                    <a:pt x="290" y="12"/>
                  </a:lnTo>
                  <a:lnTo>
                    <a:pt x="275" y="24"/>
                  </a:lnTo>
                  <a:lnTo>
                    <a:pt x="243" y="49"/>
                  </a:lnTo>
                  <a:lnTo>
                    <a:pt x="243" y="49"/>
                  </a:lnTo>
                  <a:lnTo>
                    <a:pt x="224" y="63"/>
                  </a:lnTo>
                  <a:lnTo>
                    <a:pt x="203" y="76"/>
                  </a:lnTo>
                  <a:lnTo>
                    <a:pt x="182" y="89"/>
                  </a:lnTo>
                  <a:lnTo>
                    <a:pt x="162" y="102"/>
                  </a:lnTo>
                  <a:lnTo>
                    <a:pt x="162" y="102"/>
                  </a:lnTo>
                  <a:lnTo>
                    <a:pt x="141" y="118"/>
                  </a:lnTo>
                  <a:lnTo>
                    <a:pt x="122" y="132"/>
                  </a:lnTo>
                  <a:lnTo>
                    <a:pt x="82" y="165"/>
                  </a:lnTo>
                  <a:lnTo>
                    <a:pt x="43" y="198"/>
                  </a:lnTo>
                  <a:lnTo>
                    <a:pt x="3" y="229"/>
                  </a:lnTo>
                  <a:lnTo>
                    <a:pt x="3" y="229"/>
                  </a:lnTo>
                  <a:lnTo>
                    <a:pt x="1" y="232"/>
                  </a:lnTo>
                  <a:lnTo>
                    <a:pt x="0" y="233"/>
                  </a:lnTo>
                  <a:lnTo>
                    <a:pt x="1" y="238"/>
                  </a:lnTo>
                  <a:lnTo>
                    <a:pt x="3" y="240"/>
                  </a:lnTo>
                  <a:lnTo>
                    <a:pt x="4" y="241"/>
                  </a:lnTo>
                  <a:lnTo>
                    <a:pt x="7" y="241"/>
                  </a:lnTo>
                  <a:lnTo>
                    <a:pt x="9" y="240"/>
                  </a:lnTo>
                  <a:lnTo>
                    <a:pt x="9" y="240"/>
                  </a:lnTo>
                  <a:lnTo>
                    <a:pt x="47" y="209"/>
                  </a:lnTo>
                  <a:lnTo>
                    <a:pt x="84" y="179"/>
                  </a:lnTo>
                  <a:lnTo>
                    <a:pt x="122" y="148"/>
                  </a:lnTo>
                  <a:lnTo>
                    <a:pt x="160" y="118"/>
                  </a:lnTo>
                  <a:lnTo>
                    <a:pt x="160" y="118"/>
                  </a:lnTo>
                  <a:lnTo>
                    <a:pt x="179" y="104"/>
                  </a:lnTo>
                  <a:lnTo>
                    <a:pt x="200" y="90"/>
                  </a:lnTo>
                  <a:lnTo>
                    <a:pt x="242" y="64"/>
                  </a:lnTo>
                  <a:lnTo>
                    <a:pt x="242" y="64"/>
                  </a:lnTo>
                  <a:lnTo>
                    <a:pt x="259" y="51"/>
                  </a:lnTo>
                  <a:lnTo>
                    <a:pt x="277" y="37"/>
                  </a:lnTo>
                  <a:lnTo>
                    <a:pt x="294" y="22"/>
                  </a:lnTo>
                  <a:lnTo>
                    <a:pt x="313" y="11"/>
                  </a:lnTo>
                  <a:lnTo>
                    <a:pt x="313" y="11"/>
                  </a:lnTo>
                  <a:lnTo>
                    <a:pt x="315" y="9"/>
                  </a:lnTo>
                  <a:lnTo>
                    <a:pt x="317" y="8"/>
                  </a:lnTo>
                  <a:lnTo>
                    <a:pt x="315" y="3"/>
                  </a:lnTo>
                  <a:lnTo>
                    <a:pt x="311" y="0"/>
                  </a:lnTo>
                  <a:lnTo>
                    <a:pt x="310" y="0"/>
                  </a:lnTo>
                  <a:lnTo>
                    <a:pt x="307" y="2"/>
                  </a:lnTo>
                  <a:lnTo>
                    <a:pt x="307"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1" name="Freeform 1186"/>
            <p:cNvSpPr/>
            <p:nvPr/>
          </p:nvSpPr>
          <p:spPr bwMode="auto">
            <a:xfrm>
              <a:off x="5532438" y="2020888"/>
              <a:ext cx="128588" cy="95250"/>
            </a:xfrm>
            <a:custGeom>
              <a:avLst/>
              <a:gdLst/>
              <a:ahLst/>
              <a:cxnLst>
                <a:cxn ang="0">
                  <a:pos x="314" y="1"/>
                </a:cxn>
                <a:cxn ang="0">
                  <a:pos x="314" y="1"/>
                </a:cxn>
                <a:cxn ang="0">
                  <a:pos x="292" y="17"/>
                </a:cxn>
                <a:cxn ang="0">
                  <a:pos x="270" y="33"/>
                </a:cxn>
                <a:cxn ang="0">
                  <a:pos x="224" y="64"/>
                </a:cxn>
                <a:cxn ang="0">
                  <a:pos x="224" y="64"/>
                </a:cxn>
                <a:cxn ang="0">
                  <a:pos x="179" y="97"/>
                </a:cxn>
                <a:cxn ang="0">
                  <a:pos x="157" y="113"/>
                </a:cxn>
                <a:cxn ang="0">
                  <a:pos x="135" y="128"/>
                </a:cxn>
                <a:cxn ang="0">
                  <a:pos x="135" y="128"/>
                </a:cxn>
                <a:cxn ang="0">
                  <a:pos x="87" y="161"/>
                </a:cxn>
                <a:cxn ang="0">
                  <a:pos x="41" y="195"/>
                </a:cxn>
                <a:cxn ang="0">
                  <a:pos x="41" y="195"/>
                </a:cxn>
                <a:cxn ang="0">
                  <a:pos x="29" y="203"/>
                </a:cxn>
                <a:cxn ang="0">
                  <a:pos x="16" y="211"/>
                </a:cxn>
                <a:cxn ang="0">
                  <a:pos x="11" y="215"/>
                </a:cxn>
                <a:cxn ang="0">
                  <a:pos x="6" y="220"/>
                </a:cxn>
                <a:cxn ang="0">
                  <a:pos x="3" y="226"/>
                </a:cxn>
                <a:cxn ang="0">
                  <a:pos x="0" y="233"/>
                </a:cxn>
                <a:cxn ang="0">
                  <a:pos x="0" y="233"/>
                </a:cxn>
                <a:cxn ang="0">
                  <a:pos x="0" y="236"/>
                </a:cxn>
                <a:cxn ang="0">
                  <a:pos x="0" y="237"/>
                </a:cxn>
                <a:cxn ang="0">
                  <a:pos x="4" y="239"/>
                </a:cxn>
                <a:cxn ang="0">
                  <a:pos x="8" y="239"/>
                </a:cxn>
                <a:cxn ang="0">
                  <a:pos x="9" y="238"/>
                </a:cxn>
                <a:cxn ang="0">
                  <a:pos x="11" y="236"/>
                </a:cxn>
                <a:cxn ang="0">
                  <a:pos x="11" y="236"/>
                </a:cxn>
                <a:cxn ang="0">
                  <a:pos x="15" y="229"/>
                </a:cxn>
                <a:cxn ang="0">
                  <a:pos x="20" y="222"/>
                </a:cxn>
                <a:cxn ang="0">
                  <a:pos x="28" y="215"/>
                </a:cxn>
                <a:cxn ang="0">
                  <a:pos x="38" y="208"/>
                </a:cxn>
                <a:cxn ang="0">
                  <a:pos x="72" y="186"/>
                </a:cxn>
                <a:cxn ang="0">
                  <a:pos x="72" y="186"/>
                </a:cxn>
                <a:cxn ang="0">
                  <a:pos x="92" y="173"/>
                </a:cxn>
                <a:cxn ang="0">
                  <a:pos x="111" y="160"/>
                </a:cxn>
                <a:cxn ang="0">
                  <a:pos x="131" y="147"/>
                </a:cxn>
                <a:cxn ang="0">
                  <a:pos x="151" y="132"/>
                </a:cxn>
                <a:cxn ang="0">
                  <a:pos x="151" y="132"/>
                </a:cxn>
                <a:cxn ang="0">
                  <a:pos x="170" y="115"/>
                </a:cxn>
                <a:cxn ang="0">
                  <a:pos x="191" y="100"/>
                </a:cxn>
                <a:cxn ang="0">
                  <a:pos x="234" y="71"/>
                </a:cxn>
                <a:cxn ang="0">
                  <a:pos x="278" y="41"/>
                </a:cxn>
                <a:cxn ang="0">
                  <a:pos x="300" y="26"/>
                </a:cxn>
                <a:cxn ang="0">
                  <a:pos x="321" y="11"/>
                </a:cxn>
                <a:cxn ang="0">
                  <a:pos x="321" y="11"/>
                </a:cxn>
                <a:cxn ang="0">
                  <a:pos x="322" y="9"/>
                </a:cxn>
                <a:cxn ang="0">
                  <a:pos x="323" y="7"/>
                </a:cxn>
                <a:cxn ang="0">
                  <a:pos x="322" y="3"/>
                </a:cxn>
                <a:cxn ang="0">
                  <a:pos x="321" y="1"/>
                </a:cxn>
                <a:cxn ang="0">
                  <a:pos x="319" y="0"/>
                </a:cxn>
                <a:cxn ang="0">
                  <a:pos x="317" y="0"/>
                </a:cxn>
                <a:cxn ang="0">
                  <a:pos x="314" y="1"/>
                </a:cxn>
                <a:cxn ang="0">
                  <a:pos x="314" y="1"/>
                </a:cxn>
              </a:cxnLst>
              <a:rect l="0" t="0" r="r" b="b"/>
              <a:pathLst>
                <a:path w="323" h="239">
                  <a:moveTo>
                    <a:pt x="314" y="1"/>
                  </a:moveTo>
                  <a:lnTo>
                    <a:pt x="314" y="1"/>
                  </a:lnTo>
                  <a:lnTo>
                    <a:pt x="292" y="17"/>
                  </a:lnTo>
                  <a:lnTo>
                    <a:pt x="270" y="33"/>
                  </a:lnTo>
                  <a:lnTo>
                    <a:pt x="224" y="64"/>
                  </a:lnTo>
                  <a:lnTo>
                    <a:pt x="224" y="64"/>
                  </a:lnTo>
                  <a:lnTo>
                    <a:pt x="179" y="97"/>
                  </a:lnTo>
                  <a:lnTo>
                    <a:pt x="157" y="113"/>
                  </a:lnTo>
                  <a:lnTo>
                    <a:pt x="135" y="128"/>
                  </a:lnTo>
                  <a:lnTo>
                    <a:pt x="135" y="128"/>
                  </a:lnTo>
                  <a:lnTo>
                    <a:pt x="87" y="161"/>
                  </a:lnTo>
                  <a:lnTo>
                    <a:pt x="41" y="195"/>
                  </a:lnTo>
                  <a:lnTo>
                    <a:pt x="41" y="195"/>
                  </a:lnTo>
                  <a:lnTo>
                    <a:pt x="29" y="203"/>
                  </a:lnTo>
                  <a:lnTo>
                    <a:pt x="16" y="211"/>
                  </a:lnTo>
                  <a:lnTo>
                    <a:pt x="11" y="215"/>
                  </a:lnTo>
                  <a:lnTo>
                    <a:pt x="6" y="220"/>
                  </a:lnTo>
                  <a:lnTo>
                    <a:pt x="3" y="226"/>
                  </a:lnTo>
                  <a:lnTo>
                    <a:pt x="0" y="233"/>
                  </a:lnTo>
                  <a:lnTo>
                    <a:pt x="0" y="233"/>
                  </a:lnTo>
                  <a:lnTo>
                    <a:pt x="0" y="236"/>
                  </a:lnTo>
                  <a:lnTo>
                    <a:pt x="0" y="237"/>
                  </a:lnTo>
                  <a:lnTo>
                    <a:pt x="4" y="239"/>
                  </a:lnTo>
                  <a:lnTo>
                    <a:pt x="8" y="239"/>
                  </a:lnTo>
                  <a:lnTo>
                    <a:pt x="9" y="238"/>
                  </a:lnTo>
                  <a:lnTo>
                    <a:pt x="11" y="236"/>
                  </a:lnTo>
                  <a:lnTo>
                    <a:pt x="11" y="236"/>
                  </a:lnTo>
                  <a:lnTo>
                    <a:pt x="15" y="229"/>
                  </a:lnTo>
                  <a:lnTo>
                    <a:pt x="20" y="222"/>
                  </a:lnTo>
                  <a:lnTo>
                    <a:pt x="28" y="215"/>
                  </a:lnTo>
                  <a:lnTo>
                    <a:pt x="38" y="208"/>
                  </a:lnTo>
                  <a:lnTo>
                    <a:pt x="72" y="186"/>
                  </a:lnTo>
                  <a:lnTo>
                    <a:pt x="72" y="186"/>
                  </a:lnTo>
                  <a:lnTo>
                    <a:pt x="92" y="173"/>
                  </a:lnTo>
                  <a:lnTo>
                    <a:pt x="111" y="160"/>
                  </a:lnTo>
                  <a:lnTo>
                    <a:pt x="131" y="147"/>
                  </a:lnTo>
                  <a:lnTo>
                    <a:pt x="151" y="132"/>
                  </a:lnTo>
                  <a:lnTo>
                    <a:pt x="151" y="132"/>
                  </a:lnTo>
                  <a:lnTo>
                    <a:pt x="170" y="115"/>
                  </a:lnTo>
                  <a:lnTo>
                    <a:pt x="191" y="100"/>
                  </a:lnTo>
                  <a:lnTo>
                    <a:pt x="234" y="71"/>
                  </a:lnTo>
                  <a:lnTo>
                    <a:pt x="278" y="41"/>
                  </a:lnTo>
                  <a:lnTo>
                    <a:pt x="300" y="26"/>
                  </a:lnTo>
                  <a:lnTo>
                    <a:pt x="321" y="11"/>
                  </a:lnTo>
                  <a:lnTo>
                    <a:pt x="321" y="11"/>
                  </a:lnTo>
                  <a:lnTo>
                    <a:pt x="322" y="9"/>
                  </a:lnTo>
                  <a:lnTo>
                    <a:pt x="323" y="7"/>
                  </a:lnTo>
                  <a:lnTo>
                    <a:pt x="322" y="3"/>
                  </a:lnTo>
                  <a:lnTo>
                    <a:pt x="321" y="1"/>
                  </a:lnTo>
                  <a:lnTo>
                    <a:pt x="319" y="0"/>
                  </a:lnTo>
                  <a:lnTo>
                    <a:pt x="317" y="0"/>
                  </a:lnTo>
                  <a:lnTo>
                    <a:pt x="314" y="1"/>
                  </a:lnTo>
                  <a:lnTo>
                    <a:pt x="314"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2" name="Freeform 1187"/>
            <p:cNvSpPr/>
            <p:nvPr/>
          </p:nvSpPr>
          <p:spPr bwMode="auto">
            <a:xfrm>
              <a:off x="5591176" y="2025650"/>
              <a:ext cx="119063" cy="85725"/>
            </a:xfrm>
            <a:custGeom>
              <a:avLst/>
              <a:gdLst/>
              <a:ahLst/>
              <a:cxnLst>
                <a:cxn ang="0">
                  <a:pos x="288" y="1"/>
                </a:cxn>
                <a:cxn ang="0">
                  <a:pos x="288" y="1"/>
                </a:cxn>
                <a:cxn ang="0">
                  <a:pos x="271" y="17"/>
                </a:cxn>
                <a:cxn ang="0">
                  <a:pos x="253" y="33"/>
                </a:cxn>
                <a:cxn ang="0">
                  <a:pos x="215" y="61"/>
                </a:cxn>
                <a:cxn ang="0">
                  <a:pos x="177" y="89"/>
                </a:cxn>
                <a:cxn ang="0">
                  <a:pos x="137" y="115"/>
                </a:cxn>
                <a:cxn ang="0">
                  <a:pos x="137" y="115"/>
                </a:cxn>
                <a:cxn ang="0">
                  <a:pos x="103" y="137"/>
                </a:cxn>
                <a:cxn ang="0">
                  <a:pos x="68" y="158"/>
                </a:cxn>
                <a:cxn ang="0">
                  <a:pos x="50" y="169"/>
                </a:cxn>
                <a:cxn ang="0">
                  <a:pos x="34" y="180"/>
                </a:cxn>
                <a:cxn ang="0">
                  <a:pos x="17" y="193"/>
                </a:cxn>
                <a:cxn ang="0">
                  <a:pos x="1" y="207"/>
                </a:cxn>
                <a:cxn ang="0">
                  <a:pos x="1" y="207"/>
                </a:cxn>
                <a:cxn ang="0">
                  <a:pos x="0" y="209"/>
                </a:cxn>
                <a:cxn ang="0">
                  <a:pos x="0" y="210"/>
                </a:cxn>
                <a:cxn ang="0">
                  <a:pos x="1" y="214"/>
                </a:cxn>
                <a:cxn ang="0">
                  <a:pos x="5" y="217"/>
                </a:cxn>
                <a:cxn ang="0">
                  <a:pos x="8" y="216"/>
                </a:cxn>
                <a:cxn ang="0">
                  <a:pos x="9" y="214"/>
                </a:cxn>
                <a:cxn ang="0">
                  <a:pos x="9" y="214"/>
                </a:cxn>
                <a:cxn ang="0">
                  <a:pos x="28" y="200"/>
                </a:cxn>
                <a:cxn ang="0">
                  <a:pos x="45" y="186"/>
                </a:cxn>
                <a:cxn ang="0">
                  <a:pos x="64" y="174"/>
                </a:cxn>
                <a:cxn ang="0">
                  <a:pos x="84" y="161"/>
                </a:cxn>
                <a:cxn ang="0">
                  <a:pos x="123" y="137"/>
                </a:cxn>
                <a:cxn ang="0">
                  <a:pos x="161" y="112"/>
                </a:cxn>
                <a:cxn ang="0">
                  <a:pos x="161" y="112"/>
                </a:cxn>
                <a:cxn ang="0">
                  <a:pos x="196" y="89"/>
                </a:cxn>
                <a:cxn ang="0">
                  <a:pos x="230" y="64"/>
                </a:cxn>
                <a:cxn ang="0">
                  <a:pos x="264" y="38"/>
                </a:cxn>
                <a:cxn ang="0">
                  <a:pos x="280" y="23"/>
                </a:cxn>
                <a:cxn ang="0">
                  <a:pos x="296" y="9"/>
                </a:cxn>
                <a:cxn ang="0">
                  <a:pos x="296" y="9"/>
                </a:cxn>
                <a:cxn ang="0">
                  <a:pos x="297" y="8"/>
                </a:cxn>
                <a:cxn ang="0">
                  <a:pos x="297" y="5"/>
                </a:cxn>
                <a:cxn ang="0">
                  <a:pos x="296" y="1"/>
                </a:cxn>
                <a:cxn ang="0">
                  <a:pos x="292" y="0"/>
                </a:cxn>
                <a:cxn ang="0">
                  <a:pos x="289" y="0"/>
                </a:cxn>
                <a:cxn ang="0">
                  <a:pos x="288" y="1"/>
                </a:cxn>
                <a:cxn ang="0">
                  <a:pos x="288" y="1"/>
                </a:cxn>
              </a:cxnLst>
              <a:rect l="0" t="0" r="r" b="b"/>
              <a:pathLst>
                <a:path w="297" h="217">
                  <a:moveTo>
                    <a:pt x="288" y="1"/>
                  </a:moveTo>
                  <a:lnTo>
                    <a:pt x="288" y="1"/>
                  </a:lnTo>
                  <a:lnTo>
                    <a:pt x="271" y="17"/>
                  </a:lnTo>
                  <a:lnTo>
                    <a:pt x="253" y="33"/>
                  </a:lnTo>
                  <a:lnTo>
                    <a:pt x="215" y="61"/>
                  </a:lnTo>
                  <a:lnTo>
                    <a:pt x="177" y="89"/>
                  </a:lnTo>
                  <a:lnTo>
                    <a:pt x="137" y="115"/>
                  </a:lnTo>
                  <a:lnTo>
                    <a:pt x="137" y="115"/>
                  </a:lnTo>
                  <a:lnTo>
                    <a:pt x="103" y="137"/>
                  </a:lnTo>
                  <a:lnTo>
                    <a:pt x="68" y="158"/>
                  </a:lnTo>
                  <a:lnTo>
                    <a:pt x="50" y="169"/>
                  </a:lnTo>
                  <a:lnTo>
                    <a:pt x="34" y="180"/>
                  </a:lnTo>
                  <a:lnTo>
                    <a:pt x="17" y="193"/>
                  </a:lnTo>
                  <a:lnTo>
                    <a:pt x="1" y="207"/>
                  </a:lnTo>
                  <a:lnTo>
                    <a:pt x="1" y="207"/>
                  </a:lnTo>
                  <a:lnTo>
                    <a:pt x="0" y="209"/>
                  </a:lnTo>
                  <a:lnTo>
                    <a:pt x="0" y="210"/>
                  </a:lnTo>
                  <a:lnTo>
                    <a:pt x="1" y="214"/>
                  </a:lnTo>
                  <a:lnTo>
                    <a:pt x="5" y="217"/>
                  </a:lnTo>
                  <a:lnTo>
                    <a:pt x="8" y="216"/>
                  </a:lnTo>
                  <a:lnTo>
                    <a:pt x="9" y="214"/>
                  </a:lnTo>
                  <a:lnTo>
                    <a:pt x="9" y="214"/>
                  </a:lnTo>
                  <a:lnTo>
                    <a:pt x="28" y="200"/>
                  </a:lnTo>
                  <a:lnTo>
                    <a:pt x="45" y="186"/>
                  </a:lnTo>
                  <a:lnTo>
                    <a:pt x="64" y="174"/>
                  </a:lnTo>
                  <a:lnTo>
                    <a:pt x="84" y="161"/>
                  </a:lnTo>
                  <a:lnTo>
                    <a:pt x="123" y="137"/>
                  </a:lnTo>
                  <a:lnTo>
                    <a:pt x="161" y="112"/>
                  </a:lnTo>
                  <a:lnTo>
                    <a:pt x="161" y="112"/>
                  </a:lnTo>
                  <a:lnTo>
                    <a:pt x="196" y="89"/>
                  </a:lnTo>
                  <a:lnTo>
                    <a:pt x="230" y="64"/>
                  </a:lnTo>
                  <a:lnTo>
                    <a:pt x="264" y="38"/>
                  </a:lnTo>
                  <a:lnTo>
                    <a:pt x="280" y="23"/>
                  </a:lnTo>
                  <a:lnTo>
                    <a:pt x="296" y="9"/>
                  </a:lnTo>
                  <a:lnTo>
                    <a:pt x="296" y="9"/>
                  </a:lnTo>
                  <a:lnTo>
                    <a:pt x="297" y="8"/>
                  </a:lnTo>
                  <a:lnTo>
                    <a:pt x="297" y="5"/>
                  </a:lnTo>
                  <a:lnTo>
                    <a:pt x="296" y="1"/>
                  </a:lnTo>
                  <a:lnTo>
                    <a:pt x="292" y="0"/>
                  </a:lnTo>
                  <a:lnTo>
                    <a:pt x="289" y="0"/>
                  </a:lnTo>
                  <a:lnTo>
                    <a:pt x="288" y="1"/>
                  </a:lnTo>
                  <a:lnTo>
                    <a:pt x="28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3" name="Freeform 1188"/>
            <p:cNvSpPr/>
            <p:nvPr/>
          </p:nvSpPr>
          <p:spPr bwMode="auto">
            <a:xfrm>
              <a:off x="5635626" y="2027238"/>
              <a:ext cx="131763" cy="88900"/>
            </a:xfrm>
            <a:custGeom>
              <a:avLst/>
              <a:gdLst/>
              <a:ahLst/>
              <a:cxnLst>
                <a:cxn ang="0">
                  <a:pos x="322" y="0"/>
                </a:cxn>
                <a:cxn ang="0">
                  <a:pos x="288" y="21"/>
                </a:cxn>
                <a:cxn ang="0">
                  <a:pos x="254" y="42"/>
                </a:cxn>
                <a:cxn ang="0">
                  <a:pos x="242" y="48"/>
                </a:cxn>
                <a:cxn ang="0">
                  <a:pos x="208" y="73"/>
                </a:cxn>
                <a:cxn ang="0">
                  <a:pos x="165" y="107"/>
                </a:cxn>
                <a:cxn ang="0">
                  <a:pos x="126" y="136"/>
                </a:cxn>
                <a:cxn ang="0">
                  <a:pos x="85" y="163"/>
                </a:cxn>
                <a:cxn ang="0">
                  <a:pos x="54" y="184"/>
                </a:cxn>
                <a:cxn ang="0">
                  <a:pos x="43" y="189"/>
                </a:cxn>
                <a:cxn ang="0">
                  <a:pos x="17" y="201"/>
                </a:cxn>
                <a:cxn ang="0">
                  <a:pos x="13" y="205"/>
                </a:cxn>
                <a:cxn ang="0">
                  <a:pos x="9" y="210"/>
                </a:cxn>
                <a:cxn ang="0">
                  <a:pos x="4" y="213"/>
                </a:cxn>
                <a:cxn ang="0">
                  <a:pos x="0" y="216"/>
                </a:cxn>
                <a:cxn ang="0">
                  <a:pos x="3" y="223"/>
                </a:cxn>
                <a:cxn ang="0">
                  <a:pos x="7" y="223"/>
                </a:cxn>
                <a:cxn ang="0">
                  <a:pos x="13" y="221"/>
                </a:cxn>
                <a:cxn ang="0">
                  <a:pos x="24" y="213"/>
                </a:cxn>
                <a:cxn ang="0">
                  <a:pos x="30" y="209"/>
                </a:cxn>
                <a:cxn ang="0">
                  <a:pos x="58" y="196"/>
                </a:cxn>
                <a:cxn ang="0">
                  <a:pos x="66" y="191"/>
                </a:cxn>
                <a:cxn ang="0">
                  <a:pos x="153" y="129"/>
                </a:cxn>
                <a:cxn ang="0">
                  <a:pos x="202" y="94"/>
                </a:cxn>
                <a:cxn ang="0">
                  <a:pos x="250" y="59"/>
                </a:cxn>
                <a:cxn ang="0">
                  <a:pos x="270" y="47"/>
                </a:cxn>
                <a:cxn ang="0">
                  <a:pos x="288" y="35"/>
                </a:cxn>
                <a:cxn ang="0">
                  <a:pos x="317" y="16"/>
                </a:cxn>
                <a:cxn ang="0">
                  <a:pos x="327" y="10"/>
                </a:cxn>
                <a:cxn ang="0">
                  <a:pos x="331" y="6"/>
                </a:cxn>
                <a:cxn ang="0">
                  <a:pos x="330" y="2"/>
                </a:cxn>
                <a:cxn ang="0">
                  <a:pos x="325" y="0"/>
                </a:cxn>
                <a:cxn ang="0">
                  <a:pos x="322" y="0"/>
                </a:cxn>
              </a:cxnLst>
              <a:rect l="0" t="0" r="r" b="b"/>
              <a:pathLst>
                <a:path w="331" h="223">
                  <a:moveTo>
                    <a:pt x="322" y="0"/>
                  </a:moveTo>
                  <a:lnTo>
                    <a:pt x="322" y="0"/>
                  </a:lnTo>
                  <a:lnTo>
                    <a:pt x="304" y="9"/>
                  </a:lnTo>
                  <a:lnTo>
                    <a:pt x="288" y="21"/>
                  </a:lnTo>
                  <a:lnTo>
                    <a:pt x="271" y="31"/>
                  </a:lnTo>
                  <a:lnTo>
                    <a:pt x="254" y="42"/>
                  </a:lnTo>
                  <a:lnTo>
                    <a:pt x="254" y="42"/>
                  </a:lnTo>
                  <a:lnTo>
                    <a:pt x="242" y="48"/>
                  </a:lnTo>
                  <a:lnTo>
                    <a:pt x="230" y="56"/>
                  </a:lnTo>
                  <a:lnTo>
                    <a:pt x="208" y="73"/>
                  </a:lnTo>
                  <a:lnTo>
                    <a:pt x="187" y="90"/>
                  </a:lnTo>
                  <a:lnTo>
                    <a:pt x="165" y="107"/>
                  </a:lnTo>
                  <a:lnTo>
                    <a:pt x="165" y="107"/>
                  </a:lnTo>
                  <a:lnTo>
                    <a:pt x="126" y="136"/>
                  </a:lnTo>
                  <a:lnTo>
                    <a:pt x="85" y="163"/>
                  </a:lnTo>
                  <a:lnTo>
                    <a:pt x="85" y="163"/>
                  </a:lnTo>
                  <a:lnTo>
                    <a:pt x="64" y="178"/>
                  </a:lnTo>
                  <a:lnTo>
                    <a:pt x="54" y="184"/>
                  </a:lnTo>
                  <a:lnTo>
                    <a:pt x="43" y="189"/>
                  </a:lnTo>
                  <a:lnTo>
                    <a:pt x="43" y="189"/>
                  </a:lnTo>
                  <a:lnTo>
                    <a:pt x="30" y="196"/>
                  </a:lnTo>
                  <a:lnTo>
                    <a:pt x="17" y="201"/>
                  </a:lnTo>
                  <a:lnTo>
                    <a:pt x="17" y="201"/>
                  </a:lnTo>
                  <a:lnTo>
                    <a:pt x="13" y="205"/>
                  </a:lnTo>
                  <a:lnTo>
                    <a:pt x="12" y="208"/>
                  </a:lnTo>
                  <a:lnTo>
                    <a:pt x="9" y="210"/>
                  </a:lnTo>
                  <a:lnTo>
                    <a:pt x="4" y="213"/>
                  </a:lnTo>
                  <a:lnTo>
                    <a:pt x="4" y="213"/>
                  </a:lnTo>
                  <a:lnTo>
                    <a:pt x="2" y="214"/>
                  </a:lnTo>
                  <a:lnTo>
                    <a:pt x="0" y="216"/>
                  </a:lnTo>
                  <a:lnTo>
                    <a:pt x="0" y="220"/>
                  </a:lnTo>
                  <a:lnTo>
                    <a:pt x="3" y="223"/>
                  </a:lnTo>
                  <a:lnTo>
                    <a:pt x="4" y="223"/>
                  </a:lnTo>
                  <a:lnTo>
                    <a:pt x="7" y="223"/>
                  </a:lnTo>
                  <a:lnTo>
                    <a:pt x="7" y="223"/>
                  </a:lnTo>
                  <a:lnTo>
                    <a:pt x="13" y="221"/>
                  </a:lnTo>
                  <a:lnTo>
                    <a:pt x="19" y="217"/>
                  </a:lnTo>
                  <a:lnTo>
                    <a:pt x="24" y="213"/>
                  </a:lnTo>
                  <a:lnTo>
                    <a:pt x="30" y="209"/>
                  </a:lnTo>
                  <a:lnTo>
                    <a:pt x="30" y="209"/>
                  </a:lnTo>
                  <a:lnTo>
                    <a:pt x="49" y="201"/>
                  </a:lnTo>
                  <a:lnTo>
                    <a:pt x="58" y="196"/>
                  </a:lnTo>
                  <a:lnTo>
                    <a:pt x="66" y="191"/>
                  </a:lnTo>
                  <a:lnTo>
                    <a:pt x="66" y="191"/>
                  </a:lnTo>
                  <a:lnTo>
                    <a:pt x="110" y="159"/>
                  </a:lnTo>
                  <a:lnTo>
                    <a:pt x="153" y="129"/>
                  </a:lnTo>
                  <a:lnTo>
                    <a:pt x="153" y="129"/>
                  </a:lnTo>
                  <a:lnTo>
                    <a:pt x="202" y="94"/>
                  </a:lnTo>
                  <a:lnTo>
                    <a:pt x="250" y="59"/>
                  </a:lnTo>
                  <a:lnTo>
                    <a:pt x="250" y="59"/>
                  </a:lnTo>
                  <a:lnTo>
                    <a:pt x="259" y="52"/>
                  </a:lnTo>
                  <a:lnTo>
                    <a:pt x="270" y="47"/>
                  </a:lnTo>
                  <a:lnTo>
                    <a:pt x="288" y="35"/>
                  </a:lnTo>
                  <a:lnTo>
                    <a:pt x="288" y="35"/>
                  </a:lnTo>
                  <a:lnTo>
                    <a:pt x="308" y="22"/>
                  </a:lnTo>
                  <a:lnTo>
                    <a:pt x="317" y="16"/>
                  </a:lnTo>
                  <a:lnTo>
                    <a:pt x="327" y="10"/>
                  </a:lnTo>
                  <a:lnTo>
                    <a:pt x="327" y="10"/>
                  </a:lnTo>
                  <a:lnTo>
                    <a:pt x="330" y="9"/>
                  </a:lnTo>
                  <a:lnTo>
                    <a:pt x="331" y="6"/>
                  </a:lnTo>
                  <a:lnTo>
                    <a:pt x="331" y="5"/>
                  </a:lnTo>
                  <a:lnTo>
                    <a:pt x="330" y="2"/>
                  </a:lnTo>
                  <a:lnTo>
                    <a:pt x="327" y="0"/>
                  </a:lnTo>
                  <a:lnTo>
                    <a:pt x="325" y="0"/>
                  </a:lnTo>
                  <a:lnTo>
                    <a:pt x="322" y="0"/>
                  </a:lnTo>
                  <a:lnTo>
                    <a:pt x="32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4" name="Freeform 1189"/>
            <p:cNvSpPr/>
            <p:nvPr/>
          </p:nvSpPr>
          <p:spPr bwMode="auto">
            <a:xfrm>
              <a:off x="5692776" y="2025650"/>
              <a:ext cx="123825" cy="88900"/>
            </a:xfrm>
            <a:custGeom>
              <a:avLst/>
              <a:gdLst/>
              <a:ahLst/>
              <a:cxnLst>
                <a:cxn ang="0">
                  <a:pos x="304" y="0"/>
                </a:cxn>
                <a:cxn ang="0">
                  <a:pos x="304" y="0"/>
                </a:cxn>
                <a:cxn ang="0">
                  <a:pos x="287" y="10"/>
                </a:cxn>
                <a:cxn ang="0">
                  <a:pos x="268" y="20"/>
                </a:cxn>
                <a:cxn ang="0">
                  <a:pos x="251" y="29"/>
                </a:cxn>
                <a:cxn ang="0">
                  <a:pos x="233" y="39"/>
                </a:cxn>
                <a:cxn ang="0">
                  <a:pos x="233" y="39"/>
                </a:cxn>
                <a:cxn ang="0">
                  <a:pos x="190" y="69"/>
                </a:cxn>
                <a:cxn ang="0">
                  <a:pos x="145" y="98"/>
                </a:cxn>
                <a:cxn ang="0">
                  <a:pos x="145" y="98"/>
                </a:cxn>
                <a:cxn ang="0">
                  <a:pos x="107" y="124"/>
                </a:cxn>
                <a:cxn ang="0">
                  <a:pos x="71" y="153"/>
                </a:cxn>
                <a:cxn ang="0">
                  <a:pos x="35" y="182"/>
                </a:cxn>
                <a:cxn ang="0">
                  <a:pos x="18" y="197"/>
                </a:cxn>
                <a:cxn ang="0">
                  <a:pos x="1" y="214"/>
                </a:cxn>
                <a:cxn ang="0">
                  <a:pos x="1" y="214"/>
                </a:cxn>
                <a:cxn ang="0">
                  <a:pos x="0" y="217"/>
                </a:cxn>
                <a:cxn ang="0">
                  <a:pos x="0" y="218"/>
                </a:cxn>
                <a:cxn ang="0">
                  <a:pos x="1" y="222"/>
                </a:cxn>
                <a:cxn ang="0">
                  <a:pos x="5" y="224"/>
                </a:cxn>
                <a:cxn ang="0">
                  <a:pos x="8" y="224"/>
                </a:cxn>
                <a:cxn ang="0">
                  <a:pos x="9" y="222"/>
                </a:cxn>
                <a:cxn ang="0">
                  <a:pos x="9" y="222"/>
                </a:cxn>
                <a:cxn ang="0">
                  <a:pos x="28" y="205"/>
                </a:cxn>
                <a:cxn ang="0">
                  <a:pos x="45" y="190"/>
                </a:cxn>
                <a:cxn ang="0">
                  <a:pos x="83" y="158"/>
                </a:cxn>
                <a:cxn ang="0">
                  <a:pos x="121" y="129"/>
                </a:cxn>
                <a:cxn ang="0">
                  <a:pos x="161" y="102"/>
                </a:cxn>
                <a:cxn ang="0">
                  <a:pos x="161" y="102"/>
                </a:cxn>
                <a:cxn ang="0">
                  <a:pos x="240" y="50"/>
                </a:cxn>
                <a:cxn ang="0">
                  <a:pos x="240" y="50"/>
                </a:cxn>
                <a:cxn ang="0">
                  <a:pos x="257" y="39"/>
                </a:cxn>
                <a:cxn ang="0">
                  <a:pos x="275" y="29"/>
                </a:cxn>
                <a:cxn ang="0">
                  <a:pos x="292" y="21"/>
                </a:cxn>
                <a:cxn ang="0">
                  <a:pos x="309" y="10"/>
                </a:cxn>
                <a:cxn ang="0">
                  <a:pos x="309" y="10"/>
                </a:cxn>
                <a:cxn ang="0">
                  <a:pos x="311" y="9"/>
                </a:cxn>
                <a:cxn ang="0">
                  <a:pos x="311" y="6"/>
                </a:cxn>
                <a:cxn ang="0">
                  <a:pos x="311" y="3"/>
                </a:cxn>
                <a:cxn ang="0">
                  <a:pos x="308" y="0"/>
                </a:cxn>
                <a:cxn ang="0">
                  <a:pos x="306" y="0"/>
                </a:cxn>
                <a:cxn ang="0">
                  <a:pos x="304" y="0"/>
                </a:cxn>
                <a:cxn ang="0">
                  <a:pos x="304" y="0"/>
                </a:cxn>
              </a:cxnLst>
              <a:rect l="0" t="0" r="r" b="b"/>
              <a:pathLst>
                <a:path w="311" h="224">
                  <a:moveTo>
                    <a:pt x="304" y="0"/>
                  </a:moveTo>
                  <a:lnTo>
                    <a:pt x="304" y="0"/>
                  </a:lnTo>
                  <a:lnTo>
                    <a:pt x="287" y="10"/>
                  </a:lnTo>
                  <a:lnTo>
                    <a:pt x="268" y="20"/>
                  </a:lnTo>
                  <a:lnTo>
                    <a:pt x="251" y="29"/>
                  </a:lnTo>
                  <a:lnTo>
                    <a:pt x="233" y="39"/>
                  </a:lnTo>
                  <a:lnTo>
                    <a:pt x="233" y="39"/>
                  </a:lnTo>
                  <a:lnTo>
                    <a:pt x="190" y="69"/>
                  </a:lnTo>
                  <a:lnTo>
                    <a:pt x="145" y="98"/>
                  </a:lnTo>
                  <a:lnTo>
                    <a:pt x="145" y="98"/>
                  </a:lnTo>
                  <a:lnTo>
                    <a:pt x="107" y="124"/>
                  </a:lnTo>
                  <a:lnTo>
                    <a:pt x="71" y="153"/>
                  </a:lnTo>
                  <a:lnTo>
                    <a:pt x="35" y="182"/>
                  </a:lnTo>
                  <a:lnTo>
                    <a:pt x="18" y="197"/>
                  </a:lnTo>
                  <a:lnTo>
                    <a:pt x="1" y="214"/>
                  </a:lnTo>
                  <a:lnTo>
                    <a:pt x="1" y="214"/>
                  </a:lnTo>
                  <a:lnTo>
                    <a:pt x="0" y="217"/>
                  </a:lnTo>
                  <a:lnTo>
                    <a:pt x="0" y="218"/>
                  </a:lnTo>
                  <a:lnTo>
                    <a:pt x="1" y="222"/>
                  </a:lnTo>
                  <a:lnTo>
                    <a:pt x="5" y="224"/>
                  </a:lnTo>
                  <a:lnTo>
                    <a:pt x="8" y="224"/>
                  </a:lnTo>
                  <a:lnTo>
                    <a:pt x="9" y="222"/>
                  </a:lnTo>
                  <a:lnTo>
                    <a:pt x="9" y="222"/>
                  </a:lnTo>
                  <a:lnTo>
                    <a:pt x="28" y="205"/>
                  </a:lnTo>
                  <a:lnTo>
                    <a:pt x="45" y="190"/>
                  </a:lnTo>
                  <a:lnTo>
                    <a:pt x="83" y="158"/>
                  </a:lnTo>
                  <a:lnTo>
                    <a:pt x="121" y="129"/>
                  </a:lnTo>
                  <a:lnTo>
                    <a:pt x="161" y="102"/>
                  </a:lnTo>
                  <a:lnTo>
                    <a:pt x="161" y="102"/>
                  </a:lnTo>
                  <a:lnTo>
                    <a:pt x="240" y="50"/>
                  </a:lnTo>
                  <a:lnTo>
                    <a:pt x="240" y="50"/>
                  </a:lnTo>
                  <a:lnTo>
                    <a:pt x="257" y="39"/>
                  </a:lnTo>
                  <a:lnTo>
                    <a:pt x="275" y="29"/>
                  </a:lnTo>
                  <a:lnTo>
                    <a:pt x="292" y="21"/>
                  </a:lnTo>
                  <a:lnTo>
                    <a:pt x="309" y="10"/>
                  </a:lnTo>
                  <a:lnTo>
                    <a:pt x="309" y="10"/>
                  </a:lnTo>
                  <a:lnTo>
                    <a:pt x="311" y="9"/>
                  </a:lnTo>
                  <a:lnTo>
                    <a:pt x="311" y="6"/>
                  </a:lnTo>
                  <a:lnTo>
                    <a:pt x="311" y="3"/>
                  </a:lnTo>
                  <a:lnTo>
                    <a:pt x="308" y="0"/>
                  </a:lnTo>
                  <a:lnTo>
                    <a:pt x="306" y="0"/>
                  </a:lnTo>
                  <a:lnTo>
                    <a:pt x="304" y="0"/>
                  </a:lnTo>
                  <a:lnTo>
                    <a:pt x="30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5" name="Freeform 1190"/>
            <p:cNvSpPr/>
            <p:nvPr/>
          </p:nvSpPr>
          <p:spPr bwMode="auto">
            <a:xfrm>
              <a:off x="5734051" y="2032000"/>
              <a:ext cx="127000" cy="87313"/>
            </a:xfrm>
            <a:custGeom>
              <a:avLst/>
              <a:gdLst/>
              <a:ahLst/>
              <a:cxnLst>
                <a:cxn ang="0">
                  <a:pos x="312" y="2"/>
                </a:cxn>
                <a:cxn ang="0">
                  <a:pos x="312" y="2"/>
                </a:cxn>
                <a:cxn ang="0">
                  <a:pos x="270" y="29"/>
                </a:cxn>
                <a:cxn ang="0">
                  <a:pos x="226" y="55"/>
                </a:cxn>
                <a:cxn ang="0">
                  <a:pos x="140" y="107"/>
                </a:cxn>
                <a:cxn ang="0">
                  <a:pos x="140" y="107"/>
                </a:cxn>
                <a:cxn ang="0">
                  <a:pos x="123" y="119"/>
                </a:cxn>
                <a:cxn ang="0">
                  <a:pos x="106" y="132"/>
                </a:cxn>
                <a:cxn ang="0">
                  <a:pos x="72" y="158"/>
                </a:cxn>
                <a:cxn ang="0">
                  <a:pos x="72" y="158"/>
                </a:cxn>
                <a:cxn ang="0">
                  <a:pos x="54" y="170"/>
                </a:cxn>
                <a:cxn ang="0">
                  <a:pos x="37" y="182"/>
                </a:cxn>
                <a:cxn ang="0">
                  <a:pos x="19" y="194"/>
                </a:cxn>
                <a:cxn ang="0">
                  <a:pos x="3" y="208"/>
                </a:cxn>
                <a:cxn ang="0">
                  <a:pos x="3" y="208"/>
                </a:cxn>
                <a:cxn ang="0">
                  <a:pos x="2" y="209"/>
                </a:cxn>
                <a:cxn ang="0">
                  <a:pos x="0" y="212"/>
                </a:cxn>
                <a:cxn ang="0">
                  <a:pos x="3" y="216"/>
                </a:cxn>
                <a:cxn ang="0">
                  <a:pos x="7" y="217"/>
                </a:cxn>
                <a:cxn ang="0">
                  <a:pos x="8" y="217"/>
                </a:cxn>
                <a:cxn ang="0">
                  <a:pos x="11" y="216"/>
                </a:cxn>
                <a:cxn ang="0">
                  <a:pos x="11" y="216"/>
                </a:cxn>
                <a:cxn ang="0">
                  <a:pos x="28" y="202"/>
                </a:cxn>
                <a:cxn ang="0">
                  <a:pos x="47" y="189"/>
                </a:cxn>
                <a:cxn ang="0">
                  <a:pos x="66" y="175"/>
                </a:cxn>
                <a:cxn ang="0">
                  <a:pos x="85" y="162"/>
                </a:cxn>
                <a:cxn ang="0">
                  <a:pos x="85" y="162"/>
                </a:cxn>
                <a:cxn ang="0">
                  <a:pos x="119" y="136"/>
                </a:cxn>
                <a:cxn ang="0">
                  <a:pos x="138" y="124"/>
                </a:cxn>
                <a:cxn ang="0">
                  <a:pos x="156" y="113"/>
                </a:cxn>
                <a:cxn ang="0">
                  <a:pos x="156" y="113"/>
                </a:cxn>
                <a:cxn ang="0">
                  <a:pos x="237" y="63"/>
                </a:cxn>
                <a:cxn ang="0">
                  <a:pos x="278" y="37"/>
                </a:cxn>
                <a:cxn ang="0">
                  <a:pos x="318" y="11"/>
                </a:cxn>
                <a:cxn ang="0">
                  <a:pos x="318" y="11"/>
                </a:cxn>
                <a:cxn ang="0">
                  <a:pos x="319" y="9"/>
                </a:cxn>
                <a:cxn ang="0">
                  <a:pos x="321" y="8"/>
                </a:cxn>
                <a:cxn ang="0">
                  <a:pos x="319" y="3"/>
                </a:cxn>
                <a:cxn ang="0">
                  <a:pos x="317" y="0"/>
                </a:cxn>
                <a:cxn ang="0">
                  <a:pos x="314" y="0"/>
                </a:cxn>
                <a:cxn ang="0">
                  <a:pos x="312" y="2"/>
                </a:cxn>
                <a:cxn ang="0">
                  <a:pos x="312" y="2"/>
                </a:cxn>
              </a:cxnLst>
              <a:rect l="0" t="0" r="r" b="b"/>
              <a:pathLst>
                <a:path w="321" h="217">
                  <a:moveTo>
                    <a:pt x="312" y="2"/>
                  </a:moveTo>
                  <a:lnTo>
                    <a:pt x="312" y="2"/>
                  </a:lnTo>
                  <a:lnTo>
                    <a:pt x="270" y="29"/>
                  </a:lnTo>
                  <a:lnTo>
                    <a:pt x="226" y="55"/>
                  </a:lnTo>
                  <a:lnTo>
                    <a:pt x="140" y="107"/>
                  </a:lnTo>
                  <a:lnTo>
                    <a:pt x="140" y="107"/>
                  </a:lnTo>
                  <a:lnTo>
                    <a:pt x="123" y="119"/>
                  </a:lnTo>
                  <a:lnTo>
                    <a:pt x="106" y="132"/>
                  </a:lnTo>
                  <a:lnTo>
                    <a:pt x="72" y="158"/>
                  </a:lnTo>
                  <a:lnTo>
                    <a:pt x="72" y="158"/>
                  </a:lnTo>
                  <a:lnTo>
                    <a:pt x="54" y="170"/>
                  </a:lnTo>
                  <a:lnTo>
                    <a:pt x="37" y="182"/>
                  </a:lnTo>
                  <a:lnTo>
                    <a:pt x="19" y="194"/>
                  </a:lnTo>
                  <a:lnTo>
                    <a:pt x="3" y="208"/>
                  </a:lnTo>
                  <a:lnTo>
                    <a:pt x="3" y="208"/>
                  </a:lnTo>
                  <a:lnTo>
                    <a:pt x="2" y="209"/>
                  </a:lnTo>
                  <a:lnTo>
                    <a:pt x="0" y="212"/>
                  </a:lnTo>
                  <a:lnTo>
                    <a:pt x="3" y="216"/>
                  </a:lnTo>
                  <a:lnTo>
                    <a:pt x="7" y="217"/>
                  </a:lnTo>
                  <a:lnTo>
                    <a:pt x="8" y="217"/>
                  </a:lnTo>
                  <a:lnTo>
                    <a:pt x="11" y="216"/>
                  </a:lnTo>
                  <a:lnTo>
                    <a:pt x="11" y="216"/>
                  </a:lnTo>
                  <a:lnTo>
                    <a:pt x="28" y="202"/>
                  </a:lnTo>
                  <a:lnTo>
                    <a:pt x="47" y="189"/>
                  </a:lnTo>
                  <a:lnTo>
                    <a:pt x="66" y="175"/>
                  </a:lnTo>
                  <a:lnTo>
                    <a:pt x="85" y="162"/>
                  </a:lnTo>
                  <a:lnTo>
                    <a:pt x="85" y="162"/>
                  </a:lnTo>
                  <a:lnTo>
                    <a:pt x="119" y="136"/>
                  </a:lnTo>
                  <a:lnTo>
                    <a:pt x="138" y="124"/>
                  </a:lnTo>
                  <a:lnTo>
                    <a:pt x="156" y="113"/>
                  </a:lnTo>
                  <a:lnTo>
                    <a:pt x="156" y="113"/>
                  </a:lnTo>
                  <a:lnTo>
                    <a:pt x="237" y="63"/>
                  </a:lnTo>
                  <a:lnTo>
                    <a:pt x="278" y="37"/>
                  </a:lnTo>
                  <a:lnTo>
                    <a:pt x="318" y="11"/>
                  </a:lnTo>
                  <a:lnTo>
                    <a:pt x="318" y="11"/>
                  </a:lnTo>
                  <a:lnTo>
                    <a:pt x="319" y="9"/>
                  </a:lnTo>
                  <a:lnTo>
                    <a:pt x="321" y="8"/>
                  </a:lnTo>
                  <a:lnTo>
                    <a:pt x="319" y="3"/>
                  </a:lnTo>
                  <a:lnTo>
                    <a:pt x="317" y="0"/>
                  </a:lnTo>
                  <a:lnTo>
                    <a:pt x="314" y="0"/>
                  </a:lnTo>
                  <a:lnTo>
                    <a:pt x="312" y="2"/>
                  </a:lnTo>
                  <a:lnTo>
                    <a:pt x="31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6" name="Freeform 1191"/>
            <p:cNvSpPr/>
            <p:nvPr/>
          </p:nvSpPr>
          <p:spPr bwMode="auto">
            <a:xfrm>
              <a:off x="5786438" y="2032000"/>
              <a:ext cx="123825" cy="85725"/>
            </a:xfrm>
            <a:custGeom>
              <a:avLst/>
              <a:gdLst/>
              <a:ahLst/>
              <a:cxnLst>
                <a:cxn ang="0">
                  <a:pos x="303" y="3"/>
                </a:cxn>
                <a:cxn ang="0">
                  <a:pos x="303" y="3"/>
                </a:cxn>
                <a:cxn ang="0">
                  <a:pos x="286" y="16"/>
                </a:cxn>
                <a:cxn ang="0">
                  <a:pos x="269" y="28"/>
                </a:cxn>
                <a:cxn ang="0">
                  <a:pos x="234" y="53"/>
                </a:cxn>
                <a:cxn ang="0">
                  <a:pos x="234" y="53"/>
                </a:cxn>
                <a:cxn ang="0">
                  <a:pos x="193" y="81"/>
                </a:cxn>
                <a:cxn ang="0">
                  <a:pos x="151" y="107"/>
                </a:cxn>
                <a:cxn ang="0">
                  <a:pos x="66" y="160"/>
                </a:cxn>
                <a:cxn ang="0">
                  <a:pos x="66" y="160"/>
                </a:cxn>
                <a:cxn ang="0">
                  <a:pos x="31" y="179"/>
                </a:cxn>
                <a:cxn ang="0">
                  <a:pos x="14" y="191"/>
                </a:cxn>
                <a:cxn ang="0">
                  <a:pos x="7" y="198"/>
                </a:cxn>
                <a:cxn ang="0">
                  <a:pos x="1" y="206"/>
                </a:cxn>
                <a:cxn ang="0">
                  <a:pos x="1" y="206"/>
                </a:cxn>
                <a:cxn ang="0">
                  <a:pos x="0" y="207"/>
                </a:cxn>
                <a:cxn ang="0">
                  <a:pos x="0" y="209"/>
                </a:cxn>
                <a:cxn ang="0">
                  <a:pos x="1" y="211"/>
                </a:cxn>
                <a:cxn ang="0">
                  <a:pos x="2" y="212"/>
                </a:cxn>
                <a:cxn ang="0">
                  <a:pos x="6" y="213"/>
                </a:cxn>
                <a:cxn ang="0">
                  <a:pos x="9" y="212"/>
                </a:cxn>
                <a:cxn ang="0">
                  <a:pos x="11" y="211"/>
                </a:cxn>
                <a:cxn ang="0">
                  <a:pos x="11" y="211"/>
                </a:cxn>
                <a:cxn ang="0">
                  <a:pos x="18" y="203"/>
                </a:cxn>
                <a:cxn ang="0">
                  <a:pos x="27" y="198"/>
                </a:cxn>
                <a:cxn ang="0">
                  <a:pos x="45" y="186"/>
                </a:cxn>
                <a:cxn ang="0">
                  <a:pos x="45" y="186"/>
                </a:cxn>
                <a:cxn ang="0">
                  <a:pos x="68" y="172"/>
                </a:cxn>
                <a:cxn ang="0">
                  <a:pos x="91" y="157"/>
                </a:cxn>
                <a:cxn ang="0">
                  <a:pos x="91" y="157"/>
                </a:cxn>
                <a:cxn ang="0">
                  <a:pos x="176" y="106"/>
                </a:cxn>
                <a:cxn ang="0">
                  <a:pos x="176" y="106"/>
                </a:cxn>
                <a:cxn ang="0">
                  <a:pos x="195" y="94"/>
                </a:cxn>
                <a:cxn ang="0">
                  <a:pos x="213" y="83"/>
                </a:cxn>
                <a:cxn ang="0">
                  <a:pos x="248" y="56"/>
                </a:cxn>
                <a:cxn ang="0">
                  <a:pos x="248" y="56"/>
                </a:cxn>
                <a:cxn ang="0">
                  <a:pos x="280" y="34"/>
                </a:cxn>
                <a:cxn ang="0">
                  <a:pos x="295" y="22"/>
                </a:cxn>
                <a:cxn ang="0">
                  <a:pos x="311" y="11"/>
                </a:cxn>
                <a:cxn ang="0">
                  <a:pos x="311" y="11"/>
                </a:cxn>
                <a:cxn ang="0">
                  <a:pos x="312" y="8"/>
                </a:cxn>
                <a:cxn ang="0">
                  <a:pos x="312" y="7"/>
                </a:cxn>
                <a:cxn ang="0">
                  <a:pos x="311" y="3"/>
                </a:cxn>
                <a:cxn ang="0">
                  <a:pos x="307" y="0"/>
                </a:cxn>
                <a:cxn ang="0">
                  <a:pos x="304" y="2"/>
                </a:cxn>
                <a:cxn ang="0">
                  <a:pos x="303" y="3"/>
                </a:cxn>
                <a:cxn ang="0">
                  <a:pos x="303" y="3"/>
                </a:cxn>
              </a:cxnLst>
              <a:rect l="0" t="0" r="r" b="b"/>
              <a:pathLst>
                <a:path w="312" h="213">
                  <a:moveTo>
                    <a:pt x="303" y="3"/>
                  </a:moveTo>
                  <a:lnTo>
                    <a:pt x="303" y="3"/>
                  </a:lnTo>
                  <a:lnTo>
                    <a:pt x="286" y="16"/>
                  </a:lnTo>
                  <a:lnTo>
                    <a:pt x="269" y="28"/>
                  </a:lnTo>
                  <a:lnTo>
                    <a:pt x="234" y="53"/>
                  </a:lnTo>
                  <a:lnTo>
                    <a:pt x="234" y="53"/>
                  </a:lnTo>
                  <a:lnTo>
                    <a:pt x="193" y="81"/>
                  </a:lnTo>
                  <a:lnTo>
                    <a:pt x="151" y="107"/>
                  </a:lnTo>
                  <a:lnTo>
                    <a:pt x="66" y="160"/>
                  </a:lnTo>
                  <a:lnTo>
                    <a:pt x="66" y="160"/>
                  </a:lnTo>
                  <a:lnTo>
                    <a:pt x="31" y="179"/>
                  </a:lnTo>
                  <a:lnTo>
                    <a:pt x="14" y="191"/>
                  </a:lnTo>
                  <a:lnTo>
                    <a:pt x="7" y="198"/>
                  </a:lnTo>
                  <a:lnTo>
                    <a:pt x="1" y="206"/>
                  </a:lnTo>
                  <a:lnTo>
                    <a:pt x="1" y="206"/>
                  </a:lnTo>
                  <a:lnTo>
                    <a:pt x="0" y="207"/>
                  </a:lnTo>
                  <a:lnTo>
                    <a:pt x="0" y="209"/>
                  </a:lnTo>
                  <a:lnTo>
                    <a:pt x="1" y="211"/>
                  </a:lnTo>
                  <a:lnTo>
                    <a:pt x="2" y="212"/>
                  </a:lnTo>
                  <a:lnTo>
                    <a:pt x="6" y="213"/>
                  </a:lnTo>
                  <a:lnTo>
                    <a:pt x="9" y="212"/>
                  </a:lnTo>
                  <a:lnTo>
                    <a:pt x="11" y="211"/>
                  </a:lnTo>
                  <a:lnTo>
                    <a:pt x="11" y="211"/>
                  </a:lnTo>
                  <a:lnTo>
                    <a:pt x="18" y="203"/>
                  </a:lnTo>
                  <a:lnTo>
                    <a:pt x="27" y="198"/>
                  </a:lnTo>
                  <a:lnTo>
                    <a:pt x="45" y="186"/>
                  </a:lnTo>
                  <a:lnTo>
                    <a:pt x="45" y="186"/>
                  </a:lnTo>
                  <a:lnTo>
                    <a:pt x="68" y="172"/>
                  </a:lnTo>
                  <a:lnTo>
                    <a:pt x="91" y="157"/>
                  </a:lnTo>
                  <a:lnTo>
                    <a:pt x="91" y="157"/>
                  </a:lnTo>
                  <a:lnTo>
                    <a:pt x="176" y="106"/>
                  </a:lnTo>
                  <a:lnTo>
                    <a:pt x="176" y="106"/>
                  </a:lnTo>
                  <a:lnTo>
                    <a:pt x="195" y="94"/>
                  </a:lnTo>
                  <a:lnTo>
                    <a:pt x="213" y="83"/>
                  </a:lnTo>
                  <a:lnTo>
                    <a:pt x="248" y="56"/>
                  </a:lnTo>
                  <a:lnTo>
                    <a:pt x="248" y="56"/>
                  </a:lnTo>
                  <a:lnTo>
                    <a:pt x="280" y="34"/>
                  </a:lnTo>
                  <a:lnTo>
                    <a:pt x="295" y="22"/>
                  </a:lnTo>
                  <a:lnTo>
                    <a:pt x="311" y="11"/>
                  </a:lnTo>
                  <a:lnTo>
                    <a:pt x="311" y="11"/>
                  </a:lnTo>
                  <a:lnTo>
                    <a:pt x="312" y="8"/>
                  </a:lnTo>
                  <a:lnTo>
                    <a:pt x="312" y="7"/>
                  </a:lnTo>
                  <a:lnTo>
                    <a:pt x="311" y="3"/>
                  </a:lnTo>
                  <a:lnTo>
                    <a:pt x="307" y="0"/>
                  </a:lnTo>
                  <a:lnTo>
                    <a:pt x="304" y="2"/>
                  </a:lnTo>
                  <a:lnTo>
                    <a:pt x="303" y="3"/>
                  </a:lnTo>
                  <a:lnTo>
                    <a:pt x="303"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7" name="Freeform 1192"/>
            <p:cNvSpPr/>
            <p:nvPr/>
          </p:nvSpPr>
          <p:spPr bwMode="auto">
            <a:xfrm>
              <a:off x="5835651" y="2051050"/>
              <a:ext cx="103188" cy="68263"/>
            </a:xfrm>
            <a:custGeom>
              <a:avLst/>
              <a:gdLst/>
              <a:ahLst/>
              <a:cxnLst>
                <a:cxn ang="0">
                  <a:pos x="250" y="1"/>
                </a:cxn>
                <a:cxn ang="0">
                  <a:pos x="250" y="1"/>
                </a:cxn>
                <a:cxn ang="0">
                  <a:pos x="237" y="12"/>
                </a:cxn>
                <a:cxn ang="0">
                  <a:pos x="223" y="21"/>
                </a:cxn>
                <a:cxn ang="0">
                  <a:pos x="192" y="38"/>
                </a:cxn>
                <a:cxn ang="0">
                  <a:pos x="192" y="38"/>
                </a:cxn>
                <a:cxn ang="0">
                  <a:pos x="123" y="84"/>
                </a:cxn>
                <a:cxn ang="0">
                  <a:pos x="123" y="84"/>
                </a:cxn>
                <a:cxn ang="0">
                  <a:pos x="92" y="103"/>
                </a:cxn>
                <a:cxn ang="0">
                  <a:pos x="62" y="120"/>
                </a:cxn>
                <a:cxn ang="0">
                  <a:pos x="30" y="140"/>
                </a:cxn>
                <a:cxn ang="0">
                  <a:pos x="16" y="150"/>
                </a:cxn>
                <a:cxn ang="0">
                  <a:pos x="3" y="162"/>
                </a:cxn>
                <a:cxn ang="0">
                  <a:pos x="3" y="162"/>
                </a:cxn>
                <a:cxn ang="0">
                  <a:pos x="2" y="163"/>
                </a:cxn>
                <a:cxn ang="0">
                  <a:pos x="0" y="166"/>
                </a:cxn>
                <a:cxn ang="0">
                  <a:pos x="2" y="167"/>
                </a:cxn>
                <a:cxn ang="0">
                  <a:pos x="3" y="170"/>
                </a:cxn>
                <a:cxn ang="0">
                  <a:pos x="7" y="171"/>
                </a:cxn>
                <a:cxn ang="0">
                  <a:pos x="8" y="171"/>
                </a:cxn>
                <a:cxn ang="0">
                  <a:pos x="11" y="170"/>
                </a:cxn>
                <a:cxn ang="0">
                  <a:pos x="11" y="170"/>
                </a:cxn>
                <a:cxn ang="0">
                  <a:pos x="25" y="158"/>
                </a:cxn>
                <a:cxn ang="0">
                  <a:pos x="41" y="146"/>
                </a:cxn>
                <a:cxn ang="0">
                  <a:pos x="72" y="127"/>
                </a:cxn>
                <a:cxn ang="0">
                  <a:pos x="105" y="107"/>
                </a:cxn>
                <a:cxn ang="0">
                  <a:pos x="136" y="88"/>
                </a:cxn>
                <a:cxn ang="0">
                  <a:pos x="136" y="88"/>
                </a:cxn>
                <a:cxn ang="0">
                  <a:pos x="207" y="42"/>
                </a:cxn>
                <a:cxn ang="0">
                  <a:pos x="207" y="42"/>
                </a:cxn>
                <a:cxn ang="0">
                  <a:pos x="233" y="27"/>
                </a:cxn>
                <a:cxn ang="0">
                  <a:pos x="246" y="20"/>
                </a:cxn>
                <a:cxn ang="0">
                  <a:pos x="258" y="10"/>
                </a:cxn>
                <a:cxn ang="0">
                  <a:pos x="258" y="10"/>
                </a:cxn>
                <a:cxn ang="0">
                  <a:pos x="259" y="8"/>
                </a:cxn>
                <a:cxn ang="0">
                  <a:pos x="259" y="7"/>
                </a:cxn>
                <a:cxn ang="0">
                  <a:pos x="258" y="3"/>
                </a:cxn>
                <a:cxn ang="0">
                  <a:pos x="254" y="0"/>
                </a:cxn>
                <a:cxn ang="0">
                  <a:pos x="251" y="1"/>
                </a:cxn>
                <a:cxn ang="0">
                  <a:pos x="250" y="1"/>
                </a:cxn>
                <a:cxn ang="0">
                  <a:pos x="250" y="1"/>
                </a:cxn>
              </a:cxnLst>
              <a:rect l="0" t="0" r="r" b="b"/>
              <a:pathLst>
                <a:path w="259" h="171">
                  <a:moveTo>
                    <a:pt x="250" y="1"/>
                  </a:moveTo>
                  <a:lnTo>
                    <a:pt x="250" y="1"/>
                  </a:lnTo>
                  <a:lnTo>
                    <a:pt x="237" y="12"/>
                  </a:lnTo>
                  <a:lnTo>
                    <a:pt x="223" y="21"/>
                  </a:lnTo>
                  <a:lnTo>
                    <a:pt x="192" y="38"/>
                  </a:lnTo>
                  <a:lnTo>
                    <a:pt x="192" y="38"/>
                  </a:lnTo>
                  <a:lnTo>
                    <a:pt x="123" y="84"/>
                  </a:lnTo>
                  <a:lnTo>
                    <a:pt x="123" y="84"/>
                  </a:lnTo>
                  <a:lnTo>
                    <a:pt x="92" y="103"/>
                  </a:lnTo>
                  <a:lnTo>
                    <a:pt x="62" y="120"/>
                  </a:lnTo>
                  <a:lnTo>
                    <a:pt x="30" y="140"/>
                  </a:lnTo>
                  <a:lnTo>
                    <a:pt x="16" y="150"/>
                  </a:lnTo>
                  <a:lnTo>
                    <a:pt x="3" y="162"/>
                  </a:lnTo>
                  <a:lnTo>
                    <a:pt x="3" y="162"/>
                  </a:lnTo>
                  <a:lnTo>
                    <a:pt x="2" y="163"/>
                  </a:lnTo>
                  <a:lnTo>
                    <a:pt x="0" y="166"/>
                  </a:lnTo>
                  <a:lnTo>
                    <a:pt x="2" y="167"/>
                  </a:lnTo>
                  <a:lnTo>
                    <a:pt x="3" y="170"/>
                  </a:lnTo>
                  <a:lnTo>
                    <a:pt x="7" y="171"/>
                  </a:lnTo>
                  <a:lnTo>
                    <a:pt x="8" y="171"/>
                  </a:lnTo>
                  <a:lnTo>
                    <a:pt x="11" y="170"/>
                  </a:lnTo>
                  <a:lnTo>
                    <a:pt x="11" y="170"/>
                  </a:lnTo>
                  <a:lnTo>
                    <a:pt x="25" y="158"/>
                  </a:lnTo>
                  <a:lnTo>
                    <a:pt x="41" y="146"/>
                  </a:lnTo>
                  <a:lnTo>
                    <a:pt x="72" y="127"/>
                  </a:lnTo>
                  <a:lnTo>
                    <a:pt x="105" y="107"/>
                  </a:lnTo>
                  <a:lnTo>
                    <a:pt x="136" y="88"/>
                  </a:lnTo>
                  <a:lnTo>
                    <a:pt x="136" y="88"/>
                  </a:lnTo>
                  <a:lnTo>
                    <a:pt x="207" y="42"/>
                  </a:lnTo>
                  <a:lnTo>
                    <a:pt x="207" y="42"/>
                  </a:lnTo>
                  <a:lnTo>
                    <a:pt x="233" y="27"/>
                  </a:lnTo>
                  <a:lnTo>
                    <a:pt x="246" y="20"/>
                  </a:lnTo>
                  <a:lnTo>
                    <a:pt x="258" y="10"/>
                  </a:lnTo>
                  <a:lnTo>
                    <a:pt x="258" y="10"/>
                  </a:lnTo>
                  <a:lnTo>
                    <a:pt x="259" y="8"/>
                  </a:lnTo>
                  <a:lnTo>
                    <a:pt x="259" y="7"/>
                  </a:lnTo>
                  <a:lnTo>
                    <a:pt x="258" y="3"/>
                  </a:lnTo>
                  <a:lnTo>
                    <a:pt x="254" y="0"/>
                  </a:lnTo>
                  <a:lnTo>
                    <a:pt x="251" y="1"/>
                  </a:lnTo>
                  <a:lnTo>
                    <a:pt x="250" y="1"/>
                  </a:lnTo>
                  <a:lnTo>
                    <a:pt x="250"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8" name="Freeform 1193"/>
            <p:cNvSpPr/>
            <p:nvPr/>
          </p:nvSpPr>
          <p:spPr bwMode="auto">
            <a:xfrm>
              <a:off x="5853113" y="2078038"/>
              <a:ext cx="101600" cy="65088"/>
            </a:xfrm>
            <a:custGeom>
              <a:avLst/>
              <a:gdLst/>
              <a:ahLst/>
              <a:cxnLst>
                <a:cxn ang="0">
                  <a:pos x="247" y="0"/>
                </a:cxn>
                <a:cxn ang="0">
                  <a:pos x="247" y="0"/>
                </a:cxn>
                <a:cxn ang="0">
                  <a:pos x="229" y="11"/>
                </a:cxn>
                <a:cxn ang="0">
                  <a:pos x="212" y="21"/>
                </a:cxn>
                <a:cxn ang="0">
                  <a:pos x="195" y="33"/>
                </a:cxn>
                <a:cxn ang="0">
                  <a:pos x="177" y="42"/>
                </a:cxn>
                <a:cxn ang="0">
                  <a:pos x="177" y="42"/>
                </a:cxn>
                <a:cxn ang="0">
                  <a:pos x="141" y="60"/>
                </a:cxn>
                <a:cxn ang="0">
                  <a:pos x="106" y="79"/>
                </a:cxn>
                <a:cxn ang="0">
                  <a:pos x="106" y="79"/>
                </a:cxn>
                <a:cxn ang="0">
                  <a:pos x="90" y="89"/>
                </a:cxn>
                <a:cxn ang="0">
                  <a:pos x="73" y="101"/>
                </a:cxn>
                <a:cxn ang="0">
                  <a:pos x="58" y="111"/>
                </a:cxn>
                <a:cxn ang="0">
                  <a:pos x="42" y="122"/>
                </a:cxn>
                <a:cxn ang="0">
                  <a:pos x="42" y="122"/>
                </a:cxn>
                <a:cxn ang="0">
                  <a:pos x="30" y="128"/>
                </a:cxn>
                <a:cxn ang="0">
                  <a:pos x="18" y="135"/>
                </a:cxn>
                <a:cxn ang="0">
                  <a:pos x="9" y="144"/>
                </a:cxn>
                <a:cxn ang="0">
                  <a:pos x="5" y="149"/>
                </a:cxn>
                <a:cxn ang="0">
                  <a:pos x="1" y="155"/>
                </a:cxn>
                <a:cxn ang="0">
                  <a:pos x="1" y="155"/>
                </a:cxn>
                <a:cxn ang="0">
                  <a:pos x="0" y="157"/>
                </a:cxn>
                <a:cxn ang="0">
                  <a:pos x="1" y="160"/>
                </a:cxn>
                <a:cxn ang="0">
                  <a:pos x="4" y="162"/>
                </a:cxn>
                <a:cxn ang="0">
                  <a:pos x="8" y="164"/>
                </a:cxn>
                <a:cxn ang="0">
                  <a:pos x="9" y="162"/>
                </a:cxn>
                <a:cxn ang="0">
                  <a:pos x="12" y="161"/>
                </a:cxn>
                <a:cxn ang="0">
                  <a:pos x="12" y="161"/>
                </a:cxn>
                <a:cxn ang="0">
                  <a:pos x="16" y="153"/>
                </a:cxn>
                <a:cxn ang="0">
                  <a:pos x="22" y="147"/>
                </a:cxn>
                <a:cxn ang="0">
                  <a:pos x="29" y="142"/>
                </a:cxn>
                <a:cxn ang="0">
                  <a:pos x="35" y="138"/>
                </a:cxn>
                <a:cxn ang="0">
                  <a:pos x="51" y="128"/>
                </a:cxn>
                <a:cxn ang="0">
                  <a:pos x="67" y="121"/>
                </a:cxn>
                <a:cxn ang="0">
                  <a:pos x="67" y="121"/>
                </a:cxn>
                <a:cxn ang="0">
                  <a:pos x="81" y="111"/>
                </a:cxn>
                <a:cxn ang="0">
                  <a:pos x="97" y="101"/>
                </a:cxn>
                <a:cxn ang="0">
                  <a:pos x="111" y="91"/>
                </a:cxn>
                <a:cxn ang="0">
                  <a:pos x="127" y="81"/>
                </a:cxn>
                <a:cxn ang="0">
                  <a:pos x="127" y="81"/>
                </a:cxn>
                <a:cxn ang="0">
                  <a:pos x="160" y="66"/>
                </a:cxn>
                <a:cxn ang="0">
                  <a:pos x="191" y="49"/>
                </a:cxn>
                <a:cxn ang="0">
                  <a:pos x="191" y="49"/>
                </a:cxn>
                <a:cxn ang="0">
                  <a:pos x="207" y="40"/>
                </a:cxn>
                <a:cxn ang="0">
                  <a:pos x="222" y="29"/>
                </a:cxn>
                <a:cxn ang="0">
                  <a:pos x="237" y="20"/>
                </a:cxn>
                <a:cxn ang="0">
                  <a:pos x="253" y="11"/>
                </a:cxn>
                <a:cxn ang="0">
                  <a:pos x="253" y="11"/>
                </a:cxn>
                <a:cxn ang="0">
                  <a:pos x="255" y="8"/>
                </a:cxn>
                <a:cxn ang="0">
                  <a:pos x="255" y="7"/>
                </a:cxn>
                <a:cxn ang="0">
                  <a:pos x="255" y="3"/>
                </a:cxn>
                <a:cxn ang="0">
                  <a:pos x="251" y="0"/>
                </a:cxn>
                <a:cxn ang="0">
                  <a:pos x="250" y="0"/>
                </a:cxn>
                <a:cxn ang="0">
                  <a:pos x="247" y="0"/>
                </a:cxn>
                <a:cxn ang="0">
                  <a:pos x="247" y="0"/>
                </a:cxn>
              </a:cxnLst>
              <a:rect l="0" t="0" r="r" b="b"/>
              <a:pathLst>
                <a:path w="255" h="164">
                  <a:moveTo>
                    <a:pt x="247" y="0"/>
                  </a:moveTo>
                  <a:lnTo>
                    <a:pt x="247" y="0"/>
                  </a:lnTo>
                  <a:lnTo>
                    <a:pt x="229" y="11"/>
                  </a:lnTo>
                  <a:lnTo>
                    <a:pt x="212" y="21"/>
                  </a:lnTo>
                  <a:lnTo>
                    <a:pt x="195" y="33"/>
                  </a:lnTo>
                  <a:lnTo>
                    <a:pt x="177" y="42"/>
                  </a:lnTo>
                  <a:lnTo>
                    <a:pt x="177" y="42"/>
                  </a:lnTo>
                  <a:lnTo>
                    <a:pt x="141" y="60"/>
                  </a:lnTo>
                  <a:lnTo>
                    <a:pt x="106" y="79"/>
                  </a:lnTo>
                  <a:lnTo>
                    <a:pt x="106" y="79"/>
                  </a:lnTo>
                  <a:lnTo>
                    <a:pt x="90" y="89"/>
                  </a:lnTo>
                  <a:lnTo>
                    <a:pt x="73" y="101"/>
                  </a:lnTo>
                  <a:lnTo>
                    <a:pt x="58" y="111"/>
                  </a:lnTo>
                  <a:lnTo>
                    <a:pt x="42" y="122"/>
                  </a:lnTo>
                  <a:lnTo>
                    <a:pt x="42" y="122"/>
                  </a:lnTo>
                  <a:lnTo>
                    <a:pt x="30" y="128"/>
                  </a:lnTo>
                  <a:lnTo>
                    <a:pt x="18" y="135"/>
                  </a:lnTo>
                  <a:lnTo>
                    <a:pt x="9" y="144"/>
                  </a:lnTo>
                  <a:lnTo>
                    <a:pt x="5" y="149"/>
                  </a:lnTo>
                  <a:lnTo>
                    <a:pt x="1" y="155"/>
                  </a:lnTo>
                  <a:lnTo>
                    <a:pt x="1" y="155"/>
                  </a:lnTo>
                  <a:lnTo>
                    <a:pt x="0" y="157"/>
                  </a:lnTo>
                  <a:lnTo>
                    <a:pt x="1" y="160"/>
                  </a:lnTo>
                  <a:lnTo>
                    <a:pt x="4" y="162"/>
                  </a:lnTo>
                  <a:lnTo>
                    <a:pt x="8" y="164"/>
                  </a:lnTo>
                  <a:lnTo>
                    <a:pt x="9" y="162"/>
                  </a:lnTo>
                  <a:lnTo>
                    <a:pt x="12" y="161"/>
                  </a:lnTo>
                  <a:lnTo>
                    <a:pt x="12" y="161"/>
                  </a:lnTo>
                  <a:lnTo>
                    <a:pt x="16" y="153"/>
                  </a:lnTo>
                  <a:lnTo>
                    <a:pt x="22" y="147"/>
                  </a:lnTo>
                  <a:lnTo>
                    <a:pt x="29" y="142"/>
                  </a:lnTo>
                  <a:lnTo>
                    <a:pt x="35" y="138"/>
                  </a:lnTo>
                  <a:lnTo>
                    <a:pt x="51" y="128"/>
                  </a:lnTo>
                  <a:lnTo>
                    <a:pt x="67" y="121"/>
                  </a:lnTo>
                  <a:lnTo>
                    <a:pt x="67" y="121"/>
                  </a:lnTo>
                  <a:lnTo>
                    <a:pt x="81" y="111"/>
                  </a:lnTo>
                  <a:lnTo>
                    <a:pt x="97" y="101"/>
                  </a:lnTo>
                  <a:lnTo>
                    <a:pt x="111" y="91"/>
                  </a:lnTo>
                  <a:lnTo>
                    <a:pt x="127" y="81"/>
                  </a:lnTo>
                  <a:lnTo>
                    <a:pt x="127" y="81"/>
                  </a:lnTo>
                  <a:lnTo>
                    <a:pt x="160" y="66"/>
                  </a:lnTo>
                  <a:lnTo>
                    <a:pt x="191" y="49"/>
                  </a:lnTo>
                  <a:lnTo>
                    <a:pt x="191" y="49"/>
                  </a:lnTo>
                  <a:lnTo>
                    <a:pt x="207" y="40"/>
                  </a:lnTo>
                  <a:lnTo>
                    <a:pt x="222" y="29"/>
                  </a:lnTo>
                  <a:lnTo>
                    <a:pt x="237" y="20"/>
                  </a:lnTo>
                  <a:lnTo>
                    <a:pt x="253" y="11"/>
                  </a:lnTo>
                  <a:lnTo>
                    <a:pt x="253" y="11"/>
                  </a:lnTo>
                  <a:lnTo>
                    <a:pt x="255" y="8"/>
                  </a:lnTo>
                  <a:lnTo>
                    <a:pt x="255" y="7"/>
                  </a:lnTo>
                  <a:lnTo>
                    <a:pt x="255" y="3"/>
                  </a:lnTo>
                  <a:lnTo>
                    <a:pt x="251" y="0"/>
                  </a:lnTo>
                  <a:lnTo>
                    <a:pt x="250" y="0"/>
                  </a:lnTo>
                  <a:lnTo>
                    <a:pt x="247" y="0"/>
                  </a:lnTo>
                  <a:lnTo>
                    <a:pt x="24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29" name="Freeform 1194"/>
            <p:cNvSpPr/>
            <p:nvPr/>
          </p:nvSpPr>
          <p:spPr bwMode="auto">
            <a:xfrm>
              <a:off x="5859463" y="2103438"/>
              <a:ext cx="103188" cy="69850"/>
            </a:xfrm>
            <a:custGeom>
              <a:avLst/>
              <a:gdLst/>
              <a:ahLst/>
              <a:cxnLst>
                <a:cxn ang="0">
                  <a:pos x="255" y="0"/>
                </a:cxn>
                <a:cxn ang="0">
                  <a:pos x="255" y="0"/>
                </a:cxn>
                <a:cxn ang="0">
                  <a:pos x="238" y="8"/>
                </a:cxn>
                <a:cxn ang="0">
                  <a:pos x="220" y="17"/>
                </a:cxn>
                <a:cxn ang="0">
                  <a:pos x="187" y="38"/>
                </a:cxn>
                <a:cxn ang="0">
                  <a:pos x="187" y="38"/>
                </a:cxn>
                <a:cxn ang="0">
                  <a:pos x="106" y="85"/>
                </a:cxn>
                <a:cxn ang="0">
                  <a:pos x="106" y="85"/>
                </a:cxn>
                <a:cxn ang="0">
                  <a:pos x="87" y="96"/>
                </a:cxn>
                <a:cxn ang="0">
                  <a:pos x="70" y="109"/>
                </a:cxn>
                <a:cxn ang="0">
                  <a:pos x="36" y="134"/>
                </a:cxn>
                <a:cxn ang="0">
                  <a:pos x="36" y="134"/>
                </a:cxn>
                <a:cxn ang="0">
                  <a:pos x="15" y="148"/>
                </a:cxn>
                <a:cxn ang="0">
                  <a:pos x="6" y="157"/>
                </a:cxn>
                <a:cxn ang="0">
                  <a:pos x="2" y="163"/>
                </a:cxn>
                <a:cxn ang="0">
                  <a:pos x="0" y="168"/>
                </a:cxn>
                <a:cxn ang="0">
                  <a:pos x="0" y="168"/>
                </a:cxn>
                <a:cxn ang="0">
                  <a:pos x="0" y="170"/>
                </a:cxn>
                <a:cxn ang="0">
                  <a:pos x="0" y="173"/>
                </a:cxn>
                <a:cxn ang="0">
                  <a:pos x="2" y="174"/>
                </a:cxn>
                <a:cxn ang="0">
                  <a:pos x="4" y="176"/>
                </a:cxn>
                <a:cxn ang="0">
                  <a:pos x="8" y="174"/>
                </a:cxn>
                <a:cxn ang="0">
                  <a:pos x="10" y="173"/>
                </a:cxn>
                <a:cxn ang="0">
                  <a:pos x="12" y="172"/>
                </a:cxn>
                <a:cxn ang="0">
                  <a:pos x="12" y="172"/>
                </a:cxn>
                <a:cxn ang="0">
                  <a:pos x="14" y="166"/>
                </a:cxn>
                <a:cxn ang="0">
                  <a:pos x="19" y="160"/>
                </a:cxn>
                <a:cxn ang="0">
                  <a:pos x="32" y="149"/>
                </a:cxn>
                <a:cxn ang="0">
                  <a:pos x="57" y="132"/>
                </a:cxn>
                <a:cxn ang="0">
                  <a:pos x="57" y="132"/>
                </a:cxn>
                <a:cxn ang="0">
                  <a:pos x="89" y="110"/>
                </a:cxn>
                <a:cxn ang="0">
                  <a:pos x="120" y="89"/>
                </a:cxn>
                <a:cxn ang="0">
                  <a:pos x="120" y="89"/>
                </a:cxn>
                <a:cxn ang="0">
                  <a:pos x="183" y="53"/>
                </a:cxn>
                <a:cxn ang="0">
                  <a:pos x="183" y="53"/>
                </a:cxn>
                <a:cxn ang="0">
                  <a:pos x="220" y="30"/>
                </a:cxn>
                <a:cxn ang="0">
                  <a:pos x="239" y="20"/>
                </a:cxn>
                <a:cxn ang="0">
                  <a:pos x="248" y="16"/>
                </a:cxn>
                <a:cxn ang="0">
                  <a:pos x="259" y="12"/>
                </a:cxn>
                <a:cxn ang="0">
                  <a:pos x="259" y="12"/>
                </a:cxn>
                <a:cxn ang="0">
                  <a:pos x="260" y="11"/>
                </a:cxn>
                <a:cxn ang="0">
                  <a:pos x="261" y="8"/>
                </a:cxn>
                <a:cxn ang="0">
                  <a:pos x="261" y="4"/>
                </a:cxn>
                <a:cxn ang="0">
                  <a:pos x="260" y="2"/>
                </a:cxn>
                <a:cxn ang="0">
                  <a:pos x="257" y="0"/>
                </a:cxn>
                <a:cxn ang="0">
                  <a:pos x="255" y="0"/>
                </a:cxn>
                <a:cxn ang="0">
                  <a:pos x="255" y="0"/>
                </a:cxn>
              </a:cxnLst>
              <a:rect l="0" t="0" r="r" b="b"/>
              <a:pathLst>
                <a:path w="261" h="176">
                  <a:moveTo>
                    <a:pt x="255" y="0"/>
                  </a:moveTo>
                  <a:lnTo>
                    <a:pt x="255" y="0"/>
                  </a:lnTo>
                  <a:lnTo>
                    <a:pt x="238" y="8"/>
                  </a:lnTo>
                  <a:lnTo>
                    <a:pt x="220" y="17"/>
                  </a:lnTo>
                  <a:lnTo>
                    <a:pt x="187" y="38"/>
                  </a:lnTo>
                  <a:lnTo>
                    <a:pt x="187" y="38"/>
                  </a:lnTo>
                  <a:lnTo>
                    <a:pt x="106" y="85"/>
                  </a:lnTo>
                  <a:lnTo>
                    <a:pt x="106" y="85"/>
                  </a:lnTo>
                  <a:lnTo>
                    <a:pt x="87" y="96"/>
                  </a:lnTo>
                  <a:lnTo>
                    <a:pt x="70" y="109"/>
                  </a:lnTo>
                  <a:lnTo>
                    <a:pt x="36" y="134"/>
                  </a:lnTo>
                  <a:lnTo>
                    <a:pt x="36" y="134"/>
                  </a:lnTo>
                  <a:lnTo>
                    <a:pt x="15" y="148"/>
                  </a:lnTo>
                  <a:lnTo>
                    <a:pt x="6" y="157"/>
                  </a:lnTo>
                  <a:lnTo>
                    <a:pt x="2" y="163"/>
                  </a:lnTo>
                  <a:lnTo>
                    <a:pt x="0" y="168"/>
                  </a:lnTo>
                  <a:lnTo>
                    <a:pt x="0" y="168"/>
                  </a:lnTo>
                  <a:lnTo>
                    <a:pt x="0" y="170"/>
                  </a:lnTo>
                  <a:lnTo>
                    <a:pt x="0" y="173"/>
                  </a:lnTo>
                  <a:lnTo>
                    <a:pt x="2" y="174"/>
                  </a:lnTo>
                  <a:lnTo>
                    <a:pt x="4" y="176"/>
                  </a:lnTo>
                  <a:lnTo>
                    <a:pt x="8" y="174"/>
                  </a:lnTo>
                  <a:lnTo>
                    <a:pt x="10" y="173"/>
                  </a:lnTo>
                  <a:lnTo>
                    <a:pt x="12" y="172"/>
                  </a:lnTo>
                  <a:lnTo>
                    <a:pt x="12" y="172"/>
                  </a:lnTo>
                  <a:lnTo>
                    <a:pt x="14" y="166"/>
                  </a:lnTo>
                  <a:lnTo>
                    <a:pt x="19" y="160"/>
                  </a:lnTo>
                  <a:lnTo>
                    <a:pt x="32" y="149"/>
                  </a:lnTo>
                  <a:lnTo>
                    <a:pt x="57" y="132"/>
                  </a:lnTo>
                  <a:lnTo>
                    <a:pt x="57" y="132"/>
                  </a:lnTo>
                  <a:lnTo>
                    <a:pt x="89" y="110"/>
                  </a:lnTo>
                  <a:lnTo>
                    <a:pt x="120" y="89"/>
                  </a:lnTo>
                  <a:lnTo>
                    <a:pt x="120" y="89"/>
                  </a:lnTo>
                  <a:lnTo>
                    <a:pt x="183" y="53"/>
                  </a:lnTo>
                  <a:lnTo>
                    <a:pt x="183" y="53"/>
                  </a:lnTo>
                  <a:lnTo>
                    <a:pt x="220" y="30"/>
                  </a:lnTo>
                  <a:lnTo>
                    <a:pt x="239" y="20"/>
                  </a:lnTo>
                  <a:lnTo>
                    <a:pt x="248" y="16"/>
                  </a:lnTo>
                  <a:lnTo>
                    <a:pt x="259" y="12"/>
                  </a:lnTo>
                  <a:lnTo>
                    <a:pt x="259" y="12"/>
                  </a:lnTo>
                  <a:lnTo>
                    <a:pt x="260" y="11"/>
                  </a:lnTo>
                  <a:lnTo>
                    <a:pt x="261" y="8"/>
                  </a:lnTo>
                  <a:lnTo>
                    <a:pt x="261" y="4"/>
                  </a:lnTo>
                  <a:lnTo>
                    <a:pt x="260" y="2"/>
                  </a:lnTo>
                  <a:lnTo>
                    <a:pt x="257" y="0"/>
                  </a:lnTo>
                  <a:lnTo>
                    <a:pt x="255" y="0"/>
                  </a:lnTo>
                  <a:lnTo>
                    <a:pt x="25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0" name="Freeform 1195"/>
            <p:cNvSpPr/>
            <p:nvPr/>
          </p:nvSpPr>
          <p:spPr bwMode="auto">
            <a:xfrm>
              <a:off x="5856288" y="2139950"/>
              <a:ext cx="104775" cy="73025"/>
            </a:xfrm>
            <a:custGeom>
              <a:avLst/>
              <a:gdLst/>
              <a:ahLst/>
              <a:cxnLst>
                <a:cxn ang="0">
                  <a:pos x="256" y="1"/>
                </a:cxn>
                <a:cxn ang="0">
                  <a:pos x="256" y="1"/>
                </a:cxn>
                <a:cxn ang="0">
                  <a:pos x="245" y="13"/>
                </a:cxn>
                <a:cxn ang="0">
                  <a:pos x="230" y="22"/>
                </a:cxn>
                <a:cxn ang="0">
                  <a:pos x="216" y="31"/>
                </a:cxn>
                <a:cxn ang="0">
                  <a:pos x="201" y="39"/>
                </a:cxn>
                <a:cxn ang="0">
                  <a:pos x="201" y="39"/>
                </a:cxn>
                <a:cxn ang="0">
                  <a:pos x="179" y="51"/>
                </a:cxn>
                <a:cxn ang="0">
                  <a:pos x="157" y="65"/>
                </a:cxn>
                <a:cxn ang="0">
                  <a:pos x="135" y="81"/>
                </a:cxn>
                <a:cxn ang="0">
                  <a:pos x="114" y="95"/>
                </a:cxn>
                <a:cxn ang="0">
                  <a:pos x="114" y="95"/>
                </a:cxn>
                <a:cxn ang="0">
                  <a:pos x="95" y="107"/>
                </a:cxn>
                <a:cxn ang="0">
                  <a:pos x="77" y="120"/>
                </a:cxn>
                <a:cxn ang="0">
                  <a:pos x="59" y="132"/>
                </a:cxn>
                <a:cxn ang="0">
                  <a:pos x="40" y="144"/>
                </a:cxn>
                <a:cxn ang="0">
                  <a:pos x="40" y="144"/>
                </a:cxn>
                <a:cxn ang="0">
                  <a:pos x="18" y="156"/>
                </a:cxn>
                <a:cxn ang="0">
                  <a:pos x="13" y="159"/>
                </a:cxn>
                <a:cxn ang="0">
                  <a:pos x="8" y="163"/>
                </a:cxn>
                <a:cxn ang="0">
                  <a:pos x="4" y="169"/>
                </a:cxn>
                <a:cxn ang="0">
                  <a:pos x="1" y="174"/>
                </a:cxn>
                <a:cxn ang="0">
                  <a:pos x="1" y="174"/>
                </a:cxn>
                <a:cxn ang="0">
                  <a:pos x="0" y="176"/>
                </a:cxn>
                <a:cxn ang="0">
                  <a:pos x="1" y="179"/>
                </a:cxn>
                <a:cxn ang="0">
                  <a:pos x="4" y="182"/>
                </a:cxn>
                <a:cxn ang="0">
                  <a:pos x="5" y="183"/>
                </a:cxn>
                <a:cxn ang="0">
                  <a:pos x="8" y="183"/>
                </a:cxn>
                <a:cxn ang="0">
                  <a:pos x="9" y="182"/>
                </a:cxn>
                <a:cxn ang="0">
                  <a:pos x="10" y="179"/>
                </a:cxn>
                <a:cxn ang="0">
                  <a:pos x="10" y="179"/>
                </a:cxn>
                <a:cxn ang="0">
                  <a:pos x="14" y="174"/>
                </a:cxn>
                <a:cxn ang="0">
                  <a:pos x="21" y="167"/>
                </a:cxn>
                <a:cxn ang="0">
                  <a:pos x="29" y="162"/>
                </a:cxn>
                <a:cxn ang="0">
                  <a:pos x="37" y="157"/>
                </a:cxn>
                <a:cxn ang="0">
                  <a:pos x="54" y="148"/>
                </a:cxn>
                <a:cxn ang="0">
                  <a:pos x="68" y="139"/>
                </a:cxn>
                <a:cxn ang="0">
                  <a:pos x="68" y="139"/>
                </a:cxn>
                <a:cxn ang="0">
                  <a:pos x="86" y="125"/>
                </a:cxn>
                <a:cxn ang="0">
                  <a:pos x="106" y="112"/>
                </a:cxn>
                <a:cxn ang="0">
                  <a:pos x="145" y="89"/>
                </a:cxn>
                <a:cxn ang="0">
                  <a:pos x="145" y="89"/>
                </a:cxn>
                <a:cxn ang="0">
                  <a:pos x="183" y="63"/>
                </a:cxn>
                <a:cxn ang="0">
                  <a:pos x="203" y="51"/>
                </a:cxn>
                <a:cxn ang="0">
                  <a:pos x="224" y="40"/>
                </a:cxn>
                <a:cxn ang="0">
                  <a:pos x="224" y="40"/>
                </a:cxn>
                <a:cxn ang="0">
                  <a:pos x="234" y="34"/>
                </a:cxn>
                <a:cxn ang="0">
                  <a:pos x="246" y="26"/>
                </a:cxn>
                <a:cxn ang="0">
                  <a:pos x="256" y="18"/>
                </a:cxn>
                <a:cxn ang="0">
                  <a:pos x="265" y="9"/>
                </a:cxn>
                <a:cxn ang="0">
                  <a:pos x="265" y="9"/>
                </a:cxn>
                <a:cxn ang="0">
                  <a:pos x="267" y="8"/>
                </a:cxn>
                <a:cxn ang="0">
                  <a:pos x="267" y="5"/>
                </a:cxn>
                <a:cxn ang="0">
                  <a:pos x="265" y="1"/>
                </a:cxn>
                <a:cxn ang="0">
                  <a:pos x="262" y="0"/>
                </a:cxn>
                <a:cxn ang="0">
                  <a:pos x="259" y="0"/>
                </a:cxn>
                <a:cxn ang="0">
                  <a:pos x="256" y="1"/>
                </a:cxn>
                <a:cxn ang="0">
                  <a:pos x="256" y="1"/>
                </a:cxn>
              </a:cxnLst>
              <a:rect l="0" t="0" r="r" b="b"/>
              <a:pathLst>
                <a:path w="267" h="183">
                  <a:moveTo>
                    <a:pt x="256" y="1"/>
                  </a:moveTo>
                  <a:lnTo>
                    <a:pt x="256" y="1"/>
                  </a:lnTo>
                  <a:lnTo>
                    <a:pt x="245" y="13"/>
                  </a:lnTo>
                  <a:lnTo>
                    <a:pt x="230" y="22"/>
                  </a:lnTo>
                  <a:lnTo>
                    <a:pt x="216" y="31"/>
                  </a:lnTo>
                  <a:lnTo>
                    <a:pt x="201" y="39"/>
                  </a:lnTo>
                  <a:lnTo>
                    <a:pt x="201" y="39"/>
                  </a:lnTo>
                  <a:lnTo>
                    <a:pt x="179" y="51"/>
                  </a:lnTo>
                  <a:lnTo>
                    <a:pt x="157" y="65"/>
                  </a:lnTo>
                  <a:lnTo>
                    <a:pt x="135" y="81"/>
                  </a:lnTo>
                  <a:lnTo>
                    <a:pt x="114" y="95"/>
                  </a:lnTo>
                  <a:lnTo>
                    <a:pt x="114" y="95"/>
                  </a:lnTo>
                  <a:lnTo>
                    <a:pt x="95" y="107"/>
                  </a:lnTo>
                  <a:lnTo>
                    <a:pt x="77" y="120"/>
                  </a:lnTo>
                  <a:lnTo>
                    <a:pt x="59" y="132"/>
                  </a:lnTo>
                  <a:lnTo>
                    <a:pt x="40" y="144"/>
                  </a:lnTo>
                  <a:lnTo>
                    <a:pt x="40" y="144"/>
                  </a:lnTo>
                  <a:lnTo>
                    <a:pt x="18" y="156"/>
                  </a:lnTo>
                  <a:lnTo>
                    <a:pt x="13" y="159"/>
                  </a:lnTo>
                  <a:lnTo>
                    <a:pt x="8" y="163"/>
                  </a:lnTo>
                  <a:lnTo>
                    <a:pt x="4" y="169"/>
                  </a:lnTo>
                  <a:lnTo>
                    <a:pt x="1" y="174"/>
                  </a:lnTo>
                  <a:lnTo>
                    <a:pt x="1" y="174"/>
                  </a:lnTo>
                  <a:lnTo>
                    <a:pt x="0" y="176"/>
                  </a:lnTo>
                  <a:lnTo>
                    <a:pt x="1" y="179"/>
                  </a:lnTo>
                  <a:lnTo>
                    <a:pt x="4" y="182"/>
                  </a:lnTo>
                  <a:lnTo>
                    <a:pt x="5" y="183"/>
                  </a:lnTo>
                  <a:lnTo>
                    <a:pt x="8" y="183"/>
                  </a:lnTo>
                  <a:lnTo>
                    <a:pt x="9" y="182"/>
                  </a:lnTo>
                  <a:lnTo>
                    <a:pt x="10" y="179"/>
                  </a:lnTo>
                  <a:lnTo>
                    <a:pt x="10" y="179"/>
                  </a:lnTo>
                  <a:lnTo>
                    <a:pt x="14" y="174"/>
                  </a:lnTo>
                  <a:lnTo>
                    <a:pt x="21" y="167"/>
                  </a:lnTo>
                  <a:lnTo>
                    <a:pt x="29" y="162"/>
                  </a:lnTo>
                  <a:lnTo>
                    <a:pt x="37" y="157"/>
                  </a:lnTo>
                  <a:lnTo>
                    <a:pt x="54" y="148"/>
                  </a:lnTo>
                  <a:lnTo>
                    <a:pt x="68" y="139"/>
                  </a:lnTo>
                  <a:lnTo>
                    <a:pt x="68" y="139"/>
                  </a:lnTo>
                  <a:lnTo>
                    <a:pt x="86" y="125"/>
                  </a:lnTo>
                  <a:lnTo>
                    <a:pt x="106" y="112"/>
                  </a:lnTo>
                  <a:lnTo>
                    <a:pt x="145" y="89"/>
                  </a:lnTo>
                  <a:lnTo>
                    <a:pt x="145" y="89"/>
                  </a:lnTo>
                  <a:lnTo>
                    <a:pt x="183" y="63"/>
                  </a:lnTo>
                  <a:lnTo>
                    <a:pt x="203" y="51"/>
                  </a:lnTo>
                  <a:lnTo>
                    <a:pt x="224" y="40"/>
                  </a:lnTo>
                  <a:lnTo>
                    <a:pt x="224" y="40"/>
                  </a:lnTo>
                  <a:lnTo>
                    <a:pt x="234" y="34"/>
                  </a:lnTo>
                  <a:lnTo>
                    <a:pt x="246" y="26"/>
                  </a:lnTo>
                  <a:lnTo>
                    <a:pt x="256" y="18"/>
                  </a:lnTo>
                  <a:lnTo>
                    <a:pt x="265" y="9"/>
                  </a:lnTo>
                  <a:lnTo>
                    <a:pt x="265" y="9"/>
                  </a:lnTo>
                  <a:lnTo>
                    <a:pt x="267" y="8"/>
                  </a:lnTo>
                  <a:lnTo>
                    <a:pt x="267" y="5"/>
                  </a:lnTo>
                  <a:lnTo>
                    <a:pt x="265" y="1"/>
                  </a:lnTo>
                  <a:lnTo>
                    <a:pt x="262" y="0"/>
                  </a:lnTo>
                  <a:lnTo>
                    <a:pt x="259" y="0"/>
                  </a:lnTo>
                  <a:lnTo>
                    <a:pt x="256" y="1"/>
                  </a:lnTo>
                  <a:lnTo>
                    <a:pt x="256"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1" name="Freeform 1196"/>
            <p:cNvSpPr/>
            <p:nvPr/>
          </p:nvSpPr>
          <p:spPr bwMode="auto">
            <a:xfrm>
              <a:off x="5859463" y="2176463"/>
              <a:ext cx="106363" cy="69850"/>
            </a:xfrm>
            <a:custGeom>
              <a:avLst/>
              <a:gdLst/>
              <a:ahLst/>
              <a:cxnLst>
                <a:cxn ang="0">
                  <a:pos x="260" y="2"/>
                </a:cxn>
                <a:cxn ang="0">
                  <a:pos x="260" y="2"/>
                </a:cxn>
                <a:cxn ang="0">
                  <a:pos x="244" y="15"/>
                </a:cxn>
                <a:cxn ang="0">
                  <a:pos x="226" y="27"/>
                </a:cxn>
                <a:cxn ang="0">
                  <a:pos x="208" y="36"/>
                </a:cxn>
                <a:cxn ang="0">
                  <a:pos x="189" y="46"/>
                </a:cxn>
                <a:cxn ang="0">
                  <a:pos x="151" y="63"/>
                </a:cxn>
                <a:cxn ang="0">
                  <a:pos x="133" y="74"/>
                </a:cxn>
                <a:cxn ang="0">
                  <a:pos x="115" y="84"/>
                </a:cxn>
                <a:cxn ang="0">
                  <a:pos x="115" y="84"/>
                </a:cxn>
                <a:cxn ang="0">
                  <a:pos x="86" y="102"/>
                </a:cxn>
                <a:cxn ang="0">
                  <a:pos x="56" y="122"/>
                </a:cxn>
                <a:cxn ang="0">
                  <a:pos x="29" y="143"/>
                </a:cxn>
                <a:cxn ang="0">
                  <a:pos x="14" y="153"/>
                </a:cxn>
                <a:cxn ang="0">
                  <a:pos x="1" y="165"/>
                </a:cxn>
                <a:cxn ang="0">
                  <a:pos x="1" y="165"/>
                </a:cxn>
                <a:cxn ang="0">
                  <a:pos x="0" y="168"/>
                </a:cxn>
                <a:cxn ang="0">
                  <a:pos x="0" y="169"/>
                </a:cxn>
                <a:cxn ang="0">
                  <a:pos x="1" y="173"/>
                </a:cxn>
                <a:cxn ang="0">
                  <a:pos x="5" y="176"/>
                </a:cxn>
                <a:cxn ang="0">
                  <a:pos x="8" y="174"/>
                </a:cxn>
                <a:cxn ang="0">
                  <a:pos x="10" y="173"/>
                </a:cxn>
                <a:cxn ang="0">
                  <a:pos x="10" y="173"/>
                </a:cxn>
                <a:cxn ang="0">
                  <a:pos x="25" y="160"/>
                </a:cxn>
                <a:cxn ang="0">
                  <a:pos x="39" y="148"/>
                </a:cxn>
                <a:cxn ang="0">
                  <a:pos x="72" y="125"/>
                </a:cxn>
                <a:cxn ang="0">
                  <a:pos x="104" y="104"/>
                </a:cxn>
                <a:cxn ang="0">
                  <a:pos x="138" y="83"/>
                </a:cxn>
                <a:cxn ang="0">
                  <a:pos x="138" y="83"/>
                </a:cxn>
                <a:cxn ang="0">
                  <a:pos x="154" y="74"/>
                </a:cxn>
                <a:cxn ang="0">
                  <a:pos x="171" y="65"/>
                </a:cxn>
                <a:cxn ang="0">
                  <a:pos x="205" y="49"/>
                </a:cxn>
                <a:cxn ang="0">
                  <a:pos x="221" y="41"/>
                </a:cxn>
                <a:cxn ang="0">
                  <a:pos x="238" y="32"/>
                </a:cxn>
                <a:cxn ang="0">
                  <a:pos x="254" y="21"/>
                </a:cxn>
                <a:cxn ang="0">
                  <a:pos x="268" y="10"/>
                </a:cxn>
                <a:cxn ang="0">
                  <a:pos x="268" y="10"/>
                </a:cxn>
                <a:cxn ang="0">
                  <a:pos x="271" y="8"/>
                </a:cxn>
                <a:cxn ang="0">
                  <a:pos x="271" y="6"/>
                </a:cxn>
                <a:cxn ang="0">
                  <a:pos x="268" y="2"/>
                </a:cxn>
                <a:cxn ang="0">
                  <a:pos x="265" y="0"/>
                </a:cxn>
                <a:cxn ang="0">
                  <a:pos x="263" y="0"/>
                </a:cxn>
                <a:cxn ang="0">
                  <a:pos x="260" y="2"/>
                </a:cxn>
                <a:cxn ang="0">
                  <a:pos x="260" y="2"/>
                </a:cxn>
              </a:cxnLst>
              <a:rect l="0" t="0" r="r" b="b"/>
              <a:pathLst>
                <a:path w="271" h="176">
                  <a:moveTo>
                    <a:pt x="260" y="2"/>
                  </a:moveTo>
                  <a:lnTo>
                    <a:pt x="260" y="2"/>
                  </a:lnTo>
                  <a:lnTo>
                    <a:pt x="244" y="15"/>
                  </a:lnTo>
                  <a:lnTo>
                    <a:pt x="226" y="27"/>
                  </a:lnTo>
                  <a:lnTo>
                    <a:pt x="208" y="36"/>
                  </a:lnTo>
                  <a:lnTo>
                    <a:pt x="189" y="46"/>
                  </a:lnTo>
                  <a:lnTo>
                    <a:pt x="151" y="63"/>
                  </a:lnTo>
                  <a:lnTo>
                    <a:pt x="133" y="74"/>
                  </a:lnTo>
                  <a:lnTo>
                    <a:pt x="115" y="84"/>
                  </a:lnTo>
                  <a:lnTo>
                    <a:pt x="115" y="84"/>
                  </a:lnTo>
                  <a:lnTo>
                    <a:pt x="86" y="102"/>
                  </a:lnTo>
                  <a:lnTo>
                    <a:pt x="56" y="122"/>
                  </a:lnTo>
                  <a:lnTo>
                    <a:pt x="29" y="143"/>
                  </a:lnTo>
                  <a:lnTo>
                    <a:pt x="14" y="153"/>
                  </a:lnTo>
                  <a:lnTo>
                    <a:pt x="1" y="165"/>
                  </a:lnTo>
                  <a:lnTo>
                    <a:pt x="1" y="165"/>
                  </a:lnTo>
                  <a:lnTo>
                    <a:pt x="0" y="168"/>
                  </a:lnTo>
                  <a:lnTo>
                    <a:pt x="0" y="169"/>
                  </a:lnTo>
                  <a:lnTo>
                    <a:pt x="1" y="173"/>
                  </a:lnTo>
                  <a:lnTo>
                    <a:pt x="5" y="176"/>
                  </a:lnTo>
                  <a:lnTo>
                    <a:pt x="8" y="174"/>
                  </a:lnTo>
                  <a:lnTo>
                    <a:pt x="10" y="173"/>
                  </a:lnTo>
                  <a:lnTo>
                    <a:pt x="10" y="173"/>
                  </a:lnTo>
                  <a:lnTo>
                    <a:pt x="25" y="160"/>
                  </a:lnTo>
                  <a:lnTo>
                    <a:pt x="39" y="148"/>
                  </a:lnTo>
                  <a:lnTo>
                    <a:pt x="72" y="125"/>
                  </a:lnTo>
                  <a:lnTo>
                    <a:pt x="104" y="104"/>
                  </a:lnTo>
                  <a:lnTo>
                    <a:pt x="138" y="83"/>
                  </a:lnTo>
                  <a:lnTo>
                    <a:pt x="138" y="83"/>
                  </a:lnTo>
                  <a:lnTo>
                    <a:pt x="154" y="74"/>
                  </a:lnTo>
                  <a:lnTo>
                    <a:pt x="171" y="65"/>
                  </a:lnTo>
                  <a:lnTo>
                    <a:pt x="205" y="49"/>
                  </a:lnTo>
                  <a:lnTo>
                    <a:pt x="221" y="41"/>
                  </a:lnTo>
                  <a:lnTo>
                    <a:pt x="238" y="32"/>
                  </a:lnTo>
                  <a:lnTo>
                    <a:pt x="254" y="21"/>
                  </a:lnTo>
                  <a:lnTo>
                    <a:pt x="268" y="10"/>
                  </a:lnTo>
                  <a:lnTo>
                    <a:pt x="268" y="10"/>
                  </a:lnTo>
                  <a:lnTo>
                    <a:pt x="271" y="8"/>
                  </a:lnTo>
                  <a:lnTo>
                    <a:pt x="271" y="6"/>
                  </a:lnTo>
                  <a:lnTo>
                    <a:pt x="268" y="2"/>
                  </a:lnTo>
                  <a:lnTo>
                    <a:pt x="265" y="0"/>
                  </a:lnTo>
                  <a:lnTo>
                    <a:pt x="263" y="0"/>
                  </a:lnTo>
                  <a:lnTo>
                    <a:pt x="260" y="2"/>
                  </a:lnTo>
                  <a:lnTo>
                    <a:pt x="260"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2" name="Freeform 1197"/>
            <p:cNvSpPr/>
            <p:nvPr/>
          </p:nvSpPr>
          <p:spPr bwMode="auto">
            <a:xfrm>
              <a:off x="5861051" y="2211388"/>
              <a:ext cx="111125" cy="73025"/>
            </a:xfrm>
            <a:custGeom>
              <a:avLst/>
              <a:gdLst/>
              <a:ahLst/>
              <a:cxnLst>
                <a:cxn ang="0">
                  <a:pos x="272" y="1"/>
                </a:cxn>
                <a:cxn ang="0">
                  <a:pos x="272" y="1"/>
                </a:cxn>
                <a:cxn ang="0">
                  <a:pos x="255" y="14"/>
                </a:cxn>
                <a:cxn ang="0">
                  <a:pos x="238" y="26"/>
                </a:cxn>
                <a:cxn ang="0">
                  <a:pos x="221" y="37"/>
                </a:cxn>
                <a:cxn ang="0">
                  <a:pos x="202" y="47"/>
                </a:cxn>
                <a:cxn ang="0">
                  <a:pos x="166" y="67"/>
                </a:cxn>
                <a:cxn ang="0">
                  <a:pos x="147" y="77"/>
                </a:cxn>
                <a:cxn ang="0">
                  <a:pos x="130" y="88"/>
                </a:cxn>
                <a:cxn ang="0">
                  <a:pos x="130" y="88"/>
                </a:cxn>
                <a:cxn ang="0">
                  <a:pos x="99" y="110"/>
                </a:cxn>
                <a:cxn ang="0">
                  <a:pos x="68" y="133"/>
                </a:cxn>
                <a:cxn ang="0">
                  <a:pos x="35" y="156"/>
                </a:cxn>
                <a:cxn ang="0">
                  <a:pos x="19" y="166"/>
                </a:cxn>
                <a:cxn ang="0">
                  <a:pos x="2" y="175"/>
                </a:cxn>
                <a:cxn ang="0">
                  <a:pos x="2" y="175"/>
                </a:cxn>
                <a:cxn ang="0">
                  <a:pos x="1" y="177"/>
                </a:cxn>
                <a:cxn ang="0">
                  <a:pos x="0" y="179"/>
                </a:cxn>
                <a:cxn ang="0">
                  <a:pos x="1" y="183"/>
                </a:cxn>
                <a:cxn ang="0">
                  <a:pos x="4" y="186"/>
                </a:cxn>
                <a:cxn ang="0">
                  <a:pos x="6" y="186"/>
                </a:cxn>
                <a:cxn ang="0">
                  <a:pos x="9" y="186"/>
                </a:cxn>
                <a:cxn ang="0">
                  <a:pos x="9" y="186"/>
                </a:cxn>
                <a:cxn ang="0">
                  <a:pos x="26" y="175"/>
                </a:cxn>
                <a:cxn ang="0">
                  <a:pos x="43" y="164"/>
                </a:cxn>
                <a:cxn ang="0">
                  <a:pos x="77" y="140"/>
                </a:cxn>
                <a:cxn ang="0">
                  <a:pos x="111" y="115"/>
                </a:cxn>
                <a:cxn ang="0">
                  <a:pos x="145" y="92"/>
                </a:cxn>
                <a:cxn ang="0">
                  <a:pos x="145" y="92"/>
                </a:cxn>
                <a:cxn ang="0">
                  <a:pos x="162" y="81"/>
                </a:cxn>
                <a:cxn ang="0">
                  <a:pos x="179" y="72"/>
                </a:cxn>
                <a:cxn ang="0">
                  <a:pos x="213" y="52"/>
                </a:cxn>
                <a:cxn ang="0">
                  <a:pos x="231" y="43"/>
                </a:cxn>
                <a:cxn ang="0">
                  <a:pos x="248" y="33"/>
                </a:cxn>
                <a:cxn ang="0">
                  <a:pos x="264" y="22"/>
                </a:cxn>
                <a:cxn ang="0">
                  <a:pos x="280" y="9"/>
                </a:cxn>
                <a:cxn ang="0">
                  <a:pos x="280" y="9"/>
                </a:cxn>
                <a:cxn ang="0">
                  <a:pos x="281" y="8"/>
                </a:cxn>
                <a:cxn ang="0">
                  <a:pos x="281" y="5"/>
                </a:cxn>
                <a:cxn ang="0">
                  <a:pos x="281" y="4"/>
                </a:cxn>
                <a:cxn ang="0">
                  <a:pos x="280" y="1"/>
                </a:cxn>
                <a:cxn ang="0">
                  <a:pos x="276" y="0"/>
                </a:cxn>
                <a:cxn ang="0">
                  <a:pos x="274" y="0"/>
                </a:cxn>
                <a:cxn ang="0">
                  <a:pos x="272" y="1"/>
                </a:cxn>
                <a:cxn ang="0">
                  <a:pos x="272" y="1"/>
                </a:cxn>
              </a:cxnLst>
              <a:rect l="0" t="0" r="r" b="b"/>
              <a:pathLst>
                <a:path w="281" h="186">
                  <a:moveTo>
                    <a:pt x="272" y="1"/>
                  </a:moveTo>
                  <a:lnTo>
                    <a:pt x="272" y="1"/>
                  </a:lnTo>
                  <a:lnTo>
                    <a:pt x="255" y="14"/>
                  </a:lnTo>
                  <a:lnTo>
                    <a:pt x="238" y="26"/>
                  </a:lnTo>
                  <a:lnTo>
                    <a:pt x="221" y="37"/>
                  </a:lnTo>
                  <a:lnTo>
                    <a:pt x="202" y="47"/>
                  </a:lnTo>
                  <a:lnTo>
                    <a:pt x="166" y="67"/>
                  </a:lnTo>
                  <a:lnTo>
                    <a:pt x="147" y="77"/>
                  </a:lnTo>
                  <a:lnTo>
                    <a:pt x="130" y="88"/>
                  </a:lnTo>
                  <a:lnTo>
                    <a:pt x="130" y="88"/>
                  </a:lnTo>
                  <a:lnTo>
                    <a:pt x="99" y="110"/>
                  </a:lnTo>
                  <a:lnTo>
                    <a:pt x="68" y="133"/>
                  </a:lnTo>
                  <a:lnTo>
                    <a:pt x="35" y="156"/>
                  </a:lnTo>
                  <a:lnTo>
                    <a:pt x="19" y="166"/>
                  </a:lnTo>
                  <a:lnTo>
                    <a:pt x="2" y="175"/>
                  </a:lnTo>
                  <a:lnTo>
                    <a:pt x="2" y="175"/>
                  </a:lnTo>
                  <a:lnTo>
                    <a:pt x="1" y="177"/>
                  </a:lnTo>
                  <a:lnTo>
                    <a:pt x="0" y="179"/>
                  </a:lnTo>
                  <a:lnTo>
                    <a:pt x="1" y="183"/>
                  </a:lnTo>
                  <a:lnTo>
                    <a:pt x="4" y="186"/>
                  </a:lnTo>
                  <a:lnTo>
                    <a:pt x="6" y="186"/>
                  </a:lnTo>
                  <a:lnTo>
                    <a:pt x="9" y="186"/>
                  </a:lnTo>
                  <a:lnTo>
                    <a:pt x="9" y="186"/>
                  </a:lnTo>
                  <a:lnTo>
                    <a:pt x="26" y="175"/>
                  </a:lnTo>
                  <a:lnTo>
                    <a:pt x="43" y="164"/>
                  </a:lnTo>
                  <a:lnTo>
                    <a:pt x="77" y="140"/>
                  </a:lnTo>
                  <a:lnTo>
                    <a:pt x="111" y="115"/>
                  </a:lnTo>
                  <a:lnTo>
                    <a:pt x="145" y="92"/>
                  </a:lnTo>
                  <a:lnTo>
                    <a:pt x="145" y="92"/>
                  </a:lnTo>
                  <a:lnTo>
                    <a:pt x="162" y="81"/>
                  </a:lnTo>
                  <a:lnTo>
                    <a:pt x="179" y="72"/>
                  </a:lnTo>
                  <a:lnTo>
                    <a:pt x="213" y="52"/>
                  </a:lnTo>
                  <a:lnTo>
                    <a:pt x="231" y="43"/>
                  </a:lnTo>
                  <a:lnTo>
                    <a:pt x="248" y="33"/>
                  </a:lnTo>
                  <a:lnTo>
                    <a:pt x="264" y="22"/>
                  </a:lnTo>
                  <a:lnTo>
                    <a:pt x="280" y="9"/>
                  </a:lnTo>
                  <a:lnTo>
                    <a:pt x="280" y="9"/>
                  </a:lnTo>
                  <a:lnTo>
                    <a:pt x="281" y="8"/>
                  </a:lnTo>
                  <a:lnTo>
                    <a:pt x="281" y="5"/>
                  </a:lnTo>
                  <a:lnTo>
                    <a:pt x="281" y="4"/>
                  </a:lnTo>
                  <a:lnTo>
                    <a:pt x="280" y="1"/>
                  </a:lnTo>
                  <a:lnTo>
                    <a:pt x="276" y="0"/>
                  </a:lnTo>
                  <a:lnTo>
                    <a:pt x="274" y="0"/>
                  </a:lnTo>
                  <a:lnTo>
                    <a:pt x="272" y="1"/>
                  </a:lnTo>
                  <a:lnTo>
                    <a:pt x="272"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3" name="Freeform 1198"/>
            <p:cNvSpPr/>
            <p:nvPr/>
          </p:nvSpPr>
          <p:spPr bwMode="auto">
            <a:xfrm>
              <a:off x="5862638" y="2254250"/>
              <a:ext cx="112713" cy="71438"/>
            </a:xfrm>
            <a:custGeom>
              <a:avLst/>
              <a:gdLst/>
              <a:ahLst/>
              <a:cxnLst>
                <a:cxn ang="0">
                  <a:pos x="277" y="1"/>
                </a:cxn>
                <a:cxn ang="0">
                  <a:pos x="277" y="1"/>
                </a:cxn>
                <a:cxn ang="0">
                  <a:pos x="242" y="20"/>
                </a:cxn>
                <a:cxn ang="0">
                  <a:pos x="205" y="39"/>
                </a:cxn>
                <a:cxn ang="0">
                  <a:pos x="170" y="57"/>
                </a:cxn>
                <a:cxn ang="0">
                  <a:pos x="133" y="76"/>
                </a:cxn>
                <a:cxn ang="0">
                  <a:pos x="98" y="97"/>
                </a:cxn>
                <a:cxn ang="0">
                  <a:pos x="64" y="118"/>
                </a:cxn>
                <a:cxn ang="0">
                  <a:pos x="48" y="129"/>
                </a:cxn>
                <a:cxn ang="0">
                  <a:pos x="32" y="142"/>
                </a:cxn>
                <a:cxn ang="0">
                  <a:pos x="17" y="156"/>
                </a:cxn>
                <a:cxn ang="0">
                  <a:pos x="1" y="169"/>
                </a:cxn>
                <a:cxn ang="0">
                  <a:pos x="1" y="169"/>
                </a:cxn>
                <a:cxn ang="0">
                  <a:pos x="0" y="171"/>
                </a:cxn>
                <a:cxn ang="0">
                  <a:pos x="0" y="174"/>
                </a:cxn>
                <a:cxn ang="0">
                  <a:pos x="1" y="177"/>
                </a:cxn>
                <a:cxn ang="0">
                  <a:pos x="5" y="179"/>
                </a:cxn>
                <a:cxn ang="0">
                  <a:pos x="7" y="179"/>
                </a:cxn>
                <a:cxn ang="0">
                  <a:pos x="9" y="178"/>
                </a:cxn>
                <a:cxn ang="0">
                  <a:pos x="9" y="178"/>
                </a:cxn>
                <a:cxn ang="0">
                  <a:pos x="24" y="163"/>
                </a:cxn>
                <a:cxn ang="0">
                  <a:pos x="40" y="150"/>
                </a:cxn>
                <a:cxn ang="0">
                  <a:pos x="56" y="139"/>
                </a:cxn>
                <a:cxn ang="0">
                  <a:pos x="72" y="127"/>
                </a:cxn>
                <a:cxn ang="0">
                  <a:pos x="106" y="106"/>
                </a:cxn>
                <a:cxn ang="0">
                  <a:pos x="141" y="85"/>
                </a:cxn>
                <a:cxn ang="0">
                  <a:pos x="212" y="48"/>
                </a:cxn>
                <a:cxn ang="0">
                  <a:pos x="247" y="30"/>
                </a:cxn>
                <a:cxn ang="0">
                  <a:pos x="282" y="10"/>
                </a:cxn>
                <a:cxn ang="0">
                  <a:pos x="282" y="10"/>
                </a:cxn>
                <a:cxn ang="0">
                  <a:pos x="283" y="9"/>
                </a:cxn>
                <a:cxn ang="0">
                  <a:pos x="285" y="6"/>
                </a:cxn>
                <a:cxn ang="0">
                  <a:pos x="283" y="3"/>
                </a:cxn>
                <a:cxn ang="0">
                  <a:pos x="281" y="0"/>
                </a:cxn>
                <a:cxn ang="0">
                  <a:pos x="278" y="0"/>
                </a:cxn>
                <a:cxn ang="0">
                  <a:pos x="277" y="1"/>
                </a:cxn>
                <a:cxn ang="0">
                  <a:pos x="277" y="1"/>
                </a:cxn>
              </a:cxnLst>
              <a:rect l="0" t="0" r="r" b="b"/>
              <a:pathLst>
                <a:path w="285" h="179">
                  <a:moveTo>
                    <a:pt x="277" y="1"/>
                  </a:moveTo>
                  <a:lnTo>
                    <a:pt x="277" y="1"/>
                  </a:lnTo>
                  <a:lnTo>
                    <a:pt x="242" y="20"/>
                  </a:lnTo>
                  <a:lnTo>
                    <a:pt x="205" y="39"/>
                  </a:lnTo>
                  <a:lnTo>
                    <a:pt x="170" y="57"/>
                  </a:lnTo>
                  <a:lnTo>
                    <a:pt x="133" y="76"/>
                  </a:lnTo>
                  <a:lnTo>
                    <a:pt x="98" y="97"/>
                  </a:lnTo>
                  <a:lnTo>
                    <a:pt x="64" y="118"/>
                  </a:lnTo>
                  <a:lnTo>
                    <a:pt x="48" y="129"/>
                  </a:lnTo>
                  <a:lnTo>
                    <a:pt x="32" y="142"/>
                  </a:lnTo>
                  <a:lnTo>
                    <a:pt x="17" y="156"/>
                  </a:lnTo>
                  <a:lnTo>
                    <a:pt x="1" y="169"/>
                  </a:lnTo>
                  <a:lnTo>
                    <a:pt x="1" y="169"/>
                  </a:lnTo>
                  <a:lnTo>
                    <a:pt x="0" y="171"/>
                  </a:lnTo>
                  <a:lnTo>
                    <a:pt x="0" y="174"/>
                  </a:lnTo>
                  <a:lnTo>
                    <a:pt x="1" y="177"/>
                  </a:lnTo>
                  <a:lnTo>
                    <a:pt x="5" y="179"/>
                  </a:lnTo>
                  <a:lnTo>
                    <a:pt x="7" y="179"/>
                  </a:lnTo>
                  <a:lnTo>
                    <a:pt x="9" y="178"/>
                  </a:lnTo>
                  <a:lnTo>
                    <a:pt x="9" y="178"/>
                  </a:lnTo>
                  <a:lnTo>
                    <a:pt x="24" y="163"/>
                  </a:lnTo>
                  <a:lnTo>
                    <a:pt x="40" y="150"/>
                  </a:lnTo>
                  <a:lnTo>
                    <a:pt x="56" y="139"/>
                  </a:lnTo>
                  <a:lnTo>
                    <a:pt x="72" y="127"/>
                  </a:lnTo>
                  <a:lnTo>
                    <a:pt x="106" y="106"/>
                  </a:lnTo>
                  <a:lnTo>
                    <a:pt x="141" y="85"/>
                  </a:lnTo>
                  <a:lnTo>
                    <a:pt x="212" y="48"/>
                  </a:lnTo>
                  <a:lnTo>
                    <a:pt x="247" y="30"/>
                  </a:lnTo>
                  <a:lnTo>
                    <a:pt x="282" y="10"/>
                  </a:lnTo>
                  <a:lnTo>
                    <a:pt x="282" y="10"/>
                  </a:lnTo>
                  <a:lnTo>
                    <a:pt x="283" y="9"/>
                  </a:lnTo>
                  <a:lnTo>
                    <a:pt x="285" y="6"/>
                  </a:lnTo>
                  <a:lnTo>
                    <a:pt x="283" y="3"/>
                  </a:lnTo>
                  <a:lnTo>
                    <a:pt x="281" y="0"/>
                  </a:lnTo>
                  <a:lnTo>
                    <a:pt x="278" y="0"/>
                  </a:lnTo>
                  <a:lnTo>
                    <a:pt x="277" y="1"/>
                  </a:lnTo>
                  <a:lnTo>
                    <a:pt x="27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4" name="Freeform 1199"/>
            <p:cNvSpPr/>
            <p:nvPr/>
          </p:nvSpPr>
          <p:spPr bwMode="auto">
            <a:xfrm>
              <a:off x="5862638" y="2293938"/>
              <a:ext cx="107950" cy="66675"/>
            </a:xfrm>
            <a:custGeom>
              <a:avLst/>
              <a:gdLst/>
              <a:ahLst/>
              <a:cxnLst>
                <a:cxn ang="0">
                  <a:pos x="266" y="0"/>
                </a:cxn>
                <a:cxn ang="0">
                  <a:pos x="266" y="0"/>
                </a:cxn>
                <a:cxn ang="0">
                  <a:pos x="249" y="7"/>
                </a:cxn>
                <a:cxn ang="0">
                  <a:pos x="232" y="15"/>
                </a:cxn>
                <a:cxn ang="0">
                  <a:pos x="215" y="24"/>
                </a:cxn>
                <a:cxn ang="0">
                  <a:pos x="200" y="34"/>
                </a:cxn>
                <a:cxn ang="0">
                  <a:pos x="200" y="34"/>
                </a:cxn>
                <a:cxn ang="0">
                  <a:pos x="180" y="45"/>
                </a:cxn>
                <a:cxn ang="0">
                  <a:pos x="160" y="57"/>
                </a:cxn>
                <a:cxn ang="0">
                  <a:pos x="140" y="67"/>
                </a:cxn>
                <a:cxn ang="0">
                  <a:pos x="120" y="78"/>
                </a:cxn>
                <a:cxn ang="0">
                  <a:pos x="120" y="78"/>
                </a:cxn>
                <a:cxn ang="0">
                  <a:pos x="44" y="122"/>
                </a:cxn>
                <a:cxn ang="0">
                  <a:pos x="44" y="122"/>
                </a:cxn>
                <a:cxn ang="0">
                  <a:pos x="31" y="130"/>
                </a:cxn>
                <a:cxn ang="0">
                  <a:pos x="18" y="138"/>
                </a:cxn>
                <a:cxn ang="0">
                  <a:pos x="13" y="143"/>
                </a:cxn>
                <a:cxn ang="0">
                  <a:pos x="7" y="148"/>
                </a:cxn>
                <a:cxn ang="0">
                  <a:pos x="2" y="153"/>
                </a:cxn>
                <a:cxn ang="0">
                  <a:pos x="0" y="160"/>
                </a:cxn>
                <a:cxn ang="0">
                  <a:pos x="0" y="160"/>
                </a:cxn>
                <a:cxn ang="0">
                  <a:pos x="0" y="163"/>
                </a:cxn>
                <a:cxn ang="0">
                  <a:pos x="0" y="165"/>
                </a:cxn>
                <a:cxn ang="0">
                  <a:pos x="1" y="166"/>
                </a:cxn>
                <a:cxn ang="0">
                  <a:pos x="4" y="166"/>
                </a:cxn>
                <a:cxn ang="0">
                  <a:pos x="7" y="166"/>
                </a:cxn>
                <a:cxn ang="0">
                  <a:pos x="9" y="165"/>
                </a:cxn>
                <a:cxn ang="0">
                  <a:pos x="10" y="164"/>
                </a:cxn>
                <a:cxn ang="0">
                  <a:pos x="10" y="164"/>
                </a:cxn>
                <a:cxn ang="0">
                  <a:pos x="14" y="157"/>
                </a:cxn>
                <a:cxn ang="0">
                  <a:pos x="21" y="151"/>
                </a:cxn>
                <a:cxn ang="0">
                  <a:pos x="27" y="144"/>
                </a:cxn>
                <a:cxn ang="0">
                  <a:pos x="35" y="139"/>
                </a:cxn>
                <a:cxn ang="0">
                  <a:pos x="52" y="130"/>
                </a:cxn>
                <a:cxn ang="0">
                  <a:pos x="65" y="123"/>
                </a:cxn>
                <a:cxn ang="0">
                  <a:pos x="65" y="123"/>
                </a:cxn>
                <a:cxn ang="0">
                  <a:pos x="100" y="102"/>
                </a:cxn>
                <a:cxn ang="0">
                  <a:pos x="134" y="81"/>
                </a:cxn>
                <a:cxn ang="0">
                  <a:pos x="134" y="81"/>
                </a:cxn>
                <a:cxn ang="0">
                  <a:pos x="166" y="64"/>
                </a:cxn>
                <a:cxn ang="0">
                  <a:pos x="198" y="49"/>
                </a:cxn>
                <a:cxn ang="0">
                  <a:pos x="198" y="49"/>
                </a:cxn>
                <a:cxn ang="0">
                  <a:pos x="215" y="38"/>
                </a:cxn>
                <a:cxn ang="0">
                  <a:pos x="232" y="29"/>
                </a:cxn>
                <a:cxn ang="0">
                  <a:pos x="251" y="19"/>
                </a:cxn>
                <a:cxn ang="0">
                  <a:pos x="260" y="15"/>
                </a:cxn>
                <a:cxn ang="0">
                  <a:pos x="269" y="11"/>
                </a:cxn>
                <a:cxn ang="0">
                  <a:pos x="269" y="11"/>
                </a:cxn>
                <a:cxn ang="0">
                  <a:pos x="272" y="9"/>
                </a:cxn>
                <a:cxn ang="0">
                  <a:pos x="273" y="8"/>
                </a:cxn>
                <a:cxn ang="0">
                  <a:pos x="273" y="4"/>
                </a:cxn>
                <a:cxn ang="0">
                  <a:pos x="270" y="0"/>
                </a:cxn>
                <a:cxn ang="0">
                  <a:pos x="269" y="0"/>
                </a:cxn>
                <a:cxn ang="0">
                  <a:pos x="266" y="0"/>
                </a:cxn>
                <a:cxn ang="0">
                  <a:pos x="266" y="0"/>
                </a:cxn>
              </a:cxnLst>
              <a:rect l="0" t="0" r="r" b="b"/>
              <a:pathLst>
                <a:path w="273" h="166">
                  <a:moveTo>
                    <a:pt x="266" y="0"/>
                  </a:moveTo>
                  <a:lnTo>
                    <a:pt x="266" y="0"/>
                  </a:lnTo>
                  <a:lnTo>
                    <a:pt x="249" y="7"/>
                  </a:lnTo>
                  <a:lnTo>
                    <a:pt x="232" y="15"/>
                  </a:lnTo>
                  <a:lnTo>
                    <a:pt x="215" y="24"/>
                  </a:lnTo>
                  <a:lnTo>
                    <a:pt x="200" y="34"/>
                  </a:lnTo>
                  <a:lnTo>
                    <a:pt x="200" y="34"/>
                  </a:lnTo>
                  <a:lnTo>
                    <a:pt x="180" y="45"/>
                  </a:lnTo>
                  <a:lnTo>
                    <a:pt x="160" y="57"/>
                  </a:lnTo>
                  <a:lnTo>
                    <a:pt x="140" y="67"/>
                  </a:lnTo>
                  <a:lnTo>
                    <a:pt x="120" y="78"/>
                  </a:lnTo>
                  <a:lnTo>
                    <a:pt x="120" y="78"/>
                  </a:lnTo>
                  <a:lnTo>
                    <a:pt x="44" y="122"/>
                  </a:lnTo>
                  <a:lnTo>
                    <a:pt x="44" y="122"/>
                  </a:lnTo>
                  <a:lnTo>
                    <a:pt x="31" y="130"/>
                  </a:lnTo>
                  <a:lnTo>
                    <a:pt x="18" y="138"/>
                  </a:lnTo>
                  <a:lnTo>
                    <a:pt x="13" y="143"/>
                  </a:lnTo>
                  <a:lnTo>
                    <a:pt x="7" y="148"/>
                  </a:lnTo>
                  <a:lnTo>
                    <a:pt x="2" y="153"/>
                  </a:lnTo>
                  <a:lnTo>
                    <a:pt x="0" y="160"/>
                  </a:lnTo>
                  <a:lnTo>
                    <a:pt x="0" y="160"/>
                  </a:lnTo>
                  <a:lnTo>
                    <a:pt x="0" y="163"/>
                  </a:lnTo>
                  <a:lnTo>
                    <a:pt x="0" y="165"/>
                  </a:lnTo>
                  <a:lnTo>
                    <a:pt x="1" y="166"/>
                  </a:lnTo>
                  <a:lnTo>
                    <a:pt x="4" y="166"/>
                  </a:lnTo>
                  <a:lnTo>
                    <a:pt x="7" y="166"/>
                  </a:lnTo>
                  <a:lnTo>
                    <a:pt x="9" y="165"/>
                  </a:lnTo>
                  <a:lnTo>
                    <a:pt x="10" y="164"/>
                  </a:lnTo>
                  <a:lnTo>
                    <a:pt x="10" y="164"/>
                  </a:lnTo>
                  <a:lnTo>
                    <a:pt x="14" y="157"/>
                  </a:lnTo>
                  <a:lnTo>
                    <a:pt x="21" y="151"/>
                  </a:lnTo>
                  <a:lnTo>
                    <a:pt x="27" y="144"/>
                  </a:lnTo>
                  <a:lnTo>
                    <a:pt x="35" y="139"/>
                  </a:lnTo>
                  <a:lnTo>
                    <a:pt x="52" y="130"/>
                  </a:lnTo>
                  <a:lnTo>
                    <a:pt x="65" y="123"/>
                  </a:lnTo>
                  <a:lnTo>
                    <a:pt x="65" y="123"/>
                  </a:lnTo>
                  <a:lnTo>
                    <a:pt x="100" y="102"/>
                  </a:lnTo>
                  <a:lnTo>
                    <a:pt x="134" y="81"/>
                  </a:lnTo>
                  <a:lnTo>
                    <a:pt x="134" y="81"/>
                  </a:lnTo>
                  <a:lnTo>
                    <a:pt x="166" y="64"/>
                  </a:lnTo>
                  <a:lnTo>
                    <a:pt x="198" y="49"/>
                  </a:lnTo>
                  <a:lnTo>
                    <a:pt x="198" y="49"/>
                  </a:lnTo>
                  <a:lnTo>
                    <a:pt x="215" y="38"/>
                  </a:lnTo>
                  <a:lnTo>
                    <a:pt x="232" y="29"/>
                  </a:lnTo>
                  <a:lnTo>
                    <a:pt x="251" y="19"/>
                  </a:lnTo>
                  <a:lnTo>
                    <a:pt x="260" y="15"/>
                  </a:lnTo>
                  <a:lnTo>
                    <a:pt x="269" y="11"/>
                  </a:lnTo>
                  <a:lnTo>
                    <a:pt x="269" y="11"/>
                  </a:lnTo>
                  <a:lnTo>
                    <a:pt x="272" y="9"/>
                  </a:lnTo>
                  <a:lnTo>
                    <a:pt x="273" y="8"/>
                  </a:lnTo>
                  <a:lnTo>
                    <a:pt x="273" y="4"/>
                  </a:lnTo>
                  <a:lnTo>
                    <a:pt x="270" y="0"/>
                  </a:lnTo>
                  <a:lnTo>
                    <a:pt x="269"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 name="Freeform 1200"/>
            <p:cNvSpPr/>
            <p:nvPr/>
          </p:nvSpPr>
          <p:spPr bwMode="auto">
            <a:xfrm>
              <a:off x="5867401" y="2327275"/>
              <a:ext cx="107950" cy="60325"/>
            </a:xfrm>
            <a:custGeom>
              <a:avLst/>
              <a:gdLst/>
              <a:ahLst/>
              <a:cxnLst>
                <a:cxn ang="0">
                  <a:pos x="266" y="0"/>
                </a:cxn>
                <a:cxn ang="0">
                  <a:pos x="266" y="0"/>
                </a:cxn>
                <a:cxn ang="0">
                  <a:pos x="195" y="30"/>
                </a:cxn>
                <a:cxn ang="0">
                  <a:pos x="160" y="46"/>
                </a:cxn>
                <a:cxn ang="0">
                  <a:pos x="125" y="63"/>
                </a:cxn>
                <a:cxn ang="0">
                  <a:pos x="125" y="63"/>
                </a:cxn>
                <a:cxn ang="0">
                  <a:pos x="92" y="79"/>
                </a:cxn>
                <a:cxn ang="0">
                  <a:pos x="75" y="86"/>
                </a:cxn>
                <a:cxn ang="0">
                  <a:pos x="57" y="96"/>
                </a:cxn>
                <a:cxn ang="0">
                  <a:pos x="41" y="105"/>
                </a:cxn>
                <a:cxn ang="0">
                  <a:pos x="25" y="116"/>
                </a:cxn>
                <a:cxn ang="0">
                  <a:pos x="12" y="128"/>
                </a:cxn>
                <a:cxn ang="0">
                  <a:pos x="6" y="136"/>
                </a:cxn>
                <a:cxn ang="0">
                  <a:pos x="0" y="144"/>
                </a:cxn>
                <a:cxn ang="0">
                  <a:pos x="0" y="144"/>
                </a:cxn>
                <a:cxn ang="0">
                  <a:pos x="0" y="145"/>
                </a:cxn>
                <a:cxn ang="0">
                  <a:pos x="0" y="148"/>
                </a:cxn>
                <a:cxn ang="0">
                  <a:pos x="3" y="150"/>
                </a:cxn>
                <a:cxn ang="0">
                  <a:pos x="7" y="152"/>
                </a:cxn>
                <a:cxn ang="0">
                  <a:pos x="8" y="150"/>
                </a:cxn>
                <a:cxn ang="0">
                  <a:pos x="11" y="149"/>
                </a:cxn>
                <a:cxn ang="0">
                  <a:pos x="11" y="149"/>
                </a:cxn>
                <a:cxn ang="0">
                  <a:pos x="16" y="141"/>
                </a:cxn>
                <a:cxn ang="0">
                  <a:pos x="23" y="135"/>
                </a:cxn>
                <a:cxn ang="0">
                  <a:pos x="36" y="122"/>
                </a:cxn>
                <a:cxn ang="0">
                  <a:pos x="53" y="111"/>
                </a:cxn>
                <a:cxn ang="0">
                  <a:pos x="70" y="101"/>
                </a:cxn>
                <a:cxn ang="0">
                  <a:pos x="106" y="84"/>
                </a:cxn>
                <a:cxn ang="0">
                  <a:pos x="140" y="68"/>
                </a:cxn>
                <a:cxn ang="0">
                  <a:pos x="140" y="68"/>
                </a:cxn>
                <a:cxn ang="0">
                  <a:pos x="173" y="52"/>
                </a:cxn>
                <a:cxn ang="0">
                  <a:pos x="206" y="38"/>
                </a:cxn>
                <a:cxn ang="0">
                  <a:pos x="238" y="25"/>
                </a:cxn>
                <a:cxn ang="0">
                  <a:pos x="271" y="11"/>
                </a:cxn>
                <a:cxn ang="0">
                  <a:pos x="271" y="11"/>
                </a:cxn>
                <a:cxn ang="0">
                  <a:pos x="272" y="9"/>
                </a:cxn>
                <a:cxn ang="0">
                  <a:pos x="274" y="7"/>
                </a:cxn>
                <a:cxn ang="0">
                  <a:pos x="274" y="5"/>
                </a:cxn>
                <a:cxn ang="0">
                  <a:pos x="274" y="3"/>
                </a:cxn>
                <a:cxn ang="0">
                  <a:pos x="270" y="0"/>
                </a:cxn>
                <a:cxn ang="0">
                  <a:pos x="267" y="0"/>
                </a:cxn>
                <a:cxn ang="0">
                  <a:pos x="266" y="0"/>
                </a:cxn>
                <a:cxn ang="0">
                  <a:pos x="266" y="0"/>
                </a:cxn>
              </a:cxnLst>
              <a:rect l="0" t="0" r="r" b="b"/>
              <a:pathLst>
                <a:path w="274" h="152">
                  <a:moveTo>
                    <a:pt x="266" y="0"/>
                  </a:moveTo>
                  <a:lnTo>
                    <a:pt x="266" y="0"/>
                  </a:lnTo>
                  <a:lnTo>
                    <a:pt x="195" y="30"/>
                  </a:lnTo>
                  <a:lnTo>
                    <a:pt x="160" y="46"/>
                  </a:lnTo>
                  <a:lnTo>
                    <a:pt x="125" y="63"/>
                  </a:lnTo>
                  <a:lnTo>
                    <a:pt x="125" y="63"/>
                  </a:lnTo>
                  <a:lnTo>
                    <a:pt x="92" y="79"/>
                  </a:lnTo>
                  <a:lnTo>
                    <a:pt x="75" y="86"/>
                  </a:lnTo>
                  <a:lnTo>
                    <a:pt x="57" y="96"/>
                  </a:lnTo>
                  <a:lnTo>
                    <a:pt x="41" y="105"/>
                  </a:lnTo>
                  <a:lnTo>
                    <a:pt x="25" y="116"/>
                  </a:lnTo>
                  <a:lnTo>
                    <a:pt x="12" y="128"/>
                  </a:lnTo>
                  <a:lnTo>
                    <a:pt x="6" y="136"/>
                  </a:lnTo>
                  <a:lnTo>
                    <a:pt x="0" y="144"/>
                  </a:lnTo>
                  <a:lnTo>
                    <a:pt x="0" y="144"/>
                  </a:lnTo>
                  <a:lnTo>
                    <a:pt x="0" y="145"/>
                  </a:lnTo>
                  <a:lnTo>
                    <a:pt x="0" y="148"/>
                  </a:lnTo>
                  <a:lnTo>
                    <a:pt x="3" y="150"/>
                  </a:lnTo>
                  <a:lnTo>
                    <a:pt x="7" y="152"/>
                  </a:lnTo>
                  <a:lnTo>
                    <a:pt x="8" y="150"/>
                  </a:lnTo>
                  <a:lnTo>
                    <a:pt x="11" y="149"/>
                  </a:lnTo>
                  <a:lnTo>
                    <a:pt x="11" y="149"/>
                  </a:lnTo>
                  <a:lnTo>
                    <a:pt x="16" y="141"/>
                  </a:lnTo>
                  <a:lnTo>
                    <a:pt x="23" y="135"/>
                  </a:lnTo>
                  <a:lnTo>
                    <a:pt x="36" y="122"/>
                  </a:lnTo>
                  <a:lnTo>
                    <a:pt x="53" y="111"/>
                  </a:lnTo>
                  <a:lnTo>
                    <a:pt x="70" y="101"/>
                  </a:lnTo>
                  <a:lnTo>
                    <a:pt x="106" y="84"/>
                  </a:lnTo>
                  <a:lnTo>
                    <a:pt x="140" y="68"/>
                  </a:lnTo>
                  <a:lnTo>
                    <a:pt x="140" y="68"/>
                  </a:lnTo>
                  <a:lnTo>
                    <a:pt x="173" y="52"/>
                  </a:lnTo>
                  <a:lnTo>
                    <a:pt x="206" y="38"/>
                  </a:lnTo>
                  <a:lnTo>
                    <a:pt x="238" y="25"/>
                  </a:lnTo>
                  <a:lnTo>
                    <a:pt x="271" y="11"/>
                  </a:lnTo>
                  <a:lnTo>
                    <a:pt x="271" y="11"/>
                  </a:lnTo>
                  <a:lnTo>
                    <a:pt x="272" y="9"/>
                  </a:lnTo>
                  <a:lnTo>
                    <a:pt x="274" y="7"/>
                  </a:lnTo>
                  <a:lnTo>
                    <a:pt x="274" y="5"/>
                  </a:lnTo>
                  <a:lnTo>
                    <a:pt x="274" y="3"/>
                  </a:lnTo>
                  <a:lnTo>
                    <a:pt x="270" y="0"/>
                  </a:lnTo>
                  <a:lnTo>
                    <a:pt x="267"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 name="Freeform 1201"/>
            <p:cNvSpPr/>
            <p:nvPr/>
          </p:nvSpPr>
          <p:spPr bwMode="auto">
            <a:xfrm>
              <a:off x="5861051" y="2363788"/>
              <a:ext cx="111125" cy="71438"/>
            </a:xfrm>
            <a:custGeom>
              <a:avLst/>
              <a:gdLst/>
              <a:ahLst/>
              <a:cxnLst>
                <a:cxn ang="0">
                  <a:pos x="273" y="0"/>
                </a:cxn>
                <a:cxn ang="0">
                  <a:pos x="273" y="0"/>
                </a:cxn>
                <a:cxn ang="0">
                  <a:pos x="201" y="36"/>
                </a:cxn>
                <a:cxn ang="0">
                  <a:pos x="166" y="55"/>
                </a:cxn>
                <a:cxn ang="0">
                  <a:pos x="130" y="75"/>
                </a:cxn>
                <a:cxn ang="0">
                  <a:pos x="130" y="75"/>
                </a:cxn>
                <a:cxn ang="0">
                  <a:pos x="64" y="119"/>
                </a:cxn>
                <a:cxn ang="0">
                  <a:pos x="64" y="119"/>
                </a:cxn>
                <a:cxn ang="0">
                  <a:pos x="48" y="132"/>
                </a:cxn>
                <a:cxn ang="0">
                  <a:pos x="34" y="146"/>
                </a:cxn>
                <a:cxn ang="0">
                  <a:pos x="19" y="159"/>
                </a:cxn>
                <a:cxn ang="0">
                  <a:pos x="11" y="166"/>
                </a:cxn>
                <a:cxn ang="0">
                  <a:pos x="2" y="171"/>
                </a:cxn>
                <a:cxn ang="0">
                  <a:pos x="2" y="171"/>
                </a:cxn>
                <a:cxn ang="0">
                  <a:pos x="1" y="172"/>
                </a:cxn>
                <a:cxn ang="0">
                  <a:pos x="0" y="175"/>
                </a:cxn>
                <a:cxn ang="0">
                  <a:pos x="1" y="179"/>
                </a:cxn>
                <a:cxn ang="0">
                  <a:pos x="4" y="181"/>
                </a:cxn>
                <a:cxn ang="0">
                  <a:pos x="6" y="181"/>
                </a:cxn>
                <a:cxn ang="0">
                  <a:pos x="9" y="181"/>
                </a:cxn>
                <a:cxn ang="0">
                  <a:pos x="9" y="181"/>
                </a:cxn>
                <a:cxn ang="0">
                  <a:pos x="15" y="176"/>
                </a:cxn>
                <a:cxn ang="0">
                  <a:pos x="23" y="171"/>
                </a:cxn>
                <a:cxn ang="0">
                  <a:pos x="36" y="158"/>
                </a:cxn>
                <a:cxn ang="0">
                  <a:pos x="48" y="146"/>
                </a:cxn>
                <a:cxn ang="0">
                  <a:pos x="62" y="134"/>
                </a:cxn>
                <a:cxn ang="0">
                  <a:pos x="62" y="134"/>
                </a:cxn>
                <a:cxn ang="0">
                  <a:pos x="78" y="123"/>
                </a:cxn>
                <a:cxn ang="0">
                  <a:pos x="94" y="112"/>
                </a:cxn>
                <a:cxn ang="0">
                  <a:pos x="128" y="91"/>
                </a:cxn>
                <a:cxn ang="0">
                  <a:pos x="128" y="91"/>
                </a:cxn>
                <a:cxn ang="0">
                  <a:pos x="164" y="69"/>
                </a:cxn>
                <a:cxn ang="0">
                  <a:pos x="202" y="48"/>
                </a:cxn>
                <a:cxn ang="0">
                  <a:pos x="240" y="28"/>
                </a:cxn>
                <a:cxn ang="0">
                  <a:pos x="278" y="10"/>
                </a:cxn>
                <a:cxn ang="0">
                  <a:pos x="278" y="10"/>
                </a:cxn>
                <a:cxn ang="0">
                  <a:pos x="281" y="9"/>
                </a:cxn>
                <a:cxn ang="0">
                  <a:pos x="281" y="6"/>
                </a:cxn>
                <a:cxn ang="0">
                  <a:pos x="281" y="2"/>
                </a:cxn>
                <a:cxn ang="0">
                  <a:pos x="277" y="0"/>
                </a:cxn>
                <a:cxn ang="0">
                  <a:pos x="276" y="0"/>
                </a:cxn>
                <a:cxn ang="0">
                  <a:pos x="273" y="0"/>
                </a:cxn>
                <a:cxn ang="0">
                  <a:pos x="273" y="0"/>
                </a:cxn>
              </a:cxnLst>
              <a:rect l="0" t="0" r="r" b="b"/>
              <a:pathLst>
                <a:path w="281" h="181">
                  <a:moveTo>
                    <a:pt x="273" y="0"/>
                  </a:moveTo>
                  <a:lnTo>
                    <a:pt x="273" y="0"/>
                  </a:lnTo>
                  <a:lnTo>
                    <a:pt x="201" y="36"/>
                  </a:lnTo>
                  <a:lnTo>
                    <a:pt x="166" y="55"/>
                  </a:lnTo>
                  <a:lnTo>
                    <a:pt x="130" y="75"/>
                  </a:lnTo>
                  <a:lnTo>
                    <a:pt x="130" y="75"/>
                  </a:lnTo>
                  <a:lnTo>
                    <a:pt x="64" y="119"/>
                  </a:lnTo>
                  <a:lnTo>
                    <a:pt x="64" y="119"/>
                  </a:lnTo>
                  <a:lnTo>
                    <a:pt x="48" y="132"/>
                  </a:lnTo>
                  <a:lnTo>
                    <a:pt x="34" y="146"/>
                  </a:lnTo>
                  <a:lnTo>
                    <a:pt x="19" y="159"/>
                  </a:lnTo>
                  <a:lnTo>
                    <a:pt x="11" y="166"/>
                  </a:lnTo>
                  <a:lnTo>
                    <a:pt x="2" y="171"/>
                  </a:lnTo>
                  <a:lnTo>
                    <a:pt x="2" y="171"/>
                  </a:lnTo>
                  <a:lnTo>
                    <a:pt x="1" y="172"/>
                  </a:lnTo>
                  <a:lnTo>
                    <a:pt x="0" y="175"/>
                  </a:lnTo>
                  <a:lnTo>
                    <a:pt x="1" y="179"/>
                  </a:lnTo>
                  <a:lnTo>
                    <a:pt x="4" y="181"/>
                  </a:lnTo>
                  <a:lnTo>
                    <a:pt x="6" y="181"/>
                  </a:lnTo>
                  <a:lnTo>
                    <a:pt x="9" y="181"/>
                  </a:lnTo>
                  <a:lnTo>
                    <a:pt x="9" y="181"/>
                  </a:lnTo>
                  <a:lnTo>
                    <a:pt x="15" y="176"/>
                  </a:lnTo>
                  <a:lnTo>
                    <a:pt x="23" y="171"/>
                  </a:lnTo>
                  <a:lnTo>
                    <a:pt x="36" y="158"/>
                  </a:lnTo>
                  <a:lnTo>
                    <a:pt x="48" y="146"/>
                  </a:lnTo>
                  <a:lnTo>
                    <a:pt x="62" y="134"/>
                  </a:lnTo>
                  <a:lnTo>
                    <a:pt x="62" y="134"/>
                  </a:lnTo>
                  <a:lnTo>
                    <a:pt x="78" y="123"/>
                  </a:lnTo>
                  <a:lnTo>
                    <a:pt x="94" y="112"/>
                  </a:lnTo>
                  <a:lnTo>
                    <a:pt x="128" y="91"/>
                  </a:lnTo>
                  <a:lnTo>
                    <a:pt x="128" y="91"/>
                  </a:lnTo>
                  <a:lnTo>
                    <a:pt x="164" y="69"/>
                  </a:lnTo>
                  <a:lnTo>
                    <a:pt x="202" y="48"/>
                  </a:lnTo>
                  <a:lnTo>
                    <a:pt x="240" y="28"/>
                  </a:lnTo>
                  <a:lnTo>
                    <a:pt x="278" y="10"/>
                  </a:lnTo>
                  <a:lnTo>
                    <a:pt x="278" y="10"/>
                  </a:lnTo>
                  <a:lnTo>
                    <a:pt x="281" y="9"/>
                  </a:lnTo>
                  <a:lnTo>
                    <a:pt x="281" y="6"/>
                  </a:lnTo>
                  <a:lnTo>
                    <a:pt x="281" y="2"/>
                  </a:lnTo>
                  <a:lnTo>
                    <a:pt x="277" y="0"/>
                  </a:lnTo>
                  <a:lnTo>
                    <a:pt x="276" y="0"/>
                  </a:lnTo>
                  <a:lnTo>
                    <a:pt x="273" y="0"/>
                  </a:lnTo>
                  <a:lnTo>
                    <a:pt x="273"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7" name="Freeform 1202"/>
            <p:cNvSpPr/>
            <p:nvPr/>
          </p:nvSpPr>
          <p:spPr bwMode="auto">
            <a:xfrm>
              <a:off x="5853113" y="2405063"/>
              <a:ext cx="122238" cy="71438"/>
            </a:xfrm>
            <a:custGeom>
              <a:avLst/>
              <a:gdLst/>
              <a:ahLst/>
              <a:cxnLst>
                <a:cxn ang="0">
                  <a:pos x="301" y="1"/>
                </a:cxn>
                <a:cxn ang="0">
                  <a:pos x="301" y="1"/>
                </a:cxn>
                <a:cxn ang="0">
                  <a:pos x="262" y="22"/>
                </a:cxn>
                <a:cxn ang="0">
                  <a:pos x="225" y="44"/>
                </a:cxn>
                <a:cxn ang="0">
                  <a:pos x="187" y="65"/>
                </a:cxn>
                <a:cxn ang="0">
                  <a:pos x="169" y="75"/>
                </a:cxn>
                <a:cxn ang="0">
                  <a:pos x="149" y="85"/>
                </a:cxn>
                <a:cxn ang="0">
                  <a:pos x="149" y="85"/>
                </a:cxn>
                <a:cxn ang="0">
                  <a:pos x="110" y="104"/>
                </a:cxn>
                <a:cxn ang="0">
                  <a:pos x="72" y="126"/>
                </a:cxn>
                <a:cxn ang="0">
                  <a:pos x="72" y="126"/>
                </a:cxn>
                <a:cxn ang="0">
                  <a:pos x="38" y="147"/>
                </a:cxn>
                <a:cxn ang="0">
                  <a:pos x="21" y="158"/>
                </a:cxn>
                <a:cxn ang="0">
                  <a:pos x="4" y="168"/>
                </a:cxn>
                <a:cxn ang="0">
                  <a:pos x="4" y="168"/>
                </a:cxn>
                <a:cxn ang="0">
                  <a:pos x="1" y="170"/>
                </a:cxn>
                <a:cxn ang="0">
                  <a:pos x="0" y="171"/>
                </a:cxn>
                <a:cxn ang="0">
                  <a:pos x="0" y="173"/>
                </a:cxn>
                <a:cxn ang="0">
                  <a:pos x="1" y="175"/>
                </a:cxn>
                <a:cxn ang="0">
                  <a:pos x="4" y="177"/>
                </a:cxn>
                <a:cxn ang="0">
                  <a:pos x="7" y="179"/>
                </a:cxn>
                <a:cxn ang="0">
                  <a:pos x="9" y="177"/>
                </a:cxn>
                <a:cxn ang="0">
                  <a:pos x="9" y="177"/>
                </a:cxn>
                <a:cxn ang="0">
                  <a:pos x="25" y="170"/>
                </a:cxn>
                <a:cxn ang="0">
                  <a:pos x="41" y="159"/>
                </a:cxn>
                <a:cxn ang="0">
                  <a:pos x="71" y="139"/>
                </a:cxn>
                <a:cxn ang="0">
                  <a:pos x="71" y="139"/>
                </a:cxn>
                <a:cxn ang="0">
                  <a:pos x="107" y="119"/>
                </a:cxn>
                <a:cxn ang="0">
                  <a:pos x="145" y="99"/>
                </a:cxn>
                <a:cxn ang="0">
                  <a:pos x="145" y="99"/>
                </a:cxn>
                <a:cxn ang="0">
                  <a:pos x="186" y="78"/>
                </a:cxn>
                <a:cxn ang="0">
                  <a:pos x="226" y="54"/>
                </a:cxn>
                <a:cxn ang="0">
                  <a:pos x="266" y="32"/>
                </a:cxn>
                <a:cxn ang="0">
                  <a:pos x="306" y="10"/>
                </a:cxn>
                <a:cxn ang="0">
                  <a:pos x="306" y="10"/>
                </a:cxn>
                <a:cxn ang="0">
                  <a:pos x="307" y="9"/>
                </a:cxn>
                <a:cxn ang="0">
                  <a:pos x="309" y="7"/>
                </a:cxn>
                <a:cxn ang="0">
                  <a:pos x="309" y="2"/>
                </a:cxn>
                <a:cxn ang="0">
                  <a:pos x="305" y="0"/>
                </a:cxn>
                <a:cxn ang="0">
                  <a:pos x="302" y="0"/>
                </a:cxn>
                <a:cxn ang="0">
                  <a:pos x="301" y="1"/>
                </a:cxn>
                <a:cxn ang="0">
                  <a:pos x="301" y="1"/>
                </a:cxn>
              </a:cxnLst>
              <a:rect l="0" t="0" r="r" b="b"/>
              <a:pathLst>
                <a:path w="309" h="179">
                  <a:moveTo>
                    <a:pt x="301" y="1"/>
                  </a:moveTo>
                  <a:lnTo>
                    <a:pt x="301" y="1"/>
                  </a:lnTo>
                  <a:lnTo>
                    <a:pt x="262" y="22"/>
                  </a:lnTo>
                  <a:lnTo>
                    <a:pt x="225" y="44"/>
                  </a:lnTo>
                  <a:lnTo>
                    <a:pt x="187" y="65"/>
                  </a:lnTo>
                  <a:lnTo>
                    <a:pt x="169" y="75"/>
                  </a:lnTo>
                  <a:lnTo>
                    <a:pt x="149" y="85"/>
                  </a:lnTo>
                  <a:lnTo>
                    <a:pt x="149" y="85"/>
                  </a:lnTo>
                  <a:lnTo>
                    <a:pt x="110" y="104"/>
                  </a:lnTo>
                  <a:lnTo>
                    <a:pt x="72" y="126"/>
                  </a:lnTo>
                  <a:lnTo>
                    <a:pt x="72" y="126"/>
                  </a:lnTo>
                  <a:lnTo>
                    <a:pt x="38" y="147"/>
                  </a:lnTo>
                  <a:lnTo>
                    <a:pt x="21" y="158"/>
                  </a:lnTo>
                  <a:lnTo>
                    <a:pt x="4" y="168"/>
                  </a:lnTo>
                  <a:lnTo>
                    <a:pt x="4" y="168"/>
                  </a:lnTo>
                  <a:lnTo>
                    <a:pt x="1" y="170"/>
                  </a:lnTo>
                  <a:lnTo>
                    <a:pt x="0" y="171"/>
                  </a:lnTo>
                  <a:lnTo>
                    <a:pt x="0" y="173"/>
                  </a:lnTo>
                  <a:lnTo>
                    <a:pt x="1" y="175"/>
                  </a:lnTo>
                  <a:lnTo>
                    <a:pt x="4" y="177"/>
                  </a:lnTo>
                  <a:lnTo>
                    <a:pt x="7" y="179"/>
                  </a:lnTo>
                  <a:lnTo>
                    <a:pt x="9" y="177"/>
                  </a:lnTo>
                  <a:lnTo>
                    <a:pt x="9" y="177"/>
                  </a:lnTo>
                  <a:lnTo>
                    <a:pt x="25" y="170"/>
                  </a:lnTo>
                  <a:lnTo>
                    <a:pt x="41" y="159"/>
                  </a:lnTo>
                  <a:lnTo>
                    <a:pt x="71" y="139"/>
                  </a:lnTo>
                  <a:lnTo>
                    <a:pt x="71" y="139"/>
                  </a:lnTo>
                  <a:lnTo>
                    <a:pt x="107" y="119"/>
                  </a:lnTo>
                  <a:lnTo>
                    <a:pt x="145" y="99"/>
                  </a:lnTo>
                  <a:lnTo>
                    <a:pt x="145" y="99"/>
                  </a:lnTo>
                  <a:lnTo>
                    <a:pt x="186" y="78"/>
                  </a:lnTo>
                  <a:lnTo>
                    <a:pt x="226" y="54"/>
                  </a:lnTo>
                  <a:lnTo>
                    <a:pt x="266" y="32"/>
                  </a:lnTo>
                  <a:lnTo>
                    <a:pt x="306" y="10"/>
                  </a:lnTo>
                  <a:lnTo>
                    <a:pt x="306" y="10"/>
                  </a:lnTo>
                  <a:lnTo>
                    <a:pt x="307" y="9"/>
                  </a:lnTo>
                  <a:lnTo>
                    <a:pt x="309" y="7"/>
                  </a:lnTo>
                  <a:lnTo>
                    <a:pt x="309" y="2"/>
                  </a:lnTo>
                  <a:lnTo>
                    <a:pt x="305" y="0"/>
                  </a:lnTo>
                  <a:lnTo>
                    <a:pt x="302" y="0"/>
                  </a:lnTo>
                  <a:lnTo>
                    <a:pt x="301" y="1"/>
                  </a:lnTo>
                  <a:lnTo>
                    <a:pt x="301"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8" name="Freeform 1203"/>
            <p:cNvSpPr/>
            <p:nvPr/>
          </p:nvSpPr>
          <p:spPr bwMode="auto">
            <a:xfrm>
              <a:off x="5856288" y="2447925"/>
              <a:ext cx="111125" cy="71438"/>
            </a:xfrm>
            <a:custGeom>
              <a:avLst/>
              <a:gdLst/>
              <a:ahLst/>
              <a:cxnLst>
                <a:cxn ang="0">
                  <a:pos x="275" y="2"/>
                </a:cxn>
                <a:cxn ang="0">
                  <a:pos x="275" y="2"/>
                </a:cxn>
                <a:cxn ang="0">
                  <a:pos x="262" y="8"/>
                </a:cxn>
                <a:cxn ang="0">
                  <a:pos x="248" y="15"/>
                </a:cxn>
                <a:cxn ang="0">
                  <a:pos x="235" y="23"/>
                </a:cxn>
                <a:cxn ang="0">
                  <a:pos x="222" y="29"/>
                </a:cxn>
                <a:cxn ang="0">
                  <a:pos x="222" y="29"/>
                </a:cxn>
                <a:cxn ang="0">
                  <a:pos x="201" y="38"/>
                </a:cxn>
                <a:cxn ang="0">
                  <a:pos x="179" y="50"/>
                </a:cxn>
                <a:cxn ang="0">
                  <a:pos x="159" y="61"/>
                </a:cxn>
                <a:cxn ang="0">
                  <a:pos x="139" y="74"/>
                </a:cxn>
                <a:cxn ang="0">
                  <a:pos x="139" y="74"/>
                </a:cxn>
                <a:cxn ang="0">
                  <a:pos x="103" y="96"/>
                </a:cxn>
                <a:cxn ang="0">
                  <a:pos x="68" y="118"/>
                </a:cxn>
                <a:cxn ang="0">
                  <a:pos x="51" y="130"/>
                </a:cxn>
                <a:cxn ang="0">
                  <a:pos x="34" y="143"/>
                </a:cxn>
                <a:cxn ang="0">
                  <a:pos x="17" y="156"/>
                </a:cxn>
                <a:cxn ang="0">
                  <a:pos x="3" y="170"/>
                </a:cxn>
                <a:cxn ang="0">
                  <a:pos x="3" y="170"/>
                </a:cxn>
                <a:cxn ang="0">
                  <a:pos x="0" y="172"/>
                </a:cxn>
                <a:cxn ang="0">
                  <a:pos x="0" y="174"/>
                </a:cxn>
                <a:cxn ang="0">
                  <a:pos x="3" y="178"/>
                </a:cxn>
                <a:cxn ang="0">
                  <a:pos x="5" y="180"/>
                </a:cxn>
                <a:cxn ang="0">
                  <a:pos x="8" y="180"/>
                </a:cxn>
                <a:cxn ang="0">
                  <a:pos x="10" y="178"/>
                </a:cxn>
                <a:cxn ang="0">
                  <a:pos x="10" y="178"/>
                </a:cxn>
                <a:cxn ang="0">
                  <a:pos x="25" y="165"/>
                </a:cxn>
                <a:cxn ang="0">
                  <a:pos x="39" y="152"/>
                </a:cxn>
                <a:cxn ang="0">
                  <a:pos x="71" y="130"/>
                </a:cxn>
                <a:cxn ang="0">
                  <a:pos x="103" y="109"/>
                </a:cxn>
                <a:cxn ang="0">
                  <a:pos x="136" y="88"/>
                </a:cxn>
                <a:cxn ang="0">
                  <a:pos x="136" y="88"/>
                </a:cxn>
                <a:cxn ang="0">
                  <a:pos x="167" y="70"/>
                </a:cxn>
                <a:cxn ang="0">
                  <a:pos x="199" y="53"/>
                </a:cxn>
                <a:cxn ang="0">
                  <a:pos x="199" y="53"/>
                </a:cxn>
                <a:cxn ang="0">
                  <a:pos x="222" y="41"/>
                </a:cxn>
                <a:cxn ang="0">
                  <a:pos x="247" y="32"/>
                </a:cxn>
                <a:cxn ang="0">
                  <a:pos x="247" y="32"/>
                </a:cxn>
                <a:cxn ang="0">
                  <a:pos x="255" y="27"/>
                </a:cxn>
                <a:cxn ang="0">
                  <a:pos x="263" y="21"/>
                </a:cxn>
                <a:cxn ang="0">
                  <a:pos x="269" y="16"/>
                </a:cxn>
                <a:cxn ang="0">
                  <a:pos x="277" y="12"/>
                </a:cxn>
                <a:cxn ang="0">
                  <a:pos x="277" y="12"/>
                </a:cxn>
                <a:cxn ang="0">
                  <a:pos x="280" y="11"/>
                </a:cxn>
                <a:cxn ang="0">
                  <a:pos x="281" y="10"/>
                </a:cxn>
                <a:cxn ang="0">
                  <a:pos x="281" y="4"/>
                </a:cxn>
                <a:cxn ang="0">
                  <a:pos x="280" y="3"/>
                </a:cxn>
                <a:cxn ang="0">
                  <a:pos x="279" y="2"/>
                </a:cxn>
                <a:cxn ang="0">
                  <a:pos x="277" y="0"/>
                </a:cxn>
                <a:cxn ang="0">
                  <a:pos x="275" y="2"/>
                </a:cxn>
                <a:cxn ang="0">
                  <a:pos x="275" y="2"/>
                </a:cxn>
              </a:cxnLst>
              <a:rect l="0" t="0" r="r" b="b"/>
              <a:pathLst>
                <a:path w="281" h="180">
                  <a:moveTo>
                    <a:pt x="275" y="2"/>
                  </a:moveTo>
                  <a:lnTo>
                    <a:pt x="275" y="2"/>
                  </a:lnTo>
                  <a:lnTo>
                    <a:pt x="262" y="8"/>
                  </a:lnTo>
                  <a:lnTo>
                    <a:pt x="248" y="15"/>
                  </a:lnTo>
                  <a:lnTo>
                    <a:pt x="235" y="23"/>
                  </a:lnTo>
                  <a:lnTo>
                    <a:pt x="222" y="29"/>
                  </a:lnTo>
                  <a:lnTo>
                    <a:pt x="222" y="29"/>
                  </a:lnTo>
                  <a:lnTo>
                    <a:pt x="201" y="38"/>
                  </a:lnTo>
                  <a:lnTo>
                    <a:pt x="179" y="50"/>
                  </a:lnTo>
                  <a:lnTo>
                    <a:pt x="159" y="61"/>
                  </a:lnTo>
                  <a:lnTo>
                    <a:pt x="139" y="74"/>
                  </a:lnTo>
                  <a:lnTo>
                    <a:pt x="139" y="74"/>
                  </a:lnTo>
                  <a:lnTo>
                    <a:pt x="103" y="96"/>
                  </a:lnTo>
                  <a:lnTo>
                    <a:pt x="68" y="118"/>
                  </a:lnTo>
                  <a:lnTo>
                    <a:pt x="51" y="130"/>
                  </a:lnTo>
                  <a:lnTo>
                    <a:pt x="34" y="143"/>
                  </a:lnTo>
                  <a:lnTo>
                    <a:pt x="17" y="156"/>
                  </a:lnTo>
                  <a:lnTo>
                    <a:pt x="3" y="170"/>
                  </a:lnTo>
                  <a:lnTo>
                    <a:pt x="3" y="170"/>
                  </a:lnTo>
                  <a:lnTo>
                    <a:pt x="0" y="172"/>
                  </a:lnTo>
                  <a:lnTo>
                    <a:pt x="0" y="174"/>
                  </a:lnTo>
                  <a:lnTo>
                    <a:pt x="3" y="178"/>
                  </a:lnTo>
                  <a:lnTo>
                    <a:pt x="5" y="180"/>
                  </a:lnTo>
                  <a:lnTo>
                    <a:pt x="8" y="180"/>
                  </a:lnTo>
                  <a:lnTo>
                    <a:pt x="10" y="178"/>
                  </a:lnTo>
                  <a:lnTo>
                    <a:pt x="10" y="178"/>
                  </a:lnTo>
                  <a:lnTo>
                    <a:pt x="25" y="165"/>
                  </a:lnTo>
                  <a:lnTo>
                    <a:pt x="39" y="152"/>
                  </a:lnTo>
                  <a:lnTo>
                    <a:pt x="71" y="130"/>
                  </a:lnTo>
                  <a:lnTo>
                    <a:pt x="103" y="109"/>
                  </a:lnTo>
                  <a:lnTo>
                    <a:pt x="136" y="88"/>
                  </a:lnTo>
                  <a:lnTo>
                    <a:pt x="136" y="88"/>
                  </a:lnTo>
                  <a:lnTo>
                    <a:pt x="167" y="70"/>
                  </a:lnTo>
                  <a:lnTo>
                    <a:pt x="199" y="53"/>
                  </a:lnTo>
                  <a:lnTo>
                    <a:pt x="199" y="53"/>
                  </a:lnTo>
                  <a:lnTo>
                    <a:pt x="222" y="41"/>
                  </a:lnTo>
                  <a:lnTo>
                    <a:pt x="247" y="32"/>
                  </a:lnTo>
                  <a:lnTo>
                    <a:pt x="247" y="32"/>
                  </a:lnTo>
                  <a:lnTo>
                    <a:pt x="255" y="27"/>
                  </a:lnTo>
                  <a:lnTo>
                    <a:pt x="263" y="21"/>
                  </a:lnTo>
                  <a:lnTo>
                    <a:pt x="269" y="16"/>
                  </a:lnTo>
                  <a:lnTo>
                    <a:pt x="277" y="12"/>
                  </a:lnTo>
                  <a:lnTo>
                    <a:pt x="277" y="12"/>
                  </a:lnTo>
                  <a:lnTo>
                    <a:pt x="280" y="11"/>
                  </a:lnTo>
                  <a:lnTo>
                    <a:pt x="281" y="10"/>
                  </a:lnTo>
                  <a:lnTo>
                    <a:pt x="281" y="4"/>
                  </a:lnTo>
                  <a:lnTo>
                    <a:pt x="280" y="3"/>
                  </a:lnTo>
                  <a:lnTo>
                    <a:pt x="279" y="2"/>
                  </a:lnTo>
                  <a:lnTo>
                    <a:pt x="277" y="0"/>
                  </a:lnTo>
                  <a:lnTo>
                    <a:pt x="275" y="2"/>
                  </a:lnTo>
                  <a:lnTo>
                    <a:pt x="275"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9" name="Freeform 1204"/>
            <p:cNvSpPr/>
            <p:nvPr/>
          </p:nvSpPr>
          <p:spPr bwMode="auto">
            <a:xfrm>
              <a:off x="5861051" y="2473325"/>
              <a:ext cx="114300" cy="80963"/>
            </a:xfrm>
            <a:custGeom>
              <a:avLst/>
              <a:gdLst/>
              <a:ahLst/>
              <a:cxnLst>
                <a:cxn ang="0">
                  <a:pos x="281" y="1"/>
                </a:cxn>
                <a:cxn ang="0">
                  <a:pos x="281" y="1"/>
                </a:cxn>
                <a:cxn ang="0">
                  <a:pos x="246" y="25"/>
                </a:cxn>
                <a:cxn ang="0">
                  <a:pos x="229" y="36"/>
                </a:cxn>
                <a:cxn ang="0">
                  <a:pos x="210" y="48"/>
                </a:cxn>
                <a:cxn ang="0">
                  <a:pos x="210" y="48"/>
                </a:cxn>
                <a:cxn ang="0">
                  <a:pos x="189" y="60"/>
                </a:cxn>
                <a:cxn ang="0">
                  <a:pos x="168" y="74"/>
                </a:cxn>
                <a:cxn ang="0">
                  <a:pos x="127" y="102"/>
                </a:cxn>
                <a:cxn ang="0">
                  <a:pos x="127" y="102"/>
                </a:cxn>
                <a:cxn ang="0">
                  <a:pos x="48" y="153"/>
                </a:cxn>
                <a:cxn ang="0">
                  <a:pos x="48" y="153"/>
                </a:cxn>
                <a:cxn ang="0">
                  <a:pos x="35" y="161"/>
                </a:cxn>
                <a:cxn ang="0">
                  <a:pos x="22" y="170"/>
                </a:cxn>
                <a:cxn ang="0">
                  <a:pos x="10" y="180"/>
                </a:cxn>
                <a:cxn ang="0">
                  <a:pos x="5" y="186"/>
                </a:cxn>
                <a:cxn ang="0">
                  <a:pos x="1" y="193"/>
                </a:cxn>
                <a:cxn ang="0">
                  <a:pos x="1" y="193"/>
                </a:cxn>
                <a:cxn ang="0">
                  <a:pos x="0" y="195"/>
                </a:cxn>
                <a:cxn ang="0">
                  <a:pos x="0" y="197"/>
                </a:cxn>
                <a:cxn ang="0">
                  <a:pos x="2" y="200"/>
                </a:cxn>
                <a:cxn ang="0">
                  <a:pos x="6" y="201"/>
                </a:cxn>
                <a:cxn ang="0">
                  <a:pos x="9" y="200"/>
                </a:cxn>
                <a:cxn ang="0">
                  <a:pos x="10" y="199"/>
                </a:cxn>
                <a:cxn ang="0">
                  <a:pos x="10" y="199"/>
                </a:cxn>
                <a:cxn ang="0">
                  <a:pos x="17" y="191"/>
                </a:cxn>
                <a:cxn ang="0">
                  <a:pos x="23" y="184"/>
                </a:cxn>
                <a:cxn ang="0">
                  <a:pos x="30" y="178"/>
                </a:cxn>
                <a:cxn ang="0">
                  <a:pos x="38" y="171"/>
                </a:cxn>
                <a:cxn ang="0">
                  <a:pos x="55" y="161"/>
                </a:cxn>
                <a:cxn ang="0">
                  <a:pos x="72" y="152"/>
                </a:cxn>
                <a:cxn ang="0">
                  <a:pos x="72" y="152"/>
                </a:cxn>
                <a:cxn ang="0">
                  <a:pos x="150" y="101"/>
                </a:cxn>
                <a:cxn ang="0">
                  <a:pos x="150" y="101"/>
                </a:cxn>
                <a:cxn ang="0">
                  <a:pos x="218" y="55"/>
                </a:cxn>
                <a:cxn ang="0">
                  <a:pos x="286" y="10"/>
                </a:cxn>
                <a:cxn ang="0">
                  <a:pos x="286" y="10"/>
                </a:cxn>
                <a:cxn ang="0">
                  <a:pos x="287" y="9"/>
                </a:cxn>
                <a:cxn ang="0">
                  <a:pos x="289" y="6"/>
                </a:cxn>
                <a:cxn ang="0">
                  <a:pos x="287" y="2"/>
                </a:cxn>
                <a:cxn ang="0">
                  <a:pos x="285" y="0"/>
                </a:cxn>
                <a:cxn ang="0">
                  <a:pos x="282" y="0"/>
                </a:cxn>
                <a:cxn ang="0">
                  <a:pos x="281" y="1"/>
                </a:cxn>
                <a:cxn ang="0">
                  <a:pos x="281" y="1"/>
                </a:cxn>
              </a:cxnLst>
              <a:rect l="0" t="0" r="r" b="b"/>
              <a:pathLst>
                <a:path w="289" h="201">
                  <a:moveTo>
                    <a:pt x="281" y="1"/>
                  </a:moveTo>
                  <a:lnTo>
                    <a:pt x="281" y="1"/>
                  </a:lnTo>
                  <a:lnTo>
                    <a:pt x="246" y="25"/>
                  </a:lnTo>
                  <a:lnTo>
                    <a:pt x="229" y="36"/>
                  </a:lnTo>
                  <a:lnTo>
                    <a:pt x="210" y="48"/>
                  </a:lnTo>
                  <a:lnTo>
                    <a:pt x="210" y="48"/>
                  </a:lnTo>
                  <a:lnTo>
                    <a:pt x="189" y="60"/>
                  </a:lnTo>
                  <a:lnTo>
                    <a:pt x="168" y="74"/>
                  </a:lnTo>
                  <a:lnTo>
                    <a:pt x="127" y="102"/>
                  </a:lnTo>
                  <a:lnTo>
                    <a:pt x="127" y="102"/>
                  </a:lnTo>
                  <a:lnTo>
                    <a:pt x="48" y="153"/>
                  </a:lnTo>
                  <a:lnTo>
                    <a:pt x="48" y="153"/>
                  </a:lnTo>
                  <a:lnTo>
                    <a:pt x="35" y="161"/>
                  </a:lnTo>
                  <a:lnTo>
                    <a:pt x="22" y="170"/>
                  </a:lnTo>
                  <a:lnTo>
                    <a:pt x="10" y="180"/>
                  </a:lnTo>
                  <a:lnTo>
                    <a:pt x="5" y="186"/>
                  </a:lnTo>
                  <a:lnTo>
                    <a:pt x="1" y="193"/>
                  </a:lnTo>
                  <a:lnTo>
                    <a:pt x="1" y="193"/>
                  </a:lnTo>
                  <a:lnTo>
                    <a:pt x="0" y="195"/>
                  </a:lnTo>
                  <a:lnTo>
                    <a:pt x="0" y="197"/>
                  </a:lnTo>
                  <a:lnTo>
                    <a:pt x="2" y="200"/>
                  </a:lnTo>
                  <a:lnTo>
                    <a:pt x="6" y="201"/>
                  </a:lnTo>
                  <a:lnTo>
                    <a:pt x="9" y="200"/>
                  </a:lnTo>
                  <a:lnTo>
                    <a:pt x="10" y="199"/>
                  </a:lnTo>
                  <a:lnTo>
                    <a:pt x="10" y="199"/>
                  </a:lnTo>
                  <a:lnTo>
                    <a:pt x="17" y="191"/>
                  </a:lnTo>
                  <a:lnTo>
                    <a:pt x="23" y="184"/>
                  </a:lnTo>
                  <a:lnTo>
                    <a:pt x="30" y="178"/>
                  </a:lnTo>
                  <a:lnTo>
                    <a:pt x="38" y="171"/>
                  </a:lnTo>
                  <a:lnTo>
                    <a:pt x="55" y="161"/>
                  </a:lnTo>
                  <a:lnTo>
                    <a:pt x="72" y="152"/>
                  </a:lnTo>
                  <a:lnTo>
                    <a:pt x="72" y="152"/>
                  </a:lnTo>
                  <a:lnTo>
                    <a:pt x="150" y="101"/>
                  </a:lnTo>
                  <a:lnTo>
                    <a:pt x="150" y="101"/>
                  </a:lnTo>
                  <a:lnTo>
                    <a:pt x="218" y="55"/>
                  </a:lnTo>
                  <a:lnTo>
                    <a:pt x="286" y="10"/>
                  </a:lnTo>
                  <a:lnTo>
                    <a:pt x="286" y="10"/>
                  </a:lnTo>
                  <a:lnTo>
                    <a:pt x="287" y="9"/>
                  </a:lnTo>
                  <a:lnTo>
                    <a:pt x="289" y="6"/>
                  </a:lnTo>
                  <a:lnTo>
                    <a:pt x="287" y="2"/>
                  </a:lnTo>
                  <a:lnTo>
                    <a:pt x="285" y="0"/>
                  </a:lnTo>
                  <a:lnTo>
                    <a:pt x="282" y="0"/>
                  </a:lnTo>
                  <a:lnTo>
                    <a:pt x="281" y="1"/>
                  </a:lnTo>
                  <a:lnTo>
                    <a:pt x="281"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0" name="Freeform 1205"/>
            <p:cNvSpPr/>
            <p:nvPr/>
          </p:nvSpPr>
          <p:spPr bwMode="auto">
            <a:xfrm>
              <a:off x="5859463" y="2527300"/>
              <a:ext cx="98425" cy="61913"/>
            </a:xfrm>
            <a:custGeom>
              <a:avLst/>
              <a:gdLst/>
              <a:ahLst/>
              <a:cxnLst>
                <a:cxn ang="0">
                  <a:pos x="242" y="2"/>
                </a:cxn>
                <a:cxn ang="0">
                  <a:pos x="242" y="2"/>
                </a:cxn>
                <a:cxn ang="0">
                  <a:pos x="225" y="13"/>
                </a:cxn>
                <a:cxn ang="0">
                  <a:pos x="208" y="24"/>
                </a:cxn>
                <a:cxn ang="0">
                  <a:pos x="171" y="42"/>
                </a:cxn>
                <a:cxn ang="0">
                  <a:pos x="171" y="42"/>
                </a:cxn>
                <a:cxn ang="0">
                  <a:pos x="136" y="62"/>
                </a:cxn>
                <a:cxn ang="0">
                  <a:pos x="102" y="80"/>
                </a:cxn>
                <a:cxn ang="0">
                  <a:pos x="102" y="80"/>
                </a:cxn>
                <a:cxn ang="0">
                  <a:pos x="76" y="94"/>
                </a:cxn>
                <a:cxn ang="0">
                  <a:pos x="47" y="110"/>
                </a:cxn>
                <a:cxn ang="0">
                  <a:pos x="32" y="119"/>
                </a:cxn>
                <a:cxn ang="0">
                  <a:pos x="19" y="128"/>
                </a:cxn>
                <a:cxn ang="0">
                  <a:pos x="9" y="139"/>
                </a:cxn>
                <a:cxn ang="0">
                  <a:pos x="5" y="145"/>
                </a:cxn>
                <a:cxn ang="0">
                  <a:pos x="1" y="151"/>
                </a:cxn>
                <a:cxn ang="0">
                  <a:pos x="1" y="151"/>
                </a:cxn>
                <a:cxn ang="0">
                  <a:pos x="0" y="153"/>
                </a:cxn>
                <a:cxn ang="0">
                  <a:pos x="0" y="156"/>
                </a:cxn>
                <a:cxn ang="0">
                  <a:pos x="2" y="158"/>
                </a:cxn>
                <a:cxn ang="0">
                  <a:pos x="8" y="160"/>
                </a:cxn>
                <a:cxn ang="0">
                  <a:pos x="9" y="158"/>
                </a:cxn>
                <a:cxn ang="0">
                  <a:pos x="10" y="157"/>
                </a:cxn>
                <a:cxn ang="0">
                  <a:pos x="10" y="157"/>
                </a:cxn>
                <a:cxn ang="0">
                  <a:pos x="14" y="151"/>
                </a:cxn>
                <a:cxn ang="0">
                  <a:pos x="19" y="145"/>
                </a:cxn>
                <a:cxn ang="0">
                  <a:pos x="32" y="135"/>
                </a:cxn>
                <a:cxn ang="0">
                  <a:pos x="46" y="126"/>
                </a:cxn>
                <a:cxn ang="0">
                  <a:pos x="57" y="119"/>
                </a:cxn>
                <a:cxn ang="0">
                  <a:pos x="57" y="119"/>
                </a:cxn>
                <a:cxn ang="0">
                  <a:pos x="91" y="100"/>
                </a:cxn>
                <a:cxn ang="0">
                  <a:pos x="124" y="80"/>
                </a:cxn>
                <a:cxn ang="0">
                  <a:pos x="124" y="80"/>
                </a:cxn>
                <a:cxn ang="0">
                  <a:pos x="159" y="62"/>
                </a:cxn>
                <a:cxn ang="0">
                  <a:pos x="195" y="42"/>
                </a:cxn>
                <a:cxn ang="0">
                  <a:pos x="195" y="42"/>
                </a:cxn>
                <a:cxn ang="0">
                  <a:pos x="222" y="28"/>
                </a:cxn>
                <a:cxn ang="0">
                  <a:pos x="237" y="20"/>
                </a:cxn>
                <a:cxn ang="0">
                  <a:pos x="250" y="9"/>
                </a:cxn>
                <a:cxn ang="0">
                  <a:pos x="250" y="9"/>
                </a:cxn>
                <a:cxn ang="0">
                  <a:pos x="251" y="8"/>
                </a:cxn>
                <a:cxn ang="0">
                  <a:pos x="251" y="5"/>
                </a:cxn>
                <a:cxn ang="0">
                  <a:pos x="251" y="4"/>
                </a:cxn>
                <a:cxn ang="0">
                  <a:pos x="250" y="2"/>
                </a:cxn>
                <a:cxn ang="0">
                  <a:pos x="246" y="0"/>
                </a:cxn>
                <a:cxn ang="0">
                  <a:pos x="243" y="0"/>
                </a:cxn>
                <a:cxn ang="0">
                  <a:pos x="242" y="2"/>
                </a:cxn>
                <a:cxn ang="0">
                  <a:pos x="242" y="2"/>
                </a:cxn>
              </a:cxnLst>
              <a:rect l="0" t="0" r="r" b="b"/>
              <a:pathLst>
                <a:path w="251" h="160">
                  <a:moveTo>
                    <a:pt x="242" y="2"/>
                  </a:moveTo>
                  <a:lnTo>
                    <a:pt x="242" y="2"/>
                  </a:lnTo>
                  <a:lnTo>
                    <a:pt x="225" y="13"/>
                  </a:lnTo>
                  <a:lnTo>
                    <a:pt x="208" y="24"/>
                  </a:lnTo>
                  <a:lnTo>
                    <a:pt x="171" y="42"/>
                  </a:lnTo>
                  <a:lnTo>
                    <a:pt x="171" y="42"/>
                  </a:lnTo>
                  <a:lnTo>
                    <a:pt x="136" y="62"/>
                  </a:lnTo>
                  <a:lnTo>
                    <a:pt x="102" y="80"/>
                  </a:lnTo>
                  <a:lnTo>
                    <a:pt x="102" y="80"/>
                  </a:lnTo>
                  <a:lnTo>
                    <a:pt x="76" y="94"/>
                  </a:lnTo>
                  <a:lnTo>
                    <a:pt x="47" y="110"/>
                  </a:lnTo>
                  <a:lnTo>
                    <a:pt x="32" y="119"/>
                  </a:lnTo>
                  <a:lnTo>
                    <a:pt x="19" y="128"/>
                  </a:lnTo>
                  <a:lnTo>
                    <a:pt x="9" y="139"/>
                  </a:lnTo>
                  <a:lnTo>
                    <a:pt x="5" y="145"/>
                  </a:lnTo>
                  <a:lnTo>
                    <a:pt x="1" y="151"/>
                  </a:lnTo>
                  <a:lnTo>
                    <a:pt x="1" y="151"/>
                  </a:lnTo>
                  <a:lnTo>
                    <a:pt x="0" y="153"/>
                  </a:lnTo>
                  <a:lnTo>
                    <a:pt x="0" y="156"/>
                  </a:lnTo>
                  <a:lnTo>
                    <a:pt x="2" y="158"/>
                  </a:lnTo>
                  <a:lnTo>
                    <a:pt x="8" y="160"/>
                  </a:lnTo>
                  <a:lnTo>
                    <a:pt x="9" y="158"/>
                  </a:lnTo>
                  <a:lnTo>
                    <a:pt x="10" y="157"/>
                  </a:lnTo>
                  <a:lnTo>
                    <a:pt x="10" y="157"/>
                  </a:lnTo>
                  <a:lnTo>
                    <a:pt x="14" y="151"/>
                  </a:lnTo>
                  <a:lnTo>
                    <a:pt x="19" y="145"/>
                  </a:lnTo>
                  <a:lnTo>
                    <a:pt x="32" y="135"/>
                  </a:lnTo>
                  <a:lnTo>
                    <a:pt x="46" y="126"/>
                  </a:lnTo>
                  <a:lnTo>
                    <a:pt x="57" y="119"/>
                  </a:lnTo>
                  <a:lnTo>
                    <a:pt x="57" y="119"/>
                  </a:lnTo>
                  <a:lnTo>
                    <a:pt x="91" y="100"/>
                  </a:lnTo>
                  <a:lnTo>
                    <a:pt x="124" y="80"/>
                  </a:lnTo>
                  <a:lnTo>
                    <a:pt x="124" y="80"/>
                  </a:lnTo>
                  <a:lnTo>
                    <a:pt x="159" y="62"/>
                  </a:lnTo>
                  <a:lnTo>
                    <a:pt x="195" y="42"/>
                  </a:lnTo>
                  <a:lnTo>
                    <a:pt x="195" y="42"/>
                  </a:lnTo>
                  <a:lnTo>
                    <a:pt x="222" y="28"/>
                  </a:lnTo>
                  <a:lnTo>
                    <a:pt x="237" y="20"/>
                  </a:lnTo>
                  <a:lnTo>
                    <a:pt x="250" y="9"/>
                  </a:lnTo>
                  <a:lnTo>
                    <a:pt x="250" y="9"/>
                  </a:lnTo>
                  <a:lnTo>
                    <a:pt x="251" y="8"/>
                  </a:lnTo>
                  <a:lnTo>
                    <a:pt x="251" y="5"/>
                  </a:lnTo>
                  <a:lnTo>
                    <a:pt x="251" y="4"/>
                  </a:lnTo>
                  <a:lnTo>
                    <a:pt x="250" y="2"/>
                  </a:lnTo>
                  <a:lnTo>
                    <a:pt x="246" y="0"/>
                  </a:lnTo>
                  <a:lnTo>
                    <a:pt x="243" y="0"/>
                  </a:lnTo>
                  <a:lnTo>
                    <a:pt x="242" y="2"/>
                  </a:lnTo>
                  <a:lnTo>
                    <a:pt x="24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1" name="Freeform 1206"/>
            <p:cNvSpPr/>
            <p:nvPr/>
          </p:nvSpPr>
          <p:spPr bwMode="auto">
            <a:xfrm>
              <a:off x="5721351" y="2543175"/>
              <a:ext cx="255588" cy="165100"/>
            </a:xfrm>
            <a:custGeom>
              <a:avLst/>
              <a:gdLst/>
              <a:ahLst/>
              <a:cxnLst>
                <a:cxn ang="0">
                  <a:pos x="637" y="0"/>
                </a:cxn>
                <a:cxn ang="0">
                  <a:pos x="637" y="0"/>
                </a:cxn>
                <a:cxn ang="0">
                  <a:pos x="618" y="8"/>
                </a:cxn>
                <a:cxn ang="0">
                  <a:pos x="598" y="17"/>
                </a:cxn>
                <a:cxn ang="0">
                  <a:pos x="580" y="28"/>
                </a:cxn>
                <a:cxn ang="0">
                  <a:pos x="563" y="39"/>
                </a:cxn>
                <a:cxn ang="0">
                  <a:pos x="529" y="63"/>
                </a:cxn>
                <a:cxn ang="0">
                  <a:pos x="495" y="89"/>
                </a:cxn>
                <a:cxn ang="0">
                  <a:pos x="495" y="89"/>
                </a:cxn>
                <a:cxn ang="0">
                  <a:pos x="453" y="122"/>
                </a:cxn>
                <a:cxn ang="0">
                  <a:pos x="411" y="152"/>
                </a:cxn>
                <a:cxn ang="0">
                  <a:pos x="366" y="181"/>
                </a:cxn>
                <a:cxn ang="0">
                  <a:pos x="321" y="208"/>
                </a:cxn>
                <a:cxn ang="0">
                  <a:pos x="321" y="208"/>
                </a:cxn>
                <a:cxn ang="0">
                  <a:pos x="238" y="255"/>
                </a:cxn>
                <a:cxn ang="0">
                  <a:pos x="156" y="303"/>
                </a:cxn>
                <a:cxn ang="0">
                  <a:pos x="156" y="303"/>
                </a:cxn>
                <a:cxn ang="0">
                  <a:pos x="117" y="327"/>
                </a:cxn>
                <a:cxn ang="0">
                  <a:pos x="77" y="351"/>
                </a:cxn>
                <a:cxn ang="0">
                  <a:pos x="58" y="364"/>
                </a:cxn>
                <a:cxn ang="0">
                  <a:pos x="38" y="377"/>
                </a:cxn>
                <a:cxn ang="0">
                  <a:pos x="20" y="390"/>
                </a:cxn>
                <a:cxn ang="0">
                  <a:pos x="3" y="405"/>
                </a:cxn>
                <a:cxn ang="0">
                  <a:pos x="3" y="405"/>
                </a:cxn>
                <a:cxn ang="0">
                  <a:pos x="0" y="407"/>
                </a:cxn>
                <a:cxn ang="0">
                  <a:pos x="0" y="409"/>
                </a:cxn>
                <a:cxn ang="0">
                  <a:pos x="3" y="412"/>
                </a:cxn>
                <a:cxn ang="0">
                  <a:pos x="5" y="415"/>
                </a:cxn>
                <a:cxn ang="0">
                  <a:pos x="8" y="415"/>
                </a:cxn>
                <a:cxn ang="0">
                  <a:pos x="11" y="413"/>
                </a:cxn>
                <a:cxn ang="0">
                  <a:pos x="11" y="413"/>
                </a:cxn>
                <a:cxn ang="0">
                  <a:pos x="28" y="399"/>
                </a:cxn>
                <a:cxn ang="0">
                  <a:pos x="46" y="385"/>
                </a:cxn>
                <a:cxn ang="0">
                  <a:pos x="64" y="371"/>
                </a:cxn>
                <a:cxn ang="0">
                  <a:pos x="84" y="360"/>
                </a:cxn>
                <a:cxn ang="0">
                  <a:pos x="162" y="314"/>
                </a:cxn>
                <a:cxn ang="0">
                  <a:pos x="162" y="314"/>
                </a:cxn>
                <a:cxn ang="0">
                  <a:pos x="243" y="264"/>
                </a:cxn>
                <a:cxn ang="0">
                  <a:pos x="327" y="217"/>
                </a:cxn>
                <a:cxn ang="0">
                  <a:pos x="327" y="217"/>
                </a:cxn>
                <a:cxn ang="0">
                  <a:pos x="366" y="195"/>
                </a:cxn>
                <a:cxn ang="0">
                  <a:pos x="404" y="170"/>
                </a:cxn>
                <a:cxn ang="0">
                  <a:pos x="441" y="144"/>
                </a:cxn>
                <a:cxn ang="0">
                  <a:pos x="478" y="116"/>
                </a:cxn>
                <a:cxn ang="0">
                  <a:pos x="478" y="116"/>
                </a:cxn>
                <a:cxn ang="0">
                  <a:pos x="517" y="86"/>
                </a:cxn>
                <a:cxn ang="0">
                  <a:pos x="555" y="58"/>
                </a:cxn>
                <a:cxn ang="0">
                  <a:pos x="576" y="45"/>
                </a:cxn>
                <a:cxn ang="0">
                  <a:pos x="595" y="31"/>
                </a:cxn>
                <a:cxn ang="0">
                  <a:pos x="618" y="21"/>
                </a:cxn>
                <a:cxn ang="0">
                  <a:pos x="640" y="11"/>
                </a:cxn>
                <a:cxn ang="0">
                  <a:pos x="640" y="11"/>
                </a:cxn>
                <a:cxn ang="0">
                  <a:pos x="641" y="9"/>
                </a:cxn>
                <a:cxn ang="0">
                  <a:pos x="642" y="8"/>
                </a:cxn>
                <a:cxn ang="0">
                  <a:pos x="644" y="4"/>
                </a:cxn>
                <a:cxn ang="0">
                  <a:pos x="642" y="1"/>
                </a:cxn>
                <a:cxn ang="0">
                  <a:pos x="641" y="0"/>
                </a:cxn>
                <a:cxn ang="0">
                  <a:pos x="638" y="0"/>
                </a:cxn>
                <a:cxn ang="0">
                  <a:pos x="637" y="0"/>
                </a:cxn>
                <a:cxn ang="0">
                  <a:pos x="637" y="0"/>
                </a:cxn>
              </a:cxnLst>
              <a:rect l="0" t="0" r="r" b="b"/>
              <a:pathLst>
                <a:path w="644" h="415">
                  <a:moveTo>
                    <a:pt x="637" y="0"/>
                  </a:moveTo>
                  <a:lnTo>
                    <a:pt x="637" y="0"/>
                  </a:lnTo>
                  <a:lnTo>
                    <a:pt x="618" y="8"/>
                  </a:lnTo>
                  <a:lnTo>
                    <a:pt x="598" y="17"/>
                  </a:lnTo>
                  <a:lnTo>
                    <a:pt x="580" y="28"/>
                  </a:lnTo>
                  <a:lnTo>
                    <a:pt x="563" y="39"/>
                  </a:lnTo>
                  <a:lnTo>
                    <a:pt x="529" y="63"/>
                  </a:lnTo>
                  <a:lnTo>
                    <a:pt x="495" y="89"/>
                  </a:lnTo>
                  <a:lnTo>
                    <a:pt x="495" y="89"/>
                  </a:lnTo>
                  <a:lnTo>
                    <a:pt x="453" y="122"/>
                  </a:lnTo>
                  <a:lnTo>
                    <a:pt x="411" y="152"/>
                  </a:lnTo>
                  <a:lnTo>
                    <a:pt x="366" y="181"/>
                  </a:lnTo>
                  <a:lnTo>
                    <a:pt x="321" y="208"/>
                  </a:lnTo>
                  <a:lnTo>
                    <a:pt x="321" y="208"/>
                  </a:lnTo>
                  <a:lnTo>
                    <a:pt x="238" y="255"/>
                  </a:lnTo>
                  <a:lnTo>
                    <a:pt x="156" y="303"/>
                  </a:lnTo>
                  <a:lnTo>
                    <a:pt x="156" y="303"/>
                  </a:lnTo>
                  <a:lnTo>
                    <a:pt x="117" y="327"/>
                  </a:lnTo>
                  <a:lnTo>
                    <a:pt x="77" y="351"/>
                  </a:lnTo>
                  <a:lnTo>
                    <a:pt x="58" y="364"/>
                  </a:lnTo>
                  <a:lnTo>
                    <a:pt x="38" y="377"/>
                  </a:lnTo>
                  <a:lnTo>
                    <a:pt x="20" y="390"/>
                  </a:lnTo>
                  <a:lnTo>
                    <a:pt x="3" y="405"/>
                  </a:lnTo>
                  <a:lnTo>
                    <a:pt x="3" y="405"/>
                  </a:lnTo>
                  <a:lnTo>
                    <a:pt x="0" y="407"/>
                  </a:lnTo>
                  <a:lnTo>
                    <a:pt x="0" y="409"/>
                  </a:lnTo>
                  <a:lnTo>
                    <a:pt x="3" y="412"/>
                  </a:lnTo>
                  <a:lnTo>
                    <a:pt x="5" y="415"/>
                  </a:lnTo>
                  <a:lnTo>
                    <a:pt x="8" y="415"/>
                  </a:lnTo>
                  <a:lnTo>
                    <a:pt x="11" y="413"/>
                  </a:lnTo>
                  <a:lnTo>
                    <a:pt x="11" y="413"/>
                  </a:lnTo>
                  <a:lnTo>
                    <a:pt x="28" y="399"/>
                  </a:lnTo>
                  <a:lnTo>
                    <a:pt x="46" y="385"/>
                  </a:lnTo>
                  <a:lnTo>
                    <a:pt x="64" y="371"/>
                  </a:lnTo>
                  <a:lnTo>
                    <a:pt x="84" y="360"/>
                  </a:lnTo>
                  <a:lnTo>
                    <a:pt x="162" y="314"/>
                  </a:lnTo>
                  <a:lnTo>
                    <a:pt x="162" y="314"/>
                  </a:lnTo>
                  <a:lnTo>
                    <a:pt x="243" y="264"/>
                  </a:lnTo>
                  <a:lnTo>
                    <a:pt x="327" y="217"/>
                  </a:lnTo>
                  <a:lnTo>
                    <a:pt x="327" y="217"/>
                  </a:lnTo>
                  <a:lnTo>
                    <a:pt x="366" y="195"/>
                  </a:lnTo>
                  <a:lnTo>
                    <a:pt x="404" y="170"/>
                  </a:lnTo>
                  <a:lnTo>
                    <a:pt x="441" y="144"/>
                  </a:lnTo>
                  <a:lnTo>
                    <a:pt x="478" y="116"/>
                  </a:lnTo>
                  <a:lnTo>
                    <a:pt x="478" y="116"/>
                  </a:lnTo>
                  <a:lnTo>
                    <a:pt x="517" y="86"/>
                  </a:lnTo>
                  <a:lnTo>
                    <a:pt x="555" y="58"/>
                  </a:lnTo>
                  <a:lnTo>
                    <a:pt x="576" y="45"/>
                  </a:lnTo>
                  <a:lnTo>
                    <a:pt x="595" y="31"/>
                  </a:lnTo>
                  <a:lnTo>
                    <a:pt x="618" y="21"/>
                  </a:lnTo>
                  <a:lnTo>
                    <a:pt x="640" y="11"/>
                  </a:lnTo>
                  <a:lnTo>
                    <a:pt x="640" y="11"/>
                  </a:lnTo>
                  <a:lnTo>
                    <a:pt x="641" y="9"/>
                  </a:lnTo>
                  <a:lnTo>
                    <a:pt x="642" y="8"/>
                  </a:lnTo>
                  <a:lnTo>
                    <a:pt x="644" y="4"/>
                  </a:lnTo>
                  <a:lnTo>
                    <a:pt x="642" y="1"/>
                  </a:lnTo>
                  <a:lnTo>
                    <a:pt x="641" y="0"/>
                  </a:lnTo>
                  <a:lnTo>
                    <a:pt x="638" y="0"/>
                  </a:lnTo>
                  <a:lnTo>
                    <a:pt x="637" y="0"/>
                  </a:lnTo>
                  <a:lnTo>
                    <a:pt x="63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2" name="Freeform 1207"/>
            <p:cNvSpPr/>
            <p:nvPr/>
          </p:nvSpPr>
          <p:spPr bwMode="auto">
            <a:xfrm>
              <a:off x="5811838" y="2593975"/>
              <a:ext cx="155575" cy="112713"/>
            </a:xfrm>
            <a:custGeom>
              <a:avLst/>
              <a:gdLst/>
              <a:ahLst/>
              <a:cxnLst>
                <a:cxn ang="0">
                  <a:pos x="383" y="0"/>
                </a:cxn>
                <a:cxn ang="0">
                  <a:pos x="338" y="32"/>
                </a:cxn>
                <a:cxn ang="0">
                  <a:pos x="293" y="68"/>
                </a:cxn>
                <a:cxn ang="0">
                  <a:pos x="249" y="102"/>
                </a:cxn>
                <a:cxn ang="0">
                  <a:pos x="232" y="112"/>
                </a:cxn>
                <a:cxn ang="0">
                  <a:pos x="195" y="132"/>
                </a:cxn>
                <a:cxn ang="0">
                  <a:pos x="183" y="139"/>
                </a:cxn>
                <a:cxn ang="0">
                  <a:pos x="153" y="160"/>
                </a:cxn>
                <a:cxn ang="0">
                  <a:pos x="89" y="200"/>
                </a:cxn>
                <a:cxn ang="0">
                  <a:pos x="59" y="219"/>
                </a:cxn>
                <a:cxn ang="0">
                  <a:pos x="43" y="231"/>
                </a:cxn>
                <a:cxn ang="0">
                  <a:pos x="16" y="249"/>
                </a:cxn>
                <a:cxn ang="0">
                  <a:pos x="3" y="265"/>
                </a:cxn>
                <a:cxn ang="0">
                  <a:pos x="0" y="274"/>
                </a:cxn>
                <a:cxn ang="0">
                  <a:pos x="1" y="278"/>
                </a:cxn>
                <a:cxn ang="0">
                  <a:pos x="8" y="281"/>
                </a:cxn>
                <a:cxn ang="0">
                  <a:pos x="10" y="277"/>
                </a:cxn>
                <a:cxn ang="0">
                  <a:pos x="13" y="270"/>
                </a:cxn>
                <a:cxn ang="0">
                  <a:pos x="21" y="260"/>
                </a:cxn>
                <a:cxn ang="0">
                  <a:pos x="39" y="248"/>
                </a:cxn>
                <a:cxn ang="0">
                  <a:pos x="50" y="241"/>
                </a:cxn>
                <a:cxn ang="0">
                  <a:pos x="73" y="226"/>
                </a:cxn>
                <a:cxn ang="0">
                  <a:pos x="96" y="209"/>
                </a:cxn>
                <a:cxn ang="0">
                  <a:pos x="147" y="177"/>
                </a:cxn>
                <a:cxn ang="0">
                  <a:pos x="198" y="143"/>
                </a:cxn>
                <a:cxn ang="0">
                  <a:pos x="242" y="117"/>
                </a:cxn>
                <a:cxn ang="0">
                  <a:pos x="285" y="88"/>
                </a:cxn>
                <a:cxn ang="0">
                  <a:pos x="336" y="48"/>
                </a:cxn>
                <a:cxn ang="0">
                  <a:pos x="389" y="10"/>
                </a:cxn>
                <a:cxn ang="0">
                  <a:pos x="391" y="9"/>
                </a:cxn>
                <a:cxn ang="0">
                  <a:pos x="391" y="2"/>
                </a:cxn>
                <a:cxn ang="0">
                  <a:pos x="386" y="0"/>
                </a:cxn>
                <a:cxn ang="0">
                  <a:pos x="383" y="0"/>
                </a:cxn>
              </a:cxnLst>
              <a:rect l="0" t="0" r="r" b="b"/>
              <a:pathLst>
                <a:path w="391" h="281">
                  <a:moveTo>
                    <a:pt x="383" y="0"/>
                  </a:moveTo>
                  <a:lnTo>
                    <a:pt x="383" y="0"/>
                  </a:lnTo>
                  <a:lnTo>
                    <a:pt x="360" y="15"/>
                  </a:lnTo>
                  <a:lnTo>
                    <a:pt x="338" y="32"/>
                  </a:lnTo>
                  <a:lnTo>
                    <a:pt x="293" y="68"/>
                  </a:lnTo>
                  <a:lnTo>
                    <a:pt x="293" y="68"/>
                  </a:lnTo>
                  <a:lnTo>
                    <a:pt x="263" y="91"/>
                  </a:lnTo>
                  <a:lnTo>
                    <a:pt x="249" y="102"/>
                  </a:lnTo>
                  <a:lnTo>
                    <a:pt x="232" y="112"/>
                  </a:lnTo>
                  <a:lnTo>
                    <a:pt x="232" y="112"/>
                  </a:lnTo>
                  <a:lnTo>
                    <a:pt x="207" y="125"/>
                  </a:lnTo>
                  <a:lnTo>
                    <a:pt x="195" y="132"/>
                  </a:lnTo>
                  <a:lnTo>
                    <a:pt x="183" y="139"/>
                  </a:lnTo>
                  <a:lnTo>
                    <a:pt x="183" y="139"/>
                  </a:lnTo>
                  <a:lnTo>
                    <a:pt x="169" y="151"/>
                  </a:lnTo>
                  <a:lnTo>
                    <a:pt x="153" y="160"/>
                  </a:lnTo>
                  <a:lnTo>
                    <a:pt x="122" y="180"/>
                  </a:lnTo>
                  <a:lnTo>
                    <a:pt x="89" y="200"/>
                  </a:lnTo>
                  <a:lnTo>
                    <a:pt x="73" y="209"/>
                  </a:lnTo>
                  <a:lnTo>
                    <a:pt x="59" y="219"/>
                  </a:lnTo>
                  <a:lnTo>
                    <a:pt x="59" y="219"/>
                  </a:lnTo>
                  <a:lnTo>
                    <a:pt x="43" y="231"/>
                  </a:lnTo>
                  <a:lnTo>
                    <a:pt x="25" y="243"/>
                  </a:lnTo>
                  <a:lnTo>
                    <a:pt x="16" y="249"/>
                  </a:lnTo>
                  <a:lnTo>
                    <a:pt x="9" y="257"/>
                  </a:lnTo>
                  <a:lnTo>
                    <a:pt x="3" y="265"/>
                  </a:lnTo>
                  <a:lnTo>
                    <a:pt x="0" y="274"/>
                  </a:lnTo>
                  <a:lnTo>
                    <a:pt x="0" y="274"/>
                  </a:lnTo>
                  <a:lnTo>
                    <a:pt x="0" y="275"/>
                  </a:lnTo>
                  <a:lnTo>
                    <a:pt x="1" y="278"/>
                  </a:lnTo>
                  <a:lnTo>
                    <a:pt x="4" y="281"/>
                  </a:lnTo>
                  <a:lnTo>
                    <a:pt x="8" y="281"/>
                  </a:lnTo>
                  <a:lnTo>
                    <a:pt x="10" y="279"/>
                  </a:lnTo>
                  <a:lnTo>
                    <a:pt x="10" y="277"/>
                  </a:lnTo>
                  <a:lnTo>
                    <a:pt x="10" y="277"/>
                  </a:lnTo>
                  <a:lnTo>
                    <a:pt x="13" y="270"/>
                  </a:lnTo>
                  <a:lnTo>
                    <a:pt x="17" y="265"/>
                  </a:lnTo>
                  <a:lnTo>
                    <a:pt x="21" y="260"/>
                  </a:lnTo>
                  <a:lnTo>
                    <a:pt x="27" y="256"/>
                  </a:lnTo>
                  <a:lnTo>
                    <a:pt x="39" y="248"/>
                  </a:lnTo>
                  <a:lnTo>
                    <a:pt x="50" y="241"/>
                  </a:lnTo>
                  <a:lnTo>
                    <a:pt x="50" y="241"/>
                  </a:lnTo>
                  <a:lnTo>
                    <a:pt x="62" y="234"/>
                  </a:lnTo>
                  <a:lnTo>
                    <a:pt x="73" y="226"/>
                  </a:lnTo>
                  <a:lnTo>
                    <a:pt x="84" y="217"/>
                  </a:lnTo>
                  <a:lnTo>
                    <a:pt x="96" y="209"/>
                  </a:lnTo>
                  <a:lnTo>
                    <a:pt x="96" y="209"/>
                  </a:lnTo>
                  <a:lnTo>
                    <a:pt x="147" y="177"/>
                  </a:lnTo>
                  <a:lnTo>
                    <a:pt x="198" y="143"/>
                  </a:lnTo>
                  <a:lnTo>
                    <a:pt x="198" y="143"/>
                  </a:lnTo>
                  <a:lnTo>
                    <a:pt x="220" y="130"/>
                  </a:lnTo>
                  <a:lnTo>
                    <a:pt x="242" y="117"/>
                  </a:lnTo>
                  <a:lnTo>
                    <a:pt x="264" y="104"/>
                  </a:lnTo>
                  <a:lnTo>
                    <a:pt x="285" y="88"/>
                  </a:lnTo>
                  <a:lnTo>
                    <a:pt x="285" y="88"/>
                  </a:lnTo>
                  <a:lnTo>
                    <a:pt x="336" y="48"/>
                  </a:lnTo>
                  <a:lnTo>
                    <a:pt x="362" y="28"/>
                  </a:lnTo>
                  <a:lnTo>
                    <a:pt x="389" y="10"/>
                  </a:lnTo>
                  <a:lnTo>
                    <a:pt x="389" y="10"/>
                  </a:lnTo>
                  <a:lnTo>
                    <a:pt x="391" y="9"/>
                  </a:lnTo>
                  <a:lnTo>
                    <a:pt x="391" y="6"/>
                  </a:lnTo>
                  <a:lnTo>
                    <a:pt x="391" y="2"/>
                  </a:lnTo>
                  <a:lnTo>
                    <a:pt x="387" y="0"/>
                  </a:lnTo>
                  <a:lnTo>
                    <a:pt x="386" y="0"/>
                  </a:lnTo>
                  <a:lnTo>
                    <a:pt x="383" y="0"/>
                  </a:lnTo>
                  <a:lnTo>
                    <a:pt x="383"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3" name="Freeform 1208"/>
            <p:cNvSpPr/>
            <p:nvPr/>
          </p:nvSpPr>
          <p:spPr bwMode="auto">
            <a:xfrm>
              <a:off x="5253038" y="2143125"/>
              <a:ext cx="104775" cy="82550"/>
            </a:xfrm>
            <a:custGeom>
              <a:avLst/>
              <a:gdLst/>
              <a:ahLst/>
              <a:cxnLst>
                <a:cxn ang="0">
                  <a:pos x="257" y="0"/>
                </a:cxn>
                <a:cxn ang="0">
                  <a:pos x="257" y="0"/>
                </a:cxn>
                <a:cxn ang="0">
                  <a:pos x="249" y="2"/>
                </a:cxn>
                <a:cxn ang="0">
                  <a:pos x="241" y="5"/>
                </a:cxn>
                <a:cxn ang="0">
                  <a:pos x="227" y="15"/>
                </a:cxn>
                <a:cxn ang="0">
                  <a:pos x="213" y="26"/>
                </a:cxn>
                <a:cxn ang="0">
                  <a:pos x="199" y="36"/>
                </a:cxn>
                <a:cxn ang="0">
                  <a:pos x="199" y="36"/>
                </a:cxn>
                <a:cxn ang="0">
                  <a:pos x="179" y="49"/>
                </a:cxn>
                <a:cxn ang="0">
                  <a:pos x="161" y="64"/>
                </a:cxn>
                <a:cxn ang="0">
                  <a:pos x="122" y="91"/>
                </a:cxn>
                <a:cxn ang="0">
                  <a:pos x="122" y="91"/>
                </a:cxn>
                <a:cxn ang="0">
                  <a:pos x="105" y="106"/>
                </a:cxn>
                <a:cxn ang="0">
                  <a:pos x="87" y="120"/>
                </a:cxn>
                <a:cxn ang="0">
                  <a:pos x="51" y="148"/>
                </a:cxn>
                <a:cxn ang="0">
                  <a:pos x="51" y="148"/>
                </a:cxn>
                <a:cxn ang="0">
                  <a:pos x="38" y="159"/>
                </a:cxn>
                <a:cxn ang="0">
                  <a:pos x="24" y="171"/>
                </a:cxn>
                <a:cxn ang="0">
                  <a:pos x="11" y="185"/>
                </a:cxn>
                <a:cxn ang="0">
                  <a:pos x="5" y="192"/>
                </a:cxn>
                <a:cxn ang="0">
                  <a:pos x="2" y="200"/>
                </a:cxn>
                <a:cxn ang="0">
                  <a:pos x="2" y="200"/>
                </a:cxn>
                <a:cxn ang="0">
                  <a:pos x="0" y="202"/>
                </a:cxn>
                <a:cxn ang="0">
                  <a:pos x="2" y="205"/>
                </a:cxn>
                <a:cxn ang="0">
                  <a:pos x="4" y="208"/>
                </a:cxn>
                <a:cxn ang="0">
                  <a:pos x="5" y="209"/>
                </a:cxn>
                <a:cxn ang="0">
                  <a:pos x="8" y="209"/>
                </a:cxn>
                <a:cxn ang="0">
                  <a:pos x="9" y="208"/>
                </a:cxn>
                <a:cxn ang="0">
                  <a:pos x="11" y="206"/>
                </a:cxn>
                <a:cxn ang="0">
                  <a:pos x="11" y="206"/>
                </a:cxn>
                <a:cxn ang="0">
                  <a:pos x="15" y="199"/>
                </a:cxn>
                <a:cxn ang="0">
                  <a:pos x="20" y="192"/>
                </a:cxn>
                <a:cxn ang="0">
                  <a:pos x="33" y="179"/>
                </a:cxn>
                <a:cxn ang="0">
                  <a:pos x="46" y="167"/>
                </a:cxn>
                <a:cxn ang="0">
                  <a:pos x="59" y="157"/>
                </a:cxn>
                <a:cxn ang="0">
                  <a:pos x="59" y="157"/>
                </a:cxn>
                <a:cxn ang="0">
                  <a:pos x="93" y="128"/>
                </a:cxn>
                <a:cxn ang="0">
                  <a:pos x="128" y="102"/>
                </a:cxn>
                <a:cxn ang="0">
                  <a:pos x="128" y="102"/>
                </a:cxn>
                <a:cxn ang="0">
                  <a:pos x="158" y="78"/>
                </a:cxn>
                <a:cxn ang="0">
                  <a:pos x="190" y="56"/>
                </a:cxn>
                <a:cxn ang="0">
                  <a:pos x="190" y="56"/>
                </a:cxn>
                <a:cxn ang="0">
                  <a:pos x="220" y="36"/>
                </a:cxn>
                <a:cxn ang="0">
                  <a:pos x="220" y="36"/>
                </a:cxn>
                <a:cxn ang="0">
                  <a:pos x="229" y="30"/>
                </a:cxn>
                <a:cxn ang="0">
                  <a:pos x="240" y="22"/>
                </a:cxn>
                <a:cxn ang="0">
                  <a:pos x="250" y="14"/>
                </a:cxn>
                <a:cxn ang="0">
                  <a:pos x="254" y="12"/>
                </a:cxn>
                <a:cxn ang="0">
                  <a:pos x="259" y="10"/>
                </a:cxn>
                <a:cxn ang="0">
                  <a:pos x="259" y="10"/>
                </a:cxn>
                <a:cxn ang="0">
                  <a:pos x="262" y="10"/>
                </a:cxn>
                <a:cxn ang="0">
                  <a:pos x="263" y="8"/>
                </a:cxn>
                <a:cxn ang="0">
                  <a:pos x="263" y="6"/>
                </a:cxn>
                <a:cxn ang="0">
                  <a:pos x="263" y="4"/>
                </a:cxn>
                <a:cxn ang="0">
                  <a:pos x="261" y="1"/>
                </a:cxn>
                <a:cxn ang="0">
                  <a:pos x="258" y="0"/>
                </a:cxn>
                <a:cxn ang="0">
                  <a:pos x="257" y="0"/>
                </a:cxn>
                <a:cxn ang="0">
                  <a:pos x="257" y="0"/>
                </a:cxn>
              </a:cxnLst>
              <a:rect l="0" t="0" r="r" b="b"/>
              <a:pathLst>
                <a:path w="263" h="209">
                  <a:moveTo>
                    <a:pt x="257" y="0"/>
                  </a:moveTo>
                  <a:lnTo>
                    <a:pt x="257" y="0"/>
                  </a:lnTo>
                  <a:lnTo>
                    <a:pt x="249" y="2"/>
                  </a:lnTo>
                  <a:lnTo>
                    <a:pt x="241" y="5"/>
                  </a:lnTo>
                  <a:lnTo>
                    <a:pt x="227" y="15"/>
                  </a:lnTo>
                  <a:lnTo>
                    <a:pt x="213" y="26"/>
                  </a:lnTo>
                  <a:lnTo>
                    <a:pt x="199" y="36"/>
                  </a:lnTo>
                  <a:lnTo>
                    <a:pt x="199" y="36"/>
                  </a:lnTo>
                  <a:lnTo>
                    <a:pt x="179" y="49"/>
                  </a:lnTo>
                  <a:lnTo>
                    <a:pt x="161" y="64"/>
                  </a:lnTo>
                  <a:lnTo>
                    <a:pt x="122" y="91"/>
                  </a:lnTo>
                  <a:lnTo>
                    <a:pt x="122" y="91"/>
                  </a:lnTo>
                  <a:lnTo>
                    <a:pt x="105" y="106"/>
                  </a:lnTo>
                  <a:lnTo>
                    <a:pt x="87" y="120"/>
                  </a:lnTo>
                  <a:lnTo>
                    <a:pt x="51" y="148"/>
                  </a:lnTo>
                  <a:lnTo>
                    <a:pt x="51" y="148"/>
                  </a:lnTo>
                  <a:lnTo>
                    <a:pt x="38" y="159"/>
                  </a:lnTo>
                  <a:lnTo>
                    <a:pt x="24" y="171"/>
                  </a:lnTo>
                  <a:lnTo>
                    <a:pt x="11" y="185"/>
                  </a:lnTo>
                  <a:lnTo>
                    <a:pt x="5" y="192"/>
                  </a:lnTo>
                  <a:lnTo>
                    <a:pt x="2" y="200"/>
                  </a:lnTo>
                  <a:lnTo>
                    <a:pt x="2" y="200"/>
                  </a:lnTo>
                  <a:lnTo>
                    <a:pt x="0" y="202"/>
                  </a:lnTo>
                  <a:lnTo>
                    <a:pt x="2" y="205"/>
                  </a:lnTo>
                  <a:lnTo>
                    <a:pt x="4" y="208"/>
                  </a:lnTo>
                  <a:lnTo>
                    <a:pt x="5" y="209"/>
                  </a:lnTo>
                  <a:lnTo>
                    <a:pt x="8" y="209"/>
                  </a:lnTo>
                  <a:lnTo>
                    <a:pt x="9" y="208"/>
                  </a:lnTo>
                  <a:lnTo>
                    <a:pt x="11" y="206"/>
                  </a:lnTo>
                  <a:lnTo>
                    <a:pt x="11" y="206"/>
                  </a:lnTo>
                  <a:lnTo>
                    <a:pt x="15" y="199"/>
                  </a:lnTo>
                  <a:lnTo>
                    <a:pt x="20" y="192"/>
                  </a:lnTo>
                  <a:lnTo>
                    <a:pt x="33" y="179"/>
                  </a:lnTo>
                  <a:lnTo>
                    <a:pt x="46" y="167"/>
                  </a:lnTo>
                  <a:lnTo>
                    <a:pt x="59" y="157"/>
                  </a:lnTo>
                  <a:lnTo>
                    <a:pt x="59" y="157"/>
                  </a:lnTo>
                  <a:lnTo>
                    <a:pt x="93" y="128"/>
                  </a:lnTo>
                  <a:lnTo>
                    <a:pt x="128" y="102"/>
                  </a:lnTo>
                  <a:lnTo>
                    <a:pt x="128" y="102"/>
                  </a:lnTo>
                  <a:lnTo>
                    <a:pt x="158" y="78"/>
                  </a:lnTo>
                  <a:lnTo>
                    <a:pt x="190" y="56"/>
                  </a:lnTo>
                  <a:lnTo>
                    <a:pt x="190" y="56"/>
                  </a:lnTo>
                  <a:lnTo>
                    <a:pt x="220" y="36"/>
                  </a:lnTo>
                  <a:lnTo>
                    <a:pt x="220" y="36"/>
                  </a:lnTo>
                  <a:lnTo>
                    <a:pt x="229" y="30"/>
                  </a:lnTo>
                  <a:lnTo>
                    <a:pt x="240" y="22"/>
                  </a:lnTo>
                  <a:lnTo>
                    <a:pt x="250" y="14"/>
                  </a:lnTo>
                  <a:lnTo>
                    <a:pt x="254" y="12"/>
                  </a:lnTo>
                  <a:lnTo>
                    <a:pt x="259" y="10"/>
                  </a:lnTo>
                  <a:lnTo>
                    <a:pt x="259" y="10"/>
                  </a:lnTo>
                  <a:lnTo>
                    <a:pt x="262" y="10"/>
                  </a:lnTo>
                  <a:lnTo>
                    <a:pt x="263" y="8"/>
                  </a:lnTo>
                  <a:lnTo>
                    <a:pt x="263" y="6"/>
                  </a:lnTo>
                  <a:lnTo>
                    <a:pt x="263" y="4"/>
                  </a:lnTo>
                  <a:lnTo>
                    <a:pt x="261" y="1"/>
                  </a:lnTo>
                  <a:lnTo>
                    <a:pt x="258" y="0"/>
                  </a:lnTo>
                  <a:lnTo>
                    <a:pt x="257" y="0"/>
                  </a:lnTo>
                  <a:lnTo>
                    <a:pt x="25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4" name="Freeform 1209"/>
            <p:cNvSpPr/>
            <p:nvPr/>
          </p:nvSpPr>
          <p:spPr bwMode="auto">
            <a:xfrm>
              <a:off x="5243513" y="2185988"/>
              <a:ext cx="103188" cy="79375"/>
            </a:xfrm>
            <a:custGeom>
              <a:avLst/>
              <a:gdLst/>
              <a:ahLst/>
              <a:cxnLst>
                <a:cxn ang="0">
                  <a:pos x="249" y="1"/>
                </a:cxn>
                <a:cxn ang="0">
                  <a:pos x="249" y="1"/>
                </a:cxn>
                <a:cxn ang="0">
                  <a:pos x="243" y="7"/>
                </a:cxn>
                <a:cxn ang="0">
                  <a:pos x="237" y="13"/>
                </a:cxn>
                <a:cxn ang="0">
                  <a:pos x="221" y="23"/>
                </a:cxn>
                <a:cxn ang="0">
                  <a:pos x="205" y="32"/>
                </a:cxn>
                <a:cxn ang="0">
                  <a:pos x="190" y="40"/>
                </a:cxn>
                <a:cxn ang="0">
                  <a:pos x="190" y="40"/>
                </a:cxn>
                <a:cxn ang="0">
                  <a:pos x="174" y="52"/>
                </a:cxn>
                <a:cxn ang="0">
                  <a:pos x="158" y="62"/>
                </a:cxn>
                <a:cxn ang="0">
                  <a:pos x="127" y="87"/>
                </a:cxn>
                <a:cxn ang="0">
                  <a:pos x="127" y="87"/>
                </a:cxn>
                <a:cxn ang="0">
                  <a:pos x="63" y="136"/>
                </a:cxn>
                <a:cxn ang="0">
                  <a:pos x="31" y="162"/>
                </a:cxn>
                <a:cxn ang="0">
                  <a:pos x="1" y="188"/>
                </a:cxn>
                <a:cxn ang="0">
                  <a:pos x="1" y="188"/>
                </a:cxn>
                <a:cxn ang="0">
                  <a:pos x="0" y="189"/>
                </a:cxn>
                <a:cxn ang="0">
                  <a:pos x="0" y="192"/>
                </a:cxn>
                <a:cxn ang="0">
                  <a:pos x="1" y="196"/>
                </a:cxn>
                <a:cxn ang="0">
                  <a:pos x="5" y="197"/>
                </a:cxn>
                <a:cxn ang="0">
                  <a:pos x="8" y="197"/>
                </a:cxn>
                <a:cxn ang="0">
                  <a:pos x="9" y="196"/>
                </a:cxn>
                <a:cxn ang="0">
                  <a:pos x="9" y="196"/>
                </a:cxn>
                <a:cxn ang="0">
                  <a:pos x="42" y="168"/>
                </a:cxn>
                <a:cxn ang="0">
                  <a:pos x="75" y="142"/>
                </a:cxn>
                <a:cxn ang="0">
                  <a:pos x="141" y="90"/>
                </a:cxn>
                <a:cxn ang="0">
                  <a:pos x="141" y="90"/>
                </a:cxn>
                <a:cxn ang="0">
                  <a:pos x="173" y="68"/>
                </a:cxn>
                <a:cxn ang="0">
                  <a:pos x="204" y="45"/>
                </a:cxn>
                <a:cxn ang="0">
                  <a:pos x="204" y="45"/>
                </a:cxn>
                <a:cxn ang="0">
                  <a:pos x="218" y="38"/>
                </a:cxn>
                <a:cxn ang="0">
                  <a:pos x="233" y="30"/>
                </a:cxn>
                <a:cxn ang="0">
                  <a:pos x="246" y="21"/>
                </a:cxn>
                <a:cxn ang="0">
                  <a:pos x="251" y="15"/>
                </a:cxn>
                <a:cxn ang="0">
                  <a:pos x="256" y="10"/>
                </a:cxn>
                <a:cxn ang="0">
                  <a:pos x="256" y="10"/>
                </a:cxn>
                <a:cxn ang="0">
                  <a:pos x="258" y="7"/>
                </a:cxn>
                <a:cxn ang="0">
                  <a:pos x="258" y="5"/>
                </a:cxn>
                <a:cxn ang="0">
                  <a:pos x="256" y="1"/>
                </a:cxn>
                <a:cxn ang="0">
                  <a:pos x="255" y="0"/>
                </a:cxn>
                <a:cxn ang="0">
                  <a:pos x="252" y="0"/>
                </a:cxn>
                <a:cxn ang="0">
                  <a:pos x="251" y="0"/>
                </a:cxn>
                <a:cxn ang="0">
                  <a:pos x="249" y="1"/>
                </a:cxn>
                <a:cxn ang="0">
                  <a:pos x="249" y="1"/>
                </a:cxn>
              </a:cxnLst>
              <a:rect l="0" t="0" r="r" b="b"/>
              <a:pathLst>
                <a:path w="258" h="197">
                  <a:moveTo>
                    <a:pt x="249" y="1"/>
                  </a:moveTo>
                  <a:lnTo>
                    <a:pt x="249" y="1"/>
                  </a:lnTo>
                  <a:lnTo>
                    <a:pt x="243" y="7"/>
                  </a:lnTo>
                  <a:lnTo>
                    <a:pt x="237" y="13"/>
                  </a:lnTo>
                  <a:lnTo>
                    <a:pt x="221" y="23"/>
                  </a:lnTo>
                  <a:lnTo>
                    <a:pt x="205" y="32"/>
                  </a:lnTo>
                  <a:lnTo>
                    <a:pt x="190" y="40"/>
                  </a:lnTo>
                  <a:lnTo>
                    <a:pt x="190" y="40"/>
                  </a:lnTo>
                  <a:lnTo>
                    <a:pt x="174" y="52"/>
                  </a:lnTo>
                  <a:lnTo>
                    <a:pt x="158" y="62"/>
                  </a:lnTo>
                  <a:lnTo>
                    <a:pt x="127" y="87"/>
                  </a:lnTo>
                  <a:lnTo>
                    <a:pt x="127" y="87"/>
                  </a:lnTo>
                  <a:lnTo>
                    <a:pt x="63" y="136"/>
                  </a:lnTo>
                  <a:lnTo>
                    <a:pt x="31" y="162"/>
                  </a:lnTo>
                  <a:lnTo>
                    <a:pt x="1" y="188"/>
                  </a:lnTo>
                  <a:lnTo>
                    <a:pt x="1" y="188"/>
                  </a:lnTo>
                  <a:lnTo>
                    <a:pt x="0" y="189"/>
                  </a:lnTo>
                  <a:lnTo>
                    <a:pt x="0" y="192"/>
                  </a:lnTo>
                  <a:lnTo>
                    <a:pt x="1" y="196"/>
                  </a:lnTo>
                  <a:lnTo>
                    <a:pt x="5" y="197"/>
                  </a:lnTo>
                  <a:lnTo>
                    <a:pt x="8" y="197"/>
                  </a:lnTo>
                  <a:lnTo>
                    <a:pt x="9" y="196"/>
                  </a:lnTo>
                  <a:lnTo>
                    <a:pt x="9" y="196"/>
                  </a:lnTo>
                  <a:lnTo>
                    <a:pt x="42" y="168"/>
                  </a:lnTo>
                  <a:lnTo>
                    <a:pt x="75" y="142"/>
                  </a:lnTo>
                  <a:lnTo>
                    <a:pt x="141" y="90"/>
                  </a:lnTo>
                  <a:lnTo>
                    <a:pt x="141" y="90"/>
                  </a:lnTo>
                  <a:lnTo>
                    <a:pt x="173" y="68"/>
                  </a:lnTo>
                  <a:lnTo>
                    <a:pt x="204" y="45"/>
                  </a:lnTo>
                  <a:lnTo>
                    <a:pt x="204" y="45"/>
                  </a:lnTo>
                  <a:lnTo>
                    <a:pt x="218" y="38"/>
                  </a:lnTo>
                  <a:lnTo>
                    <a:pt x="233" y="30"/>
                  </a:lnTo>
                  <a:lnTo>
                    <a:pt x="246" y="21"/>
                  </a:lnTo>
                  <a:lnTo>
                    <a:pt x="251" y="15"/>
                  </a:lnTo>
                  <a:lnTo>
                    <a:pt x="256" y="10"/>
                  </a:lnTo>
                  <a:lnTo>
                    <a:pt x="256" y="10"/>
                  </a:lnTo>
                  <a:lnTo>
                    <a:pt x="258" y="7"/>
                  </a:lnTo>
                  <a:lnTo>
                    <a:pt x="258" y="5"/>
                  </a:lnTo>
                  <a:lnTo>
                    <a:pt x="256" y="1"/>
                  </a:lnTo>
                  <a:lnTo>
                    <a:pt x="255" y="0"/>
                  </a:lnTo>
                  <a:lnTo>
                    <a:pt x="252" y="0"/>
                  </a:lnTo>
                  <a:lnTo>
                    <a:pt x="251" y="0"/>
                  </a:lnTo>
                  <a:lnTo>
                    <a:pt x="249" y="1"/>
                  </a:lnTo>
                  <a:lnTo>
                    <a:pt x="249"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5" name="Freeform 1211"/>
            <p:cNvSpPr/>
            <p:nvPr/>
          </p:nvSpPr>
          <p:spPr bwMode="auto">
            <a:xfrm>
              <a:off x="5237163" y="2224088"/>
              <a:ext cx="107950" cy="79375"/>
            </a:xfrm>
            <a:custGeom>
              <a:avLst/>
              <a:gdLst/>
              <a:ahLst/>
              <a:cxnLst>
                <a:cxn ang="0">
                  <a:pos x="266" y="0"/>
                </a:cxn>
                <a:cxn ang="0">
                  <a:pos x="266" y="0"/>
                </a:cxn>
                <a:cxn ang="0">
                  <a:pos x="249" y="12"/>
                </a:cxn>
                <a:cxn ang="0">
                  <a:pos x="232" y="22"/>
                </a:cxn>
                <a:cxn ang="0">
                  <a:pos x="197" y="41"/>
                </a:cxn>
                <a:cxn ang="0">
                  <a:pos x="197" y="41"/>
                </a:cxn>
                <a:cxn ang="0">
                  <a:pos x="178" y="51"/>
                </a:cxn>
                <a:cxn ang="0">
                  <a:pos x="161" y="63"/>
                </a:cxn>
                <a:cxn ang="0">
                  <a:pos x="129" y="88"/>
                </a:cxn>
                <a:cxn ang="0">
                  <a:pos x="129" y="88"/>
                </a:cxn>
                <a:cxn ang="0">
                  <a:pos x="98" y="110"/>
                </a:cxn>
                <a:cxn ang="0">
                  <a:pos x="70" y="133"/>
                </a:cxn>
                <a:cxn ang="0">
                  <a:pos x="70" y="133"/>
                </a:cxn>
                <a:cxn ang="0">
                  <a:pos x="54" y="148"/>
                </a:cxn>
                <a:cxn ang="0">
                  <a:pos x="38" y="164"/>
                </a:cxn>
                <a:cxn ang="0">
                  <a:pos x="30" y="170"/>
                </a:cxn>
                <a:cxn ang="0">
                  <a:pos x="23" y="178"/>
                </a:cxn>
                <a:cxn ang="0">
                  <a:pos x="13" y="183"/>
                </a:cxn>
                <a:cxn ang="0">
                  <a:pos x="4" y="187"/>
                </a:cxn>
                <a:cxn ang="0">
                  <a:pos x="4" y="187"/>
                </a:cxn>
                <a:cxn ang="0">
                  <a:pos x="3" y="187"/>
                </a:cxn>
                <a:cxn ang="0">
                  <a:pos x="2" y="190"/>
                </a:cxn>
                <a:cxn ang="0">
                  <a:pos x="0" y="192"/>
                </a:cxn>
                <a:cxn ang="0">
                  <a:pos x="3" y="196"/>
                </a:cxn>
                <a:cxn ang="0">
                  <a:pos x="4" y="198"/>
                </a:cxn>
                <a:cxn ang="0">
                  <a:pos x="7" y="198"/>
                </a:cxn>
                <a:cxn ang="0">
                  <a:pos x="11" y="198"/>
                </a:cxn>
                <a:cxn ang="0">
                  <a:pos x="11" y="198"/>
                </a:cxn>
                <a:cxn ang="0">
                  <a:pos x="13" y="196"/>
                </a:cxn>
                <a:cxn ang="0">
                  <a:pos x="15" y="195"/>
                </a:cxn>
                <a:cxn ang="0">
                  <a:pos x="15" y="195"/>
                </a:cxn>
                <a:cxn ang="0">
                  <a:pos x="25" y="188"/>
                </a:cxn>
                <a:cxn ang="0">
                  <a:pos x="34" y="181"/>
                </a:cxn>
                <a:cxn ang="0">
                  <a:pos x="53" y="164"/>
                </a:cxn>
                <a:cxn ang="0">
                  <a:pos x="53" y="164"/>
                </a:cxn>
                <a:cxn ang="0">
                  <a:pos x="70" y="148"/>
                </a:cxn>
                <a:cxn ang="0">
                  <a:pos x="88" y="132"/>
                </a:cxn>
                <a:cxn ang="0">
                  <a:pos x="126" y="103"/>
                </a:cxn>
                <a:cxn ang="0">
                  <a:pos x="126" y="103"/>
                </a:cxn>
                <a:cxn ang="0">
                  <a:pos x="159" y="79"/>
                </a:cxn>
                <a:cxn ang="0">
                  <a:pos x="176" y="65"/>
                </a:cxn>
                <a:cxn ang="0">
                  <a:pos x="194" y="55"/>
                </a:cxn>
                <a:cxn ang="0">
                  <a:pos x="194" y="55"/>
                </a:cxn>
                <a:cxn ang="0">
                  <a:pos x="233" y="34"/>
                </a:cxn>
                <a:cxn ang="0">
                  <a:pos x="253" y="22"/>
                </a:cxn>
                <a:cxn ang="0">
                  <a:pos x="272" y="11"/>
                </a:cxn>
                <a:cxn ang="0">
                  <a:pos x="272" y="11"/>
                </a:cxn>
                <a:cxn ang="0">
                  <a:pos x="274" y="9"/>
                </a:cxn>
                <a:cxn ang="0">
                  <a:pos x="275" y="7"/>
                </a:cxn>
                <a:cxn ang="0">
                  <a:pos x="274" y="3"/>
                </a:cxn>
                <a:cxn ang="0">
                  <a:pos x="272" y="1"/>
                </a:cxn>
                <a:cxn ang="0">
                  <a:pos x="270" y="0"/>
                </a:cxn>
                <a:cxn ang="0">
                  <a:pos x="269" y="0"/>
                </a:cxn>
                <a:cxn ang="0">
                  <a:pos x="266" y="0"/>
                </a:cxn>
                <a:cxn ang="0">
                  <a:pos x="266" y="0"/>
                </a:cxn>
              </a:cxnLst>
              <a:rect l="0" t="0" r="r" b="b"/>
              <a:pathLst>
                <a:path w="275" h="198">
                  <a:moveTo>
                    <a:pt x="266" y="0"/>
                  </a:moveTo>
                  <a:lnTo>
                    <a:pt x="266" y="0"/>
                  </a:lnTo>
                  <a:lnTo>
                    <a:pt x="249" y="12"/>
                  </a:lnTo>
                  <a:lnTo>
                    <a:pt x="232" y="22"/>
                  </a:lnTo>
                  <a:lnTo>
                    <a:pt x="197" y="41"/>
                  </a:lnTo>
                  <a:lnTo>
                    <a:pt x="197" y="41"/>
                  </a:lnTo>
                  <a:lnTo>
                    <a:pt x="178" y="51"/>
                  </a:lnTo>
                  <a:lnTo>
                    <a:pt x="161" y="63"/>
                  </a:lnTo>
                  <a:lnTo>
                    <a:pt x="129" y="88"/>
                  </a:lnTo>
                  <a:lnTo>
                    <a:pt x="129" y="88"/>
                  </a:lnTo>
                  <a:lnTo>
                    <a:pt x="98" y="110"/>
                  </a:lnTo>
                  <a:lnTo>
                    <a:pt x="70" y="133"/>
                  </a:lnTo>
                  <a:lnTo>
                    <a:pt x="70" y="133"/>
                  </a:lnTo>
                  <a:lnTo>
                    <a:pt x="54" y="148"/>
                  </a:lnTo>
                  <a:lnTo>
                    <a:pt x="38" y="164"/>
                  </a:lnTo>
                  <a:lnTo>
                    <a:pt x="30" y="170"/>
                  </a:lnTo>
                  <a:lnTo>
                    <a:pt x="23" y="178"/>
                  </a:lnTo>
                  <a:lnTo>
                    <a:pt x="13" y="183"/>
                  </a:lnTo>
                  <a:lnTo>
                    <a:pt x="4" y="187"/>
                  </a:lnTo>
                  <a:lnTo>
                    <a:pt x="4" y="187"/>
                  </a:lnTo>
                  <a:lnTo>
                    <a:pt x="3" y="187"/>
                  </a:lnTo>
                  <a:lnTo>
                    <a:pt x="2" y="190"/>
                  </a:lnTo>
                  <a:lnTo>
                    <a:pt x="0" y="192"/>
                  </a:lnTo>
                  <a:lnTo>
                    <a:pt x="3" y="196"/>
                  </a:lnTo>
                  <a:lnTo>
                    <a:pt x="4" y="198"/>
                  </a:lnTo>
                  <a:lnTo>
                    <a:pt x="7" y="198"/>
                  </a:lnTo>
                  <a:lnTo>
                    <a:pt x="11" y="198"/>
                  </a:lnTo>
                  <a:lnTo>
                    <a:pt x="11" y="198"/>
                  </a:lnTo>
                  <a:lnTo>
                    <a:pt x="13" y="196"/>
                  </a:lnTo>
                  <a:lnTo>
                    <a:pt x="15" y="195"/>
                  </a:lnTo>
                  <a:lnTo>
                    <a:pt x="15" y="195"/>
                  </a:lnTo>
                  <a:lnTo>
                    <a:pt x="25" y="188"/>
                  </a:lnTo>
                  <a:lnTo>
                    <a:pt x="34" y="181"/>
                  </a:lnTo>
                  <a:lnTo>
                    <a:pt x="53" y="164"/>
                  </a:lnTo>
                  <a:lnTo>
                    <a:pt x="53" y="164"/>
                  </a:lnTo>
                  <a:lnTo>
                    <a:pt x="70" y="148"/>
                  </a:lnTo>
                  <a:lnTo>
                    <a:pt x="88" y="132"/>
                  </a:lnTo>
                  <a:lnTo>
                    <a:pt x="126" y="103"/>
                  </a:lnTo>
                  <a:lnTo>
                    <a:pt x="126" y="103"/>
                  </a:lnTo>
                  <a:lnTo>
                    <a:pt x="159" y="79"/>
                  </a:lnTo>
                  <a:lnTo>
                    <a:pt x="176" y="65"/>
                  </a:lnTo>
                  <a:lnTo>
                    <a:pt x="194" y="55"/>
                  </a:lnTo>
                  <a:lnTo>
                    <a:pt x="194" y="55"/>
                  </a:lnTo>
                  <a:lnTo>
                    <a:pt x="233" y="34"/>
                  </a:lnTo>
                  <a:lnTo>
                    <a:pt x="253" y="22"/>
                  </a:lnTo>
                  <a:lnTo>
                    <a:pt x="272" y="11"/>
                  </a:lnTo>
                  <a:lnTo>
                    <a:pt x="272" y="11"/>
                  </a:lnTo>
                  <a:lnTo>
                    <a:pt x="274" y="9"/>
                  </a:lnTo>
                  <a:lnTo>
                    <a:pt x="275" y="7"/>
                  </a:lnTo>
                  <a:lnTo>
                    <a:pt x="274" y="3"/>
                  </a:lnTo>
                  <a:lnTo>
                    <a:pt x="272" y="1"/>
                  </a:lnTo>
                  <a:lnTo>
                    <a:pt x="270" y="0"/>
                  </a:lnTo>
                  <a:lnTo>
                    <a:pt x="269" y="0"/>
                  </a:lnTo>
                  <a:lnTo>
                    <a:pt x="266" y="0"/>
                  </a:lnTo>
                  <a:lnTo>
                    <a:pt x="26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6" name="Freeform 1212"/>
            <p:cNvSpPr/>
            <p:nvPr/>
          </p:nvSpPr>
          <p:spPr bwMode="auto">
            <a:xfrm>
              <a:off x="5243513" y="2257425"/>
              <a:ext cx="103188" cy="79375"/>
            </a:xfrm>
            <a:custGeom>
              <a:avLst/>
              <a:gdLst/>
              <a:ahLst/>
              <a:cxnLst>
                <a:cxn ang="0">
                  <a:pos x="249" y="1"/>
                </a:cxn>
                <a:cxn ang="0">
                  <a:pos x="237" y="10"/>
                </a:cxn>
                <a:cxn ang="0">
                  <a:pos x="224" y="15"/>
                </a:cxn>
                <a:cxn ang="0">
                  <a:pos x="211" y="25"/>
                </a:cxn>
                <a:cxn ang="0">
                  <a:pos x="196" y="35"/>
                </a:cxn>
                <a:cxn ang="0">
                  <a:pos x="182" y="43"/>
                </a:cxn>
                <a:cxn ang="0">
                  <a:pos x="141" y="76"/>
                </a:cxn>
                <a:cxn ang="0">
                  <a:pos x="126" y="90"/>
                </a:cxn>
                <a:cxn ang="0">
                  <a:pos x="77" y="132"/>
                </a:cxn>
                <a:cxn ang="0">
                  <a:pos x="60" y="146"/>
                </a:cxn>
                <a:cxn ang="0">
                  <a:pos x="43" y="161"/>
                </a:cxn>
                <a:cxn ang="0">
                  <a:pos x="26" y="176"/>
                </a:cxn>
                <a:cxn ang="0">
                  <a:pos x="16" y="184"/>
                </a:cxn>
                <a:cxn ang="0">
                  <a:pos x="5" y="186"/>
                </a:cxn>
                <a:cxn ang="0">
                  <a:pos x="3" y="187"/>
                </a:cxn>
                <a:cxn ang="0">
                  <a:pos x="0" y="192"/>
                </a:cxn>
                <a:cxn ang="0">
                  <a:pos x="3" y="197"/>
                </a:cxn>
                <a:cxn ang="0">
                  <a:pos x="13" y="197"/>
                </a:cxn>
                <a:cxn ang="0">
                  <a:pos x="16" y="197"/>
                </a:cxn>
                <a:cxn ang="0">
                  <a:pos x="17" y="196"/>
                </a:cxn>
                <a:cxn ang="0">
                  <a:pos x="33" y="186"/>
                </a:cxn>
                <a:cxn ang="0">
                  <a:pos x="47" y="172"/>
                </a:cxn>
                <a:cxn ang="0">
                  <a:pos x="84" y="141"/>
                </a:cxn>
                <a:cxn ang="0">
                  <a:pos x="122" y="108"/>
                </a:cxn>
                <a:cxn ang="0">
                  <a:pos x="140" y="91"/>
                </a:cxn>
                <a:cxn ang="0">
                  <a:pos x="180" y="59"/>
                </a:cxn>
                <a:cxn ang="0">
                  <a:pos x="203" y="44"/>
                </a:cxn>
                <a:cxn ang="0">
                  <a:pos x="230" y="26"/>
                </a:cxn>
                <a:cxn ang="0">
                  <a:pos x="237" y="22"/>
                </a:cxn>
                <a:cxn ang="0">
                  <a:pos x="251" y="14"/>
                </a:cxn>
                <a:cxn ang="0">
                  <a:pos x="256" y="9"/>
                </a:cxn>
                <a:cxn ang="0">
                  <a:pos x="258" y="5"/>
                </a:cxn>
                <a:cxn ang="0">
                  <a:pos x="255" y="0"/>
                </a:cxn>
                <a:cxn ang="0">
                  <a:pos x="251" y="0"/>
                </a:cxn>
                <a:cxn ang="0">
                  <a:pos x="249" y="1"/>
                </a:cxn>
              </a:cxnLst>
              <a:rect l="0" t="0" r="r" b="b"/>
              <a:pathLst>
                <a:path w="258" h="197">
                  <a:moveTo>
                    <a:pt x="249" y="1"/>
                  </a:moveTo>
                  <a:lnTo>
                    <a:pt x="249" y="1"/>
                  </a:lnTo>
                  <a:lnTo>
                    <a:pt x="243" y="6"/>
                  </a:lnTo>
                  <a:lnTo>
                    <a:pt x="237" y="10"/>
                  </a:lnTo>
                  <a:lnTo>
                    <a:pt x="224" y="15"/>
                  </a:lnTo>
                  <a:lnTo>
                    <a:pt x="224" y="15"/>
                  </a:lnTo>
                  <a:lnTo>
                    <a:pt x="217" y="21"/>
                  </a:lnTo>
                  <a:lnTo>
                    <a:pt x="211" y="25"/>
                  </a:lnTo>
                  <a:lnTo>
                    <a:pt x="204" y="30"/>
                  </a:lnTo>
                  <a:lnTo>
                    <a:pt x="196" y="35"/>
                  </a:lnTo>
                  <a:lnTo>
                    <a:pt x="196" y="35"/>
                  </a:lnTo>
                  <a:lnTo>
                    <a:pt x="182" y="43"/>
                  </a:lnTo>
                  <a:lnTo>
                    <a:pt x="169" y="53"/>
                  </a:lnTo>
                  <a:lnTo>
                    <a:pt x="141" y="76"/>
                  </a:lnTo>
                  <a:lnTo>
                    <a:pt x="141" y="76"/>
                  </a:lnTo>
                  <a:lnTo>
                    <a:pt x="126" y="90"/>
                  </a:lnTo>
                  <a:lnTo>
                    <a:pt x="110" y="103"/>
                  </a:lnTo>
                  <a:lnTo>
                    <a:pt x="77" y="132"/>
                  </a:lnTo>
                  <a:lnTo>
                    <a:pt x="77" y="132"/>
                  </a:lnTo>
                  <a:lnTo>
                    <a:pt x="60" y="146"/>
                  </a:lnTo>
                  <a:lnTo>
                    <a:pt x="43" y="161"/>
                  </a:lnTo>
                  <a:lnTo>
                    <a:pt x="43" y="161"/>
                  </a:lnTo>
                  <a:lnTo>
                    <a:pt x="35" y="169"/>
                  </a:lnTo>
                  <a:lnTo>
                    <a:pt x="26" y="176"/>
                  </a:lnTo>
                  <a:lnTo>
                    <a:pt x="21" y="180"/>
                  </a:lnTo>
                  <a:lnTo>
                    <a:pt x="16" y="184"/>
                  </a:lnTo>
                  <a:lnTo>
                    <a:pt x="10" y="186"/>
                  </a:lnTo>
                  <a:lnTo>
                    <a:pt x="5" y="186"/>
                  </a:lnTo>
                  <a:lnTo>
                    <a:pt x="5" y="186"/>
                  </a:lnTo>
                  <a:lnTo>
                    <a:pt x="3" y="187"/>
                  </a:lnTo>
                  <a:lnTo>
                    <a:pt x="1" y="188"/>
                  </a:lnTo>
                  <a:lnTo>
                    <a:pt x="0" y="192"/>
                  </a:lnTo>
                  <a:lnTo>
                    <a:pt x="1" y="196"/>
                  </a:lnTo>
                  <a:lnTo>
                    <a:pt x="3" y="197"/>
                  </a:lnTo>
                  <a:lnTo>
                    <a:pt x="5" y="197"/>
                  </a:lnTo>
                  <a:lnTo>
                    <a:pt x="13" y="197"/>
                  </a:lnTo>
                  <a:lnTo>
                    <a:pt x="13" y="197"/>
                  </a:lnTo>
                  <a:lnTo>
                    <a:pt x="16" y="197"/>
                  </a:lnTo>
                  <a:lnTo>
                    <a:pt x="17" y="196"/>
                  </a:lnTo>
                  <a:lnTo>
                    <a:pt x="17" y="196"/>
                  </a:lnTo>
                  <a:lnTo>
                    <a:pt x="25" y="192"/>
                  </a:lnTo>
                  <a:lnTo>
                    <a:pt x="33" y="186"/>
                  </a:lnTo>
                  <a:lnTo>
                    <a:pt x="47" y="172"/>
                  </a:lnTo>
                  <a:lnTo>
                    <a:pt x="47" y="172"/>
                  </a:lnTo>
                  <a:lnTo>
                    <a:pt x="65" y="157"/>
                  </a:lnTo>
                  <a:lnTo>
                    <a:pt x="84" y="141"/>
                  </a:lnTo>
                  <a:lnTo>
                    <a:pt x="103" y="125"/>
                  </a:lnTo>
                  <a:lnTo>
                    <a:pt x="122" y="108"/>
                  </a:lnTo>
                  <a:lnTo>
                    <a:pt x="122" y="108"/>
                  </a:lnTo>
                  <a:lnTo>
                    <a:pt x="140" y="91"/>
                  </a:lnTo>
                  <a:lnTo>
                    <a:pt x="160" y="74"/>
                  </a:lnTo>
                  <a:lnTo>
                    <a:pt x="180" y="59"/>
                  </a:lnTo>
                  <a:lnTo>
                    <a:pt x="203" y="44"/>
                  </a:lnTo>
                  <a:lnTo>
                    <a:pt x="203" y="44"/>
                  </a:lnTo>
                  <a:lnTo>
                    <a:pt x="217" y="35"/>
                  </a:lnTo>
                  <a:lnTo>
                    <a:pt x="230" y="26"/>
                  </a:lnTo>
                  <a:lnTo>
                    <a:pt x="230" y="26"/>
                  </a:lnTo>
                  <a:lnTo>
                    <a:pt x="237" y="22"/>
                  </a:lnTo>
                  <a:lnTo>
                    <a:pt x="243" y="18"/>
                  </a:lnTo>
                  <a:lnTo>
                    <a:pt x="251" y="14"/>
                  </a:lnTo>
                  <a:lnTo>
                    <a:pt x="256" y="9"/>
                  </a:lnTo>
                  <a:lnTo>
                    <a:pt x="256" y="9"/>
                  </a:lnTo>
                  <a:lnTo>
                    <a:pt x="258" y="8"/>
                  </a:lnTo>
                  <a:lnTo>
                    <a:pt x="258" y="5"/>
                  </a:lnTo>
                  <a:lnTo>
                    <a:pt x="256" y="1"/>
                  </a:lnTo>
                  <a:lnTo>
                    <a:pt x="255" y="0"/>
                  </a:lnTo>
                  <a:lnTo>
                    <a:pt x="252" y="0"/>
                  </a:lnTo>
                  <a:lnTo>
                    <a:pt x="251" y="0"/>
                  </a:lnTo>
                  <a:lnTo>
                    <a:pt x="249" y="1"/>
                  </a:lnTo>
                  <a:lnTo>
                    <a:pt x="249"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7" name="Freeform 1213"/>
            <p:cNvSpPr/>
            <p:nvPr/>
          </p:nvSpPr>
          <p:spPr bwMode="auto">
            <a:xfrm>
              <a:off x="5240338" y="2293938"/>
              <a:ext cx="104775" cy="80963"/>
            </a:xfrm>
            <a:custGeom>
              <a:avLst/>
              <a:gdLst/>
              <a:ahLst/>
              <a:cxnLst>
                <a:cxn ang="0">
                  <a:pos x="258" y="0"/>
                </a:cxn>
                <a:cxn ang="0">
                  <a:pos x="258" y="0"/>
                </a:cxn>
                <a:cxn ang="0">
                  <a:pos x="241" y="11"/>
                </a:cxn>
                <a:cxn ang="0">
                  <a:pos x="224" y="21"/>
                </a:cxn>
                <a:cxn ang="0">
                  <a:pos x="208" y="34"/>
                </a:cxn>
                <a:cxn ang="0">
                  <a:pos x="192" y="47"/>
                </a:cxn>
                <a:cxn ang="0">
                  <a:pos x="162" y="74"/>
                </a:cxn>
                <a:cxn ang="0">
                  <a:pos x="147" y="87"/>
                </a:cxn>
                <a:cxn ang="0">
                  <a:pos x="131" y="98"/>
                </a:cxn>
                <a:cxn ang="0">
                  <a:pos x="131" y="98"/>
                </a:cxn>
                <a:cxn ang="0">
                  <a:pos x="97" y="121"/>
                </a:cxn>
                <a:cxn ang="0">
                  <a:pos x="64" y="144"/>
                </a:cxn>
                <a:cxn ang="0">
                  <a:pos x="33" y="169"/>
                </a:cxn>
                <a:cxn ang="0">
                  <a:pos x="2" y="195"/>
                </a:cxn>
                <a:cxn ang="0">
                  <a:pos x="2" y="195"/>
                </a:cxn>
                <a:cxn ang="0">
                  <a:pos x="0" y="198"/>
                </a:cxn>
                <a:cxn ang="0">
                  <a:pos x="0" y="199"/>
                </a:cxn>
                <a:cxn ang="0">
                  <a:pos x="2" y="203"/>
                </a:cxn>
                <a:cxn ang="0">
                  <a:pos x="5" y="206"/>
                </a:cxn>
                <a:cxn ang="0">
                  <a:pos x="8" y="206"/>
                </a:cxn>
                <a:cxn ang="0">
                  <a:pos x="11" y="204"/>
                </a:cxn>
                <a:cxn ang="0">
                  <a:pos x="11" y="204"/>
                </a:cxn>
                <a:cxn ang="0">
                  <a:pos x="42" y="177"/>
                </a:cxn>
                <a:cxn ang="0">
                  <a:pos x="76" y="151"/>
                </a:cxn>
                <a:cxn ang="0">
                  <a:pos x="111" y="126"/>
                </a:cxn>
                <a:cxn ang="0">
                  <a:pos x="145" y="102"/>
                </a:cxn>
                <a:cxn ang="0">
                  <a:pos x="145" y="102"/>
                </a:cxn>
                <a:cxn ang="0">
                  <a:pos x="161" y="91"/>
                </a:cxn>
                <a:cxn ang="0">
                  <a:pos x="175" y="79"/>
                </a:cxn>
                <a:cxn ang="0">
                  <a:pos x="203" y="54"/>
                </a:cxn>
                <a:cxn ang="0">
                  <a:pos x="217" y="42"/>
                </a:cxn>
                <a:cxn ang="0">
                  <a:pos x="232" y="30"/>
                </a:cxn>
                <a:cxn ang="0">
                  <a:pos x="247" y="20"/>
                </a:cxn>
                <a:cxn ang="0">
                  <a:pos x="264" y="11"/>
                </a:cxn>
                <a:cxn ang="0">
                  <a:pos x="264" y="11"/>
                </a:cxn>
                <a:cxn ang="0">
                  <a:pos x="266" y="9"/>
                </a:cxn>
                <a:cxn ang="0">
                  <a:pos x="267" y="7"/>
                </a:cxn>
                <a:cxn ang="0">
                  <a:pos x="267" y="6"/>
                </a:cxn>
                <a:cxn ang="0">
                  <a:pos x="266" y="3"/>
                </a:cxn>
                <a:cxn ang="0">
                  <a:pos x="263" y="0"/>
                </a:cxn>
                <a:cxn ang="0">
                  <a:pos x="261" y="0"/>
                </a:cxn>
                <a:cxn ang="0">
                  <a:pos x="258" y="0"/>
                </a:cxn>
                <a:cxn ang="0">
                  <a:pos x="258" y="0"/>
                </a:cxn>
              </a:cxnLst>
              <a:rect l="0" t="0" r="r" b="b"/>
              <a:pathLst>
                <a:path w="267" h="206">
                  <a:moveTo>
                    <a:pt x="258" y="0"/>
                  </a:moveTo>
                  <a:lnTo>
                    <a:pt x="258" y="0"/>
                  </a:lnTo>
                  <a:lnTo>
                    <a:pt x="241" y="11"/>
                  </a:lnTo>
                  <a:lnTo>
                    <a:pt x="224" y="21"/>
                  </a:lnTo>
                  <a:lnTo>
                    <a:pt x="208" y="34"/>
                  </a:lnTo>
                  <a:lnTo>
                    <a:pt x="192" y="47"/>
                  </a:lnTo>
                  <a:lnTo>
                    <a:pt x="162" y="74"/>
                  </a:lnTo>
                  <a:lnTo>
                    <a:pt x="147" y="87"/>
                  </a:lnTo>
                  <a:lnTo>
                    <a:pt x="131" y="98"/>
                  </a:lnTo>
                  <a:lnTo>
                    <a:pt x="131" y="98"/>
                  </a:lnTo>
                  <a:lnTo>
                    <a:pt x="97" y="121"/>
                  </a:lnTo>
                  <a:lnTo>
                    <a:pt x="64" y="144"/>
                  </a:lnTo>
                  <a:lnTo>
                    <a:pt x="33" y="169"/>
                  </a:lnTo>
                  <a:lnTo>
                    <a:pt x="2" y="195"/>
                  </a:lnTo>
                  <a:lnTo>
                    <a:pt x="2" y="195"/>
                  </a:lnTo>
                  <a:lnTo>
                    <a:pt x="0" y="198"/>
                  </a:lnTo>
                  <a:lnTo>
                    <a:pt x="0" y="199"/>
                  </a:lnTo>
                  <a:lnTo>
                    <a:pt x="2" y="203"/>
                  </a:lnTo>
                  <a:lnTo>
                    <a:pt x="5" y="206"/>
                  </a:lnTo>
                  <a:lnTo>
                    <a:pt x="8" y="206"/>
                  </a:lnTo>
                  <a:lnTo>
                    <a:pt x="11" y="204"/>
                  </a:lnTo>
                  <a:lnTo>
                    <a:pt x="11" y="204"/>
                  </a:lnTo>
                  <a:lnTo>
                    <a:pt x="42" y="177"/>
                  </a:lnTo>
                  <a:lnTo>
                    <a:pt x="76" y="151"/>
                  </a:lnTo>
                  <a:lnTo>
                    <a:pt x="111" y="126"/>
                  </a:lnTo>
                  <a:lnTo>
                    <a:pt x="145" y="102"/>
                  </a:lnTo>
                  <a:lnTo>
                    <a:pt x="145" y="102"/>
                  </a:lnTo>
                  <a:lnTo>
                    <a:pt x="161" y="91"/>
                  </a:lnTo>
                  <a:lnTo>
                    <a:pt x="175" y="79"/>
                  </a:lnTo>
                  <a:lnTo>
                    <a:pt x="203" y="54"/>
                  </a:lnTo>
                  <a:lnTo>
                    <a:pt x="217" y="42"/>
                  </a:lnTo>
                  <a:lnTo>
                    <a:pt x="232" y="30"/>
                  </a:lnTo>
                  <a:lnTo>
                    <a:pt x="247" y="20"/>
                  </a:lnTo>
                  <a:lnTo>
                    <a:pt x="264" y="11"/>
                  </a:lnTo>
                  <a:lnTo>
                    <a:pt x="264" y="11"/>
                  </a:lnTo>
                  <a:lnTo>
                    <a:pt x="266" y="9"/>
                  </a:lnTo>
                  <a:lnTo>
                    <a:pt x="267" y="7"/>
                  </a:lnTo>
                  <a:lnTo>
                    <a:pt x="267" y="6"/>
                  </a:lnTo>
                  <a:lnTo>
                    <a:pt x="266" y="3"/>
                  </a:lnTo>
                  <a:lnTo>
                    <a:pt x="263" y="0"/>
                  </a:lnTo>
                  <a:lnTo>
                    <a:pt x="261" y="0"/>
                  </a:lnTo>
                  <a:lnTo>
                    <a:pt x="258" y="0"/>
                  </a:lnTo>
                  <a:lnTo>
                    <a:pt x="25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8" name="Freeform 1214"/>
            <p:cNvSpPr/>
            <p:nvPr/>
          </p:nvSpPr>
          <p:spPr bwMode="auto">
            <a:xfrm>
              <a:off x="5246688" y="2332038"/>
              <a:ext cx="96838" cy="76200"/>
            </a:xfrm>
            <a:custGeom>
              <a:avLst/>
              <a:gdLst/>
              <a:ahLst/>
              <a:cxnLst>
                <a:cxn ang="0">
                  <a:pos x="235" y="1"/>
                </a:cxn>
                <a:cxn ang="0">
                  <a:pos x="235" y="1"/>
                </a:cxn>
                <a:cxn ang="0">
                  <a:pos x="219" y="11"/>
                </a:cxn>
                <a:cxn ang="0">
                  <a:pos x="205" y="23"/>
                </a:cxn>
                <a:cxn ang="0">
                  <a:pos x="189" y="34"/>
                </a:cxn>
                <a:cxn ang="0">
                  <a:pos x="173" y="45"/>
                </a:cxn>
                <a:cxn ang="0">
                  <a:pos x="173" y="45"/>
                </a:cxn>
                <a:cxn ang="0">
                  <a:pos x="139" y="66"/>
                </a:cxn>
                <a:cxn ang="0">
                  <a:pos x="105" y="88"/>
                </a:cxn>
                <a:cxn ang="0">
                  <a:pos x="105" y="88"/>
                </a:cxn>
                <a:cxn ang="0">
                  <a:pos x="92" y="99"/>
                </a:cxn>
                <a:cxn ang="0">
                  <a:pos x="81" y="112"/>
                </a:cxn>
                <a:cxn ang="0">
                  <a:pos x="68" y="124"/>
                </a:cxn>
                <a:cxn ang="0">
                  <a:pos x="56" y="136"/>
                </a:cxn>
                <a:cxn ang="0">
                  <a:pos x="56" y="136"/>
                </a:cxn>
                <a:cxn ang="0">
                  <a:pos x="30" y="160"/>
                </a:cxn>
                <a:cxn ang="0">
                  <a:pos x="15" y="173"/>
                </a:cxn>
                <a:cxn ang="0">
                  <a:pos x="2" y="184"/>
                </a:cxn>
                <a:cxn ang="0">
                  <a:pos x="2" y="184"/>
                </a:cxn>
                <a:cxn ang="0">
                  <a:pos x="1" y="187"/>
                </a:cxn>
                <a:cxn ang="0">
                  <a:pos x="0" y="188"/>
                </a:cxn>
                <a:cxn ang="0">
                  <a:pos x="1" y="190"/>
                </a:cxn>
                <a:cxn ang="0">
                  <a:pos x="2" y="192"/>
                </a:cxn>
                <a:cxn ang="0">
                  <a:pos x="6" y="194"/>
                </a:cxn>
                <a:cxn ang="0">
                  <a:pos x="7" y="193"/>
                </a:cxn>
                <a:cxn ang="0">
                  <a:pos x="10" y="193"/>
                </a:cxn>
                <a:cxn ang="0">
                  <a:pos x="10" y="193"/>
                </a:cxn>
                <a:cxn ang="0">
                  <a:pos x="24" y="181"/>
                </a:cxn>
                <a:cxn ang="0">
                  <a:pos x="37" y="168"/>
                </a:cxn>
                <a:cxn ang="0">
                  <a:pos x="65" y="142"/>
                </a:cxn>
                <a:cxn ang="0">
                  <a:pos x="91" y="116"/>
                </a:cxn>
                <a:cxn ang="0">
                  <a:pos x="105" y="104"/>
                </a:cxn>
                <a:cxn ang="0">
                  <a:pos x="120" y="92"/>
                </a:cxn>
                <a:cxn ang="0">
                  <a:pos x="120" y="92"/>
                </a:cxn>
                <a:cxn ang="0">
                  <a:pos x="149" y="73"/>
                </a:cxn>
                <a:cxn ang="0">
                  <a:pos x="179" y="54"/>
                </a:cxn>
                <a:cxn ang="0">
                  <a:pos x="179" y="54"/>
                </a:cxn>
                <a:cxn ang="0">
                  <a:pos x="194" y="44"/>
                </a:cxn>
                <a:cxn ang="0">
                  <a:pos x="210" y="32"/>
                </a:cxn>
                <a:cxn ang="0">
                  <a:pos x="226" y="20"/>
                </a:cxn>
                <a:cxn ang="0">
                  <a:pos x="242" y="11"/>
                </a:cxn>
                <a:cxn ang="0">
                  <a:pos x="242" y="11"/>
                </a:cxn>
                <a:cxn ang="0">
                  <a:pos x="243" y="9"/>
                </a:cxn>
                <a:cxn ang="0">
                  <a:pos x="244" y="7"/>
                </a:cxn>
                <a:cxn ang="0">
                  <a:pos x="243" y="3"/>
                </a:cxn>
                <a:cxn ang="0">
                  <a:pos x="240" y="1"/>
                </a:cxn>
                <a:cxn ang="0">
                  <a:pos x="238" y="0"/>
                </a:cxn>
                <a:cxn ang="0">
                  <a:pos x="235" y="1"/>
                </a:cxn>
                <a:cxn ang="0">
                  <a:pos x="235" y="1"/>
                </a:cxn>
              </a:cxnLst>
              <a:rect l="0" t="0" r="r" b="b"/>
              <a:pathLst>
                <a:path w="244" h="194">
                  <a:moveTo>
                    <a:pt x="235" y="1"/>
                  </a:moveTo>
                  <a:lnTo>
                    <a:pt x="235" y="1"/>
                  </a:lnTo>
                  <a:lnTo>
                    <a:pt x="219" y="11"/>
                  </a:lnTo>
                  <a:lnTo>
                    <a:pt x="205" y="23"/>
                  </a:lnTo>
                  <a:lnTo>
                    <a:pt x="189" y="34"/>
                  </a:lnTo>
                  <a:lnTo>
                    <a:pt x="173" y="45"/>
                  </a:lnTo>
                  <a:lnTo>
                    <a:pt x="173" y="45"/>
                  </a:lnTo>
                  <a:lnTo>
                    <a:pt x="139" y="66"/>
                  </a:lnTo>
                  <a:lnTo>
                    <a:pt x="105" y="88"/>
                  </a:lnTo>
                  <a:lnTo>
                    <a:pt x="105" y="88"/>
                  </a:lnTo>
                  <a:lnTo>
                    <a:pt x="92" y="99"/>
                  </a:lnTo>
                  <a:lnTo>
                    <a:pt x="81" y="112"/>
                  </a:lnTo>
                  <a:lnTo>
                    <a:pt x="68" y="124"/>
                  </a:lnTo>
                  <a:lnTo>
                    <a:pt x="56" y="136"/>
                  </a:lnTo>
                  <a:lnTo>
                    <a:pt x="56" y="136"/>
                  </a:lnTo>
                  <a:lnTo>
                    <a:pt x="30" y="160"/>
                  </a:lnTo>
                  <a:lnTo>
                    <a:pt x="15" y="173"/>
                  </a:lnTo>
                  <a:lnTo>
                    <a:pt x="2" y="184"/>
                  </a:lnTo>
                  <a:lnTo>
                    <a:pt x="2" y="184"/>
                  </a:lnTo>
                  <a:lnTo>
                    <a:pt x="1" y="187"/>
                  </a:lnTo>
                  <a:lnTo>
                    <a:pt x="0" y="188"/>
                  </a:lnTo>
                  <a:lnTo>
                    <a:pt x="1" y="190"/>
                  </a:lnTo>
                  <a:lnTo>
                    <a:pt x="2" y="192"/>
                  </a:lnTo>
                  <a:lnTo>
                    <a:pt x="6" y="194"/>
                  </a:lnTo>
                  <a:lnTo>
                    <a:pt x="7" y="193"/>
                  </a:lnTo>
                  <a:lnTo>
                    <a:pt x="10" y="193"/>
                  </a:lnTo>
                  <a:lnTo>
                    <a:pt x="10" y="193"/>
                  </a:lnTo>
                  <a:lnTo>
                    <a:pt x="24" y="181"/>
                  </a:lnTo>
                  <a:lnTo>
                    <a:pt x="37" y="168"/>
                  </a:lnTo>
                  <a:lnTo>
                    <a:pt x="65" y="142"/>
                  </a:lnTo>
                  <a:lnTo>
                    <a:pt x="91" y="116"/>
                  </a:lnTo>
                  <a:lnTo>
                    <a:pt x="105" y="104"/>
                  </a:lnTo>
                  <a:lnTo>
                    <a:pt x="120" y="92"/>
                  </a:lnTo>
                  <a:lnTo>
                    <a:pt x="120" y="92"/>
                  </a:lnTo>
                  <a:lnTo>
                    <a:pt x="149" y="73"/>
                  </a:lnTo>
                  <a:lnTo>
                    <a:pt x="179" y="54"/>
                  </a:lnTo>
                  <a:lnTo>
                    <a:pt x="179" y="54"/>
                  </a:lnTo>
                  <a:lnTo>
                    <a:pt x="194" y="44"/>
                  </a:lnTo>
                  <a:lnTo>
                    <a:pt x="210" y="32"/>
                  </a:lnTo>
                  <a:lnTo>
                    <a:pt x="226" y="20"/>
                  </a:lnTo>
                  <a:lnTo>
                    <a:pt x="242" y="11"/>
                  </a:lnTo>
                  <a:lnTo>
                    <a:pt x="242" y="11"/>
                  </a:lnTo>
                  <a:lnTo>
                    <a:pt x="243" y="9"/>
                  </a:lnTo>
                  <a:lnTo>
                    <a:pt x="244" y="7"/>
                  </a:lnTo>
                  <a:lnTo>
                    <a:pt x="243" y="3"/>
                  </a:lnTo>
                  <a:lnTo>
                    <a:pt x="240" y="1"/>
                  </a:lnTo>
                  <a:lnTo>
                    <a:pt x="238" y="0"/>
                  </a:lnTo>
                  <a:lnTo>
                    <a:pt x="235" y="1"/>
                  </a:lnTo>
                  <a:lnTo>
                    <a:pt x="23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49" name="Freeform 1215"/>
            <p:cNvSpPr/>
            <p:nvPr/>
          </p:nvSpPr>
          <p:spPr bwMode="auto">
            <a:xfrm>
              <a:off x="5241926" y="2363788"/>
              <a:ext cx="111125" cy="84138"/>
            </a:xfrm>
            <a:custGeom>
              <a:avLst/>
              <a:gdLst/>
              <a:ahLst/>
              <a:cxnLst>
                <a:cxn ang="0">
                  <a:pos x="274" y="0"/>
                </a:cxn>
                <a:cxn ang="0">
                  <a:pos x="274" y="0"/>
                </a:cxn>
                <a:cxn ang="0">
                  <a:pos x="257" y="9"/>
                </a:cxn>
                <a:cxn ang="0">
                  <a:pos x="241" y="21"/>
                </a:cxn>
                <a:cxn ang="0">
                  <a:pos x="209" y="44"/>
                </a:cxn>
                <a:cxn ang="0">
                  <a:pos x="209" y="44"/>
                </a:cxn>
                <a:cxn ang="0">
                  <a:pos x="175" y="69"/>
                </a:cxn>
                <a:cxn ang="0">
                  <a:pos x="160" y="81"/>
                </a:cxn>
                <a:cxn ang="0">
                  <a:pos x="143" y="94"/>
                </a:cxn>
                <a:cxn ang="0">
                  <a:pos x="143" y="94"/>
                </a:cxn>
                <a:cxn ang="0">
                  <a:pos x="110" y="124"/>
                </a:cxn>
                <a:cxn ang="0">
                  <a:pos x="76" y="151"/>
                </a:cxn>
                <a:cxn ang="0">
                  <a:pos x="41" y="177"/>
                </a:cxn>
                <a:cxn ang="0">
                  <a:pos x="22" y="191"/>
                </a:cxn>
                <a:cxn ang="0">
                  <a:pos x="3" y="201"/>
                </a:cxn>
                <a:cxn ang="0">
                  <a:pos x="3" y="201"/>
                </a:cxn>
                <a:cxn ang="0">
                  <a:pos x="1" y="204"/>
                </a:cxn>
                <a:cxn ang="0">
                  <a:pos x="0" y="205"/>
                </a:cxn>
                <a:cxn ang="0">
                  <a:pos x="1" y="209"/>
                </a:cxn>
                <a:cxn ang="0">
                  <a:pos x="4" y="211"/>
                </a:cxn>
                <a:cxn ang="0">
                  <a:pos x="7" y="211"/>
                </a:cxn>
                <a:cxn ang="0">
                  <a:pos x="9" y="211"/>
                </a:cxn>
                <a:cxn ang="0">
                  <a:pos x="9" y="211"/>
                </a:cxn>
                <a:cxn ang="0">
                  <a:pos x="22" y="205"/>
                </a:cxn>
                <a:cxn ang="0">
                  <a:pos x="29" y="202"/>
                </a:cxn>
                <a:cxn ang="0">
                  <a:pos x="34" y="198"/>
                </a:cxn>
                <a:cxn ang="0">
                  <a:pos x="34" y="198"/>
                </a:cxn>
                <a:cxn ang="0">
                  <a:pos x="52" y="185"/>
                </a:cxn>
                <a:cxn ang="0">
                  <a:pos x="69" y="172"/>
                </a:cxn>
                <a:cxn ang="0">
                  <a:pos x="69" y="172"/>
                </a:cxn>
                <a:cxn ang="0">
                  <a:pos x="85" y="160"/>
                </a:cxn>
                <a:cxn ang="0">
                  <a:pos x="101" y="147"/>
                </a:cxn>
                <a:cxn ang="0">
                  <a:pos x="130" y="121"/>
                </a:cxn>
                <a:cxn ang="0">
                  <a:pos x="130" y="121"/>
                </a:cxn>
                <a:cxn ang="0">
                  <a:pos x="149" y="106"/>
                </a:cxn>
                <a:cxn ang="0">
                  <a:pos x="168" y="90"/>
                </a:cxn>
                <a:cxn ang="0">
                  <a:pos x="207" y="60"/>
                </a:cxn>
                <a:cxn ang="0">
                  <a:pos x="207" y="60"/>
                </a:cxn>
                <a:cxn ang="0">
                  <a:pos x="242" y="34"/>
                </a:cxn>
                <a:cxn ang="0">
                  <a:pos x="260" y="21"/>
                </a:cxn>
                <a:cxn ang="0">
                  <a:pos x="279" y="10"/>
                </a:cxn>
                <a:cxn ang="0">
                  <a:pos x="279" y="10"/>
                </a:cxn>
                <a:cxn ang="0">
                  <a:pos x="281" y="9"/>
                </a:cxn>
                <a:cxn ang="0">
                  <a:pos x="281" y="6"/>
                </a:cxn>
                <a:cxn ang="0">
                  <a:pos x="281" y="2"/>
                </a:cxn>
                <a:cxn ang="0">
                  <a:pos x="277" y="0"/>
                </a:cxn>
                <a:cxn ang="0">
                  <a:pos x="276" y="0"/>
                </a:cxn>
                <a:cxn ang="0">
                  <a:pos x="274" y="0"/>
                </a:cxn>
                <a:cxn ang="0">
                  <a:pos x="274" y="0"/>
                </a:cxn>
              </a:cxnLst>
              <a:rect l="0" t="0" r="r" b="b"/>
              <a:pathLst>
                <a:path w="281" h="211">
                  <a:moveTo>
                    <a:pt x="274" y="0"/>
                  </a:moveTo>
                  <a:lnTo>
                    <a:pt x="274" y="0"/>
                  </a:lnTo>
                  <a:lnTo>
                    <a:pt x="257" y="9"/>
                  </a:lnTo>
                  <a:lnTo>
                    <a:pt x="241" y="21"/>
                  </a:lnTo>
                  <a:lnTo>
                    <a:pt x="209" y="44"/>
                  </a:lnTo>
                  <a:lnTo>
                    <a:pt x="209" y="44"/>
                  </a:lnTo>
                  <a:lnTo>
                    <a:pt x="175" y="69"/>
                  </a:lnTo>
                  <a:lnTo>
                    <a:pt x="160" y="81"/>
                  </a:lnTo>
                  <a:lnTo>
                    <a:pt x="143" y="94"/>
                  </a:lnTo>
                  <a:lnTo>
                    <a:pt x="143" y="94"/>
                  </a:lnTo>
                  <a:lnTo>
                    <a:pt x="110" y="124"/>
                  </a:lnTo>
                  <a:lnTo>
                    <a:pt x="76" y="151"/>
                  </a:lnTo>
                  <a:lnTo>
                    <a:pt x="41" y="177"/>
                  </a:lnTo>
                  <a:lnTo>
                    <a:pt x="22" y="191"/>
                  </a:lnTo>
                  <a:lnTo>
                    <a:pt x="3" y="201"/>
                  </a:lnTo>
                  <a:lnTo>
                    <a:pt x="3" y="201"/>
                  </a:lnTo>
                  <a:lnTo>
                    <a:pt x="1" y="204"/>
                  </a:lnTo>
                  <a:lnTo>
                    <a:pt x="0" y="205"/>
                  </a:lnTo>
                  <a:lnTo>
                    <a:pt x="1" y="209"/>
                  </a:lnTo>
                  <a:lnTo>
                    <a:pt x="4" y="211"/>
                  </a:lnTo>
                  <a:lnTo>
                    <a:pt x="7" y="211"/>
                  </a:lnTo>
                  <a:lnTo>
                    <a:pt x="9" y="211"/>
                  </a:lnTo>
                  <a:lnTo>
                    <a:pt x="9" y="211"/>
                  </a:lnTo>
                  <a:lnTo>
                    <a:pt x="22" y="205"/>
                  </a:lnTo>
                  <a:lnTo>
                    <a:pt x="29" y="202"/>
                  </a:lnTo>
                  <a:lnTo>
                    <a:pt x="34" y="198"/>
                  </a:lnTo>
                  <a:lnTo>
                    <a:pt x="34" y="198"/>
                  </a:lnTo>
                  <a:lnTo>
                    <a:pt x="52" y="185"/>
                  </a:lnTo>
                  <a:lnTo>
                    <a:pt x="69" y="172"/>
                  </a:lnTo>
                  <a:lnTo>
                    <a:pt x="69" y="172"/>
                  </a:lnTo>
                  <a:lnTo>
                    <a:pt x="85" y="160"/>
                  </a:lnTo>
                  <a:lnTo>
                    <a:pt x="101" y="147"/>
                  </a:lnTo>
                  <a:lnTo>
                    <a:pt x="130" y="121"/>
                  </a:lnTo>
                  <a:lnTo>
                    <a:pt x="130" y="121"/>
                  </a:lnTo>
                  <a:lnTo>
                    <a:pt x="149" y="106"/>
                  </a:lnTo>
                  <a:lnTo>
                    <a:pt x="168" y="90"/>
                  </a:lnTo>
                  <a:lnTo>
                    <a:pt x="207" y="60"/>
                  </a:lnTo>
                  <a:lnTo>
                    <a:pt x="207" y="60"/>
                  </a:lnTo>
                  <a:lnTo>
                    <a:pt x="242" y="34"/>
                  </a:lnTo>
                  <a:lnTo>
                    <a:pt x="260" y="21"/>
                  </a:lnTo>
                  <a:lnTo>
                    <a:pt x="279" y="10"/>
                  </a:lnTo>
                  <a:lnTo>
                    <a:pt x="279" y="10"/>
                  </a:lnTo>
                  <a:lnTo>
                    <a:pt x="281" y="9"/>
                  </a:lnTo>
                  <a:lnTo>
                    <a:pt x="281" y="6"/>
                  </a:lnTo>
                  <a:lnTo>
                    <a:pt x="281" y="2"/>
                  </a:lnTo>
                  <a:lnTo>
                    <a:pt x="277" y="0"/>
                  </a:lnTo>
                  <a:lnTo>
                    <a:pt x="276" y="0"/>
                  </a:lnTo>
                  <a:lnTo>
                    <a:pt x="274" y="0"/>
                  </a:lnTo>
                  <a:lnTo>
                    <a:pt x="27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0" name="Freeform 1216"/>
            <p:cNvSpPr/>
            <p:nvPr/>
          </p:nvSpPr>
          <p:spPr bwMode="auto">
            <a:xfrm>
              <a:off x="5243513" y="2403475"/>
              <a:ext cx="109538" cy="76200"/>
            </a:xfrm>
            <a:custGeom>
              <a:avLst/>
              <a:gdLst/>
              <a:ahLst/>
              <a:cxnLst>
                <a:cxn ang="0">
                  <a:pos x="267" y="0"/>
                </a:cxn>
                <a:cxn ang="0">
                  <a:pos x="267" y="0"/>
                </a:cxn>
                <a:cxn ang="0">
                  <a:pos x="254" y="5"/>
                </a:cxn>
                <a:cxn ang="0">
                  <a:pos x="241" y="13"/>
                </a:cxn>
                <a:cxn ang="0">
                  <a:pos x="218" y="30"/>
                </a:cxn>
                <a:cxn ang="0">
                  <a:pos x="218" y="30"/>
                </a:cxn>
                <a:cxn ang="0">
                  <a:pos x="200" y="41"/>
                </a:cxn>
                <a:cxn ang="0">
                  <a:pos x="182" y="55"/>
                </a:cxn>
                <a:cxn ang="0">
                  <a:pos x="145" y="78"/>
                </a:cxn>
                <a:cxn ang="0">
                  <a:pos x="145" y="78"/>
                </a:cxn>
                <a:cxn ang="0">
                  <a:pos x="107" y="104"/>
                </a:cxn>
                <a:cxn ang="0">
                  <a:pos x="69" y="130"/>
                </a:cxn>
                <a:cxn ang="0">
                  <a:pos x="69" y="130"/>
                </a:cxn>
                <a:cxn ang="0">
                  <a:pos x="54" y="143"/>
                </a:cxn>
                <a:cxn ang="0">
                  <a:pos x="38" y="158"/>
                </a:cxn>
                <a:cxn ang="0">
                  <a:pos x="30" y="166"/>
                </a:cxn>
                <a:cxn ang="0">
                  <a:pos x="21" y="171"/>
                </a:cxn>
                <a:cxn ang="0">
                  <a:pos x="13" y="176"/>
                </a:cxn>
                <a:cxn ang="0">
                  <a:pos x="4" y="179"/>
                </a:cxn>
                <a:cxn ang="0">
                  <a:pos x="4" y="179"/>
                </a:cxn>
                <a:cxn ang="0">
                  <a:pos x="1" y="180"/>
                </a:cxn>
                <a:cxn ang="0">
                  <a:pos x="0" y="181"/>
                </a:cxn>
                <a:cxn ang="0">
                  <a:pos x="0" y="183"/>
                </a:cxn>
                <a:cxn ang="0">
                  <a:pos x="0" y="185"/>
                </a:cxn>
                <a:cxn ang="0">
                  <a:pos x="3" y="189"/>
                </a:cxn>
                <a:cxn ang="0">
                  <a:pos x="4" y="189"/>
                </a:cxn>
                <a:cxn ang="0">
                  <a:pos x="7" y="189"/>
                </a:cxn>
                <a:cxn ang="0">
                  <a:pos x="7" y="189"/>
                </a:cxn>
                <a:cxn ang="0">
                  <a:pos x="13" y="188"/>
                </a:cxn>
                <a:cxn ang="0">
                  <a:pos x="20" y="185"/>
                </a:cxn>
                <a:cxn ang="0">
                  <a:pos x="31" y="177"/>
                </a:cxn>
                <a:cxn ang="0">
                  <a:pos x="52" y="159"/>
                </a:cxn>
                <a:cxn ang="0">
                  <a:pos x="52" y="159"/>
                </a:cxn>
                <a:cxn ang="0">
                  <a:pos x="72" y="143"/>
                </a:cxn>
                <a:cxn ang="0">
                  <a:pos x="93" y="128"/>
                </a:cxn>
                <a:cxn ang="0">
                  <a:pos x="135" y="99"/>
                </a:cxn>
                <a:cxn ang="0">
                  <a:pos x="135" y="99"/>
                </a:cxn>
                <a:cxn ang="0">
                  <a:pos x="171" y="74"/>
                </a:cxn>
                <a:cxn ang="0">
                  <a:pos x="209" y="49"/>
                </a:cxn>
                <a:cxn ang="0">
                  <a:pos x="209" y="49"/>
                </a:cxn>
                <a:cxn ang="0">
                  <a:pos x="224" y="40"/>
                </a:cxn>
                <a:cxn ang="0">
                  <a:pos x="238" y="28"/>
                </a:cxn>
                <a:cxn ang="0">
                  <a:pos x="254" y="18"/>
                </a:cxn>
                <a:cxn ang="0">
                  <a:pos x="262" y="14"/>
                </a:cxn>
                <a:cxn ang="0">
                  <a:pos x="269" y="11"/>
                </a:cxn>
                <a:cxn ang="0">
                  <a:pos x="269" y="11"/>
                </a:cxn>
                <a:cxn ang="0">
                  <a:pos x="272" y="10"/>
                </a:cxn>
                <a:cxn ang="0">
                  <a:pos x="273" y="7"/>
                </a:cxn>
                <a:cxn ang="0">
                  <a:pos x="273" y="4"/>
                </a:cxn>
                <a:cxn ang="0">
                  <a:pos x="271" y="1"/>
                </a:cxn>
                <a:cxn ang="0">
                  <a:pos x="269" y="0"/>
                </a:cxn>
                <a:cxn ang="0">
                  <a:pos x="267" y="0"/>
                </a:cxn>
                <a:cxn ang="0">
                  <a:pos x="267" y="0"/>
                </a:cxn>
              </a:cxnLst>
              <a:rect l="0" t="0" r="r" b="b"/>
              <a:pathLst>
                <a:path w="273" h="189">
                  <a:moveTo>
                    <a:pt x="267" y="0"/>
                  </a:moveTo>
                  <a:lnTo>
                    <a:pt x="267" y="0"/>
                  </a:lnTo>
                  <a:lnTo>
                    <a:pt x="254" y="5"/>
                  </a:lnTo>
                  <a:lnTo>
                    <a:pt x="241" y="13"/>
                  </a:lnTo>
                  <a:lnTo>
                    <a:pt x="218" y="30"/>
                  </a:lnTo>
                  <a:lnTo>
                    <a:pt x="218" y="30"/>
                  </a:lnTo>
                  <a:lnTo>
                    <a:pt x="200" y="41"/>
                  </a:lnTo>
                  <a:lnTo>
                    <a:pt x="182" y="55"/>
                  </a:lnTo>
                  <a:lnTo>
                    <a:pt x="145" y="78"/>
                  </a:lnTo>
                  <a:lnTo>
                    <a:pt x="145" y="78"/>
                  </a:lnTo>
                  <a:lnTo>
                    <a:pt x="107" y="104"/>
                  </a:lnTo>
                  <a:lnTo>
                    <a:pt x="69" y="130"/>
                  </a:lnTo>
                  <a:lnTo>
                    <a:pt x="69" y="130"/>
                  </a:lnTo>
                  <a:lnTo>
                    <a:pt x="54" y="143"/>
                  </a:lnTo>
                  <a:lnTo>
                    <a:pt x="38" y="158"/>
                  </a:lnTo>
                  <a:lnTo>
                    <a:pt x="30" y="166"/>
                  </a:lnTo>
                  <a:lnTo>
                    <a:pt x="21" y="171"/>
                  </a:lnTo>
                  <a:lnTo>
                    <a:pt x="13" y="176"/>
                  </a:lnTo>
                  <a:lnTo>
                    <a:pt x="4" y="179"/>
                  </a:lnTo>
                  <a:lnTo>
                    <a:pt x="4" y="179"/>
                  </a:lnTo>
                  <a:lnTo>
                    <a:pt x="1" y="180"/>
                  </a:lnTo>
                  <a:lnTo>
                    <a:pt x="0" y="181"/>
                  </a:lnTo>
                  <a:lnTo>
                    <a:pt x="0" y="183"/>
                  </a:lnTo>
                  <a:lnTo>
                    <a:pt x="0" y="185"/>
                  </a:lnTo>
                  <a:lnTo>
                    <a:pt x="3" y="189"/>
                  </a:lnTo>
                  <a:lnTo>
                    <a:pt x="4" y="189"/>
                  </a:lnTo>
                  <a:lnTo>
                    <a:pt x="7" y="189"/>
                  </a:lnTo>
                  <a:lnTo>
                    <a:pt x="7" y="189"/>
                  </a:lnTo>
                  <a:lnTo>
                    <a:pt x="13" y="188"/>
                  </a:lnTo>
                  <a:lnTo>
                    <a:pt x="20" y="185"/>
                  </a:lnTo>
                  <a:lnTo>
                    <a:pt x="31" y="177"/>
                  </a:lnTo>
                  <a:lnTo>
                    <a:pt x="52" y="159"/>
                  </a:lnTo>
                  <a:lnTo>
                    <a:pt x="52" y="159"/>
                  </a:lnTo>
                  <a:lnTo>
                    <a:pt x="72" y="143"/>
                  </a:lnTo>
                  <a:lnTo>
                    <a:pt x="93" y="128"/>
                  </a:lnTo>
                  <a:lnTo>
                    <a:pt x="135" y="99"/>
                  </a:lnTo>
                  <a:lnTo>
                    <a:pt x="135" y="99"/>
                  </a:lnTo>
                  <a:lnTo>
                    <a:pt x="171" y="74"/>
                  </a:lnTo>
                  <a:lnTo>
                    <a:pt x="209" y="49"/>
                  </a:lnTo>
                  <a:lnTo>
                    <a:pt x="209" y="49"/>
                  </a:lnTo>
                  <a:lnTo>
                    <a:pt x="224" y="40"/>
                  </a:lnTo>
                  <a:lnTo>
                    <a:pt x="238" y="28"/>
                  </a:lnTo>
                  <a:lnTo>
                    <a:pt x="254" y="18"/>
                  </a:lnTo>
                  <a:lnTo>
                    <a:pt x="262" y="14"/>
                  </a:lnTo>
                  <a:lnTo>
                    <a:pt x="269" y="11"/>
                  </a:lnTo>
                  <a:lnTo>
                    <a:pt x="269" y="11"/>
                  </a:lnTo>
                  <a:lnTo>
                    <a:pt x="272" y="10"/>
                  </a:lnTo>
                  <a:lnTo>
                    <a:pt x="273" y="7"/>
                  </a:lnTo>
                  <a:lnTo>
                    <a:pt x="273" y="4"/>
                  </a:lnTo>
                  <a:lnTo>
                    <a:pt x="271" y="1"/>
                  </a:lnTo>
                  <a:lnTo>
                    <a:pt x="269" y="0"/>
                  </a:lnTo>
                  <a:lnTo>
                    <a:pt x="267" y="0"/>
                  </a:lnTo>
                  <a:lnTo>
                    <a:pt x="26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1" name="Freeform 1217"/>
            <p:cNvSpPr/>
            <p:nvPr/>
          </p:nvSpPr>
          <p:spPr bwMode="auto">
            <a:xfrm>
              <a:off x="5254626" y="2436813"/>
              <a:ext cx="100013" cy="76200"/>
            </a:xfrm>
            <a:custGeom>
              <a:avLst/>
              <a:gdLst/>
              <a:ahLst/>
              <a:cxnLst>
                <a:cxn ang="0">
                  <a:pos x="242" y="2"/>
                </a:cxn>
                <a:cxn ang="0">
                  <a:pos x="242" y="2"/>
                </a:cxn>
                <a:cxn ang="0">
                  <a:pos x="228" y="13"/>
                </a:cxn>
                <a:cxn ang="0">
                  <a:pos x="215" y="25"/>
                </a:cxn>
                <a:cxn ang="0">
                  <a:pos x="183" y="46"/>
                </a:cxn>
                <a:cxn ang="0">
                  <a:pos x="152" y="66"/>
                </a:cxn>
                <a:cxn ang="0">
                  <a:pos x="122" y="85"/>
                </a:cxn>
                <a:cxn ang="0">
                  <a:pos x="122" y="85"/>
                </a:cxn>
                <a:cxn ang="0">
                  <a:pos x="107" y="94"/>
                </a:cxn>
                <a:cxn ang="0">
                  <a:pos x="93" y="105"/>
                </a:cxn>
                <a:cxn ang="0">
                  <a:pos x="67" y="127"/>
                </a:cxn>
                <a:cxn ang="0">
                  <a:pos x="67" y="127"/>
                </a:cxn>
                <a:cxn ang="0">
                  <a:pos x="34" y="153"/>
                </a:cxn>
                <a:cxn ang="0">
                  <a:pos x="17" y="166"/>
                </a:cxn>
                <a:cxn ang="0">
                  <a:pos x="1" y="181"/>
                </a:cxn>
                <a:cxn ang="0">
                  <a:pos x="1" y="181"/>
                </a:cxn>
                <a:cxn ang="0">
                  <a:pos x="0" y="183"/>
                </a:cxn>
                <a:cxn ang="0">
                  <a:pos x="0" y="185"/>
                </a:cxn>
                <a:cxn ang="0">
                  <a:pos x="3" y="189"/>
                </a:cxn>
                <a:cxn ang="0">
                  <a:pos x="5" y="191"/>
                </a:cxn>
                <a:cxn ang="0">
                  <a:pos x="8" y="190"/>
                </a:cxn>
                <a:cxn ang="0">
                  <a:pos x="11" y="189"/>
                </a:cxn>
                <a:cxn ang="0">
                  <a:pos x="11" y="189"/>
                </a:cxn>
                <a:cxn ang="0">
                  <a:pos x="38" y="162"/>
                </a:cxn>
                <a:cxn ang="0">
                  <a:pos x="69" y="135"/>
                </a:cxn>
                <a:cxn ang="0">
                  <a:pos x="102" y="111"/>
                </a:cxn>
                <a:cxn ang="0">
                  <a:pos x="136" y="89"/>
                </a:cxn>
                <a:cxn ang="0">
                  <a:pos x="136" y="89"/>
                </a:cxn>
                <a:cxn ang="0">
                  <a:pos x="165" y="72"/>
                </a:cxn>
                <a:cxn ang="0">
                  <a:pos x="195" y="53"/>
                </a:cxn>
                <a:cxn ang="0">
                  <a:pos x="224" y="32"/>
                </a:cxn>
                <a:cxn ang="0">
                  <a:pos x="237" y="21"/>
                </a:cxn>
                <a:cxn ang="0">
                  <a:pos x="250" y="11"/>
                </a:cxn>
                <a:cxn ang="0">
                  <a:pos x="250" y="11"/>
                </a:cxn>
                <a:cxn ang="0">
                  <a:pos x="251" y="8"/>
                </a:cxn>
                <a:cxn ang="0">
                  <a:pos x="251" y="6"/>
                </a:cxn>
                <a:cxn ang="0">
                  <a:pos x="250" y="3"/>
                </a:cxn>
                <a:cxn ang="0">
                  <a:pos x="246" y="0"/>
                </a:cxn>
                <a:cxn ang="0">
                  <a:pos x="243" y="0"/>
                </a:cxn>
                <a:cxn ang="0">
                  <a:pos x="242" y="2"/>
                </a:cxn>
                <a:cxn ang="0">
                  <a:pos x="242" y="2"/>
                </a:cxn>
              </a:cxnLst>
              <a:rect l="0" t="0" r="r" b="b"/>
              <a:pathLst>
                <a:path w="251" h="191">
                  <a:moveTo>
                    <a:pt x="242" y="2"/>
                  </a:moveTo>
                  <a:lnTo>
                    <a:pt x="242" y="2"/>
                  </a:lnTo>
                  <a:lnTo>
                    <a:pt x="228" y="13"/>
                  </a:lnTo>
                  <a:lnTo>
                    <a:pt x="215" y="25"/>
                  </a:lnTo>
                  <a:lnTo>
                    <a:pt x="183" y="46"/>
                  </a:lnTo>
                  <a:lnTo>
                    <a:pt x="152" y="66"/>
                  </a:lnTo>
                  <a:lnTo>
                    <a:pt x="122" y="85"/>
                  </a:lnTo>
                  <a:lnTo>
                    <a:pt x="122" y="85"/>
                  </a:lnTo>
                  <a:lnTo>
                    <a:pt x="107" y="94"/>
                  </a:lnTo>
                  <a:lnTo>
                    <a:pt x="93" y="105"/>
                  </a:lnTo>
                  <a:lnTo>
                    <a:pt x="67" y="127"/>
                  </a:lnTo>
                  <a:lnTo>
                    <a:pt x="67" y="127"/>
                  </a:lnTo>
                  <a:lnTo>
                    <a:pt x="34" y="153"/>
                  </a:lnTo>
                  <a:lnTo>
                    <a:pt x="17" y="166"/>
                  </a:lnTo>
                  <a:lnTo>
                    <a:pt x="1" y="181"/>
                  </a:lnTo>
                  <a:lnTo>
                    <a:pt x="1" y="181"/>
                  </a:lnTo>
                  <a:lnTo>
                    <a:pt x="0" y="183"/>
                  </a:lnTo>
                  <a:lnTo>
                    <a:pt x="0" y="185"/>
                  </a:lnTo>
                  <a:lnTo>
                    <a:pt x="3" y="189"/>
                  </a:lnTo>
                  <a:lnTo>
                    <a:pt x="5" y="191"/>
                  </a:lnTo>
                  <a:lnTo>
                    <a:pt x="8" y="190"/>
                  </a:lnTo>
                  <a:lnTo>
                    <a:pt x="11" y="189"/>
                  </a:lnTo>
                  <a:lnTo>
                    <a:pt x="11" y="189"/>
                  </a:lnTo>
                  <a:lnTo>
                    <a:pt x="38" y="162"/>
                  </a:lnTo>
                  <a:lnTo>
                    <a:pt x="69" y="135"/>
                  </a:lnTo>
                  <a:lnTo>
                    <a:pt x="102" y="111"/>
                  </a:lnTo>
                  <a:lnTo>
                    <a:pt x="136" y="89"/>
                  </a:lnTo>
                  <a:lnTo>
                    <a:pt x="136" y="89"/>
                  </a:lnTo>
                  <a:lnTo>
                    <a:pt x="165" y="72"/>
                  </a:lnTo>
                  <a:lnTo>
                    <a:pt x="195" y="53"/>
                  </a:lnTo>
                  <a:lnTo>
                    <a:pt x="224" y="32"/>
                  </a:lnTo>
                  <a:lnTo>
                    <a:pt x="237" y="21"/>
                  </a:lnTo>
                  <a:lnTo>
                    <a:pt x="250" y="11"/>
                  </a:lnTo>
                  <a:lnTo>
                    <a:pt x="250" y="11"/>
                  </a:lnTo>
                  <a:lnTo>
                    <a:pt x="251" y="8"/>
                  </a:lnTo>
                  <a:lnTo>
                    <a:pt x="251" y="6"/>
                  </a:lnTo>
                  <a:lnTo>
                    <a:pt x="250" y="3"/>
                  </a:lnTo>
                  <a:lnTo>
                    <a:pt x="246" y="0"/>
                  </a:lnTo>
                  <a:lnTo>
                    <a:pt x="243" y="0"/>
                  </a:lnTo>
                  <a:lnTo>
                    <a:pt x="242" y="2"/>
                  </a:lnTo>
                  <a:lnTo>
                    <a:pt x="24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2" name="Freeform 1218"/>
            <p:cNvSpPr/>
            <p:nvPr/>
          </p:nvSpPr>
          <p:spPr bwMode="auto">
            <a:xfrm>
              <a:off x="5257801" y="2470150"/>
              <a:ext cx="96838" cy="73025"/>
            </a:xfrm>
            <a:custGeom>
              <a:avLst/>
              <a:gdLst/>
              <a:ahLst/>
              <a:cxnLst>
                <a:cxn ang="0">
                  <a:pos x="234" y="1"/>
                </a:cxn>
                <a:cxn ang="0">
                  <a:pos x="234" y="1"/>
                </a:cxn>
                <a:cxn ang="0">
                  <a:pos x="220" y="16"/>
                </a:cxn>
                <a:cxn ang="0">
                  <a:pos x="204" y="27"/>
                </a:cxn>
                <a:cxn ang="0">
                  <a:pos x="188" y="38"/>
                </a:cxn>
                <a:cxn ang="0">
                  <a:pos x="170" y="47"/>
                </a:cxn>
                <a:cxn ang="0">
                  <a:pos x="170" y="47"/>
                </a:cxn>
                <a:cxn ang="0">
                  <a:pos x="156" y="55"/>
                </a:cxn>
                <a:cxn ang="0">
                  <a:pos x="141" y="64"/>
                </a:cxn>
                <a:cxn ang="0">
                  <a:pos x="116" y="85"/>
                </a:cxn>
                <a:cxn ang="0">
                  <a:pos x="116" y="85"/>
                </a:cxn>
                <a:cxn ang="0">
                  <a:pos x="77" y="118"/>
                </a:cxn>
                <a:cxn ang="0">
                  <a:pos x="58" y="132"/>
                </a:cxn>
                <a:cxn ang="0">
                  <a:pos x="37" y="145"/>
                </a:cxn>
                <a:cxn ang="0">
                  <a:pos x="37" y="145"/>
                </a:cxn>
                <a:cxn ang="0">
                  <a:pos x="30" y="152"/>
                </a:cxn>
                <a:cxn ang="0">
                  <a:pos x="24" y="158"/>
                </a:cxn>
                <a:cxn ang="0">
                  <a:pos x="16" y="165"/>
                </a:cxn>
                <a:cxn ang="0">
                  <a:pos x="12" y="167"/>
                </a:cxn>
                <a:cxn ang="0">
                  <a:pos x="8" y="169"/>
                </a:cxn>
                <a:cxn ang="0">
                  <a:pos x="8" y="169"/>
                </a:cxn>
                <a:cxn ang="0">
                  <a:pos x="5" y="169"/>
                </a:cxn>
                <a:cxn ang="0">
                  <a:pos x="4" y="170"/>
                </a:cxn>
                <a:cxn ang="0">
                  <a:pos x="1" y="174"/>
                </a:cxn>
                <a:cxn ang="0">
                  <a:pos x="1" y="174"/>
                </a:cxn>
                <a:cxn ang="0">
                  <a:pos x="0" y="177"/>
                </a:cxn>
                <a:cxn ang="0">
                  <a:pos x="1" y="180"/>
                </a:cxn>
                <a:cxn ang="0">
                  <a:pos x="3" y="182"/>
                </a:cxn>
                <a:cxn ang="0">
                  <a:pos x="5" y="183"/>
                </a:cxn>
                <a:cxn ang="0">
                  <a:pos x="9" y="183"/>
                </a:cxn>
                <a:cxn ang="0">
                  <a:pos x="9" y="183"/>
                </a:cxn>
                <a:cxn ang="0">
                  <a:pos x="12" y="183"/>
                </a:cxn>
                <a:cxn ang="0">
                  <a:pos x="13" y="182"/>
                </a:cxn>
                <a:cxn ang="0">
                  <a:pos x="14" y="178"/>
                </a:cxn>
                <a:cxn ang="0">
                  <a:pos x="14" y="178"/>
                </a:cxn>
                <a:cxn ang="0">
                  <a:pos x="17" y="178"/>
                </a:cxn>
                <a:cxn ang="0">
                  <a:pos x="17" y="178"/>
                </a:cxn>
                <a:cxn ang="0">
                  <a:pos x="38" y="161"/>
                </a:cxn>
                <a:cxn ang="0">
                  <a:pos x="59" y="145"/>
                </a:cxn>
                <a:cxn ang="0">
                  <a:pos x="59" y="145"/>
                </a:cxn>
                <a:cxn ang="0">
                  <a:pos x="77" y="132"/>
                </a:cxn>
                <a:cxn ang="0">
                  <a:pos x="94" y="119"/>
                </a:cxn>
                <a:cxn ang="0">
                  <a:pos x="111" y="105"/>
                </a:cxn>
                <a:cxn ang="0">
                  <a:pos x="128" y="90"/>
                </a:cxn>
                <a:cxn ang="0">
                  <a:pos x="128" y="90"/>
                </a:cxn>
                <a:cxn ang="0">
                  <a:pos x="158" y="68"/>
                </a:cxn>
                <a:cxn ang="0">
                  <a:pos x="174" y="58"/>
                </a:cxn>
                <a:cxn ang="0">
                  <a:pos x="192" y="50"/>
                </a:cxn>
                <a:cxn ang="0">
                  <a:pos x="192" y="50"/>
                </a:cxn>
                <a:cxn ang="0">
                  <a:pos x="205" y="42"/>
                </a:cxn>
                <a:cxn ang="0">
                  <a:pos x="218" y="31"/>
                </a:cxn>
                <a:cxn ang="0">
                  <a:pos x="230" y="21"/>
                </a:cxn>
                <a:cxn ang="0">
                  <a:pos x="242" y="10"/>
                </a:cxn>
                <a:cxn ang="0">
                  <a:pos x="242" y="10"/>
                </a:cxn>
                <a:cxn ang="0">
                  <a:pos x="243" y="8"/>
                </a:cxn>
                <a:cxn ang="0">
                  <a:pos x="243" y="5"/>
                </a:cxn>
                <a:cxn ang="0">
                  <a:pos x="242" y="1"/>
                </a:cxn>
                <a:cxn ang="0">
                  <a:pos x="238" y="0"/>
                </a:cxn>
                <a:cxn ang="0">
                  <a:pos x="235" y="0"/>
                </a:cxn>
                <a:cxn ang="0">
                  <a:pos x="234" y="1"/>
                </a:cxn>
                <a:cxn ang="0">
                  <a:pos x="234" y="1"/>
                </a:cxn>
              </a:cxnLst>
              <a:rect l="0" t="0" r="r" b="b"/>
              <a:pathLst>
                <a:path w="243" h="183">
                  <a:moveTo>
                    <a:pt x="234" y="1"/>
                  </a:moveTo>
                  <a:lnTo>
                    <a:pt x="234" y="1"/>
                  </a:lnTo>
                  <a:lnTo>
                    <a:pt x="220" y="16"/>
                  </a:lnTo>
                  <a:lnTo>
                    <a:pt x="204" y="27"/>
                  </a:lnTo>
                  <a:lnTo>
                    <a:pt x="188" y="38"/>
                  </a:lnTo>
                  <a:lnTo>
                    <a:pt x="170" y="47"/>
                  </a:lnTo>
                  <a:lnTo>
                    <a:pt x="170" y="47"/>
                  </a:lnTo>
                  <a:lnTo>
                    <a:pt x="156" y="55"/>
                  </a:lnTo>
                  <a:lnTo>
                    <a:pt x="141" y="64"/>
                  </a:lnTo>
                  <a:lnTo>
                    <a:pt x="116" y="85"/>
                  </a:lnTo>
                  <a:lnTo>
                    <a:pt x="116" y="85"/>
                  </a:lnTo>
                  <a:lnTo>
                    <a:pt x="77" y="118"/>
                  </a:lnTo>
                  <a:lnTo>
                    <a:pt x="58" y="132"/>
                  </a:lnTo>
                  <a:lnTo>
                    <a:pt x="37" y="145"/>
                  </a:lnTo>
                  <a:lnTo>
                    <a:pt x="37" y="145"/>
                  </a:lnTo>
                  <a:lnTo>
                    <a:pt x="30" y="152"/>
                  </a:lnTo>
                  <a:lnTo>
                    <a:pt x="24" y="158"/>
                  </a:lnTo>
                  <a:lnTo>
                    <a:pt x="16" y="165"/>
                  </a:lnTo>
                  <a:lnTo>
                    <a:pt x="12" y="167"/>
                  </a:lnTo>
                  <a:lnTo>
                    <a:pt x="8" y="169"/>
                  </a:lnTo>
                  <a:lnTo>
                    <a:pt x="8" y="169"/>
                  </a:lnTo>
                  <a:lnTo>
                    <a:pt x="5" y="169"/>
                  </a:lnTo>
                  <a:lnTo>
                    <a:pt x="4" y="170"/>
                  </a:lnTo>
                  <a:lnTo>
                    <a:pt x="1" y="174"/>
                  </a:lnTo>
                  <a:lnTo>
                    <a:pt x="1" y="174"/>
                  </a:lnTo>
                  <a:lnTo>
                    <a:pt x="0" y="177"/>
                  </a:lnTo>
                  <a:lnTo>
                    <a:pt x="1" y="180"/>
                  </a:lnTo>
                  <a:lnTo>
                    <a:pt x="3" y="182"/>
                  </a:lnTo>
                  <a:lnTo>
                    <a:pt x="5" y="183"/>
                  </a:lnTo>
                  <a:lnTo>
                    <a:pt x="9" y="183"/>
                  </a:lnTo>
                  <a:lnTo>
                    <a:pt x="9" y="183"/>
                  </a:lnTo>
                  <a:lnTo>
                    <a:pt x="12" y="183"/>
                  </a:lnTo>
                  <a:lnTo>
                    <a:pt x="13" y="182"/>
                  </a:lnTo>
                  <a:lnTo>
                    <a:pt x="14" y="178"/>
                  </a:lnTo>
                  <a:lnTo>
                    <a:pt x="14" y="178"/>
                  </a:lnTo>
                  <a:lnTo>
                    <a:pt x="17" y="178"/>
                  </a:lnTo>
                  <a:lnTo>
                    <a:pt x="17" y="178"/>
                  </a:lnTo>
                  <a:lnTo>
                    <a:pt x="38" y="161"/>
                  </a:lnTo>
                  <a:lnTo>
                    <a:pt x="59" y="145"/>
                  </a:lnTo>
                  <a:lnTo>
                    <a:pt x="59" y="145"/>
                  </a:lnTo>
                  <a:lnTo>
                    <a:pt x="77" y="132"/>
                  </a:lnTo>
                  <a:lnTo>
                    <a:pt x="94" y="119"/>
                  </a:lnTo>
                  <a:lnTo>
                    <a:pt x="111" y="105"/>
                  </a:lnTo>
                  <a:lnTo>
                    <a:pt x="128" y="90"/>
                  </a:lnTo>
                  <a:lnTo>
                    <a:pt x="128" y="90"/>
                  </a:lnTo>
                  <a:lnTo>
                    <a:pt x="158" y="68"/>
                  </a:lnTo>
                  <a:lnTo>
                    <a:pt x="174" y="58"/>
                  </a:lnTo>
                  <a:lnTo>
                    <a:pt x="192" y="50"/>
                  </a:lnTo>
                  <a:lnTo>
                    <a:pt x="192" y="50"/>
                  </a:lnTo>
                  <a:lnTo>
                    <a:pt x="205" y="42"/>
                  </a:lnTo>
                  <a:lnTo>
                    <a:pt x="218" y="31"/>
                  </a:lnTo>
                  <a:lnTo>
                    <a:pt x="230" y="21"/>
                  </a:lnTo>
                  <a:lnTo>
                    <a:pt x="242" y="10"/>
                  </a:lnTo>
                  <a:lnTo>
                    <a:pt x="242" y="10"/>
                  </a:lnTo>
                  <a:lnTo>
                    <a:pt x="243" y="8"/>
                  </a:lnTo>
                  <a:lnTo>
                    <a:pt x="243" y="5"/>
                  </a:lnTo>
                  <a:lnTo>
                    <a:pt x="242" y="1"/>
                  </a:lnTo>
                  <a:lnTo>
                    <a:pt x="238" y="0"/>
                  </a:lnTo>
                  <a:lnTo>
                    <a:pt x="235" y="0"/>
                  </a:lnTo>
                  <a:lnTo>
                    <a:pt x="234" y="1"/>
                  </a:lnTo>
                  <a:lnTo>
                    <a:pt x="234"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3" name="Freeform 1219"/>
            <p:cNvSpPr/>
            <p:nvPr/>
          </p:nvSpPr>
          <p:spPr bwMode="auto">
            <a:xfrm>
              <a:off x="5251451" y="2508250"/>
              <a:ext cx="96838" cy="73025"/>
            </a:xfrm>
            <a:custGeom>
              <a:avLst/>
              <a:gdLst/>
              <a:ahLst/>
              <a:cxnLst>
                <a:cxn ang="0">
                  <a:pos x="233" y="3"/>
                </a:cxn>
                <a:cxn ang="0">
                  <a:pos x="233" y="3"/>
                </a:cxn>
                <a:cxn ang="0">
                  <a:pos x="229" y="8"/>
                </a:cxn>
                <a:cxn ang="0">
                  <a:pos x="224" y="14"/>
                </a:cxn>
                <a:cxn ang="0">
                  <a:pos x="210" y="24"/>
                </a:cxn>
                <a:cxn ang="0">
                  <a:pos x="182" y="41"/>
                </a:cxn>
                <a:cxn ang="0">
                  <a:pos x="182" y="41"/>
                </a:cxn>
                <a:cxn ang="0">
                  <a:pos x="151" y="61"/>
                </a:cxn>
                <a:cxn ang="0">
                  <a:pos x="135" y="71"/>
                </a:cxn>
                <a:cxn ang="0">
                  <a:pos x="121" y="82"/>
                </a:cxn>
                <a:cxn ang="0">
                  <a:pos x="121" y="82"/>
                </a:cxn>
                <a:cxn ang="0">
                  <a:pos x="67" y="122"/>
                </a:cxn>
                <a:cxn ang="0">
                  <a:pos x="67" y="122"/>
                </a:cxn>
                <a:cxn ang="0">
                  <a:pos x="51" y="135"/>
                </a:cxn>
                <a:cxn ang="0">
                  <a:pos x="36" y="148"/>
                </a:cxn>
                <a:cxn ang="0">
                  <a:pos x="20" y="161"/>
                </a:cxn>
                <a:cxn ang="0">
                  <a:pos x="4" y="172"/>
                </a:cxn>
                <a:cxn ang="0">
                  <a:pos x="4" y="172"/>
                </a:cxn>
                <a:cxn ang="0">
                  <a:pos x="2" y="174"/>
                </a:cxn>
                <a:cxn ang="0">
                  <a:pos x="0" y="176"/>
                </a:cxn>
                <a:cxn ang="0">
                  <a:pos x="2" y="180"/>
                </a:cxn>
                <a:cxn ang="0">
                  <a:pos x="4" y="182"/>
                </a:cxn>
                <a:cxn ang="0">
                  <a:pos x="7" y="184"/>
                </a:cxn>
                <a:cxn ang="0">
                  <a:pos x="9" y="182"/>
                </a:cxn>
                <a:cxn ang="0">
                  <a:pos x="9" y="182"/>
                </a:cxn>
                <a:cxn ang="0">
                  <a:pos x="24" y="173"/>
                </a:cxn>
                <a:cxn ang="0">
                  <a:pos x="36" y="164"/>
                </a:cxn>
                <a:cxn ang="0">
                  <a:pos x="60" y="142"/>
                </a:cxn>
                <a:cxn ang="0">
                  <a:pos x="60" y="142"/>
                </a:cxn>
                <a:cxn ang="0">
                  <a:pos x="75" y="130"/>
                </a:cxn>
                <a:cxn ang="0">
                  <a:pos x="91" y="118"/>
                </a:cxn>
                <a:cxn ang="0">
                  <a:pos x="121" y="96"/>
                </a:cxn>
                <a:cxn ang="0">
                  <a:pos x="121" y="96"/>
                </a:cxn>
                <a:cxn ang="0">
                  <a:pos x="139" y="83"/>
                </a:cxn>
                <a:cxn ang="0">
                  <a:pos x="159" y="70"/>
                </a:cxn>
                <a:cxn ang="0">
                  <a:pos x="195" y="45"/>
                </a:cxn>
                <a:cxn ang="0">
                  <a:pos x="195" y="45"/>
                </a:cxn>
                <a:cxn ang="0">
                  <a:pos x="221" y="29"/>
                </a:cxn>
                <a:cxn ang="0">
                  <a:pos x="234" y="20"/>
                </a:cxn>
                <a:cxn ang="0">
                  <a:pos x="240" y="15"/>
                </a:cxn>
                <a:cxn ang="0">
                  <a:pos x="244" y="8"/>
                </a:cxn>
                <a:cxn ang="0">
                  <a:pos x="244" y="8"/>
                </a:cxn>
                <a:cxn ang="0">
                  <a:pos x="245" y="7"/>
                </a:cxn>
                <a:cxn ang="0">
                  <a:pos x="244" y="4"/>
                </a:cxn>
                <a:cxn ang="0">
                  <a:pos x="241" y="2"/>
                </a:cxn>
                <a:cxn ang="0">
                  <a:pos x="237" y="0"/>
                </a:cxn>
                <a:cxn ang="0">
                  <a:pos x="236" y="2"/>
                </a:cxn>
                <a:cxn ang="0">
                  <a:pos x="233" y="3"/>
                </a:cxn>
                <a:cxn ang="0">
                  <a:pos x="233" y="3"/>
                </a:cxn>
              </a:cxnLst>
              <a:rect l="0" t="0" r="r" b="b"/>
              <a:pathLst>
                <a:path w="245" h="184">
                  <a:moveTo>
                    <a:pt x="233" y="3"/>
                  </a:moveTo>
                  <a:lnTo>
                    <a:pt x="233" y="3"/>
                  </a:lnTo>
                  <a:lnTo>
                    <a:pt x="229" y="8"/>
                  </a:lnTo>
                  <a:lnTo>
                    <a:pt x="224" y="14"/>
                  </a:lnTo>
                  <a:lnTo>
                    <a:pt x="210" y="24"/>
                  </a:lnTo>
                  <a:lnTo>
                    <a:pt x="182" y="41"/>
                  </a:lnTo>
                  <a:lnTo>
                    <a:pt x="182" y="41"/>
                  </a:lnTo>
                  <a:lnTo>
                    <a:pt x="151" y="61"/>
                  </a:lnTo>
                  <a:lnTo>
                    <a:pt x="135" y="71"/>
                  </a:lnTo>
                  <a:lnTo>
                    <a:pt x="121" y="82"/>
                  </a:lnTo>
                  <a:lnTo>
                    <a:pt x="121" y="82"/>
                  </a:lnTo>
                  <a:lnTo>
                    <a:pt x="67" y="122"/>
                  </a:lnTo>
                  <a:lnTo>
                    <a:pt x="67" y="122"/>
                  </a:lnTo>
                  <a:lnTo>
                    <a:pt x="51" y="135"/>
                  </a:lnTo>
                  <a:lnTo>
                    <a:pt x="36" y="148"/>
                  </a:lnTo>
                  <a:lnTo>
                    <a:pt x="20" y="161"/>
                  </a:lnTo>
                  <a:lnTo>
                    <a:pt x="4" y="172"/>
                  </a:lnTo>
                  <a:lnTo>
                    <a:pt x="4" y="172"/>
                  </a:lnTo>
                  <a:lnTo>
                    <a:pt x="2" y="174"/>
                  </a:lnTo>
                  <a:lnTo>
                    <a:pt x="0" y="176"/>
                  </a:lnTo>
                  <a:lnTo>
                    <a:pt x="2" y="180"/>
                  </a:lnTo>
                  <a:lnTo>
                    <a:pt x="4" y="182"/>
                  </a:lnTo>
                  <a:lnTo>
                    <a:pt x="7" y="184"/>
                  </a:lnTo>
                  <a:lnTo>
                    <a:pt x="9" y="182"/>
                  </a:lnTo>
                  <a:lnTo>
                    <a:pt x="9" y="182"/>
                  </a:lnTo>
                  <a:lnTo>
                    <a:pt x="24" y="173"/>
                  </a:lnTo>
                  <a:lnTo>
                    <a:pt x="36" y="164"/>
                  </a:lnTo>
                  <a:lnTo>
                    <a:pt x="60" y="142"/>
                  </a:lnTo>
                  <a:lnTo>
                    <a:pt x="60" y="142"/>
                  </a:lnTo>
                  <a:lnTo>
                    <a:pt x="75" y="130"/>
                  </a:lnTo>
                  <a:lnTo>
                    <a:pt x="91" y="118"/>
                  </a:lnTo>
                  <a:lnTo>
                    <a:pt x="121" y="96"/>
                  </a:lnTo>
                  <a:lnTo>
                    <a:pt x="121" y="96"/>
                  </a:lnTo>
                  <a:lnTo>
                    <a:pt x="139" y="83"/>
                  </a:lnTo>
                  <a:lnTo>
                    <a:pt x="159" y="70"/>
                  </a:lnTo>
                  <a:lnTo>
                    <a:pt x="195" y="45"/>
                  </a:lnTo>
                  <a:lnTo>
                    <a:pt x="195" y="45"/>
                  </a:lnTo>
                  <a:lnTo>
                    <a:pt x="221" y="29"/>
                  </a:lnTo>
                  <a:lnTo>
                    <a:pt x="234" y="20"/>
                  </a:lnTo>
                  <a:lnTo>
                    <a:pt x="240" y="15"/>
                  </a:lnTo>
                  <a:lnTo>
                    <a:pt x="244" y="8"/>
                  </a:lnTo>
                  <a:lnTo>
                    <a:pt x="244" y="8"/>
                  </a:lnTo>
                  <a:lnTo>
                    <a:pt x="245" y="7"/>
                  </a:lnTo>
                  <a:lnTo>
                    <a:pt x="244" y="4"/>
                  </a:lnTo>
                  <a:lnTo>
                    <a:pt x="241" y="2"/>
                  </a:lnTo>
                  <a:lnTo>
                    <a:pt x="237" y="0"/>
                  </a:lnTo>
                  <a:lnTo>
                    <a:pt x="236" y="2"/>
                  </a:lnTo>
                  <a:lnTo>
                    <a:pt x="233" y="3"/>
                  </a:lnTo>
                  <a:lnTo>
                    <a:pt x="233"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4" name="Freeform 1220"/>
            <p:cNvSpPr/>
            <p:nvPr/>
          </p:nvSpPr>
          <p:spPr bwMode="auto">
            <a:xfrm>
              <a:off x="5256213" y="2546350"/>
              <a:ext cx="82550" cy="63500"/>
            </a:xfrm>
            <a:custGeom>
              <a:avLst/>
              <a:gdLst/>
              <a:ahLst/>
              <a:cxnLst>
                <a:cxn ang="0">
                  <a:pos x="202" y="0"/>
                </a:cxn>
                <a:cxn ang="0">
                  <a:pos x="202" y="0"/>
                </a:cxn>
                <a:cxn ang="0">
                  <a:pos x="147" y="34"/>
                </a:cxn>
                <a:cxn ang="0">
                  <a:pos x="120" y="50"/>
                </a:cxn>
                <a:cxn ang="0">
                  <a:pos x="93" y="68"/>
                </a:cxn>
                <a:cxn ang="0">
                  <a:pos x="93" y="68"/>
                </a:cxn>
                <a:cxn ang="0">
                  <a:pos x="81" y="76"/>
                </a:cxn>
                <a:cxn ang="0">
                  <a:pos x="69" y="86"/>
                </a:cxn>
                <a:cxn ang="0">
                  <a:pos x="46" y="106"/>
                </a:cxn>
                <a:cxn ang="0">
                  <a:pos x="1" y="149"/>
                </a:cxn>
                <a:cxn ang="0">
                  <a:pos x="1" y="149"/>
                </a:cxn>
                <a:cxn ang="0">
                  <a:pos x="0" y="152"/>
                </a:cxn>
                <a:cxn ang="0">
                  <a:pos x="0" y="154"/>
                </a:cxn>
                <a:cxn ang="0">
                  <a:pos x="1" y="157"/>
                </a:cxn>
                <a:cxn ang="0">
                  <a:pos x="5" y="159"/>
                </a:cxn>
                <a:cxn ang="0">
                  <a:pos x="8" y="159"/>
                </a:cxn>
                <a:cxn ang="0">
                  <a:pos x="11" y="158"/>
                </a:cxn>
                <a:cxn ang="0">
                  <a:pos x="11" y="158"/>
                </a:cxn>
                <a:cxn ang="0">
                  <a:pos x="52" y="115"/>
                </a:cxn>
                <a:cxn ang="0">
                  <a:pos x="76" y="95"/>
                </a:cxn>
                <a:cxn ang="0">
                  <a:pos x="99" y="77"/>
                </a:cxn>
                <a:cxn ang="0">
                  <a:pos x="99" y="77"/>
                </a:cxn>
                <a:cxn ang="0">
                  <a:pos x="126" y="60"/>
                </a:cxn>
                <a:cxn ang="0">
                  <a:pos x="153" y="43"/>
                </a:cxn>
                <a:cxn ang="0">
                  <a:pos x="207" y="10"/>
                </a:cxn>
                <a:cxn ang="0">
                  <a:pos x="207" y="10"/>
                </a:cxn>
                <a:cxn ang="0">
                  <a:pos x="208" y="8"/>
                </a:cxn>
                <a:cxn ang="0">
                  <a:pos x="209" y="6"/>
                </a:cxn>
                <a:cxn ang="0">
                  <a:pos x="208" y="3"/>
                </a:cxn>
                <a:cxn ang="0">
                  <a:pos x="205" y="0"/>
                </a:cxn>
                <a:cxn ang="0">
                  <a:pos x="203" y="0"/>
                </a:cxn>
                <a:cxn ang="0">
                  <a:pos x="202" y="0"/>
                </a:cxn>
                <a:cxn ang="0">
                  <a:pos x="202" y="0"/>
                </a:cxn>
              </a:cxnLst>
              <a:rect l="0" t="0" r="r" b="b"/>
              <a:pathLst>
                <a:path w="209" h="159">
                  <a:moveTo>
                    <a:pt x="202" y="0"/>
                  </a:moveTo>
                  <a:lnTo>
                    <a:pt x="202" y="0"/>
                  </a:lnTo>
                  <a:lnTo>
                    <a:pt x="147" y="34"/>
                  </a:lnTo>
                  <a:lnTo>
                    <a:pt x="120" y="50"/>
                  </a:lnTo>
                  <a:lnTo>
                    <a:pt x="93" y="68"/>
                  </a:lnTo>
                  <a:lnTo>
                    <a:pt x="93" y="68"/>
                  </a:lnTo>
                  <a:lnTo>
                    <a:pt x="81" y="76"/>
                  </a:lnTo>
                  <a:lnTo>
                    <a:pt x="69" y="86"/>
                  </a:lnTo>
                  <a:lnTo>
                    <a:pt x="46" y="106"/>
                  </a:lnTo>
                  <a:lnTo>
                    <a:pt x="1" y="149"/>
                  </a:lnTo>
                  <a:lnTo>
                    <a:pt x="1" y="149"/>
                  </a:lnTo>
                  <a:lnTo>
                    <a:pt x="0" y="152"/>
                  </a:lnTo>
                  <a:lnTo>
                    <a:pt x="0" y="154"/>
                  </a:lnTo>
                  <a:lnTo>
                    <a:pt x="1" y="157"/>
                  </a:lnTo>
                  <a:lnTo>
                    <a:pt x="5" y="159"/>
                  </a:lnTo>
                  <a:lnTo>
                    <a:pt x="8" y="159"/>
                  </a:lnTo>
                  <a:lnTo>
                    <a:pt x="11" y="158"/>
                  </a:lnTo>
                  <a:lnTo>
                    <a:pt x="11" y="158"/>
                  </a:lnTo>
                  <a:lnTo>
                    <a:pt x="52" y="115"/>
                  </a:lnTo>
                  <a:lnTo>
                    <a:pt x="76" y="95"/>
                  </a:lnTo>
                  <a:lnTo>
                    <a:pt x="99" y="77"/>
                  </a:lnTo>
                  <a:lnTo>
                    <a:pt x="99" y="77"/>
                  </a:lnTo>
                  <a:lnTo>
                    <a:pt x="126" y="60"/>
                  </a:lnTo>
                  <a:lnTo>
                    <a:pt x="153" y="43"/>
                  </a:lnTo>
                  <a:lnTo>
                    <a:pt x="207" y="10"/>
                  </a:lnTo>
                  <a:lnTo>
                    <a:pt x="207" y="10"/>
                  </a:lnTo>
                  <a:lnTo>
                    <a:pt x="208" y="8"/>
                  </a:lnTo>
                  <a:lnTo>
                    <a:pt x="209" y="6"/>
                  </a:lnTo>
                  <a:lnTo>
                    <a:pt x="208" y="3"/>
                  </a:lnTo>
                  <a:lnTo>
                    <a:pt x="205" y="0"/>
                  </a:lnTo>
                  <a:lnTo>
                    <a:pt x="203" y="0"/>
                  </a:lnTo>
                  <a:lnTo>
                    <a:pt x="202" y="0"/>
                  </a:lnTo>
                  <a:lnTo>
                    <a:pt x="20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5" name="Freeform 1221"/>
            <p:cNvSpPr/>
            <p:nvPr/>
          </p:nvSpPr>
          <p:spPr bwMode="auto">
            <a:xfrm>
              <a:off x="5260976" y="2584450"/>
              <a:ext cx="87313" cy="66675"/>
            </a:xfrm>
            <a:custGeom>
              <a:avLst/>
              <a:gdLst/>
              <a:ahLst/>
              <a:cxnLst>
                <a:cxn ang="0">
                  <a:pos x="212" y="1"/>
                </a:cxn>
                <a:cxn ang="0">
                  <a:pos x="212" y="1"/>
                </a:cxn>
                <a:cxn ang="0">
                  <a:pos x="188" y="16"/>
                </a:cxn>
                <a:cxn ang="0">
                  <a:pos x="163" y="31"/>
                </a:cxn>
                <a:cxn ang="0">
                  <a:pos x="138" y="46"/>
                </a:cxn>
                <a:cxn ang="0">
                  <a:pos x="115" y="63"/>
                </a:cxn>
                <a:cxn ang="0">
                  <a:pos x="115" y="63"/>
                </a:cxn>
                <a:cxn ang="0">
                  <a:pos x="87" y="88"/>
                </a:cxn>
                <a:cxn ang="0">
                  <a:pos x="60" y="111"/>
                </a:cxn>
                <a:cxn ang="0">
                  <a:pos x="33" y="135"/>
                </a:cxn>
                <a:cxn ang="0">
                  <a:pos x="18" y="147"/>
                </a:cxn>
                <a:cxn ang="0">
                  <a:pos x="2" y="157"/>
                </a:cxn>
                <a:cxn ang="0">
                  <a:pos x="2" y="157"/>
                </a:cxn>
                <a:cxn ang="0">
                  <a:pos x="1" y="160"/>
                </a:cxn>
                <a:cxn ang="0">
                  <a:pos x="0" y="161"/>
                </a:cxn>
                <a:cxn ang="0">
                  <a:pos x="1" y="165"/>
                </a:cxn>
                <a:cxn ang="0">
                  <a:pos x="2" y="167"/>
                </a:cxn>
                <a:cxn ang="0">
                  <a:pos x="4" y="167"/>
                </a:cxn>
                <a:cxn ang="0">
                  <a:pos x="6" y="169"/>
                </a:cxn>
                <a:cxn ang="0">
                  <a:pos x="8" y="167"/>
                </a:cxn>
                <a:cxn ang="0">
                  <a:pos x="8" y="167"/>
                </a:cxn>
                <a:cxn ang="0">
                  <a:pos x="35" y="148"/>
                </a:cxn>
                <a:cxn ang="0">
                  <a:pos x="60" y="127"/>
                </a:cxn>
                <a:cxn ang="0">
                  <a:pos x="108" y="84"/>
                </a:cxn>
                <a:cxn ang="0">
                  <a:pos x="108" y="84"/>
                </a:cxn>
                <a:cxn ang="0">
                  <a:pos x="120" y="73"/>
                </a:cxn>
                <a:cxn ang="0">
                  <a:pos x="133" y="64"/>
                </a:cxn>
                <a:cxn ang="0">
                  <a:pos x="161" y="46"/>
                </a:cxn>
                <a:cxn ang="0">
                  <a:pos x="190" y="29"/>
                </a:cxn>
                <a:cxn ang="0">
                  <a:pos x="217" y="11"/>
                </a:cxn>
                <a:cxn ang="0">
                  <a:pos x="217" y="11"/>
                </a:cxn>
                <a:cxn ang="0">
                  <a:pos x="220" y="9"/>
                </a:cxn>
                <a:cxn ang="0">
                  <a:pos x="220" y="8"/>
                </a:cxn>
                <a:cxn ang="0">
                  <a:pos x="220" y="3"/>
                </a:cxn>
                <a:cxn ang="0">
                  <a:pos x="216" y="0"/>
                </a:cxn>
                <a:cxn ang="0">
                  <a:pos x="214" y="0"/>
                </a:cxn>
                <a:cxn ang="0">
                  <a:pos x="212" y="1"/>
                </a:cxn>
                <a:cxn ang="0">
                  <a:pos x="212" y="1"/>
                </a:cxn>
              </a:cxnLst>
              <a:rect l="0" t="0" r="r" b="b"/>
              <a:pathLst>
                <a:path w="220" h="169">
                  <a:moveTo>
                    <a:pt x="212" y="1"/>
                  </a:moveTo>
                  <a:lnTo>
                    <a:pt x="212" y="1"/>
                  </a:lnTo>
                  <a:lnTo>
                    <a:pt x="188" y="16"/>
                  </a:lnTo>
                  <a:lnTo>
                    <a:pt x="163" y="31"/>
                  </a:lnTo>
                  <a:lnTo>
                    <a:pt x="138" y="46"/>
                  </a:lnTo>
                  <a:lnTo>
                    <a:pt x="115" y="63"/>
                  </a:lnTo>
                  <a:lnTo>
                    <a:pt x="115" y="63"/>
                  </a:lnTo>
                  <a:lnTo>
                    <a:pt x="87" y="88"/>
                  </a:lnTo>
                  <a:lnTo>
                    <a:pt x="60" y="111"/>
                  </a:lnTo>
                  <a:lnTo>
                    <a:pt x="33" y="135"/>
                  </a:lnTo>
                  <a:lnTo>
                    <a:pt x="18" y="147"/>
                  </a:lnTo>
                  <a:lnTo>
                    <a:pt x="2" y="157"/>
                  </a:lnTo>
                  <a:lnTo>
                    <a:pt x="2" y="157"/>
                  </a:lnTo>
                  <a:lnTo>
                    <a:pt x="1" y="160"/>
                  </a:lnTo>
                  <a:lnTo>
                    <a:pt x="0" y="161"/>
                  </a:lnTo>
                  <a:lnTo>
                    <a:pt x="1" y="165"/>
                  </a:lnTo>
                  <a:lnTo>
                    <a:pt x="2" y="167"/>
                  </a:lnTo>
                  <a:lnTo>
                    <a:pt x="4" y="167"/>
                  </a:lnTo>
                  <a:lnTo>
                    <a:pt x="6" y="169"/>
                  </a:lnTo>
                  <a:lnTo>
                    <a:pt x="8" y="167"/>
                  </a:lnTo>
                  <a:lnTo>
                    <a:pt x="8" y="167"/>
                  </a:lnTo>
                  <a:lnTo>
                    <a:pt x="35" y="148"/>
                  </a:lnTo>
                  <a:lnTo>
                    <a:pt x="60" y="127"/>
                  </a:lnTo>
                  <a:lnTo>
                    <a:pt x="108" y="84"/>
                  </a:lnTo>
                  <a:lnTo>
                    <a:pt x="108" y="84"/>
                  </a:lnTo>
                  <a:lnTo>
                    <a:pt x="120" y="73"/>
                  </a:lnTo>
                  <a:lnTo>
                    <a:pt x="133" y="64"/>
                  </a:lnTo>
                  <a:lnTo>
                    <a:pt x="161" y="46"/>
                  </a:lnTo>
                  <a:lnTo>
                    <a:pt x="190" y="29"/>
                  </a:lnTo>
                  <a:lnTo>
                    <a:pt x="217" y="11"/>
                  </a:lnTo>
                  <a:lnTo>
                    <a:pt x="217" y="11"/>
                  </a:lnTo>
                  <a:lnTo>
                    <a:pt x="220" y="9"/>
                  </a:lnTo>
                  <a:lnTo>
                    <a:pt x="220" y="8"/>
                  </a:lnTo>
                  <a:lnTo>
                    <a:pt x="220" y="3"/>
                  </a:lnTo>
                  <a:lnTo>
                    <a:pt x="216" y="0"/>
                  </a:lnTo>
                  <a:lnTo>
                    <a:pt x="214" y="0"/>
                  </a:lnTo>
                  <a:lnTo>
                    <a:pt x="212" y="1"/>
                  </a:lnTo>
                  <a:lnTo>
                    <a:pt x="212"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6" name="Freeform 1222"/>
            <p:cNvSpPr/>
            <p:nvPr/>
          </p:nvSpPr>
          <p:spPr bwMode="auto">
            <a:xfrm>
              <a:off x="5287963" y="2590800"/>
              <a:ext cx="111125" cy="87313"/>
            </a:xfrm>
            <a:custGeom>
              <a:avLst/>
              <a:gdLst/>
              <a:ahLst/>
              <a:cxnLst>
                <a:cxn ang="0">
                  <a:pos x="268" y="1"/>
                </a:cxn>
                <a:cxn ang="0">
                  <a:pos x="268" y="1"/>
                </a:cxn>
                <a:cxn ang="0">
                  <a:pos x="259" y="8"/>
                </a:cxn>
                <a:cxn ang="0">
                  <a:pos x="250" y="13"/>
                </a:cxn>
                <a:cxn ang="0">
                  <a:pos x="231" y="23"/>
                </a:cxn>
                <a:cxn ang="0">
                  <a:pos x="231" y="23"/>
                </a:cxn>
                <a:cxn ang="0">
                  <a:pos x="224" y="28"/>
                </a:cxn>
                <a:cxn ang="0">
                  <a:pos x="216" y="36"/>
                </a:cxn>
                <a:cxn ang="0">
                  <a:pos x="208" y="43"/>
                </a:cxn>
                <a:cxn ang="0">
                  <a:pos x="201" y="49"/>
                </a:cxn>
                <a:cxn ang="0">
                  <a:pos x="201" y="49"/>
                </a:cxn>
                <a:cxn ang="0">
                  <a:pos x="169" y="74"/>
                </a:cxn>
                <a:cxn ang="0">
                  <a:pos x="136" y="99"/>
                </a:cxn>
                <a:cxn ang="0">
                  <a:pos x="136" y="99"/>
                </a:cxn>
                <a:cxn ang="0">
                  <a:pos x="101" y="127"/>
                </a:cxn>
                <a:cxn ang="0">
                  <a:pos x="65" y="155"/>
                </a:cxn>
                <a:cxn ang="0">
                  <a:pos x="65" y="155"/>
                </a:cxn>
                <a:cxn ang="0">
                  <a:pos x="50" y="167"/>
                </a:cxn>
                <a:cxn ang="0">
                  <a:pos x="33" y="180"/>
                </a:cxn>
                <a:cxn ang="0">
                  <a:pos x="16" y="192"/>
                </a:cxn>
                <a:cxn ang="0">
                  <a:pos x="9" y="200"/>
                </a:cxn>
                <a:cxn ang="0">
                  <a:pos x="1" y="206"/>
                </a:cxn>
                <a:cxn ang="0">
                  <a:pos x="1" y="206"/>
                </a:cxn>
                <a:cxn ang="0">
                  <a:pos x="1" y="209"/>
                </a:cxn>
                <a:cxn ang="0">
                  <a:pos x="0" y="212"/>
                </a:cxn>
                <a:cxn ang="0">
                  <a:pos x="2" y="215"/>
                </a:cxn>
                <a:cxn ang="0">
                  <a:pos x="4" y="217"/>
                </a:cxn>
                <a:cxn ang="0">
                  <a:pos x="6" y="217"/>
                </a:cxn>
                <a:cxn ang="0">
                  <a:pos x="8" y="217"/>
                </a:cxn>
                <a:cxn ang="0">
                  <a:pos x="10" y="214"/>
                </a:cxn>
                <a:cxn ang="0">
                  <a:pos x="10" y="214"/>
                </a:cxn>
                <a:cxn ang="0">
                  <a:pos x="16" y="209"/>
                </a:cxn>
                <a:cxn ang="0">
                  <a:pos x="22" y="202"/>
                </a:cxn>
                <a:cxn ang="0">
                  <a:pos x="36" y="191"/>
                </a:cxn>
                <a:cxn ang="0">
                  <a:pos x="52" y="180"/>
                </a:cxn>
                <a:cxn ang="0">
                  <a:pos x="67" y="170"/>
                </a:cxn>
                <a:cxn ang="0">
                  <a:pos x="67" y="170"/>
                </a:cxn>
                <a:cxn ang="0">
                  <a:pos x="101" y="141"/>
                </a:cxn>
                <a:cxn ang="0">
                  <a:pos x="136" y="113"/>
                </a:cxn>
                <a:cxn ang="0">
                  <a:pos x="136" y="113"/>
                </a:cxn>
                <a:cxn ang="0">
                  <a:pos x="154" y="98"/>
                </a:cxn>
                <a:cxn ang="0">
                  <a:pos x="174" y="83"/>
                </a:cxn>
                <a:cxn ang="0">
                  <a:pos x="213" y="55"/>
                </a:cxn>
                <a:cxn ang="0">
                  <a:pos x="213" y="55"/>
                </a:cxn>
                <a:cxn ang="0">
                  <a:pos x="229" y="42"/>
                </a:cxn>
                <a:cxn ang="0">
                  <a:pos x="235" y="35"/>
                </a:cxn>
                <a:cxn ang="0">
                  <a:pos x="244" y="28"/>
                </a:cxn>
                <a:cxn ang="0">
                  <a:pos x="244" y="28"/>
                </a:cxn>
                <a:cxn ang="0">
                  <a:pos x="260" y="19"/>
                </a:cxn>
                <a:cxn ang="0">
                  <a:pos x="268" y="15"/>
                </a:cxn>
                <a:cxn ang="0">
                  <a:pos x="276" y="9"/>
                </a:cxn>
                <a:cxn ang="0">
                  <a:pos x="276" y="9"/>
                </a:cxn>
                <a:cxn ang="0">
                  <a:pos x="277" y="8"/>
                </a:cxn>
                <a:cxn ang="0">
                  <a:pos x="278" y="5"/>
                </a:cxn>
                <a:cxn ang="0">
                  <a:pos x="277" y="4"/>
                </a:cxn>
                <a:cxn ang="0">
                  <a:pos x="276" y="2"/>
                </a:cxn>
                <a:cxn ang="0">
                  <a:pos x="273" y="0"/>
                </a:cxn>
                <a:cxn ang="0">
                  <a:pos x="271" y="0"/>
                </a:cxn>
                <a:cxn ang="0">
                  <a:pos x="268" y="1"/>
                </a:cxn>
                <a:cxn ang="0">
                  <a:pos x="268" y="1"/>
                </a:cxn>
              </a:cxnLst>
              <a:rect l="0" t="0" r="r" b="b"/>
              <a:pathLst>
                <a:path w="278" h="217">
                  <a:moveTo>
                    <a:pt x="268" y="1"/>
                  </a:moveTo>
                  <a:lnTo>
                    <a:pt x="268" y="1"/>
                  </a:lnTo>
                  <a:lnTo>
                    <a:pt x="259" y="8"/>
                  </a:lnTo>
                  <a:lnTo>
                    <a:pt x="250" y="13"/>
                  </a:lnTo>
                  <a:lnTo>
                    <a:pt x="231" y="23"/>
                  </a:lnTo>
                  <a:lnTo>
                    <a:pt x="231" y="23"/>
                  </a:lnTo>
                  <a:lnTo>
                    <a:pt x="224" y="28"/>
                  </a:lnTo>
                  <a:lnTo>
                    <a:pt x="216" y="36"/>
                  </a:lnTo>
                  <a:lnTo>
                    <a:pt x="208" y="43"/>
                  </a:lnTo>
                  <a:lnTo>
                    <a:pt x="201" y="49"/>
                  </a:lnTo>
                  <a:lnTo>
                    <a:pt x="201" y="49"/>
                  </a:lnTo>
                  <a:lnTo>
                    <a:pt x="169" y="74"/>
                  </a:lnTo>
                  <a:lnTo>
                    <a:pt x="136" y="99"/>
                  </a:lnTo>
                  <a:lnTo>
                    <a:pt x="136" y="99"/>
                  </a:lnTo>
                  <a:lnTo>
                    <a:pt x="101" y="127"/>
                  </a:lnTo>
                  <a:lnTo>
                    <a:pt x="65" y="155"/>
                  </a:lnTo>
                  <a:lnTo>
                    <a:pt x="65" y="155"/>
                  </a:lnTo>
                  <a:lnTo>
                    <a:pt x="50" y="167"/>
                  </a:lnTo>
                  <a:lnTo>
                    <a:pt x="33" y="180"/>
                  </a:lnTo>
                  <a:lnTo>
                    <a:pt x="16" y="192"/>
                  </a:lnTo>
                  <a:lnTo>
                    <a:pt x="9" y="200"/>
                  </a:lnTo>
                  <a:lnTo>
                    <a:pt x="1" y="206"/>
                  </a:lnTo>
                  <a:lnTo>
                    <a:pt x="1" y="206"/>
                  </a:lnTo>
                  <a:lnTo>
                    <a:pt x="1" y="209"/>
                  </a:lnTo>
                  <a:lnTo>
                    <a:pt x="0" y="212"/>
                  </a:lnTo>
                  <a:lnTo>
                    <a:pt x="2" y="215"/>
                  </a:lnTo>
                  <a:lnTo>
                    <a:pt x="4" y="217"/>
                  </a:lnTo>
                  <a:lnTo>
                    <a:pt x="6" y="217"/>
                  </a:lnTo>
                  <a:lnTo>
                    <a:pt x="8" y="217"/>
                  </a:lnTo>
                  <a:lnTo>
                    <a:pt x="10" y="214"/>
                  </a:lnTo>
                  <a:lnTo>
                    <a:pt x="10" y="214"/>
                  </a:lnTo>
                  <a:lnTo>
                    <a:pt x="16" y="209"/>
                  </a:lnTo>
                  <a:lnTo>
                    <a:pt x="22" y="202"/>
                  </a:lnTo>
                  <a:lnTo>
                    <a:pt x="36" y="191"/>
                  </a:lnTo>
                  <a:lnTo>
                    <a:pt x="52" y="180"/>
                  </a:lnTo>
                  <a:lnTo>
                    <a:pt x="67" y="170"/>
                  </a:lnTo>
                  <a:lnTo>
                    <a:pt x="67" y="170"/>
                  </a:lnTo>
                  <a:lnTo>
                    <a:pt x="101" y="141"/>
                  </a:lnTo>
                  <a:lnTo>
                    <a:pt x="136" y="113"/>
                  </a:lnTo>
                  <a:lnTo>
                    <a:pt x="136" y="113"/>
                  </a:lnTo>
                  <a:lnTo>
                    <a:pt x="154" y="98"/>
                  </a:lnTo>
                  <a:lnTo>
                    <a:pt x="174" y="83"/>
                  </a:lnTo>
                  <a:lnTo>
                    <a:pt x="213" y="55"/>
                  </a:lnTo>
                  <a:lnTo>
                    <a:pt x="213" y="55"/>
                  </a:lnTo>
                  <a:lnTo>
                    <a:pt x="229" y="42"/>
                  </a:lnTo>
                  <a:lnTo>
                    <a:pt x="235" y="35"/>
                  </a:lnTo>
                  <a:lnTo>
                    <a:pt x="244" y="28"/>
                  </a:lnTo>
                  <a:lnTo>
                    <a:pt x="244" y="28"/>
                  </a:lnTo>
                  <a:lnTo>
                    <a:pt x="260" y="19"/>
                  </a:lnTo>
                  <a:lnTo>
                    <a:pt x="268" y="15"/>
                  </a:lnTo>
                  <a:lnTo>
                    <a:pt x="276" y="9"/>
                  </a:lnTo>
                  <a:lnTo>
                    <a:pt x="276" y="9"/>
                  </a:lnTo>
                  <a:lnTo>
                    <a:pt x="277" y="8"/>
                  </a:lnTo>
                  <a:lnTo>
                    <a:pt x="278" y="5"/>
                  </a:lnTo>
                  <a:lnTo>
                    <a:pt x="277" y="4"/>
                  </a:lnTo>
                  <a:lnTo>
                    <a:pt x="276" y="2"/>
                  </a:lnTo>
                  <a:lnTo>
                    <a:pt x="273" y="0"/>
                  </a:lnTo>
                  <a:lnTo>
                    <a:pt x="271" y="0"/>
                  </a:lnTo>
                  <a:lnTo>
                    <a:pt x="268" y="1"/>
                  </a:lnTo>
                  <a:lnTo>
                    <a:pt x="26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7" name="Freeform 1223"/>
            <p:cNvSpPr/>
            <p:nvPr/>
          </p:nvSpPr>
          <p:spPr bwMode="auto">
            <a:xfrm>
              <a:off x="5334001" y="2589213"/>
              <a:ext cx="128588" cy="96838"/>
            </a:xfrm>
            <a:custGeom>
              <a:avLst/>
              <a:gdLst/>
              <a:ahLst/>
              <a:cxnLst>
                <a:cxn ang="0">
                  <a:pos x="317" y="1"/>
                </a:cxn>
                <a:cxn ang="0">
                  <a:pos x="317" y="1"/>
                </a:cxn>
                <a:cxn ang="0">
                  <a:pos x="298" y="18"/>
                </a:cxn>
                <a:cxn ang="0">
                  <a:pos x="277" y="34"/>
                </a:cxn>
                <a:cxn ang="0">
                  <a:pos x="237" y="64"/>
                </a:cxn>
                <a:cxn ang="0">
                  <a:pos x="194" y="93"/>
                </a:cxn>
                <a:cxn ang="0">
                  <a:pos x="152" y="120"/>
                </a:cxn>
                <a:cxn ang="0">
                  <a:pos x="152" y="120"/>
                </a:cxn>
                <a:cxn ang="0">
                  <a:pos x="114" y="148"/>
                </a:cxn>
                <a:cxn ang="0">
                  <a:pos x="77" y="176"/>
                </a:cxn>
                <a:cxn ang="0">
                  <a:pos x="39" y="205"/>
                </a:cxn>
                <a:cxn ang="0">
                  <a:pos x="3" y="233"/>
                </a:cxn>
                <a:cxn ang="0">
                  <a:pos x="3" y="233"/>
                </a:cxn>
                <a:cxn ang="0">
                  <a:pos x="0" y="234"/>
                </a:cxn>
                <a:cxn ang="0">
                  <a:pos x="0" y="236"/>
                </a:cxn>
                <a:cxn ang="0">
                  <a:pos x="0" y="240"/>
                </a:cxn>
                <a:cxn ang="0">
                  <a:pos x="1" y="243"/>
                </a:cxn>
                <a:cxn ang="0">
                  <a:pos x="4" y="243"/>
                </a:cxn>
                <a:cxn ang="0">
                  <a:pos x="5" y="243"/>
                </a:cxn>
                <a:cxn ang="0">
                  <a:pos x="8" y="243"/>
                </a:cxn>
                <a:cxn ang="0">
                  <a:pos x="8" y="243"/>
                </a:cxn>
                <a:cxn ang="0">
                  <a:pos x="47" y="213"/>
                </a:cxn>
                <a:cxn ang="0">
                  <a:pos x="86" y="183"/>
                </a:cxn>
                <a:cxn ang="0">
                  <a:pos x="126" y="153"/>
                </a:cxn>
                <a:cxn ang="0">
                  <a:pos x="166" y="124"/>
                </a:cxn>
                <a:cxn ang="0">
                  <a:pos x="166" y="124"/>
                </a:cxn>
                <a:cxn ang="0">
                  <a:pos x="207" y="97"/>
                </a:cxn>
                <a:cxn ang="0">
                  <a:pos x="247" y="70"/>
                </a:cxn>
                <a:cxn ang="0">
                  <a:pos x="288" y="40"/>
                </a:cxn>
                <a:cxn ang="0">
                  <a:pos x="306" y="26"/>
                </a:cxn>
                <a:cxn ang="0">
                  <a:pos x="324" y="9"/>
                </a:cxn>
                <a:cxn ang="0">
                  <a:pos x="324" y="9"/>
                </a:cxn>
                <a:cxn ang="0">
                  <a:pos x="327" y="8"/>
                </a:cxn>
                <a:cxn ang="0">
                  <a:pos x="327" y="5"/>
                </a:cxn>
                <a:cxn ang="0">
                  <a:pos x="324" y="2"/>
                </a:cxn>
                <a:cxn ang="0">
                  <a:pos x="322" y="0"/>
                </a:cxn>
                <a:cxn ang="0">
                  <a:pos x="319" y="0"/>
                </a:cxn>
                <a:cxn ang="0">
                  <a:pos x="317" y="1"/>
                </a:cxn>
                <a:cxn ang="0">
                  <a:pos x="317" y="1"/>
                </a:cxn>
              </a:cxnLst>
              <a:rect l="0" t="0" r="r" b="b"/>
              <a:pathLst>
                <a:path w="327" h="243">
                  <a:moveTo>
                    <a:pt x="317" y="1"/>
                  </a:moveTo>
                  <a:lnTo>
                    <a:pt x="317" y="1"/>
                  </a:lnTo>
                  <a:lnTo>
                    <a:pt x="298" y="18"/>
                  </a:lnTo>
                  <a:lnTo>
                    <a:pt x="277" y="34"/>
                  </a:lnTo>
                  <a:lnTo>
                    <a:pt x="237" y="64"/>
                  </a:lnTo>
                  <a:lnTo>
                    <a:pt x="194" y="93"/>
                  </a:lnTo>
                  <a:lnTo>
                    <a:pt x="152" y="120"/>
                  </a:lnTo>
                  <a:lnTo>
                    <a:pt x="152" y="120"/>
                  </a:lnTo>
                  <a:lnTo>
                    <a:pt x="114" y="148"/>
                  </a:lnTo>
                  <a:lnTo>
                    <a:pt x="77" y="176"/>
                  </a:lnTo>
                  <a:lnTo>
                    <a:pt x="39" y="205"/>
                  </a:lnTo>
                  <a:lnTo>
                    <a:pt x="3" y="233"/>
                  </a:lnTo>
                  <a:lnTo>
                    <a:pt x="3" y="233"/>
                  </a:lnTo>
                  <a:lnTo>
                    <a:pt x="0" y="234"/>
                  </a:lnTo>
                  <a:lnTo>
                    <a:pt x="0" y="236"/>
                  </a:lnTo>
                  <a:lnTo>
                    <a:pt x="0" y="240"/>
                  </a:lnTo>
                  <a:lnTo>
                    <a:pt x="1" y="243"/>
                  </a:lnTo>
                  <a:lnTo>
                    <a:pt x="4" y="243"/>
                  </a:lnTo>
                  <a:lnTo>
                    <a:pt x="5" y="243"/>
                  </a:lnTo>
                  <a:lnTo>
                    <a:pt x="8" y="243"/>
                  </a:lnTo>
                  <a:lnTo>
                    <a:pt x="8" y="243"/>
                  </a:lnTo>
                  <a:lnTo>
                    <a:pt x="47" y="213"/>
                  </a:lnTo>
                  <a:lnTo>
                    <a:pt x="86" y="183"/>
                  </a:lnTo>
                  <a:lnTo>
                    <a:pt x="126" y="153"/>
                  </a:lnTo>
                  <a:lnTo>
                    <a:pt x="166" y="124"/>
                  </a:lnTo>
                  <a:lnTo>
                    <a:pt x="166" y="124"/>
                  </a:lnTo>
                  <a:lnTo>
                    <a:pt x="207" y="97"/>
                  </a:lnTo>
                  <a:lnTo>
                    <a:pt x="247" y="70"/>
                  </a:lnTo>
                  <a:lnTo>
                    <a:pt x="288" y="40"/>
                  </a:lnTo>
                  <a:lnTo>
                    <a:pt x="306" y="26"/>
                  </a:lnTo>
                  <a:lnTo>
                    <a:pt x="324" y="9"/>
                  </a:lnTo>
                  <a:lnTo>
                    <a:pt x="324" y="9"/>
                  </a:lnTo>
                  <a:lnTo>
                    <a:pt x="327" y="8"/>
                  </a:lnTo>
                  <a:lnTo>
                    <a:pt x="327" y="5"/>
                  </a:lnTo>
                  <a:lnTo>
                    <a:pt x="324" y="2"/>
                  </a:lnTo>
                  <a:lnTo>
                    <a:pt x="322" y="0"/>
                  </a:lnTo>
                  <a:lnTo>
                    <a:pt x="319" y="0"/>
                  </a:lnTo>
                  <a:lnTo>
                    <a:pt x="317" y="1"/>
                  </a:lnTo>
                  <a:lnTo>
                    <a:pt x="31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8" name="Freeform 1224"/>
            <p:cNvSpPr/>
            <p:nvPr/>
          </p:nvSpPr>
          <p:spPr bwMode="auto">
            <a:xfrm>
              <a:off x="5372101" y="2603500"/>
              <a:ext cx="123825" cy="93663"/>
            </a:xfrm>
            <a:custGeom>
              <a:avLst/>
              <a:gdLst/>
              <a:ahLst/>
              <a:cxnLst>
                <a:cxn ang="0">
                  <a:pos x="302" y="2"/>
                </a:cxn>
                <a:cxn ang="0">
                  <a:pos x="302" y="2"/>
                </a:cxn>
                <a:cxn ang="0">
                  <a:pos x="294" y="13"/>
                </a:cxn>
                <a:cxn ang="0">
                  <a:pos x="287" y="22"/>
                </a:cxn>
                <a:cxn ang="0">
                  <a:pos x="276" y="31"/>
                </a:cxn>
                <a:cxn ang="0">
                  <a:pos x="266" y="39"/>
                </a:cxn>
                <a:cxn ang="0">
                  <a:pos x="245" y="52"/>
                </a:cxn>
                <a:cxn ang="0">
                  <a:pos x="222" y="66"/>
                </a:cxn>
                <a:cxn ang="0">
                  <a:pos x="222" y="66"/>
                </a:cxn>
                <a:cxn ang="0">
                  <a:pos x="178" y="94"/>
                </a:cxn>
                <a:cxn ang="0">
                  <a:pos x="133" y="121"/>
                </a:cxn>
                <a:cxn ang="0">
                  <a:pos x="133" y="121"/>
                </a:cxn>
                <a:cxn ang="0">
                  <a:pos x="98" y="145"/>
                </a:cxn>
                <a:cxn ang="0">
                  <a:pos x="64" y="170"/>
                </a:cxn>
                <a:cxn ang="0">
                  <a:pos x="33" y="197"/>
                </a:cxn>
                <a:cxn ang="0">
                  <a:pos x="17" y="212"/>
                </a:cxn>
                <a:cxn ang="0">
                  <a:pos x="1" y="226"/>
                </a:cxn>
                <a:cxn ang="0">
                  <a:pos x="1" y="226"/>
                </a:cxn>
                <a:cxn ang="0">
                  <a:pos x="0" y="229"/>
                </a:cxn>
                <a:cxn ang="0">
                  <a:pos x="0" y="230"/>
                </a:cxn>
                <a:cxn ang="0">
                  <a:pos x="3" y="234"/>
                </a:cxn>
                <a:cxn ang="0">
                  <a:pos x="5" y="236"/>
                </a:cxn>
                <a:cxn ang="0">
                  <a:pos x="8" y="235"/>
                </a:cxn>
                <a:cxn ang="0">
                  <a:pos x="11" y="234"/>
                </a:cxn>
                <a:cxn ang="0">
                  <a:pos x="11" y="234"/>
                </a:cxn>
                <a:cxn ang="0">
                  <a:pos x="28" y="217"/>
                </a:cxn>
                <a:cxn ang="0">
                  <a:pos x="46" y="201"/>
                </a:cxn>
                <a:cxn ang="0">
                  <a:pos x="64" y="185"/>
                </a:cxn>
                <a:cxn ang="0">
                  <a:pos x="84" y="171"/>
                </a:cxn>
                <a:cxn ang="0">
                  <a:pos x="123" y="142"/>
                </a:cxn>
                <a:cxn ang="0">
                  <a:pos x="165" y="115"/>
                </a:cxn>
                <a:cxn ang="0">
                  <a:pos x="165" y="115"/>
                </a:cxn>
                <a:cxn ang="0">
                  <a:pos x="211" y="86"/>
                </a:cxn>
                <a:cxn ang="0">
                  <a:pos x="256" y="57"/>
                </a:cxn>
                <a:cxn ang="0">
                  <a:pos x="256" y="57"/>
                </a:cxn>
                <a:cxn ang="0">
                  <a:pos x="272" y="47"/>
                </a:cxn>
                <a:cxn ang="0">
                  <a:pos x="287" y="36"/>
                </a:cxn>
                <a:cxn ang="0">
                  <a:pos x="301" y="23"/>
                </a:cxn>
                <a:cxn ang="0">
                  <a:pos x="306" y="17"/>
                </a:cxn>
                <a:cxn ang="0">
                  <a:pos x="311" y="9"/>
                </a:cxn>
                <a:cxn ang="0">
                  <a:pos x="311" y="9"/>
                </a:cxn>
                <a:cxn ang="0">
                  <a:pos x="313" y="6"/>
                </a:cxn>
                <a:cxn ang="0">
                  <a:pos x="313" y="4"/>
                </a:cxn>
                <a:cxn ang="0">
                  <a:pos x="310" y="1"/>
                </a:cxn>
                <a:cxn ang="0">
                  <a:pos x="305" y="0"/>
                </a:cxn>
                <a:cxn ang="0">
                  <a:pos x="304" y="1"/>
                </a:cxn>
                <a:cxn ang="0">
                  <a:pos x="302" y="2"/>
                </a:cxn>
                <a:cxn ang="0">
                  <a:pos x="302" y="2"/>
                </a:cxn>
              </a:cxnLst>
              <a:rect l="0" t="0" r="r" b="b"/>
              <a:pathLst>
                <a:path w="313" h="236">
                  <a:moveTo>
                    <a:pt x="302" y="2"/>
                  </a:moveTo>
                  <a:lnTo>
                    <a:pt x="302" y="2"/>
                  </a:lnTo>
                  <a:lnTo>
                    <a:pt x="294" y="13"/>
                  </a:lnTo>
                  <a:lnTo>
                    <a:pt x="287" y="22"/>
                  </a:lnTo>
                  <a:lnTo>
                    <a:pt x="276" y="31"/>
                  </a:lnTo>
                  <a:lnTo>
                    <a:pt x="266" y="39"/>
                  </a:lnTo>
                  <a:lnTo>
                    <a:pt x="245" y="52"/>
                  </a:lnTo>
                  <a:lnTo>
                    <a:pt x="222" y="66"/>
                  </a:lnTo>
                  <a:lnTo>
                    <a:pt x="222" y="66"/>
                  </a:lnTo>
                  <a:lnTo>
                    <a:pt x="178" y="94"/>
                  </a:lnTo>
                  <a:lnTo>
                    <a:pt x="133" y="121"/>
                  </a:lnTo>
                  <a:lnTo>
                    <a:pt x="133" y="121"/>
                  </a:lnTo>
                  <a:lnTo>
                    <a:pt x="98" y="145"/>
                  </a:lnTo>
                  <a:lnTo>
                    <a:pt x="64" y="170"/>
                  </a:lnTo>
                  <a:lnTo>
                    <a:pt x="33" y="197"/>
                  </a:lnTo>
                  <a:lnTo>
                    <a:pt x="17" y="212"/>
                  </a:lnTo>
                  <a:lnTo>
                    <a:pt x="1" y="226"/>
                  </a:lnTo>
                  <a:lnTo>
                    <a:pt x="1" y="226"/>
                  </a:lnTo>
                  <a:lnTo>
                    <a:pt x="0" y="229"/>
                  </a:lnTo>
                  <a:lnTo>
                    <a:pt x="0" y="230"/>
                  </a:lnTo>
                  <a:lnTo>
                    <a:pt x="3" y="234"/>
                  </a:lnTo>
                  <a:lnTo>
                    <a:pt x="5" y="236"/>
                  </a:lnTo>
                  <a:lnTo>
                    <a:pt x="8" y="235"/>
                  </a:lnTo>
                  <a:lnTo>
                    <a:pt x="11" y="234"/>
                  </a:lnTo>
                  <a:lnTo>
                    <a:pt x="11" y="234"/>
                  </a:lnTo>
                  <a:lnTo>
                    <a:pt x="28" y="217"/>
                  </a:lnTo>
                  <a:lnTo>
                    <a:pt x="46" y="201"/>
                  </a:lnTo>
                  <a:lnTo>
                    <a:pt x="64" y="185"/>
                  </a:lnTo>
                  <a:lnTo>
                    <a:pt x="84" y="171"/>
                  </a:lnTo>
                  <a:lnTo>
                    <a:pt x="123" y="142"/>
                  </a:lnTo>
                  <a:lnTo>
                    <a:pt x="165" y="115"/>
                  </a:lnTo>
                  <a:lnTo>
                    <a:pt x="165" y="115"/>
                  </a:lnTo>
                  <a:lnTo>
                    <a:pt x="211" y="86"/>
                  </a:lnTo>
                  <a:lnTo>
                    <a:pt x="256" y="57"/>
                  </a:lnTo>
                  <a:lnTo>
                    <a:pt x="256" y="57"/>
                  </a:lnTo>
                  <a:lnTo>
                    <a:pt x="272" y="47"/>
                  </a:lnTo>
                  <a:lnTo>
                    <a:pt x="287" y="36"/>
                  </a:lnTo>
                  <a:lnTo>
                    <a:pt x="301" y="23"/>
                  </a:lnTo>
                  <a:lnTo>
                    <a:pt x="306" y="17"/>
                  </a:lnTo>
                  <a:lnTo>
                    <a:pt x="311" y="9"/>
                  </a:lnTo>
                  <a:lnTo>
                    <a:pt x="311" y="9"/>
                  </a:lnTo>
                  <a:lnTo>
                    <a:pt x="313" y="6"/>
                  </a:lnTo>
                  <a:lnTo>
                    <a:pt x="313" y="4"/>
                  </a:lnTo>
                  <a:lnTo>
                    <a:pt x="310" y="1"/>
                  </a:lnTo>
                  <a:lnTo>
                    <a:pt x="305" y="0"/>
                  </a:lnTo>
                  <a:lnTo>
                    <a:pt x="304" y="1"/>
                  </a:lnTo>
                  <a:lnTo>
                    <a:pt x="302" y="2"/>
                  </a:lnTo>
                  <a:lnTo>
                    <a:pt x="302"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59" name="Freeform 1225"/>
            <p:cNvSpPr/>
            <p:nvPr/>
          </p:nvSpPr>
          <p:spPr bwMode="auto">
            <a:xfrm>
              <a:off x="5438776" y="2600325"/>
              <a:ext cx="117475" cy="87313"/>
            </a:xfrm>
            <a:custGeom>
              <a:avLst/>
              <a:gdLst/>
              <a:ahLst/>
              <a:cxnLst>
                <a:cxn ang="0">
                  <a:pos x="286" y="3"/>
                </a:cxn>
                <a:cxn ang="0">
                  <a:pos x="286" y="3"/>
                </a:cxn>
                <a:cxn ang="0">
                  <a:pos x="268" y="17"/>
                </a:cxn>
                <a:cxn ang="0">
                  <a:pos x="251" y="31"/>
                </a:cxn>
                <a:cxn ang="0">
                  <a:pos x="213" y="57"/>
                </a:cxn>
                <a:cxn ang="0">
                  <a:pos x="136" y="106"/>
                </a:cxn>
                <a:cxn ang="0">
                  <a:pos x="136" y="106"/>
                </a:cxn>
                <a:cxn ang="0">
                  <a:pos x="101" y="131"/>
                </a:cxn>
                <a:cxn ang="0">
                  <a:pos x="68" y="157"/>
                </a:cxn>
                <a:cxn ang="0">
                  <a:pos x="35" y="184"/>
                </a:cxn>
                <a:cxn ang="0">
                  <a:pos x="1" y="210"/>
                </a:cxn>
                <a:cxn ang="0">
                  <a:pos x="1" y="210"/>
                </a:cxn>
                <a:cxn ang="0">
                  <a:pos x="0" y="212"/>
                </a:cxn>
                <a:cxn ang="0">
                  <a:pos x="0" y="214"/>
                </a:cxn>
                <a:cxn ang="0">
                  <a:pos x="0" y="218"/>
                </a:cxn>
                <a:cxn ang="0">
                  <a:pos x="1" y="221"/>
                </a:cxn>
                <a:cxn ang="0">
                  <a:pos x="4" y="221"/>
                </a:cxn>
                <a:cxn ang="0">
                  <a:pos x="5" y="221"/>
                </a:cxn>
                <a:cxn ang="0">
                  <a:pos x="8" y="221"/>
                </a:cxn>
                <a:cxn ang="0">
                  <a:pos x="8" y="221"/>
                </a:cxn>
                <a:cxn ang="0">
                  <a:pos x="43" y="192"/>
                </a:cxn>
                <a:cxn ang="0">
                  <a:pos x="77" y="165"/>
                </a:cxn>
                <a:cxn ang="0">
                  <a:pos x="112" y="137"/>
                </a:cxn>
                <a:cxn ang="0">
                  <a:pos x="149" y="111"/>
                </a:cxn>
                <a:cxn ang="0">
                  <a:pos x="149" y="111"/>
                </a:cxn>
                <a:cxn ang="0">
                  <a:pos x="223" y="63"/>
                </a:cxn>
                <a:cxn ang="0">
                  <a:pos x="260" y="38"/>
                </a:cxn>
                <a:cxn ang="0">
                  <a:pos x="277" y="25"/>
                </a:cxn>
                <a:cxn ang="0">
                  <a:pos x="294" y="10"/>
                </a:cxn>
                <a:cxn ang="0">
                  <a:pos x="294" y="10"/>
                </a:cxn>
                <a:cxn ang="0">
                  <a:pos x="295" y="8"/>
                </a:cxn>
                <a:cxn ang="0">
                  <a:pos x="295" y="6"/>
                </a:cxn>
                <a:cxn ang="0">
                  <a:pos x="294" y="3"/>
                </a:cxn>
                <a:cxn ang="0">
                  <a:pos x="290" y="0"/>
                </a:cxn>
                <a:cxn ang="0">
                  <a:pos x="288" y="1"/>
                </a:cxn>
                <a:cxn ang="0">
                  <a:pos x="286" y="3"/>
                </a:cxn>
                <a:cxn ang="0">
                  <a:pos x="286" y="3"/>
                </a:cxn>
              </a:cxnLst>
              <a:rect l="0" t="0" r="r" b="b"/>
              <a:pathLst>
                <a:path w="295" h="221">
                  <a:moveTo>
                    <a:pt x="286" y="3"/>
                  </a:moveTo>
                  <a:lnTo>
                    <a:pt x="286" y="3"/>
                  </a:lnTo>
                  <a:lnTo>
                    <a:pt x="268" y="17"/>
                  </a:lnTo>
                  <a:lnTo>
                    <a:pt x="251" y="31"/>
                  </a:lnTo>
                  <a:lnTo>
                    <a:pt x="213" y="57"/>
                  </a:lnTo>
                  <a:lnTo>
                    <a:pt x="136" y="106"/>
                  </a:lnTo>
                  <a:lnTo>
                    <a:pt x="136" y="106"/>
                  </a:lnTo>
                  <a:lnTo>
                    <a:pt x="101" y="131"/>
                  </a:lnTo>
                  <a:lnTo>
                    <a:pt x="68" y="157"/>
                  </a:lnTo>
                  <a:lnTo>
                    <a:pt x="35" y="184"/>
                  </a:lnTo>
                  <a:lnTo>
                    <a:pt x="1" y="210"/>
                  </a:lnTo>
                  <a:lnTo>
                    <a:pt x="1" y="210"/>
                  </a:lnTo>
                  <a:lnTo>
                    <a:pt x="0" y="212"/>
                  </a:lnTo>
                  <a:lnTo>
                    <a:pt x="0" y="214"/>
                  </a:lnTo>
                  <a:lnTo>
                    <a:pt x="0" y="218"/>
                  </a:lnTo>
                  <a:lnTo>
                    <a:pt x="1" y="221"/>
                  </a:lnTo>
                  <a:lnTo>
                    <a:pt x="4" y="221"/>
                  </a:lnTo>
                  <a:lnTo>
                    <a:pt x="5" y="221"/>
                  </a:lnTo>
                  <a:lnTo>
                    <a:pt x="8" y="221"/>
                  </a:lnTo>
                  <a:lnTo>
                    <a:pt x="8" y="221"/>
                  </a:lnTo>
                  <a:lnTo>
                    <a:pt x="43" y="192"/>
                  </a:lnTo>
                  <a:lnTo>
                    <a:pt x="77" y="165"/>
                  </a:lnTo>
                  <a:lnTo>
                    <a:pt x="112" y="137"/>
                  </a:lnTo>
                  <a:lnTo>
                    <a:pt x="149" y="111"/>
                  </a:lnTo>
                  <a:lnTo>
                    <a:pt x="149" y="111"/>
                  </a:lnTo>
                  <a:lnTo>
                    <a:pt x="223" y="63"/>
                  </a:lnTo>
                  <a:lnTo>
                    <a:pt x="260" y="38"/>
                  </a:lnTo>
                  <a:lnTo>
                    <a:pt x="277" y="25"/>
                  </a:lnTo>
                  <a:lnTo>
                    <a:pt x="294" y="10"/>
                  </a:lnTo>
                  <a:lnTo>
                    <a:pt x="294" y="10"/>
                  </a:lnTo>
                  <a:lnTo>
                    <a:pt x="295" y="8"/>
                  </a:lnTo>
                  <a:lnTo>
                    <a:pt x="295" y="6"/>
                  </a:lnTo>
                  <a:lnTo>
                    <a:pt x="294" y="3"/>
                  </a:lnTo>
                  <a:lnTo>
                    <a:pt x="290" y="0"/>
                  </a:lnTo>
                  <a:lnTo>
                    <a:pt x="288" y="1"/>
                  </a:lnTo>
                  <a:lnTo>
                    <a:pt x="286" y="3"/>
                  </a:lnTo>
                  <a:lnTo>
                    <a:pt x="28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0" name="Freeform 1226"/>
            <p:cNvSpPr/>
            <p:nvPr/>
          </p:nvSpPr>
          <p:spPr bwMode="auto">
            <a:xfrm>
              <a:off x="5484813" y="2597150"/>
              <a:ext cx="131763" cy="95250"/>
            </a:xfrm>
            <a:custGeom>
              <a:avLst/>
              <a:gdLst/>
              <a:ahLst/>
              <a:cxnLst>
                <a:cxn ang="0">
                  <a:pos x="325" y="1"/>
                </a:cxn>
                <a:cxn ang="0">
                  <a:pos x="325" y="1"/>
                </a:cxn>
                <a:cxn ang="0">
                  <a:pos x="286" y="28"/>
                </a:cxn>
                <a:cxn ang="0">
                  <a:pos x="248" y="56"/>
                </a:cxn>
                <a:cxn ang="0">
                  <a:pos x="209" y="84"/>
                </a:cxn>
                <a:cxn ang="0">
                  <a:pos x="170" y="110"/>
                </a:cxn>
                <a:cxn ang="0">
                  <a:pos x="170" y="110"/>
                </a:cxn>
                <a:cxn ang="0">
                  <a:pos x="129" y="137"/>
                </a:cxn>
                <a:cxn ang="0">
                  <a:pos x="87" y="165"/>
                </a:cxn>
                <a:cxn ang="0">
                  <a:pos x="87" y="165"/>
                </a:cxn>
                <a:cxn ang="0">
                  <a:pos x="53" y="188"/>
                </a:cxn>
                <a:cxn ang="0">
                  <a:pos x="53" y="188"/>
                </a:cxn>
                <a:cxn ang="0">
                  <a:pos x="43" y="200"/>
                </a:cxn>
                <a:cxn ang="0">
                  <a:pos x="31" y="212"/>
                </a:cxn>
                <a:cxn ang="0">
                  <a:pos x="24" y="218"/>
                </a:cxn>
                <a:cxn ang="0">
                  <a:pos x="19" y="224"/>
                </a:cxn>
                <a:cxn ang="0">
                  <a:pos x="11" y="228"/>
                </a:cxn>
                <a:cxn ang="0">
                  <a:pos x="5" y="229"/>
                </a:cxn>
                <a:cxn ang="0">
                  <a:pos x="5" y="229"/>
                </a:cxn>
                <a:cxn ang="0">
                  <a:pos x="2" y="230"/>
                </a:cxn>
                <a:cxn ang="0">
                  <a:pos x="1" y="232"/>
                </a:cxn>
                <a:cxn ang="0">
                  <a:pos x="0" y="235"/>
                </a:cxn>
                <a:cxn ang="0">
                  <a:pos x="0" y="237"/>
                </a:cxn>
                <a:cxn ang="0">
                  <a:pos x="1" y="239"/>
                </a:cxn>
                <a:cxn ang="0">
                  <a:pos x="2" y="241"/>
                </a:cxn>
                <a:cxn ang="0">
                  <a:pos x="5" y="241"/>
                </a:cxn>
                <a:cxn ang="0">
                  <a:pos x="5" y="241"/>
                </a:cxn>
                <a:cxn ang="0">
                  <a:pos x="13" y="239"/>
                </a:cxn>
                <a:cxn ang="0">
                  <a:pos x="21" y="235"/>
                </a:cxn>
                <a:cxn ang="0">
                  <a:pos x="27" y="232"/>
                </a:cxn>
                <a:cxn ang="0">
                  <a:pos x="32" y="226"/>
                </a:cxn>
                <a:cxn ang="0">
                  <a:pos x="44" y="215"/>
                </a:cxn>
                <a:cxn ang="0">
                  <a:pos x="56" y="201"/>
                </a:cxn>
                <a:cxn ang="0">
                  <a:pos x="56" y="201"/>
                </a:cxn>
                <a:cxn ang="0">
                  <a:pos x="66" y="192"/>
                </a:cxn>
                <a:cxn ang="0">
                  <a:pos x="79" y="182"/>
                </a:cxn>
                <a:cxn ang="0">
                  <a:pos x="106" y="164"/>
                </a:cxn>
                <a:cxn ang="0">
                  <a:pos x="159" y="131"/>
                </a:cxn>
                <a:cxn ang="0">
                  <a:pos x="159" y="131"/>
                </a:cxn>
                <a:cxn ang="0">
                  <a:pos x="202" y="101"/>
                </a:cxn>
                <a:cxn ang="0">
                  <a:pos x="246" y="71"/>
                </a:cxn>
                <a:cxn ang="0">
                  <a:pos x="287" y="41"/>
                </a:cxn>
                <a:cxn ang="0">
                  <a:pos x="331" y="12"/>
                </a:cxn>
                <a:cxn ang="0">
                  <a:pos x="331" y="12"/>
                </a:cxn>
                <a:cxn ang="0">
                  <a:pos x="333" y="9"/>
                </a:cxn>
                <a:cxn ang="0">
                  <a:pos x="333" y="8"/>
                </a:cxn>
                <a:cxn ang="0">
                  <a:pos x="333" y="4"/>
                </a:cxn>
                <a:cxn ang="0">
                  <a:pos x="329" y="1"/>
                </a:cxn>
                <a:cxn ang="0">
                  <a:pos x="328" y="0"/>
                </a:cxn>
                <a:cxn ang="0">
                  <a:pos x="325" y="1"/>
                </a:cxn>
                <a:cxn ang="0">
                  <a:pos x="325" y="1"/>
                </a:cxn>
              </a:cxnLst>
              <a:rect l="0" t="0" r="r" b="b"/>
              <a:pathLst>
                <a:path w="333" h="241">
                  <a:moveTo>
                    <a:pt x="325" y="1"/>
                  </a:moveTo>
                  <a:lnTo>
                    <a:pt x="325" y="1"/>
                  </a:lnTo>
                  <a:lnTo>
                    <a:pt x="286" y="28"/>
                  </a:lnTo>
                  <a:lnTo>
                    <a:pt x="248" y="56"/>
                  </a:lnTo>
                  <a:lnTo>
                    <a:pt x="209" y="84"/>
                  </a:lnTo>
                  <a:lnTo>
                    <a:pt x="170" y="110"/>
                  </a:lnTo>
                  <a:lnTo>
                    <a:pt x="170" y="110"/>
                  </a:lnTo>
                  <a:lnTo>
                    <a:pt x="129" y="137"/>
                  </a:lnTo>
                  <a:lnTo>
                    <a:pt x="87" y="165"/>
                  </a:lnTo>
                  <a:lnTo>
                    <a:pt x="87" y="165"/>
                  </a:lnTo>
                  <a:lnTo>
                    <a:pt x="53" y="188"/>
                  </a:lnTo>
                  <a:lnTo>
                    <a:pt x="53" y="188"/>
                  </a:lnTo>
                  <a:lnTo>
                    <a:pt x="43" y="200"/>
                  </a:lnTo>
                  <a:lnTo>
                    <a:pt x="31" y="212"/>
                  </a:lnTo>
                  <a:lnTo>
                    <a:pt x="24" y="218"/>
                  </a:lnTo>
                  <a:lnTo>
                    <a:pt x="19" y="224"/>
                  </a:lnTo>
                  <a:lnTo>
                    <a:pt x="11" y="228"/>
                  </a:lnTo>
                  <a:lnTo>
                    <a:pt x="5" y="229"/>
                  </a:lnTo>
                  <a:lnTo>
                    <a:pt x="5" y="229"/>
                  </a:lnTo>
                  <a:lnTo>
                    <a:pt x="2" y="230"/>
                  </a:lnTo>
                  <a:lnTo>
                    <a:pt x="1" y="232"/>
                  </a:lnTo>
                  <a:lnTo>
                    <a:pt x="0" y="235"/>
                  </a:lnTo>
                  <a:lnTo>
                    <a:pt x="0" y="237"/>
                  </a:lnTo>
                  <a:lnTo>
                    <a:pt x="1" y="239"/>
                  </a:lnTo>
                  <a:lnTo>
                    <a:pt x="2" y="241"/>
                  </a:lnTo>
                  <a:lnTo>
                    <a:pt x="5" y="241"/>
                  </a:lnTo>
                  <a:lnTo>
                    <a:pt x="5" y="241"/>
                  </a:lnTo>
                  <a:lnTo>
                    <a:pt x="13" y="239"/>
                  </a:lnTo>
                  <a:lnTo>
                    <a:pt x="21" y="235"/>
                  </a:lnTo>
                  <a:lnTo>
                    <a:pt x="27" y="232"/>
                  </a:lnTo>
                  <a:lnTo>
                    <a:pt x="32" y="226"/>
                  </a:lnTo>
                  <a:lnTo>
                    <a:pt x="44" y="215"/>
                  </a:lnTo>
                  <a:lnTo>
                    <a:pt x="56" y="201"/>
                  </a:lnTo>
                  <a:lnTo>
                    <a:pt x="56" y="201"/>
                  </a:lnTo>
                  <a:lnTo>
                    <a:pt x="66" y="192"/>
                  </a:lnTo>
                  <a:lnTo>
                    <a:pt x="79" y="182"/>
                  </a:lnTo>
                  <a:lnTo>
                    <a:pt x="106" y="164"/>
                  </a:lnTo>
                  <a:lnTo>
                    <a:pt x="159" y="131"/>
                  </a:lnTo>
                  <a:lnTo>
                    <a:pt x="159" y="131"/>
                  </a:lnTo>
                  <a:lnTo>
                    <a:pt x="202" y="101"/>
                  </a:lnTo>
                  <a:lnTo>
                    <a:pt x="246" y="71"/>
                  </a:lnTo>
                  <a:lnTo>
                    <a:pt x="287" y="41"/>
                  </a:lnTo>
                  <a:lnTo>
                    <a:pt x="331" y="12"/>
                  </a:lnTo>
                  <a:lnTo>
                    <a:pt x="331" y="12"/>
                  </a:lnTo>
                  <a:lnTo>
                    <a:pt x="333" y="9"/>
                  </a:lnTo>
                  <a:lnTo>
                    <a:pt x="333" y="8"/>
                  </a:lnTo>
                  <a:lnTo>
                    <a:pt x="333" y="4"/>
                  </a:lnTo>
                  <a:lnTo>
                    <a:pt x="329" y="1"/>
                  </a:lnTo>
                  <a:lnTo>
                    <a:pt x="328" y="0"/>
                  </a:lnTo>
                  <a:lnTo>
                    <a:pt x="325" y="1"/>
                  </a:lnTo>
                  <a:lnTo>
                    <a:pt x="32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1" name="Freeform 1227"/>
            <p:cNvSpPr/>
            <p:nvPr/>
          </p:nvSpPr>
          <p:spPr bwMode="auto">
            <a:xfrm>
              <a:off x="5526088" y="2600325"/>
              <a:ext cx="150813" cy="103188"/>
            </a:xfrm>
            <a:custGeom>
              <a:avLst/>
              <a:gdLst/>
              <a:ahLst/>
              <a:cxnLst>
                <a:cxn ang="0">
                  <a:pos x="367" y="1"/>
                </a:cxn>
                <a:cxn ang="0">
                  <a:pos x="367" y="1"/>
                </a:cxn>
                <a:cxn ang="0">
                  <a:pos x="355" y="8"/>
                </a:cxn>
                <a:cxn ang="0">
                  <a:pos x="344" y="16"/>
                </a:cxn>
                <a:cxn ang="0">
                  <a:pos x="323" y="31"/>
                </a:cxn>
                <a:cxn ang="0">
                  <a:pos x="280" y="67"/>
                </a:cxn>
                <a:cxn ang="0">
                  <a:pos x="280" y="67"/>
                </a:cxn>
                <a:cxn ang="0">
                  <a:pos x="257" y="84"/>
                </a:cxn>
                <a:cxn ang="0">
                  <a:pos x="232" y="99"/>
                </a:cxn>
                <a:cxn ang="0">
                  <a:pos x="209" y="114"/>
                </a:cxn>
                <a:cxn ang="0">
                  <a:pos x="184" y="128"/>
                </a:cxn>
                <a:cxn ang="0">
                  <a:pos x="184" y="128"/>
                </a:cxn>
                <a:cxn ang="0">
                  <a:pos x="157" y="142"/>
                </a:cxn>
                <a:cxn ang="0">
                  <a:pos x="129" y="156"/>
                </a:cxn>
                <a:cxn ang="0">
                  <a:pos x="102" y="170"/>
                </a:cxn>
                <a:cxn ang="0">
                  <a:pos x="89" y="178"/>
                </a:cxn>
                <a:cxn ang="0">
                  <a:pos x="77" y="187"/>
                </a:cxn>
                <a:cxn ang="0">
                  <a:pos x="77" y="187"/>
                </a:cxn>
                <a:cxn ang="0">
                  <a:pos x="36" y="216"/>
                </a:cxn>
                <a:cxn ang="0">
                  <a:pos x="26" y="224"/>
                </a:cxn>
                <a:cxn ang="0">
                  <a:pos x="17" y="233"/>
                </a:cxn>
                <a:cxn ang="0">
                  <a:pos x="7" y="241"/>
                </a:cxn>
                <a:cxn ang="0">
                  <a:pos x="1" y="251"/>
                </a:cxn>
                <a:cxn ang="0">
                  <a:pos x="1" y="251"/>
                </a:cxn>
                <a:cxn ang="0">
                  <a:pos x="0" y="252"/>
                </a:cxn>
                <a:cxn ang="0">
                  <a:pos x="0" y="255"/>
                </a:cxn>
                <a:cxn ang="0">
                  <a:pos x="1" y="256"/>
                </a:cxn>
                <a:cxn ang="0">
                  <a:pos x="2" y="258"/>
                </a:cxn>
                <a:cxn ang="0">
                  <a:pos x="6" y="259"/>
                </a:cxn>
                <a:cxn ang="0">
                  <a:pos x="9" y="258"/>
                </a:cxn>
                <a:cxn ang="0">
                  <a:pos x="10" y="256"/>
                </a:cxn>
                <a:cxn ang="0">
                  <a:pos x="10" y="256"/>
                </a:cxn>
                <a:cxn ang="0">
                  <a:pos x="18" y="246"/>
                </a:cxn>
                <a:cxn ang="0">
                  <a:pos x="28" y="237"/>
                </a:cxn>
                <a:cxn ang="0">
                  <a:pos x="39" y="227"/>
                </a:cxn>
                <a:cxn ang="0">
                  <a:pos x="52" y="218"/>
                </a:cxn>
                <a:cxn ang="0">
                  <a:pos x="75" y="201"/>
                </a:cxn>
                <a:cxn ang="0">
                  <a:pos x="99" y="186"/>
                </a:cxn>
                <a:cxn ang="0">
                  <a:pos x="99" y="186"/>
                </a:cxn>
                <a:cxn ang="0">
                  <a:pos x="109" y="178"/>
                </a:cxn>
                <a:cxn ang="0">
                  <a:pos x="123" y="170"/>
                </a:cxn>
                <a:cxn ang="0">
                  <a:pos x="147" y="158"/>
                </a:cxn>
                <a:cxn ang="0">
                  <a:pos x="174" y="145"/>
                </a:cxn>
                <a:cxn ang="0">
                  <a:pos x="198" y="133"/>
                </a:cxn>
                <a:cxn ang="0">
                  <a:pos x="198" y="133"/>
                </a:cxn>
                <a:cxn ang="0">
                  <a:pos x="221" y="120"/>
                </a:cxn>
                <a:cxn ang="0">
                  <a:pos x="243" y="106"/>
                </a:cxn>
                <a:cxn ang="0">
                  <a:pos x="265" y="91"/>
                </a:cxn>
                <a:cxn ang="0">
                  <a:pos x="286" y="76"/>
                </a:cxn>
                <a:cxn ang="0">
                  <a:pos x="286" y="76"/>
                </a:cxn>
                <a:cxn ang="0">
                  <a:pos x="307" y="59"/>
                </a:cxn>
                <a:cxn ang="0">
                  <a:pos x="328" y="42"/>
                </a:cxn>
                <a:cxn ang="0">
                  <a:pos x="350" y="26"/>
                </a:cxn>
                <a:cxn ang="0">
                  <a:pos x="362" y="18"/>
                </a:cxn>
                <a:cxn ang="0">
                  <a:pos x="374" y="10"/>
                </a:cxn>
                <a:cxn ang="0">
                  <a:pos x="374" y="10"/>
                </a:cxn>
                <a:cxn ang="0">
                  <a:pos x="375" y="9"/>
                </a:cxn>
                <a:cxn ang="0">
                  <a:pos x="376" y="8"/>
                </a:cxn>
                <a:cxn ang="0">
                  <a:pos x="375" y="4"/>
                </a:cxn>
                <a:cxn ang="0">
                  <a:pos x="372" y="1"/>
                </a:cxn>
                <a:cxn ang="0">
                  <a:pos x="370" y="0"/>
                </a:cxn>
                <a:cxn ang="0">
                  <a:pos x="367" y="1"/>
                </a:cxn>
                <a:cxn ang="0">
                  <a:pos x="367" y="1"/>
                </a:cxn>
              </a:cxnLst>
              <a:rect l="0" t="0" r="r" b="b"/>
              <a:pathLst>
                <a:path w="376" h="259">
                  <a:moveTo>
                    <a:pt x="367" y="1"/>
                  </a:moveTo>
                  <a:lnTo>
                    <a:pt x="367" y="1"/>
                  </a:lnTo>
                  <a:lnTo>
                    <a:pt x="355" y="8"/>
                  </a:lnTo>
                  <a:lnTo>
                    <a:pt x="344" y="16"/>
                  </a:lnTo>
                  <a:lnTo>
                    <a:pt x="323" y="31"/>
                  </a:lnTo>
                  <a:lnTo>
                    <a:pt x="280" y="67"/>
                  </a:lnTo>
                  <a:lnTo>
                    <a:pt x="280" y="67"/>
                  </a:lnTo>
                  <a:lnTo>
                    <a:pt x="257" y="84"/>
                  </a:lnTo>
                  <a:lnTo>
                    <a:pt x="232" y="99"/>
                  </a:lnTo>
                  <a:lnTo>
                    <a:pt x="209" y="114"/>
                  </a:lnTo>
                  <a:lnTo>
                    <a:pt x="184" y="128"/>
                  </a:lnTo>
                  <a:lnTo>
                    <a:pt x="184" y="128"/>
                  </a:lnTo>
                  <a:lnTo>
                    <a:pt x="157" y="142"/>
                  </a:lnTo>
                  <a:lnTo>
                    <a:pt x="129" y="156"/>
                  </a:lnTo>
                  <a:lnTo>
                    <a:pt x="102" y="170"/>
                  </a:lnTo>
                  <a:lnTo>
                    <a:pt x="89" y="178"/>
                  </a:lnTo>
                  <a:lnTo>
                    <a:pt x="77" y="187"/>
                  </a:lnTo>
                  <a:lnTo>
                    <a:pt x="77" y="187"/>
                  </a:lnTo>
                  <a:lnTo>
                    <a:pt x="36" y="216"/>
                  </a:lnTo>
                  <a:lnTo>
                    <a:pt x="26" y="224"/>
                  </a:lnTo>
                  <a:lnTo>
                    <a:pt x="17" y="233"/>
                  </a:lnTo>
                  <a:lnTo>
                    <a:pt x="7" y="241"/>
                  </a:lnTo>
                  <a:lnTo>
                    <a:pt x="1" y="251"/>
                  </a:lnTo>
                  <a:lnTo>
                    <a:pt x="1" y="251"/>
                  </a:lnTo>
                  <a:lnTo>
                    <a:pt x="0" y="252"/>
                  </a:lnTo>
                  <a:lnTo>
                    <a:pt x="0" y="255"/>
                  </a:lnTo>
                  <a:lnTo>
                    <a:pt x="1" y="256"/>
                  </a:lnTo>
                  <a:lnTo>
                    <a:pt x="2" y="258"/>
                  </a:lnTo>
                  <a:lnTo>
                    <a:pt x="6" y="259"/>
                  </a:lnTo>
                  <a:lnTo>
                    <a:pt x="9" y="258"/>
                  </a:lnTo>
                  <a:lnTo>
                    <a:pt x="10" y="256"/>
                  </a:lnTo>
                  <a:lnTo>
                    <a:pt x="10" y="256"/>
                  </a:lnTo>
                  <a:lnTo>
                    <a:pt x="18" y="246"/>
                  </a:lnTo>
                  <a:lnTo>
                    <a:pt x="28" y="237"/>
                  </a:lnTo>
                  <a:lnTo>
                    <a:pt x="39" y="227"/>
                  </a:lnTo>
                  <a:lnTo>
                    <a:pt x="52" y="218"/>
                  </a:lnTo>
                  <a:lnTo>
                    <a:pt x="75" y="201"/>
                  </a:lnTo>
                  <a:lnTo>
                    <a:pt x="99" y="186"/>
                  </a:lnTo>
                  <a:lnTo>
                    <a:pt x="99" y="186"/>
                  </a:lnTo>
                  <a:lnTo>
                    <a:pt x="109" y="178"/>
                  </a:lnTo>
                  <a:lnTo>
                    <a:pt x="123" y="170"/>
                  </a:lnTo>
                  <a:lnTo>
                    <a:pt x="147" y="158"/>
                  </a:lnTo>
                  <a:lnTo>
                    <a:pt x="174" y="145"/>
                  </a:lnTo>
                  <a:lnTo>
                    <a:pt x="198" y="133"/>
                  </a:lnTo>
                  <a:lnTo>
                    <a:pt x="198" y="133"/>
                  </a:lnTo>
                  <a:lnTo>
                    <a:pt x="221" y="120"/>
                  </a:lnTo>
                  <a:lnTo>
                    <a:pt x="243" y="106"/>
                  </a:lnTo>
                  <a:lnTo>
                    <a:pt x="265" y="91"/>
                  </a:lnTo>
                  <a:lnTo>
                    <a:pt x="286" y="76"/>
                  </a:lnTo>
                  <a:lnTo>
                    <a:pt x="286" y="76"/>
                  </a:lnTo>
                  <a:lnTo>
                    <a:pt x="307" y="59"/>
                  </a:lnTo>
                  <a:lnTo>
                    <a:pt x="328" y="42"/>
                  </a:lnTo>
                  <a:lnTo>
                    <a:pt x="350" y="26"/>
                  </a:lnTo>
                  <a:lnTo>
                    <a:pt x="362" y="18"/>
                  </a:lnTo>
                  <a:lnTo>
                    <a:pt x="374" y="10"/>
                  </a:lnTo>
                  <a:lnTo>
                    <a:pt x="374" y="10"/>
                  </a:lnTo>
                  <a:lnTo>
                    <a:pt x="375" y="9"/>
                  </a:lnTo>
                  <a:lnTo>
                    <a:pt x="376" y="8"/>
                  </a:lnTo>
                  <a:lnTo>
                    <a:pt x="375" y="4"/>
                  </a:lnTo>
                  <a:lnTo>
                    <a:pt x="372" y="1"/>
                  </a:lnTo>
                  <a:lnTo>
                    <a:pt x="370" y="0"/>
                  </a:lnTo>
                  <a:lnTo>
                    <a:pt x="367" y="1"/>
                  </a:lnTo>
                  <a:lnTo>
                    <a:pt x="367"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2" name="Freeform 1228"/>
            <p:cNvSpPr/>
            <p:nvPr/>
          </p:nvSpPr>
          <p:spPr bwMode="auto">
            <a:xfrm>
              <a:off x="5594351" y="2605088"/>
              <a:ext cx="133350" cy="90488"/>
            </a:xfrm>
            <a:custGeom>
              <a:avLst/>
              <a:gdLst/>
              <a:ahLst/>
              <a:cxnLst>
                <a:cxn ang="0">
                  <a:pos x="326" y="1"/>
                </a:cxn>
                <a:cxn ang="0">
                  <a:pos x="326" y="1"/>
                </a:cxn>
                <a:cxn ang="0">
                  <a:pos x="309" y="14"/>
                </a:cxn>
                <a:cxn ang="0">
                  <a:pos x="290" y="27"/>
                </a:cxn>
                <a:cxn ang="0">
                  <a:pos x="273" y="42"/>
                </a:cxn>
                <a:cxn ang="0">
                  <a:pos x="255" y="55"/>
                </a:cxn>
                <a:cxn ang="0">
                  <a:pos x="255" y="55"/>
                </a:cxn>
                <a:cxn ang="0">
                  <a:pos x="208" y="87"/>
                </a:cxn>
                <a:cxn ang="0">
                  <a:pos x="160" y="120"/>
                </a:cxn>
                <a:cxn ang="0">
                  <a:pos x="160" y="120"/>
                </a:cxn>
                <a:cxn ang="0">
                  <a:pos x="119" y="146"/>
                </a:cxn>
                <a:cxn ang="0">
                  <a:pos x="98" y="159"/>
                </a:cxn>
                <a:cxn ang="0">
                  <a:pos x="78" y="174"/>
                </a:cxn>
                <a:cxn ang="0">
                  <a:pos x="78" y="174"/>
                </a:cxn>
                <a:cxn ang="0">
                  <a:pos x="60" y="185"/>
                </a:cxn>
                <a:cxn ang="0">
                  <a:pos x="40" y="196"/>
                </a:cxn>
                <a:cxn ang="0">
                  <a:pos x="21" y="206"/>
                </a:cxn>
                <a:cxn ang="0">
                  <a:pos x="3" y="218"/>
                </a:cxn>
                <a:cxn ang="0">
                  <a:pos x="3" y="218"/>
                </a:cxn>
                <a:cxn ang="0">
                  <a:pos x="1" y="219"/>
                </a:cxn>
                <a:cxn ang="0">
                  <a:pos x="0" y="221"/>
                </a:cxn>
                <a:cxn ang="0">
                  <a:pos x="1" y="226"/>
                </a:cxn>
                <a:cxn ang="0">
                  <a:pos x="3" y="227"/>
                </a:cxn>
                <a:cxn ang="0">
                  <a:pos x="4" y="229"/>
                </a:cxn>
                <a:cxn ang="0">
                  <a:pos x="6" y="229"/>
                </a:cxn>
                <a:cxn ang="0">
                  <a:pos x="8" y="227"/>
                </a:cxn>
                <a:cxn ang="0">
                  <a:pos x="8" y="227"/>
                </a:cxn>
                <a:cxn ang="0">
                  <a:pos x="25" y="217"/>
                </a:cxn>
                <a:cxn ang="0">
                  <a:pos x="43" y="209"/>
                </a:cxn>
                <a:cxn ang="0">
                  <a:pos x="60" y="200"/>
                </a:cxn>
                <a:cxn ang="0">
                  <a:pos x="77" y="189"/>
                </a:cxn>
                <a:cxn ang="0">
                  <a:pos x="77" y="189"/>
                </a:cxn>
                <a:cxn ang="0">
                  <a:pos x="122" y="159"/>
                </a:cxn>
                <a:cxn ang="0">
                  <a:pos x="166" y="130"/>
                </a:cxn>
                <a:cxn ang="0">
                  <a:pos x="166" y="130"/>
                </a:cxn>
                <a:cxn ang="0">
                  <a:pos x="209" y="100"/>
                </a:cxn>
                <a:cxn ang="0">
                  <a:pos x="252" y="70"/>
                </a:cxn>
                <a:cxn ang="0">
                  <a:pos x="252" y="70"/>
                </a:cxn>
                <a:cxn ang="0">
                  <a:pos x="272" y="55"/>
                </a:cxn>
                <a:cxn ang="0">
                  <a:pos x="292" y="40"/>
                </a:cxn>
                <a:cxn ang="0">
                  <a:pos x="311" y="25"/>
                </a:cxn>
                <a:cxn ang="0">
                  <a:pos x="332" y="10"/>
                </a:cxn>
                <a:cxn ang="0">
                  <a:pos x="332" y="10"/>
                </a:cxn>
                <a:cxn ang="0">
                  <a:pos x="333" y="9"/>
                </a:cxn>
                <a:cxn ang="0">
                  <a:pos x="335" y="6"/>
                </a:cxn>
                <a:cxn ang="0">
                  <a:pos x="333" y="2"/>
                </a:cxn>
                <a:cxn ang="0">
                  <a:pos x="331" y="0"/>
                </a:cxn>
                <a:cxn ang="0">
                  <a:pos x="328" y="0"/>
                </a:cxn>
                <a:cxn ang="0">
                  <a:pos x="326" y="1"/>
                </a:cxn>
                <a:cxn ang="0">
                  <a:pos x="326" y="1"/>
                </a:cxn>
              </a:cxnLst>
              <a:rect l="0" t="0" r="r" b="b"/>
              <a:pathLst>
                <a:path w="335" h="229">
                  <a:moveTo>
                    <a:pt x="326" y="1"/>
                  </a:moveTo>
                  <a:lnTo>
                    <a:pt x="326" y="1"/>
                  </a:lnTo>
                  <a:lnTo>
                    <a:pt x="309" y="14"/>
                  </a:lnTo>
                  <a:lnTo>
                    <a:pt x="290" y="27"/>
                  </a:lnTo>
                  <a:lnTo>
                    <a:pt x="273" y="42"/>
                  </a:lnTo>
                  <a:lnTo>
                    <a:pt x="255" y="55"/>
                  </a:lnTo>
                  <a:lnTo>
                    <a:pt x="255" y="55"/>
                  </a:lnTo>
                  <a:lnTo>
                    <a:pt x="208" y="87"/>
                  </a:lnTo>
                  <a:lnTo>
                    <a:pt x="160" y="120"/>
                  </a:lnTo>
                  <a:lnTo>
                    <a:pt x="160" y="120"/>
                  </a:lnTo>
                  <a:lnTo>
                    <a:pt x="119" y="146"/>
                  </a:lnTo>
                  <a:lnTo>
                    <a:pt x="98" y="159"/>
                  </a:lnTo>
                  <a:lnTo>
                    <a:pt x="78" y="174"/>
                  </a:lnTo>
                  <a:lnTo>
                    <a:pt x="78" y="174"/>
                  </a:lnTo>
                  <a:lnTo>
                    <a:pt x="60" y="185"/>
                  </a:lnTo>
                  <a:lnTo>
                    <a:pt x="40" y="196"/>
                  </a:lnTo>
                  <a:lnTo>
                    <a:pt x="21" y="206"/>
                  </a:lnTo>
                  <a:lnTo>
                    <a:pt x="3" y="218"/>
                  </a:lnTo>
                  <a:lnTo>
                    <a:pt x="3" y="218"/>
                  </a:lnTo>
                  <a:lnTo>
                    <a:pt x="1" y="219"/>
                  </a:lnTo>
                  <a:lnTo>
                    <a:pt x="0" y="221"/>
                  </a:lnTo>
                  <a:lnTo>
                    <a:pt x="1" y="226"/>
                  </a:lnTo>
                  <a:lnTo>
                    <a:pt x="3" y="227"/>
                  </a:lnTo>
                  <a:lnTo>
                    <a:pt x="4" y="229"/>
                  </a:lnTo>
                  <a:lnTo>
                    <a:pt x="6" y="229"/>
                  </a:lnTo>
                  <a:lnTo>
                    <a:pt x="8" y="227"/>
                  </a:lnTo>
                  <a:lnTo>
                    <a:pt x="8" y="227"/>
                  </a:lnTo>
                  <a:lnTo>
                    <a:pt x="25" y="217"/>
                  </a:lnTo>
                  <a:lnTo>
                    <a:pt x="43" y="209"/>
                  </a:lnTo>
                  <a:lnTo>
                    <a:pt x="60" y="200"/>
                  </a:lnTo>
                  <a:lnTo>
                    <a:pt x="77" y="189"/>
                  </a:lnTo>
                  <a:lnTo>
                    <a:pt x="77" y="189"/>
                  </a:lnTo>
                  <a:lnTo>
                    <a:pt x="122" y="159"/>
                  </a:lnTo>
                  <a:lnTo>
                    <a:pt x="166" y="130"/>
                  </a:lnTo>
                  <a:lnTo>
                    <a:pt x="166" y="130"/>
                  </a:lnTo>
                  <a:lnTo>
                    <a:pt x="209" y="100"/>
                  </a:lnTo>
                  <a:lnTo>
                    <a:pt x="252" y="70"/>
                  </a:lnTo>
                  <a:lnTo>
                    <a:pt x="252" y="70"/>
                  </a:lnTo>
                  <a:lnTo>
                    <a:pt x="272" y="55"/>
                  </a:lnTo>
                  <a:lnTo>
                    <a:pt x="292" y="40"/>
                  </a:lnTo>
                  <a:lnTo>
                    <a:pt x="311" y="25"/>
                  </a:lnTo>
                  <a:lnTo>
                    <a:pt x="332" y="10"/>
                  </a:lnTo>
                  <a:lnTo>
                    <a:pt x="332" y="10"/>
                  </a:lnTo>
                  <a:lnTo>
                    <a:pt x="333" y="9"/>
                  </a:lnTo>
                  <a:lnTo>
                    <a:pt x="335" y="6"/>
                  </a:lnTo>
                  <a:lnTo>
                    <a:pt x="333" y="2"/>
                  </a:lnTo>
                  <a:lnTo>
                    <a:pt x="331" y="0"/>
                  </a:lnTo>
                  <a:lnTo>
                    <a:pt x="328" y="0"/>
                  </a:lnTo>
                  <a:lnTo>
                    <a:pt x="326" y="1"/>
                  </a:lnTo>
                  <a:lnTo>
                    <a:pt x="326"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3" name="Freeform 1229"/>
            <p:cNvSpPr/>
            <p:nvPr/>
          </p:nvSpPr>
          <p:spPr bwMode="auto">
            <a:xfrm>
              <a:off x="5651501" y="2605088"/>
              <a:ext cx="144463" cy="103188"/>
            </a:xfrm>
            <a:custGeom>
              <a:avLst/>
              <a:gdLst/>
              <a:ahLst/>
              <a:cxnLst>
                <a:cxn ang="0">
                  <a:pos x="355" y="1"/>
                </a:cxn>
                <a:cxn ang="0">
                  <a:pos x="355" y="1"/>
                </a:cxn>
                <a:cxn ang="0">
                  <a:pos x="335" y="18"/>
                </a:cxn>
                <a:cxn ang="0">
                  <a:pos x="313" y="34"/>
                </a:cxn>
                <a:cxn ang="0">
                  <a:pos x="270" y="65"/>
                </a:cxn>
                <a:cxn ang="0">
                  <a:pos x="270" y="65"/>
                </a:cxn>
                <a:cxn ang="0">
                  <a:pos x="258" y="73"/>
                </a:cxn>
                <a:cxn ang="0">
                  <a:pos x="247" y="83"/>
                </a:cxn>
                <a:cxn ang="0">
                  <a:pos x="225" y="103"/>
                </a:cxn>
                <a:cxn ang="0">
                  <a:pos x="203" y="123"/>
                </a:cxn>
                <a:cxn ang="0">
                  <a:pos x="192" y="132"/>
                </a:cxn>
                <a:cxn ang="0">
                  <a:pos x="179" y="138"/>
                </a:cxn>
                <a:cxn ang="0">
                  <a:pos x="179" y="138"/>
                </a:cxn>
                <a:cxn ang="0">
                  <a:pos x="131" y="164"/>
                </a:cxn>
                <a:cxn ang="0">
                  <a:pos x="107" y="178"/>
                </a:cxn>
                <a:cxn ang="0">
                  <a:pos x="84" y="192"/>
                </a:cxn>
                <a:cxn ang="0">
                  <a:pos x="84" y="192"/>
                </a:cxn>
                <a:cxn ang="0">
                  <a:pos x="63" y="205"/>
                </a:cxn>
                <a:cxn ang="0">
                  <a:pos x="43" y="221"/>
                </a:cxn>
                <a:cxn ang="0">
                  <a:pos x="24" y="235"/>
                </a:cxn>
                <a:cxn ang="0">
                  <a:pos x="13" y="242"/>
                </a:cxn>
                <a:cxn ang="0">
                  <a:pos x="3" y="248"/>
                </a:cxn>
                <a:cxn ang="0">
                  <a:pos x="3" y="248"/>
                </a:cxn>
                <a:cxn ang="0">
                  <a:pos x="0" y="249"/>
                </a:cxn>
                <a:cxn ang="0">
                  <a:pos x="0" y="251"/>
                </a:cxn>
                <a:cxn ang="0">
                  <a:pos x="0" y="253"/>
                </a:cxn>
                <a:cxn ang="0">
                  <a:pos x="0" y="255"/>
                </a:cxn>
                <a:cxn ang="0">
                  <a:pos x="4" y="259"/>
                </a:cxn>
                <a:cxn ang="0">
                  <a:pos x="5" y="259"/>
                </a:cxn>
                <a:cxn ang="0">
                  <a:pos x="8" y="257"/>
                </a:cxn>
                <a:cxn ang="0">
                  <a:pos x="8" y="257"/>
                </a:cxn>
                <a:cxn ang="0">
                  <a:pos x="19" y="252"/>
                </a:cxn>
                <a:cxn ang="0">
                  <a:pos x="29" y="246"/>
                </a:cxn>
                <a:cxn ang="0">
                  <a:pos x="50" y="231"/>
                </a:cxn>
                <a:cxn ang="0">
                  <a:pos x="70" y="215"/>
                </a:cxn>
                <a:cxn ang="0">
                  <a:pos x="89" y="201"/>
                </a:cxn>
                <a:cxn ang="0">
                  <a:pos x="89" y="201"/>
                </a:cxn>
                <a:cxn ang="0">
                  <a:pos x="115" y="185"/>
                </a:cxn>
                <a:cxn ang="0">
                  <a:pos x="141" y="171"/>
                </a:cxn>
                <a:cxn ang="0">
                  <a:pos x="195" y="144"/>
                </a:cxn>
                <a:cxn ang="0">
                  <a:pos x="195" y="144"/>
                </a:cxn>
                <a:cxn ang="0">
                  <a:pos x="204" y="137"/>
                </a:cxn>
                <a:cxn ang="0">
                  <a:pos x="213" y="129"/>
                </a:cxn>
                <a:cxn ang="0">
                  <a:pos x="230" y="112"/>
                </a:cxn>
                <a:cxn ang="0">
                  <a:pos x="230" y="112"/>
                </a:cxn>
                <a:cxn ang="0">
                  <a:pos x="255" y="90"/>
                </a:cxn>
                <a:cxn ang="0">
                  <a:pos x="283" y="69"/>
                </a:cxn>
                <a:cxn ang="0">
                  <a:pos x="283" y="69"/>
                </a:cxn>
                <a:cxn ang="0">
                  <a:pos x="323" y="40"/>
                </a:cxn>
                <a:cxn ang="0">
                  <a:pos x="344" y="26"/>
                </a:cxn>
                <a:cxn ang="0">
                  <a:pos x="364" y="10"/>
                </a:cxn>
                <a:cxn ang="0">
                  <a:pos x="364" y="10"/>
                </a:cxn>
                <a:cxn ang="0">
                  <a:pos x="365" y="8"/>
                </a:cxn>
                <a:cxn ang="0">
                  <a:pos x="365" y="5"/>
                </a:cxn>
                <a:cxn ang="0">
                  <a:pos x="364" y="2"/>
                </a:cxn>
                <a:cxn ang="0">
                  <a:pos x="360" y="0"/>
                </a:cxn>
                <a:cxn ang="0">
                  <a:pos x="357" y="0"/>
                </a:cxn>
                <a:cxn ang="0">
                  <a:pos x="355" y="1"/>
                </a:cxn>
                <a:cxn ang="0">
                  <a:pos x="355" y="1"/>
                </a:cxn>
              </a:cxnLst>
              <a:rect l="0" t="0" r="r" b="b"/>
              <a:pathLst>
                <a:path w="365" h="259">
                  <a:moveTo>
                    <a:pt x="355" y="1"/>
                  </a:moveTo>
                  <a:lnTo>
                    <a:pt x="355" y="1"/>
                  </a:lnTo>
                  <a:lnTo>
                    <a:pt x="335" y="18"/>
                  </a:lnTo>
                  <a:lnTo>
                    <a:pt x="313" y="34"/>
                  </a:lnTo>
                  <a:lnTo>
                    <a:pt x="270" y="65"/>
                  </a:lnTo>
                  <a:lnTo>
                    <a:pt x="270" y="65"/>
                  </a:lnTo>
                  <a:lnTo>
                    <a:pt x="258" y="73"/>
                  </a:lnTo>
                  <a:lnTo>
                    <a:pt x="247" y="83"/>
                  </a:lnTo>
                  <a:lnTo>
                    <a:pt x="225" y="103"/>
                  </a:lnTo>
                  <a:lnTo>
                    <a:pt x="203" y="123"/>
                  </a:lnTo>
                  <a:lnTo>
                    <a:pt x="192" y="132"/>
                  </a:lnTo>
                  <a:lnTo>
                    <a:pt x="179" y="138"/>
                  </a:lnTo>
                  <a:lnTo>
                    <a:pt x="179" y="138"/>
                  </a:lnTo>
                  <a:lnTo>
                    <a:pt x="131" y="164"/>
                  </a:lnTo>
                  <a:lnTo>
                    <a:pt x="107" y="178"/>
                  </a:lnTo>
                  <a:lnTo>
                    <a:pt x="84" y="192"/>
                  </a:lnTo>
                  <a:lnTo>
                    <a:pt x="84" y="192"/>
                  </a:lnTo>
                  <a:lnTo>
                    <a:pt x="63" y="205"/>
                  </a:lnTo>
                  <a:lnTo>
                    <a:pt x="43" y="221"/>
                  </a:lnTo>
                  <a:lnTo>
                    <a:pt x="24" y="235"/>
                  </a:lnTo>
                  <a:lnTo>
                    <a:pt x="13" y="242"/>
                  </a:lnTo>
                  <a:lnTo>
                    <a:pt x="3" y="248"/>
                  </a:lnTo>
                  <a:lnTo>
                    <a:pt x="3" y="248"/>
                  </a:lnTo>
                  <a:lnTo>
                    <a:pt x="0" y="249"/>
                  </a:lnTo>
                  <a:lnTo>
                    <a:pt x="0" y="251"/>
                  </a:lnTo>
                  <a:lnTo>
                    <a:pt x="0" y="253"/>
                  </a:lnTo>
                  <a:lnTo>
                    <a:pt x="0" y="255"/>
                  </a:lnTo>
                  <a:lnTo>
                    <a:pt x="4" y="259"/>
                  </a:lnTo>
                  <a:lnTo>
                    <a:pt x="5" y="259"/>
                  </a:lnTo>
                  <a:lnTo>
                    <a:pt x="8" y="257"/>
                  </a:lnTo>
                  <a:lnTo>
                    <a:pt x="8" y="257"/>
                  </a:lnTo>
                  <a:lnTo>
                    <a:pt x="19" y="252"/>
                  </a:lnTo>
                  <a:lnTo>
                    <a:pt x="29" y="246"/>
                  </a:lnTo>
                  <a:lnTo>
                    <a:pt x="50" y="231"/>
                  </a:lnTo>
                  <a:lnTo>
                    <a:pt x="70" y="215"/>
                  </a:lnTo>
                  <a:lnTo>
                    <a:pt x="89" y="201"/>
                  </a:lnTo>
                  <a:lnTo>
                    <a:pt x="89" y="201"/>
                  </a:lnTo>
                  <a:lnTo>
                    <a:pt x="115" y="185"/>
                  </a:lnTo>
                  <a:lnTo>
                    <a:pt x="141" y="171"/>
                  </a:lnTo>
                  <a:lnTo>
                    <a:pt x="195" y="144"/>
                  </a:lnTo>
                  <a:lnTo>
                    <a:pt x="195" y="144"/>
                  </a:lnTo>
                  <a:lnTo>
                    <a:pt x="204" y="137"/>
                  </a:lnTo>
                  <a:lnTo>
                    <a:pt x="213" y="129"/>
                  </a:lnTo>
                  <a:lnTo>
                    <a:pt x="230" y="112"/>
                  </a:lnTo>
                  <a:lnTo>
                    <a:pt x="230" y="112"/>
                  </a:lnTo>
                  <a:lnTo>
                    <a:pt x="255" y="90"/>
                  </a:lnTo>
                  <a:lnTo>
                    <a:pt x="283" y="69"/>
                  </a:lnTo>
                  <a:lnTo>
                    <a:pt x="283" y="69"/>
                  </a:lnTo>
                  <a:lnTo>
                    <a:pt x="323" y="40"/>
                  </a:lnTo>
                  <a:lnTo>
                    <a:pt x="344" y="26"/>
                  </a:lnTo>
                  <a:lnTo>
                    <a:pt x="364" y="10"/>
                  </a:lnTo>
                  <a:lnTo>
                    <a:pt x="364" y="10"/>
                  </a:lnTo>
                  <a:lnTo>
                    <a:pt x="365" y="8"/>
                  </a:lnTo>
                  <a:lnTo>
                    <a:pt x="365" y="5"/>
                  </a:lnTo>
                  <a:lnTo>
                    <a:pt x="364" y="2"/>
                  </a:lnTo>
                  <a:lnTo>
                    <a:pt x="360" y="0"/>
                  </a:lnTo>
                  <a:lnTo>
                    <a:pt x="357" y="0"/>
                  </a:lnTo>
                  <a:lnTo>
                    <a:pt x="355" y="1"/>
                  </a:lnTo>
                  <a:lnTo>
                    <a:pt x="35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4" name="Freeform 1230"/>
            <p:cNvSpPr/>
            <p:nvPr/>
          </p:nvSpPr>
          <p:spPr bwMode="auto">
            <a:xfrm>
              <a:off x="5364163" y="2400300"/>
              <a:ext cx="42863" cy="101600"/>
            </a:xfrm>
            <a:custGeom>
              <a:avLst/>
              <a:gdLst/>
              <a:ahLst/>
              <a:cxnLst>
                <a:cxn ang="0">
                  <a:pos x="101" y="2"/>
                </a:cxn>
                <a:cxn ang="0">
                  <a:pos x="101" y="2"/>
                </a:cxn>
                <a:cxn ang="0">
                  <a:pos x="90" y="14"/>
                </a:cxn>
                <a:cxn ang="0">
                  <a:pos x="80" y="29"/>
                </a:cxn>
                <a:cxn ang="0">
                  <a:pos x="72" y="43"/>
                </a:cxn>
                <a:cxn ang="0">
                  <a:pos x="63" y="57"/>
                </a:cxn>
                <a:cxn ang="0">
                  <a:pos x="48" y="89"/>
                </a:cxn>
                <a:cxn ang="0">
                  <a:pos x="35" y="119"/>
                </a:cxn>
                <a:cxn ang="0">
                  <a:pos x="35" y="119"/>
                </a:cxn>
                <a:cxn ang="0">
                  <a:pos x="21" y="150"/>
                </a:cxn>
                <a:cxn ang="0">
                  <a:pos x="10" y="183"/>
                </a:cxn>
                <a:cxn ang="0">
                  <a:pos x="6" y="199"/>
                </a:cxn>
                <a:cxn ang="0">
                  <a:pos x="2" y="214"/>
                </a:cxn>
                <a:cxn ang="0">
                  <a:pos x="0" y="231"/>
                </a:cxn>
                <a:cxn ang="0">
                  <a:pos x="0" y="250"/>
                </a:cxn>
                <a:cxn ang="0">
                  <a:pos x="0" y="250"/>
                </a:cxn>
                <a:cxn ang="0">
                  <a:pos x="0" y="252"/>
                </a:cxn>
                <a:cxn ang="0">
                  <a:pos x="1" y="253"/>
                </a:cxn>
                <a:cxn ang="0">
                  <a:pos x="5" y="255"/>
                </a:cxn>
                <a:cxn ang="0">
                  <a:pos x="9" y="253"/>
                </a:cxn>
                <a:cxn ang="0">
                  <a:pos x="10" y="252"/>
                </a:cxn>
                <a:cxn ang="0">
                  <a:pos x="10" y="250"/>
                </a:cxn>
                <a:cxn ang="0">
                  <a:pos x="10" y="250"/>
                </a:cxn>
                <a:cxn ang="0">
                  <a:pos x="12" y="234"/>
                </a:cxn>
                <a:cxn ang="0">
                  <a:pos x="14" y="218"/>
                </a:cxn>
                <a:cxn ang="0">
                  <a:pos x="17" y="204"/>
                </a:cxn>
                <a:cxn ang="0">
                  <a:pos x="21" y="189"/>
                </a:cxn>
                <a:cxn ang="0">
                  <a:pos x="30" y="162"/>
                </a:cxn>
                <a:cxn ang="0">
                  <a:pos x="42" y="133"/>
                </a:cxn>
                <a:cxn ang="0">
                  <a:pos x="42" y="133"/>
                </a:cxn>
                <a:cxn ang="0">
                  <a:pos x="55" y="102"/>
                </a:cxn>
                <a:cxn ang="0">
                  <a:pos x="69" y="69"/>
                </a:cxn>
                <a:cxn ang="0">
                  <a:pos x="78" y="52"/>
                </a:cxn>
                <a:cxn ang="0">
                  <a:pos x="87" y="38"/>
                </a:cxn>
                <a:cxn ang="0">
                  <a:pos x="98" y="23"/>
                </a:cxn>
                <a:cxn ang="0">
                  <a:pos x="108" y="10"/>
                </a:cxn>
                <a:cxn ang="0">
                  <a:pos x="108" y="10"/>
                </a:cxn>
                <a:cxn ang="0">
                  <a:pos x="110" y="8"/>
                </a:cxn>
                <a:cxn ang="0">
                  <a:pos x="110" y="5"/>
                </a:cxn>
                <a:cxn ang="0">
                  <a:pos x="108" y="2"/>
                </a:cxn>
                <a:cxn ang="0">
                  <a:pos x="104" y="0"/>
                </a:cxn>
                <a:cxn ang="0">
                  <a:pos x="102" y="0"/>
                </a:cxn>
                <a:cxn ang="0">
                  <a:pos x="101" y="2"/>
                </a:cxn>
                <a:cxn ang="0">
                  <a:pos x="101" y="2"/>
                </a:cxn>
              </a:cxnLst>
              <a:rect l="0" t="0" r="r" b="b"/>
              <a:pathLst>
                <a:path w="110" h="255">
                  <a:moveTo>
                    <a:pt x="101" y="2"/>
                  </a:moveTo>
                  <a:lnTo>
                    <a:pt x="101" y="2"/>
                  </a:lnTo>
                  <a:lnTo>
                    <a:pt x="90" y="14"/>
                  </a:lnTo>
                  <a:lnTo>
                    <a:pt x="80" y="29"/>
                  </a:lnTo>
                  <a:lnTo>
                    <a:pt x="72" y="43"/>
                  </a:lnTo>
                  <a:lnTo>
                    <a:pt x="63" y="57"/>
                  </a:lnTo>
                  <a:lnTo>
                    <a:pt x="48" y="89"/>
                  </a:lnTo>
                  <a:lnTo>
                    <a:pt x="35" y="119"/>
                  </a:lnTo>
                  <a:lnTo>
                    <a:pt x="35" y="119"/>
                  </a:lnTo>
                  <a:lnTo>
                    <a:pt x="21" y="150"/>
                  </a:lnTo>
                  <a:lnTo>
                    <a:pt x="10" y="183"/>
                  </a:lnTo>
                  <a:lnTo>
                    <a:pt x="6" y="199"/>
                  </a:lnTo>
                  <a:lnTo>
                    <a:pt x="2" y="214"/>
                  </a:lnTo>
                  <a:lnTo>
                    <a:pt x="0" y="231"/>
                  </a:lnTo>
                  <a:lnTo>
                    <a:pt x="0" y="250"/>
                  </a:lnTo>
                  <a:lnTo>
                    <a:pt x="0" y="250"/>
                  </a:lnTo>
                  <a:lnTo>
                    <a:pt x="0" y="252"/>
                  </a:lnTo>
                  <a:lnTo>
                    <a:pt x="1" y="253"/>
                  </a:lnTo>
                  <a:lnTo>
                    <a:pt x="5" y="255"/>
                  </a:lnTo>
                  <a:lnTo>
                    <a:pt x="9" y="253"/>
                  </a:lnTo>
                  <a:lnTo>
                    <a:pt x="10" y="252"/>
                  </a:lnTo>
                  <a:lnTo>
                    <a:pt x="10" y="250"/>
                  </a:lnTo>
                  <a:lnTo>
                    <a:pt x="10" y="250"/>
                  </a:lnTo>
                  <a:lnTo>
                    <a:pt x="12" y="234"/>
                  </a:lnTo>
                  <a:lnTo>
                    <a:pt x="14" y="218"/>
                  </a:lnTo>
                  <a:lnTo>
                    <a:pt x="17" y="204"/>
                  </a:lnTo>
                  <a:lnTo>
                    <a:pt x="21" y="189"/>
                  </a:lnTo>
                  <a:lnTo>
                    <a:pt x="30" y="162"/>
                  </a:lnTo>
                  <a:lnTo>
                    <a:pt x="42" y="133"/>
                  </a:lnTo>
                  <a:lnTo>
                    <a:pt x="42" y="133"/>
                  </a:lnTo>
                  <a:lnTo>
                    <a:pt x="55" y="102"/>
                  </a:lnTo>
                  <a:lnTo>
                    <a:pt x="69" y="69"/>
                  </a:lnTo>
                  <a:lnTo>
                    <a:pt x="78" y="52"/>
                  </a:lnTo>
                  <a:lnTo>
                    <a:pt x="87" y="38"/>
                  </a:lnTo>
                  <a:lnTo>
                    <a:pt x="98" y="23"/>
                  </a:lnTo>
                  <a:lnTo>
                    <a:pt x="108" y="10"/>
                  </a:lnTo>
                  <a:lnTo>
                    <a:pt x="108" y="10"/>
                  </a:lnTo>
                  <a:lnTo>
                    <a:pt x="110" y="8"/>
                  </a:lnTo>
                  <a:lnTo>
                    <a:pt x="110" y="5"/>
                  </a:lnTo>
                  <a:lnTo>
                    <a:pt x="108" y="2"/>
                  </a:lnTo>
                  <a:lnTo>
                    <a:pt x="104" y="0"/>
                  </a:lnTo>
                  <a:lnTo>
                    <a:pt x="102" y="0"/>
                  </a:lnTo>
                  <a:lnTo>
                    <a:pt x="101" y="2"/>
                  </a:lnTo>
                  <a:lnTo>
                    <a:pt x="101"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5" name="Freeform 1231"/>
            <p:cNvSpPr/>
            <p:nvPr/>
          </p:nvSpPr>
          <p:spPr bwMode="auto">
            <a:xfrm>
              <a:off x="5375276" y="2370138"/>
              <a:ext cx="61913" cy="128588"/>
            </a:xfrm>
            <a:custGeom>
              <a:avLst/>
              <a:gdLst/>
              <a:ahLst/>
              <a:cxnLst>
                <a:cxn ang="0">
                  <a:pos x="145" y="3"/>
                </a:cxn>
                <a:cxn ang="0">
                  <a:pos x="145" y="3"/>
                </a:cxn>
                <a:cxn ang="0">
                  <a:pos x="110" y="86"/>
                </a:cxn>
                <a:cxn ang="0">
                  <a:pos x="90" y="127"/>
                </a:cxn>
                <a:cxn ang="0">
                  <a:pos x="69" y="166"/>
                </a:cxn>
                <a:cxn ang="0">
                  <a:pos x="69" y="166"/>
                </a:cxn>
                <a:cxn ang="0">
                  <a:pos x="50" y="203"/>
                </a:cxn>
                <a:cxn ang="0">
                  <a:pos x="30" y="239"/>
                </a:cxn>
                <a:cxn ang="0">
                  <a:pos x="21" y="259"/>
                </a:cxn>
                <a:cxn ang="0">
                  <a:pos x="13" y="277"/>
                </a:cxn>
                <a:cxn ang="0">
                  <a:pos x="6" y="297"/>
                </a:cxn>
                <a:cxn ang="0">
                  <a:pos x="0" y="316"/>
                </a:cxn>
                <a:cxn ang="0">
                  <a:pos x="0" y="316"/>
                </a:cxn>
                <a:cxn ang="0">
                  <a:pos x="0" y="319"/>
                </a:cxn>
                <a:cxn ang="0">
                  <a:pos x="1" y="320"/>
                </a:cxn>
                <a:cxn ang="0">
                  <a:pos x="4" y="323"/>
                </a:cxn>
                <a:cxn ang="0">
                  <a:pos x="8" y="323"/>
                </a:cxn>
                <a:cxn ang="0">
                  <a:pos x="10" y="322"/>
                </a:cxn>
                <a:cxn ang="0">
                  <a:pos x="12" y="319"/>
                </a:cxn>
                <a:cxn ang="0">
                  <a:pos x="12" y="319"/>
                </a:cxn>
                <a:cxn ang="0">
                  <a:pos x="17" y="299"/>
                </a:cxn>
                <a:cxn ang="0">
                  <a:pos x="25" y="280"/>
                </a:cxn>
                <a:cxn ang="0">
                  <a:pos x="33" y="259"/>
                </a:cxn>
                <a:cxn ang="0">
                  <a:pos x="43" y="239"/>
                </a:cxn>
                <a:cxn ang="0">
                  <a:pos x="63" y="201"/>
                </a:cxn>
                <a:cxn ang="0">
                  <a:pos x="84" y="163"/>
                </a:cxn>
                <a:cxn ang="0">
                  <a:pos x="84" y="163"/>
                </a:cxn>
                <a:cxn ang="0">
                  <a:pos x="103" y="125"/>
                </a:cxn>
                <a:cxn ang="0">
                  <a:pos x="122" y="88"/>
                </a:cxn>
                <a:cxn ang="0">
                  <a:pos x="156" y="9"/>
                </a:cxn>
                <a:cxn ang="0">
                  <a:pos x="156" y="9"/>
                </a:cxn>
                <a:cxn ang="0">
                  <a:pos x="156" y="6"/>
                </a:cxn>
                <a:cxn ang="0">
                  <a:pos x="156" y="4"/>
                </a:cxn>
                <a:cxn ang="0">
                  <a:pos x="153" y="1"/>
                </a:cxn>
                <a:cxn ang="0">
                  <a:pos x="150" y="0"/>
                </a:cxn>
                <a:cxn ang="0">
                  <a:pos x="149" y="0"/>
                </a:cxn>
                <a:cxn ang="0">
                  <a:pos x="146" y="1"/>
                </a:cxn>
                <a:cxn ang="0">
                  <a:pos x="145" y="3"/>
                </a:cxn>
                <a:cxn ang="0">
                  <a:pos x="145" y="3"/>
                </a:cxn>
              </a:cxnLst>
              <a:rect l="0" t="0" r="r" b="b"/>
              <a:pathLst>
                <a:path w="156" h="323">
                  <a:moveTo>
                    <a:pt x="145" y="3"/>
                  </a:moveTo>
                  <a:lnTo>
                    <a:pt x="145" y="3"/>
                  </a:lnTo>
                  <a:lnTo>
                    <a:pt x="110" y="86"/>
                  </a:lnTo>
                  <a:lnTo>
                    <a:pt x="90" y="127"/>
                  </a:lnTo>
                  <a:lnTo>
                    <a:pt x="69" y="166"/>
                  </a:lnTo>
                  <a:lnTo>
                    <a:pt x="69" y="166"/>
                  </a:lnTo>
                  <a:lnTo>
                    <a:pt x="50" y="203"/>
                  </a:lnTo>
                  <a:lnTo>
                    <a:pt x="30" y="239"/>
                  </a:lnTo>
                  <a:lnTo>
                    <a:pt x="21" y="259"/>
                  </a:lnTo>
                  <a:lnTo>
                    <a:pt x="13" y="277"/>
                  </a:lnTo>
                  <a:lnTo>
                    <a:pt x="6" y="297"/>
                  </a:lnTo>
                  <a:lnTo>
                    <a:pt x="0" y="316"/>
                  </a:lnTo>
                  <a:lnTo>
                    <a:pt x="0" y="316"/>
                  </a:lnTo>
                  <a:lnTo>
                    <a:pt x="0" y="319"/>
                  </a:lnTo>
                  <a:lnTo>
                    <a:pt x="1" y="320"/>
                  </a:lnTo>
                  <a:lnTo>
                    <a:pt x="4" y="323"/>
                  </a:lnTo>
                  <a:lnTo>
                    <a:pt x="8" y="323"/>
                  </a:lnTo>
                  <a:lnTo>
                    <a:pt x="10" y="322"/>
                  </a:lnTo>
                  <a:lnTo>
                    <a:pt x="12" y="319"/>
                  </a:lnTo>
                  <a:lnTo>
                    <a:pt x="12" y="319"/>
                  </a:lnTo>
                  <a:lnTo>
                    <a:pt x="17" y="299"/>
                  </a:lnTo>
                  <a:lnTo>
                    <a:pt x="25" y="280"/>
                  </a:lnTo>
                  <a:lnTo>
                    <a:pt x="33" y="259"/>
                  </a:lnTo>
                  <a:lnTo>
                    <a:pt x="43" y="239"/>
                  </a:lnTo>
                  <a:lnTo>
                    <a:pt x="63" y="201"/>
                  </a:lnTo>
                  <a:lnTo>
                    <a:pt x="84" y="163"/>
                  </a:lnTo>
                  <a:lnTo>
                    <a:pt x="84" y="163"/>
                  </a:lnTo>
                  <a:lnTo>
                    <a:pt x="103" y="125"/>
                  </a:lnTo>
                  <a:lnTo>
                    <a:pt x="122" y="88"/>
                  </a:lnTo>
                  <a:lnTo>
                    <a:pt x="156" y="9"/>
                  </a:lnTo>
                  <a:lnTo>
                    <a:pt x="156" y="9"/>
                  </a:lnTo>
                  <a:lnTo>
                    <a:pt x="156" y="6"/>
                  </a:lnTo>
                  <a:lnTo>
                    <a:pt x="156" y="4"/>
                  </a:lnTo>
                  <a:lnTo>
                    <a:pt x="153" y="1"/>
                  </a:lnTo>
                  <a:lnTo>
                    <a:pt x="150" y="0"/>
                  </a:lnTo>
                  <a:lnTo>
                    <a:pt x="149" y="0"/>
                  </a:lnTo>
                  <a:lnTo>
                    <a:pt x="146" y="1"/>
                  </a:lnTo>
                  <a:lnTo>
                    <a:pt x="145" y="3"/>
                  </a:lnTo>
                  <a:lnTo>
                    <a:pt x="145"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6" name="Freeform 1232"/>
            <p:cNvSpPr/>
            <p:nvPr/>
          </p:nvSpPr>
          <p:spPr bwMode="auto">
            <a:xfrm>
              <a:off x="5416551" y="2376488"/>
              <a:ext cx="33338" cy="74613"/>
            </a:xfrm>
            <a:custGeom>
              <a:avLst/>
              <a:gdLst/>
              <a:ahLst/>
              <a:cxnLst>
                <a:cxn ang="0">
                  <a:pos x="72" y="4"/>
                </a:cxn>
                <a:cxn ang="0">
                  <a:pos x="72" y="4"/>
                </a:cxn>
                <a:cxn ang="0">
                  <a:pos x="63" y="24"/>
                </a:cxn>
                <a:cxn ang="0">
                  <a:pos x="58" y="35"/>
                </a:cxn>
                <a:cxn ang="0">
                  <a:pos x="55" y="47"/>
                </a:cxn>
                <a:cxn ang="0">
                  <a:pos x="55" y="47"/>
                </a:cxn>
                <a:cxn ang="0">
                  <a:pos x="50" y="73"/>
                </a:cxn>
                <a:cxn ang="0">
                  <a:pos x="46" y="87"/>
                </a:cxn>
                <a:cxn ang="0">
                  <a:pos x="42" y="99"/>
                </a:cxn>
                <a:cxn ang="0">
                  <a:pos x="42" y="99"/>
                </a:cxn>
                <a:cxn ang="0">
                  <a:pos x="32" y="120"/>
                </a:cxn>
                <a:cxn ang="0">
                  <a:pos x="21" y="138"/>
                </a:cxn>
                <a:cxn ang="0">
                  <a:pos x="9" y="158"/>
                </a:cxn>
                <a:cxn ang="0">
                  <a:pos x="0" y="179"/>
                </a:cxn>
                <a:cxn ang="0">
                  <a:pos x="0" y="179"/>
                </a:cxn>
                <a:cxn ang="0">
                  <a:pos x="0" y="181"/>
                </a:cxn>
                <a:cxn ang="0">
                  <a:pos x="0" y="184"/>
                </a:cxn>
                <a:cxn ang="0">
                  <a:pos x="3" y="185"/>
                </a:cxn>
                <a:cxn ang="0">
                  <a:pos x="5" y="185"/>
                </a:cxn>
                <a:cxn ang="0">
                  <a:pos x="9" y="185"/>
                </a:cxn>
                <a:cxn ang="0">
                  <a:pos x="9" y="185"/>
                </a:cxn>
                <a:cxn ang="0">
                  <a:pos x="12" y="185"/>
                </a:cxn>
                <a:cxn ang="0">
                  <a:pos x="15" y="183"/>
                </a:cxn>
                <a:cxn ang="0">
                  <a:pos x="15" y="179"/>
                </a:cxn>
                <a:cxn ang="0">
                  <a:pos x="13" y="176"/>
                </a:cxn>
                <a:cxn ang="0">
                  <a:pos x="13" y="176"/>
                </a:cxn>
                <a:cxn ang="0">
                  <a:pos x="25" y="157"/>
                </a:cxn>
                <a:cxn ang="0">
                  <a:pos x="37" y="136"/>
                </a:cxn>
                <a:cxn ang="0">
                  <a:pos x="43" y="126"/>
                </a:cxn>
                <a:cxn ang="0">
                  <a:pos x="49" y="116"/>
                </a:cxn>
                <a:cxn ang="0">
                  <a:pos x="54" y="106"/>
                </a:cxn>
                <a:cxn ang="0">
                  <a:pos x="57" y="94"/>
                </a:cxn>
                <a:cxn ang="0">
                  <a:pos x="57" y="94"/>
                </a:cxn>
                <a:cxn ang="0">
                  <a:pos x="62" y="72"/>
                </a:cxn>
                <a:cxn ang="0">
                  <a:pos x="68" y="49"/>
                </a:cxn>
                <a:cxn ang="0">
                  <a:pos x="75" y="28"/>
                </a:cxn>
                <a:cxn ang="0">
                  <a:pos x="83" y="6"/>
                </a:cxn>
                <a:cxn ang="0">
                  <a:pos x="83" y="6"/>
                </a:cxn>
                <a:cxn ang="0">
                  <a:pos x="84" y="4"/>
                </a:cxn>
                <a:cxn ang="0">
                  <a:pos x="83" y="2"/>
                </a:cxn>
                <a:cxn ang="0">
                  <a:pos x="81" y="1"/>
                </a:cxn>
                <a:cxn ang="0">
                  <a:pos x="80" y="0"/>
                </a:cxn>
                <a:cxn ang="0">
                  <a:pos x="75" y="0"/>
                </a:cxn>
                <a:cxn ang="0">
                  <a:pos x="74" y="1"/>
                </a:cxn>
                <a:cxn ang="0">
                  <a:pos x="72" y="4"/>
                </a:cxn>
                <a:cxn ang="0">
                  <a:pos x="72" y="4"/>
                </a:cxn>
              </a:cxnLst>
              <a:rect l="0" t="0" r="r" b="b"/>
              <a:pathLst>
                <a:path w="84" h="185">
                  <a:moveTo>
                    <a:pt x="72" y="4"/>
                  </a:moveTo>
                  <a:lnTo>
                    <a:pt x="72" y="4"/>
                  </a:lnTo>
                  <a:lnTo>
                    <a:pt x="63" y="24"/>
                  </a:lnTo>
                  <a:lnTo>
                    <a:pt x="58" y="35"/>
                  </a:lnTo>
                  <a:lnTo>
                    <a:pt x="55" y="47"/>
                  </a:lnTo>
                  <a:lnTo>
                    <a:pt x="55" y="47"/>
                  </a:lnTo>
                  <a:lnTo>
                    <a:pt x="50" y="73"/>
                  </a:lnTo>
                  <a:lnTo>
                    <a:pt x="46" y="87"/>
                  </a:lnTo>
                  <a:lnTo>
                    <a:pt x="42" y="99"/>
                  </a:lnTo>
                  <a:lnTo>
                    <a:pt x="42" y="99"/>
                  </a:lnTo>
                  <a:lnTo>
                    <a:pt x="32" y="120"/>
                  </a:lnTo>
                  <a:lnTo>
                    <a:pt x="21" y="138"/>
                  </a:lnTo>
                  <a:lnTo>
                    <a:pt x="9" y="158"/>
                  </a:lnTo>
                  <a:lnTo>
                    <a:pt x="0" y="179"/>
                  </a:lnTo>
                  <a:lnTo>
                    <a:pt x="0" y="179"/>
                  </a:lnTo>
                  <a:lnTo>
                    <a:pt x="0" y="181"/>
                  </a:lnTo>
                  <a:lnTo>
                    <a:pt x="0" y="184"/>
                  </a:lnTo>
                  <a:lnTo>
                    <a:pt x="3" y="185"/>
                  </a:lnTo>
                  <a:lnTo>
                    <a:pt x="5" y="185"/>
                  </a:lnTo>
                  <a:lnTo>
                    <a:pt x="9" y="185"/>
                  </a:lnTo>
                  <a:lnTo>
                    <a:pt x="9" y="185"/>
                  </a:lnTo>
                  <a:lnTo>
                    <a:pt x="12" y="185"/>
                  </a:lnTo>
                  <a:lnTo>
                    <a:pt x="15" y="183"/>
                  </a:lnTo>
                  <a:lnTo>
                    <a:pt x="15" y="179"/>
                  </a:lnTo>
                  <a:lnTo>
                    <a:pt x="13" y="176"/>
                  </a:lnTo>
                  <a:lnTo>
                    <a:pt x="13" y="176"/>
                  </a:lnTo>
                  <a:lnTo>
                    <a:pt x="25" y="157"/>
                  </a:lnTo>
                  <a:lnTo>
                    <a:pt x="37" y="136"/>
                  </a:lnTo>
                  <a:lnTo>
                    <a:pt x="43" y="126"/>
                  </a:lnTo>
                  <a:lnTo>
                    <a:pt x="49" y="116"/>
                  </a:lnTo>
                  <a:lnTo>
                    <a:pt x="54" y="106"/>
                  </a:lnTo>
                  <a:lnTo>
                    <a:pt x="57" y="94"/>
                  </a:lnTo>
                  <a:lnTo>
                    <a:pt x="57" y="94"/>
                  </a:lnTo>
                  <a:lnTo>
                    <a:pt x="62" y="72"/>
                  </a:lnTo>
                  <a:lnTo>
                    <a:pt x="68" y="49"/>
                  </a:lnTo>
                  <a:lnTo>
                    <a:pt x="75" y="28"/>
                  </a:lnTo>
                  <a:lnTo>
                    <a:pt x="83" y="6"/>
                  </a:lnTo>
                  <a:lnTo>
                    <a:pt x="83" y="6"/>
                  </a:lnTo>
                  <a:lnTo>
                    <a:pt x="84" y="4"/>
                  </a:lnTo>
                  <a:lnTo>
                    <a:pt x="83" y="2"/>
                  </a:lnTo>
                  <a:lnTo>
                    <a:pt x="81" y="1"/>
                  </a:lnTo>
                  <a:lnTo>
                    <a:pt x="80" y="0"/>
                  </a:lnTo>
                  <a:lnTo>
                    <a:pt x="75" y="0"/>
                  </a:lnTo>
                  <a:lnTo>
                    <a:pt x="74" y="1"/>
                  </a:lnTo>
                  <a:lnTo>
                    <a:pt x="72" y="4"/>
                  </a:lnTo>
                  <a:lnTo>
                    <a:pt x="72"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7" name="Freeform 1233"/>
            <p:cNvSpPr/>
            <p:nvPr/>
          </p:nvSpPr>
          <p:spPr bwMode="auto">
            <a:xfrm>
              <a:off x="5445126" y="2393950"/>
              <a:ext cx="23813" cy="55563"/>
            </a:xfrm>
            <a:custGeom>
              <a:avLst/>
              <a:gdLst/>
              <a:ahLst/>
              <a:cxnLst>
                <a:cxn ang="0">
                  <a:pos x="50" y="3"/>
                </a:cxn>
                <a:cxn ang="0">
                  <a:pos x="50" y="3"/>
                </a:cxn>
                <a:cxn ang="0">
                  <a:pos x="37" y="33"/>
                </a:cxn>
                <a:cxn ang="0">
                  <a:pos x="26" y="65"/>
                </a:cxn>
                <a:cxn ang="0">
                  <a:pos x="26" y="65"/>
                </a:cxn>
                <a:cxn ang="0">
                  <a:pos x="20" y="82"/>
                </a:cxn>
                <a:cxn ang="0">
                  <a:pos x="12" y="99"/>
                </a:cxn>
                <a:cxn ang="0">
                  <a:pos x="5" y="116"/>
                </a:cxn>
                <a:cxn ang="0">
                  <a:pos x="0" y="134"/>
                </a:cxn>
                <a:cxn ang="0">
                  <a:pos x="0" y="134"/>
                </a:cxn>
                <a:cxn ang="0">
                  <a:pos x="0" y="136"/>
                </a:cxn>
                <a:cxn ang="0">
                  <a:pos x="2" y="138"/>
                </a:cxn>
                <a:cxn ang="0">
                  <a:pos x="4" y="140"/>
                </a:cxn>
                <a:cxn ang="0">
                  <a:pos x="8" y="140"/>
                </a:cxn>
                <a:cxn ang="0">
                  <a:pos x="11" y="139"/>
                </a:cxn>
                <a:cxn ang="0">
                  <a:pos x="11" y="136"/>
                </a:cxn>
                <a:cxn ang="0">
                  <a:pos x="11" y="136"/>
                </a:cxn>
                <a:cxn ang="0">
                  <a:pos x="15" y="123"/>
                </a:cxn>
                <a:cxn ang="0">
                  <a:pos x="20" y="110"/>
                </a:cxn>
                <a:cxn ang="0">
                  <a:pos x="32" y="84"/>
                </a:cxn>
                <a:cxn ang="0">
                  <a:pos x="32" y="84"/>
                </a:cxn>
                <a:cxn ang="0">
                  <a:pos x="38" y="66"/>
                </a:cxn>
                <a:cxn ang="0">
                  <a:pos x="45" y="46"/>
                </a:cxn>
                <a:cxn ang="0">
                  <a:pos x="53" y="28"/>
                </a:cxn>
                <a:cxn ang="0">
                  <a:pos x="60" y="8"/>
                </a:cxn>
                <a:cxn ang="0">
                  <a:pos x="60" y="8"/>
                </a:cxn>
                <a:cxn ang="0">
                  <a:pos x="60" y="6"/>
                </a:cxn>
                <a:cxn ang="0">
                  <a:pos x="60" y="4"/>
                </a:cxn>
                <a:cxn ang="0">
                  <a:pos x="58" y="0"/>
                </a:cxn>
                <a:cxn ang="0">
                  <a:pos x="55" y="0"/>
                </a:cxn>
                <a:cxn ang="0">
                  <a:pos x="54" y="0"/>
                </a:cxn>
                <a:cxn ang="0">
                  <a:pos x="51" y="0"/>
                </a:cxn>
                <a:cxn ang="0">
                  <a:pos x="50" y="3"/>
                </a:cxn>
                <a:cxn ang="0">
                  <a:pos x="50" y="3"/>
                </a:cxn>
              </a:cxnLst>
              <a:rect l="0" t="0" r="r" b="b"/>
              <a:pathLst>
                <a:path w="60" h="140">
                  <a:moveTo>
                    <a:pt x="50" y="3"/>
                  </a:moveTo>
                  <a:lnTo>
                    <a:pt x="50" y="3"/>
                  </a:lnTo>
                  <a:lnTo>
                    <a:pt x="37" y="33"/>
                  </a:lnTo>
                  <a:lnTo>
                    <a:pt x="26" y="65"/>
                  </a:lnTo>
                  <a:lnTo>
                    <a:pt x="26" y="65"/>
                  </a:lnTo>
                  <a:lnTo>
                    <a:pt x="20" y="82"/>
                  </a:lnTo>
                  <a:lnTo>
                    <a:pt x="12" y="99"/>
                  </a:lnTo>
                  <a:lnTo>
                    <a:pt x="5" y="116"/>
                  </a:lnTo>
                  <a:lnTo>
                    <a:pt x="0" y="134"/>
                  </a:lnTo>
                  <a:lnTo>
                    <a:pt x="0" y="134"/>
                  </a:lnTo>
                  <a:lnTo>
                    <a:pt x="0" y="136"/>
                  </a:lnTo>
                  <a:lnTo>
                    <a:pt x="2" y="138"/>
                  </a:lnTo>
                  <a:lnTo>
                    <a:pt x="4" y="140"/>
                  </a:lnTo>
                  <a:lnTo>
                    <a:pt x="8" y="140"/>
                  </a:lnTo>
                  <a:lnTo>
                    <a:pt x="11" y="139"/>
                  </a:lnTo>
                  <a:lnTo>
                    <a:pt x="11" y="136"/>
                  </a:lnTo>
                  <a:lnTo>
                    <a:pt x="11" y="136"/>
                  </a:lnTo>
                  <a:lnTo>
                    <a:pt x="15" y="123"/>
                  </a:lnTo>
                  <a:lnTo>
                    <a:pt x="20" y="110"/>
                  </a:lnTo>
                  <a:lnTo>
                    <a:pt x="32" y="84"/>
                  </a:lnTo>
                  <a:lnTo>
                    <a:pt x="32" y="84"/>
                  </a:lnTo>
                  <a:lnTo>
                    <a:pt x="38" y="66"/>
                  </a:lnTo>
                  <a:lnTo>
                    <a:pt x="45" y="46"/>
                  </a:lnTo>
                  <a:lnTo>
                    <a:pt x="53" y="28"/>
                  </a:lnTo>
                  <a:lnTo>
                    <a:pt x="60" y="8"/>
                  </a:lnTo>
                  <a:lnTo>
                    <a:pt x="60" y="8"/>
                  </a:lnTo>
                  <a:lnTo>
                    <a:pt x="60" y="6"/>
                  </a:lnTo>
                  <a:lnTo>
                    <a:pt x="60" y="4"/>
                  </a:lnTo>
                  <a:lnTo>
                    <a:pt x="58" y="0"/>
                  </a:lnTo>
                  <a:lnTo>
                    <a:pt x="55" y="0"/>
                  </a:lnTo>
                  <a:lnTo>
                    <a:pt x="54" y="0"/>
                  </a:lnTo>
                  <a:lnTo>
                    <a:pt x="51" y="0"/>
                  </a:lnTo>
                  <a:lnTo>
                    <a:pt x="50" y="3"/>
                  </a:lnTo>
                  <a:lnTo>
                    <a:pt x="50"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8" name="Freeform 1234"/>
            <p:cNvSpPr/>
            <p:nvPr/>
          </p:nvSpPr>
          <p:spPr bwMode="auto">
            <a:xfrm>
              <a:off x="5462588" y="2401888"/>
              <a:ext cx="22225" cy="61913"/>
            </a:xfrm>
            <a:custGeom>
              <a:avLst/>
              <a:gdLst/>
              <a:ahLst/>
              <a:cxnLst>
                <a:cxn ang="0">
                  <a:pos x="46" y="3"/>
                </a:cxn>
                <a:cxn ang="0">
                  <a:pos x="46" y="3"/>
                </a:cxn>
                <a:cxn ang="0">
                  <a:pos x="34" y="37"/>
                </a:cxn>
                <a:cxn ang="0">
                  <a:pos x="24" y="69"/>
                </a:cxn>
                <a:cxn ang="0">
                  <a:pos x="24" y="69"/>
                </a:cxn>
                <a:cxn ang="0">
                  <a:pos x="11" y="109"/>
                </a:cxn>
                <a:cxn ang="0">
                  <a:pos x="4" y="128"/>
                </a:cxn>
                <a:cxn ang="0">
                  <a:pos x="0" y="148"/>
                </a:cxn>
                <a:cxn ang="0">
                  <a:pos x="0" y="148"/>
                </a:cxn>
                <a:cxn ang="0">
                  <a:pos x="0" y="150"/>
                </a:cxn>
                <a:cxn ang="0">
                  <a:pos x="1" y="153"/>
                </a:cxn>
                <a:cxn ang="0">
                  <a:pos x="4" y="154"/>
                </a:cxn>
                <a:cxn ang="0">
                  <a:pos x="7" y="156"/>
                </a:cxn>
                <a:cxn ang="0">
                  <a:pos x="9" y="154"/>
                </a:cxn>
                <a:cxn ang="0">
                  <a:pos x="11" y="153"/>
                </a:cxn>
                <a:cxn ang="0">
                  <a:pos x="11" y="150"/>
                </a:cxn>
                <a:cxn ang="0">
                  <a:pos x="11" y="150"/>
                </a:cxn>
                <a:cxn ang="0">
                  <a:pos x="14" y="133"/>
                </a:cxn>
                <a:cxn ang="0">
                  <a:pos x="20" y="116"/>
                </a:cxn>
                <a:cxn ang="0">
                  <a:pos x="31" y="81"/>
                </a:cxn>
                <a:cxn ang="0">
                  <a:pos x="31" y="81"/>
                </a:cxn>
                <a:cxn ang="0">
                  <a:pos x="45" y="45"/>
                </a:cxn>
                <a:cxn ang="0">
                  <a:pos x="50" y="25"/>
                </a:cxn>
                <a:cxn ang="0">
                  <a:pos x="56" y="7"/>
                </a:cxn>
                <a:cxn ang="0">
                  <a:pos x="56" y="7"/>
                </a:cxn>
                <a:cxn ang="0">
                  <a:pos x="58" y="4"/>
                </a:cxn>
                <a:cxn ang="0">
                  <a:pos x="56" y="3"/>
                </a:cxn>
                <a:cxn ang="0">
                  <a:pos x="55" y="0"/>
                </a:cxn>
                <a:cxn ang="0">
                  <a:pos x="54" y="0"/>
                </a:cxn>
                <a:cxn ang="0">
                  <a:pos x="48" y="0"/>
                </a:cxn>
                <a:cxn ang="0">
                  <a:pos x="47" y="1"/>
                </a:cxn>
                <a:cxn ang="0">
                  <a:pos x="46" y="3"/>
                </a:cxn>
                <a:cxn ang="0">
                  <a:pos x="46" y="3"/>
                </a:cxn>
              </a:cxnLst>
              <a:rect l="0" t="0" r="r" b="b"/>
              <a:pathLst>
                <a:path w="58" h="156">
                  <a:moveTo>
                    <a:pt x="46" y="3"/>
                  </a:moveTo>
                  <a:lnTo>
                    <a:pt x="46" y="3"/>
                  </a:lnTo>
                  <a:lnTo>
                    <a:pt x="34" y="37"/>
                  </a:lnTo>
                  <a:lnTo>
                    <a:pt x="24" y="69"/>
                  </a:lnTo>
                  <a:lnTo>
                    <a:pt x="24" y="69"/>
                  </a:lnTo>
                  <a:lnTo>
                    <a:pt x="11" y="109"/>
                  </a:lnTo>
                  <a:lnTo>
                    <a:pt x="4" y="128"/>
                  </a:lnTo>
                  <a:lnTo>
                    <a:pt x="0" y="148"/>
                  </a:lnTo>
                  <a:lnTo>
                    <a:pt x="0" y="148"/>
                  </a:lnTo>
                  <a:lnTo>
                    <a:pt x="0" y="150"/>
                  </a:lnTo>
                  <a:lnTo>
                    <a:pt x="1" y="153"/>
                  </a:lnTo>
                  <a:lnTo>
                    <a:pt x="4" y="154"/>
                  </a:lnTo>
                  <a:lnTo>
                    <a:pt x="7" y="156"/>
                  </a:lnTo>
                  <a:lnTo>
                    <a:pt x="9" y="154"/>
                  </a:lnTo>
                  <a:lnTo>
                    <a:pt x="11" y="153"/>
                  </a:lnTo>
                  <a:lnTo>
                    <a:pt x="11" y="150"/>
                  </a:lnTo>
                  <a:lnTo>
                    <a:pt x="11" y="150"/>
                  </a:lnTo>
                  <a:lnTo>
                    <a:pt x="14" y="133"/>
                  </a:lnTo>
                  <a:lnTo>
                    <a:pt x="20" y="116"/>
                  </a:lnTo>
                  <a:lnTo>
                    <a:pt x="31" y="81"/>
                  </a:lnTo>
                  <a:lnTo>
                    <a:pt x="31" y="81"/>
                  </a:lnTo>
                  <a:lnTo>
                    <a:pt x="45" y="45"/>
                  </a:lnTo>
                  <a:lnTo>
                    <a:pt x="50" y="25"/>
                  </a:lnTo>
                  <a:lnTo>
                    <a:pt x="56" y="7"/>
                  </a:lnTo>
                  <a:lnTo>
                    <a:pt x="56" y="7"/>
                  </a:lnTo>
                  <a:lnTo>
                    <a:pt x="58" y="4"/>
                  </a:lnTo>
                  <a:lnTo>
                    <a:pt x="56" y="3"/>
                  </a:lnTo>
                  <a:lnTo>
                    <a:pt x="55" y="0"/>
                  </a:lnTo>
                  <a:lnTo>
                    <a:pt x="54" y="0"/>
                  </a:lnTo>
                  <a:lnTo>
                    <a:pt x="48" y="0"/>
                  </a:lnTo>
                  <a:lnTo>
                    <a:pt x="47" y="1"/>
                  </a:lnTo>
                  <a:lnTo>
                    <a:pt x="46" y="3"/>
                  </a:lnTo>
                  <a:lnTo>
                    <a:pt x="4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69" name="Freeform 1235"/>
            <p:cNvSpPr/>
            <p:nvPr/>
          </p:nvSpPr>
          <p:spPr bwMode="auto">
            <a:xfrm>
              <a:off x="5483226" y="2393950"/>
              <a:ext cx="31750" cy="87313"/>
            </a:xfrm>
            <a:custGeom>
              <a:avLst/>
              <a:gdLst/>
              <a:ahLst/>
              <a:cxnLst>
                <a:cxn ang="0">
                  <a:pos x="68" y="4"/>
                </a:cxn>
                <a:cxn ang="0">
                  <a:pos x="68" y="4"/>
                </a:cxn>
                <a:cxn ang="0">
                  <a:pos x="57" y="31"/>
                </a:cxn>
                <a:cxn ang="0">
                  <a:pos x="45" y="55"/>
                </a:cxn>
                <a:cxn ang="0">
                  <a:pos x="35" y="82"/>
                </a:cxn>
                <a:cxn ang="0">
                  <a:pos x="25" y="106"/>
                </a:cxn>
                <a:cxn ang="0">
                  <a:pos x="14" y="133"/>
                </a:cxn>
                <a:cxn ang="0">
                  <a:pos x="6" y="160"/>
                </a:cxn>
                <a:cxn ang="0">
                  <a:pos x="1" y="186"/>
                </a:cxn>
                <a:cxn ang="0">
                  <a:pos x="0" y="201"/>
                </a:cxn>
                <a:cxn ang="0">
                  <a:pos x="0" y="215"/>
                </a:cxn>
                <a:cxn ang="0">
                  <a:pos x="0" y="215"/>
                </a:cxn>
                <a:cxn ang="0">
                  <a:pos x="0" y="218"/>
                </a:cxn>
                <a:cxn ang="0">
                  <a:pos x="1" y="219"/>
                </a:cxn>
                <a:cxn ang="0">
                  <a:pos x="5" y="220"/>
                </a:cxn>
                <a:cxn ang="0">
                  <a:pos x="9" y="219"/>
                </a:cxn>
                <a:cxn ang="0">
                  <a:pos x="10" y="218"/>
                </a:cxn>
                <a:cxn ang="0">
                  <a:pos x="10" y="215"/>
                </a:cxn>
                <a:cxn ang="0">
                  <a:pos x="10" y="215"/>
                </a:cxn>
                <a:cxn ang="0">
                  <a:pos x="11" y="201"/>
                </a:cxn>
                <a:cxn ang="0">
                  <a:pos x="13" y="187"/>
                </a:cxn>
                <a:cxn ang="0">
                  <a:pos x="18" y="160"/>
                </a:cxn>
                <a:cxn ang="0">
                  <a:pos x="26" y="134"/>
                </a:cxn>
                <a:cxn ang="0">
                  <a:pos x="35" y="109"/>
                </a:cxn>
                <a:cxn ang="0">
                  <a:pos x="45" y="83"/>
                </a:cxn>
                <a:cxn ang="0">
                  <a:pos x="57" y="58"/>
                </a:cxn>
                <a:cxn ang="0">
                  <a:pos x="68" y="33"/>
                </a:cxn>
                <a:cxn ang="0">
                  <a:pos x="79" y="7"/>
                </a:cxn>
                <a:cxn ang="0">
                  <a:pos x="79" y="7"/>
                </a:cxn>
                <a:cxn ang="0">
                  <a:pos x="79" y="4"/>
                </a:cxn>
                <a:cxn ang="0">
                  <a:pos x="78" y="3"/>
                </a:cxn>
                <a:cxn ang="0">
                  <a:pos x="77" y="2"/>
                </a:cxn>
                <a:cxn ang="0">
                  <a:pos x="76" y="0"/>
                </a:cxn>
                <a:cxn ang="0">
                  <a:pos x="72" y="0"/>
                </a:cxn>
                <a:cxn ang="0">
                  <a:pos x="69" y="2"/>
                </a:cxn>
                <a:cxn ang="0">
                  <a:pos x="68" y="4"/>
                </a:cxn>
                <a:cxn ang="0">
                  <a:pos x="68" y="4"/>
                </a:cxn>
              </a:cxnLst>
              <a:rect l="0" t="0" r="r" b="b"/>
              <a:pathLst>
                <a:path w="79" h="220">
                  <a:moveTo>
                    <a:pt x="68" y="4"/>
                  </a:moveTo>
                  <a:lnTo>
                    <a:pt x="68" y="4"/>
                  </a:lnTo>
                  <a:lnTo>
                    <a:pt x="57" y="31"/>
                  </a:lnTo>
                  <a:lnTo>
                    <a:pt x="45" y="55"/>
                  </a:lnTo>
                  <a:lnTo>
                    <a:pt x="35" y="82"/>
                  </a:lnTo>
                  <a:lnTo>
                    <a:pt x="25" y="106"/>
                  </a:lnTo>
                  <a:lnTo>
                    <a:pt x="14" y="133"/>
                  </a:lnTo>
                  <a:lnTo>
                    <a:pt x="6" y="160"/>
                  </a:lnTo>
                  <a:lnTo>
                    <a:pt x="1" y="186"/>
                  </a:lnTo>
                  <a:lnTo>
                    <a:pt x="0" y="201"/>
                  </a:lnTo>
                  <a:lnTo>
                    <a:pt x="0" y="215"/>
                  </a:lnTo>
                  <a:lnTo>
                    <a:pt x="0" y="215"/>
                  </a:lnTo>
                  <a:lnTo>
                    <a:pt x="0" y="218"/>
                  </a:lnTo>
                  <a:lnTo>
                    <a:pt x="1" y="219"/>
                  </a:lnTo>
                  <a:lnTo>
                    <a:pt x="5" y="220"/>
                  </a:lnTo>
                  <a:lnTo>
                    <a:pt x="9" y="219"/>
                  </a:lnTo>
                  <a:lnTo>
                    <a:pt x="10" y="218"/>
                  </a:lnTo>
                  <a:lnTo>
                    <a:pt x="10" y="215"/>
                  </a:lnTo>
                  <a:lnTo>
                    <a:pt x="10" y="215"/>
                  </a:lnTo>
                  <a:lnTo>
                    <a:pt x="11" y="201"/>
                  </a:lnTo>
                  <a:lnTo>
                    <a:pt x="13" y="187"/>
                  </a:lnTo>
                  <a:lnTo>
                    <a:pt x="18" y="160"/>
                  </a:lnTo>
                  <a:lnTo>
                    <a:pt x="26" y="134"/>
                  </a:lnTo>
                  <a:lnTo>
                    <a:pt x="35" y="109"/>
                  </a:lnTo>
                  <a:lnTo>
                    <a:pt x="45" y="83"/>
                  </a:lnTo>
                  <a:lnTo>
                    <a:pt x="57" y="58"/>
                  </a:lnTo>
                  <a:lnTo>
                    <a:pt x="68" y="33"/>
                  </a:lnTo>
                  <a:lnTo>
                    <a:pt x="79" y="7"/>
                  </a:lnTo>
                  <a:lnTo>
                    <a:pt x="79" y="7"/>
                  </a:lnTo>
                  <a:lnTo>
                    <a:pt x="79" y="4"/>
                  </a:lnTo>
                  <a:lnTo>
                    <a:pt x="78" y="3"/>
                  </a:lnTo>
                  <a:lnTo>
                    <a:pt x="77" y="2"/>
                  </a:lnTo>
                  <a:lnTo>
                    <a:pt x="76" y="0"/>
                  </a:lnTo>
                  <a:lnTo>
                    <a:pt x="72" y="0"/>
                  </a:lnTo>
                  <a:lnTo>
                    <a:pt x="69" y="2"/>
                  </a:lnTo>
                  <a:lnTo>
                    <a:pt x="68" y="4"/>
                  </a:lnTo>
                  <a:lnTo>
                    <a:pt x="6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0" name="Freeform 1236"/>
            <p:cNvSpPr/>
            <p:nvPr/>
          </p:nvSpPr>
          <p:spPr bwMode="auto">
            <a:xfrm>
              <a:off x="5511801" y="2351088"/>
              <a:ext cx="36513" cy="106363"/>
            </a:xfrm>
            <a:custGeom>
              <a:avLst/>
              <a:gdLst/>
              <a:ahLst/>
              <a:cxnLst>
                <a:cxn ang="0">
                  <a:pos x="79" y="2"/>
                </a:cxn>
                <a:cxn ang="0">
                  <a:pos x="79" y="2"/>
                </a:cxn>
                <a:cxn ang="0">
                  <a:pos x="68" y="37"/>
                </a:cxn>
                <a:cxn ang="0">
                  <a:pos x="57" y="71"/>
                </a:cxn>
                <a:cxn ang="0">
                  <a:pos x="47" y="107"/>
                </a:cxn>
                <a:cxn ang="0">
                  <a:pos x="36" y="142"/>
                </a:cxn>
                <a:cxn ang="0">
                  <a:pos x="36" y="142"/>
                </a:cxn>
                <a:cxn ang="0">
                  <a:pos x="26" y="177"/>
                </a:cxn>
                <a:cxn ang="0">
                  <a:pos x="19" y="194"/>
                </a:cxn>
                <a:cxn ang="0">
                  <a:pos x="13" y="211"/>
                </a:cxn>
                <a:cxn ang="0">
                  <a:pos x="13" y="211"/>
                </a:cxn>
                <a:cxn ang="0">
                  <a:pos x="7" y="223"/>
                </a:cxn>
                <a:cxn ang="0">
                  <a:pos x="4" y="235"/>
                </a:cxn>
                <a:cxn ang="0">
                  <a:pos x="1" y="247"/>
                </a:cxn>
                <a:cxn ang="0">
                  <a:pos x="0" y="260"/>
                </a:cxn>
                <a:cxn ang="0">
                  <a:pos x="0" y="260"/>
                </a:cxn>
                <a:cxn ang="0">
                  <a:pos x="0" y="261"/>
                </a:cxn>
                <a:cxn ang="0">
                  <a:pos x="1" y="264"/>
                </a:cxn>
                <a:cxn ang="0">
                  <a:pos x="2" y="265"/>
                </a:cxn>
                <a:cxn ang="0">
                  <a:pos x="5" y="265"/>
                </a:cxn>
                <a:cxn ang="0">
                  <a:pos x="9" y="264"/>
                </a:cxn>
                <a:cxn ang="0">
                  <a:pos x="10" y="261"/>
                </a:cxn>
                <a:cxn ang="0">
                  <a:pos x="11" y="260"/>
                </a:cxn>
                <a:cxn ang="0">
                  <a:pos x="11" y="260"/>
                </a:cxn>
                <a:cxn ang="0">
                  <a:pos x="11" y="251"/>
                </a:cxn>
                <a:cxn ang="0">
                  <a:pos x="14" y="243"/>
                </a:cxn>
                <a:cxn ang="0">
                  <a:pos x="19" y="228"/>
                </a:cxn>
                <a:cxn ang="0">
                  <a:pos x="24" y="215"/>
                </a:cxn>
                <a:cxn ang="0">
                  <a:pos x="30" y="200"/>
                </a:cxn>
                <a:cxn ang="0">
                  <a:pos x="30" y="200"/>
                </a:cxn>
                <a:cxn ang="0">
                  <a:pos x="40" y="167"/>
                </a:cxn>
                <a:cxn ang="0">
                  <a:pos x="51" y="136"/>
                </a:cxn>
                <a:cxn ang="0">
                  <a:pos x="51" y="136"/>
                </a:cxn>
                <a:cxn ang="0">
                  <a:pos x="61" y="103"/>
                </a:cxn>
                <a:cxn ang="0">
                  <a:pos x="70" y="70"/>
                </a:cxn>
                <a:cxn ang="0">
                  <a:pos x="79" y="37"/>
                </a:cxn>
                <a:cxn ang="0">
                  <a:pos x="91" y="6"/>
                </a:cxn>
                <a:cxn ang="0">
                  <a:pos x="91" y="6"/>
                </a:cxn>
                <a:cxn ang="0">
                  <a:pos x="91" y="3"/>
                </a:cxn>
                <a:cxn ang="0">
                  <a:pos x="90" y="1"/>
                </a:cxn>
                <a:cxn ang="0">
                  <a:pos x="89" y="0"/>
                </a:cxn>
                <a:cxn ang="0">
                  <a:pos x="87" y="0"/>
                </a:cxn>
                <a:cxn ang="0">
                  <a:pos x="83" y="0"/>
                </a:cxn>
                <a:cxn ang="0">
                  <a:pos x="81" y="1"/>
                </a:cxn>
                <a:cxn ang="0">
                  <a:pos x="79" y="2"/>
                </a:cxn>
                <a:cxn ang="0">
                  <a:pos x="79" y="2"/>
                </a:cxn>
              </a:cxnLst>
              <a:rect l="0" t="0" r="r" b="b"/>
              <a:pathLst>
                <a:path w="91" h="265">
                  <a:moveTo>
                    <a:pt x="79" y="2"/>
                  </a:moveTo>
                  <a:lnTo>
                    <a:pt x="79" y="2"/>
                  </a:lnTo>
                  <a:lnTo>
                    <a:pt x="68" y="37"/>
                  </a:lnTo>
                  <a:lnTo>
                    <a:pt x="57" y="71"/>
                  </a:lnTo>
                  <a:lnTo>
                    <a:pt x="47" y="107"/>
                  </a:lnTo>
                  <a:lnTo>
                    <a:pt x="36" y="142"/>
                  </a:lnTo>
                  <a:lnTo>
                    <a:pt x="36" y="142"/>
                  </a:lnTo>
                  <a:lnTo>
                    <a:pt x="26" y="177"/>
                  </a:lnTo>
                  <a:lnTo>
                    <a:pt x="19" y="194"/>
                  </a:lnTo>
                  <a:lnTo>
                    <a:pt x="13" y="211"/>
                  </a:lnTo>
                  <a:lnTo>
                    <a:pt x="13" y="211"/>
                  </a:lnTo>
                  <a:lnTo>
                    <a:pt x="7" y="223"/>
                  </a:lnTo>
                  <a:lnTo>
                    <a:pt x="4" y="235"/>
                  </a:lnTo>
                  <a:lnTo>
                    <a:pt x="1" y="247"/>
                  </a:lnTo>
                  <a:lnTo>
                    <a:pt x="0" y="260"/>
                  </a:lnTo>
                  <a:lnTo>
                    <a:pt x="0" y="260"/>
                  </a:lnTo>
                  <a:lnTo>
                    <a:pt x="0" y="261"/>
                  </a:lnTo>
                  <a:lnTo>
                    <a:pt x="1" y="264"/>
                  </a:lnTo>
                  <a:lnTo>
                    <a:pt x="2" y="265"/>
                  </a:lnTo>
                  <a:lnTo>
                    <a:pt x="5" y="265"/>
                  </a:lnTo>
                  <a:lnTo>
                    <a:pt x="9" y="264"/>
                  </a:lnTo>
                  <a:lnTo>
                    <a:pt x="10" y="261"/>
                  </a:lnTo>
                  <a:lnTo>
                    <a:pt x="11" y="260"/>
                  </a:lnTo>
                  <a:lnTo>
                    <a:pt x="11" y="260"/>
                  </a:lnTo>
                  <a:lnTo>
                    <a:pt x="11" y="251"/>
                  </a:lnTo>
                  <a:lnTo>
                    <a:pt x="14" y="243"/>
                  </a:lnTo>
                  <a:lnTo>
                    <a:pt x="19" y="228"/>
                  </a:lnTo>
                  <a:lnTo>
                    <a:pt x="24" y="215"/>
                  </a:lnTo>
                  <a:lnTo>
                    <a:pt x="30" y="200"/>
                  </a:lnTo>
                  <a:lnTo>
                    <a:pt x="30" y="200"/>
                  </a:lnTo>
                  <a:lnTo>
                    <a:pt x="40" y="167"/>
                  </a:lnTo>
                  <a:lnTo>
                    <a:pt x="51" y="136"/>
                  </a:lnTo>
                  <a:lnTo>
                    <a:pt x="51" y="136"/>
                  </a:lnTo>
                  <a:lnTo>
                    <a:pt x="61" y="103"/>
                  </a:lnTo>
                  <a:lnTo>
                    <a:pt x="70" y="70"/>
                  </a:lnTo>
                  <a:lnTo>
                    <a:pt x="79" y="37"/>
                  </a:lnTo>
                  <a:lnTo>
                    <a:pt x="91" y="6"/>
                  </a:lnTo>
                  <a:lnTo>
                    <a:pt x="91" y="6"/>
                  </a:lnTo>
                  <a:lnTo>
                    <a:pt x="91" y="3"/>
                  </a:lnTo>
                  <a:lnTo>
                    <a:pt x="90" y="1"/>
                  </a:lnTo>
                  <a:lnTo>
                    <a:pt x="89" y="0"/>
                  </a:lnTo>
                  <a:lnTo>
                    <a:pt x="87" y="0"/>
                  </a:lnTo>
                  <a:lnTo>
                    <a:pt x="83" y="0"/>
                  </a:lnTo>
                  <a:lnTo>
                    <a:pt x="81" y="1"/>
                  </a:lnTo>
                  <a:lnTo>
                    <a:pt x="79" y="2"/>
                  </a:lnTo>
                  <a:lnTo>
                    <a:pt x="79"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1" name="Freeform 1237"/>
            <p:cNvSpPr/>
            <p:nvPr/>
          </p:nvSpPr>
          <p:spPr bwMode="auto">
            <a:xfrm>
              <a:off x="5543551" y="2314575"/>
              <a:ext cx="33338" cy="103188"/>
            </a:xfrm>
            <a:custGeom>
              <a:avLst/>
              <a:gdLst/>
              <a:ahLst/>
              <a:cxnLst>
                <a:cxn ang="0">
                  <a:pos x="72" y="4"/>
                </a:cxn>
                <a:cxn ang="0">
                  <a:pos x="72" y="4"/>
                </a:cxn>
                <a:cxn ang="0">
                  <a:pos x="55" y="65"/>
                </a:cxn>
                <a:cxn ang="0">
                  <a:pos x="45" y="95"/>
                </a:cxn>
                <a:cxn ang="0">
                  <a:pos x="34" y="126"/>
                </a:cxn>
                <a:cxn ang="0">
                  <a:pos x="34" y="126"/>
                </a:cxn>
                <a:cxn ang="0">
                  <a:pos x="23" y="156"/>
                </a:cxn>
                <a:cxn ang="0">
                  <a:pos x="12" y="187"/>
                </a:cxn>
                <a:cxn ang="0">
                  <a:pos x="8" y="203"/>
                </a:cxn>
                <a:cxn ang="0">
                  <a:pos x="4" y="220"/>
                </a:cxn>
                <a:cxn ang="0">
                  <a:pos x="2" y="235"/>
                </a:cxn>
                <a:cxn ang="0">
                  <a:pos x="0" y="252"/>
                </a:cxn>
                <a:cxn ang="0">
                  <a:pos x="0" y="252"/>
                </a:cxn>
                <a:cxn ang="0">
                  <a:pos x="0" y="255"/>
                </a:cxn>
                <a:cxn ang="0">
                  <a:pos x="2" y="256"/>
                </a:cxn>
                <a:cxn ang="0">
                  <a:pos x="6" y="258"/>
                </a:cxn>
                <a:cxn ang="0">
                  <a:pos x="10" y="256"/>
                </a:cxn>
                <a:cxn ang="0">
                  <a:pos x="11" y="255"/>
                </a:cxn>
                <a:cxn ang="0">
                  <a:pos x="12" y="252"/>
                </a:cxn>
                <a:cxn ang="0">
                  <a:pos x="12" y="252"/>
                </a:cxn>
                <a:cxn ang="0">
                  <a:pos x="14" y="235"/>
                </a:cxn>
                <a:cxn ang="0">
                  <a:pos x="16" y="218"/>
                </a:cxn>
                <a:cxn ang="0">
                  <a:pos x="20" y="201"/>
                </a:cxn>
                <a:cxn ang="0">
                  <a:pos x="24" y="184"/>
                </a:cxn>
                <a:cxn ang="0">
                  <a:pos x="36" y="152"/>
                </a:cxn>
                <a:cxn ang="0">
                  <a:pos x="50" y="119"/>
                </a:cxn>
                <a:cxn ang="0">
                  <a:pos x="50" y="119"/>
                </a:cxn>
                <a:cxn ang="0">
                  <a:pos x="61" y="92"/>
                </a:cxn>
                <a:cxn ang="0">
                  <a:pos x="68" y="64"/>
                </a:cxn>
                <a:cxn ang="0">
                  <a:pos x="84" y="7"/>
                </a:cxn>
                <a:cxn ang="0">
                  <a:pos x="84" y="7"/>
                </a:cxn>
                <a:cxn ang="0">
                  <a:pos x="84" y="4"/>
                </a:cxn>
                <a:cxn ang="0">
                  <a:pos x="83" y="3"/>
                </a:cxn>
                <a:cxn ang="0">
                  <a:pos x="80" y="0"/>
                </a:cxn>
                <a:cxn ang="0">
                  <a:pos x="75" y="0"/>
                </a:cxn>
                <a:cxn ang="0">
                  <a:pos x="74" y="1"/>
                </a:cxn>
                <a:cxn ang="0">
                  <a:pos x="72" y="4"/>
                </a:cxn>
                <a:cxn ang="0">
                  <a:pos x="72" y="4"/>
                </a:cxn>
              </a:cxnLst>
              <a:rect l="0" t="0" r="r" b="b"/>
              <a:pathLst>
                <a:path w="84" h="258">
                  <a:moveTo>
                    <a:pt x="72" y="4"/>
                  </a:moveTo>
                  <a:lnTo>
                    <a:pt x="72" y="4"/>
                  </a:lnTo>
                  <a:lnTo>
                    <a:pt x="55" y="65"/>
                  </a:lnTo>
                  <a:lnTo>
                    <a:pt x="45" y="95"/>
                  </a:lnTo>
                  <a:lnTo>
                    <a:pt x="34" y="126"/>
                  </a:lnTo>
                  <a:lnTo>
                    <a:pt x="34" y="126"/>
                  </a:lnTo>
                  <a:lnTo>
                    <a:pt x="23" y="156"/>
                  </a:lnTo>
                  <a:lnTo>
                    <a:pt x="12" y="187"/>
                  </a:lnTo>
                  <a:lnTo>
                    <a:pt x="8" y="203"/>
                  </a:lnTo>
                  <a:lnTo>
                    <a:pt x="4" y="220"/>
                  </a:lnTo>
                  <a:lnTo>
                    <a:pt x="2" y="235"/>
                  </a:lnTo>
                  <a:lnTo>
                    <a:pt x="0" y="252"/>
                  </a:lnTo>
                  <a:lnTo>
                    <a:pt x="0" y="252"/>
                  </a:lnTo>
                  <a:lnTo>
                    <a:pt x="0" y="255"/>
                  </a:lnTo>
                  <a:lnTo>
                    <a:pt x="2" y="256"/>
                  </a:lnTo>
                  <a:lnTo>
                    <a:pt x="6" y="258"/>
                  </a:lnTo>
                  <a:lnTo>
                    <a:pt x="10" y="256"/>
                  </a:lnTo>
                  <a:lnTo>
                    <a:pt x="11" y="255"/>
                  </a:lnTo>
                  <a:lnTo>
                    <a:pt x="12" y="252"/>
                  </a:lnTo>
                  <a:lnTo>
                    <a:pt x="12" y="252"/>
                  </a:lnTo>
                  <a:lnTo>
                    <a:pt x="14" y="235"/>
                  </a:lnTo>
                  <a:lnTo>
                    <a:pt x="16" y="218"/>
                  </a:lnTo>
                  <a:lnTo>
                    <a:pt x="20" y="201"/>
                  </a:lnTo>
                  <a:lnTo>
                    <a:pt x="24" y="184"/>
                  </a:lnTo>
                  <a:lnTo>
                    <a:pt x="36" y="152"/>
                  </a:lnTo>
                  <a:lnTo>
                    <a:pt x="50" y="119"/>
                  </a:lnTo>
                  <a:lnTo>
                    <a:pt x="50" y="119"/>
                  </a:lnTo>
                  <a:lnTo>
                    <a:pt x="61" y="92"/>
                  </a:lnTo>
                  <a:lnTo>
                    <a:pt x="68" y="64"/>
                  </a:lnTo>
                  <a:lnTo>
                    <a:pt x="84" y="7"/>
                  </a:lnTo>
                  <a:lnTo>
                    <a:pt x="84" y="7"/>
                  </a:lnTo>
                  <a:lnTo>
                    <a:pt x="84" y="4"/>
                  </a:lnTo>
                  <a:lnTo>
                    <a:pt x="83" y="3"/>
                  </a:lnTo>
                  <a:lnTo>
                    <a:pt x="80" y="0"/>
                  </a:lnTo>
                  <a:lnTo>
                    <a:pt x="75" y="0"/>
                  </a:lnTo>
                  <a:lnTo>
                    <a:pt x="74" y="1"/>
                  </a:lnTo>
                  <a:lnTo>
                    <a:pt x="72" y="4"/>
                  </a:lnTo>
                  <a:lnTo>
                    <a:pt x="72"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2" name="Freeform 1238"/>
            <p:cNvSpPr/>
            <p:nvPr/>
          </p:nvSpPr>
          <p:spPr bwMode="auto">
            <a:xfrm>
              <a:off x="5575301" y="2312988"/>
              <a:ext cx="30163" cy="82550"/>
            </a:xfrm>
            <a:custGeom>
              <a:avLst/>
              <a:gdLst/>
              <a:ahLst/>
              <a:cxnLst>
                <a:cxn ang="0">
                  <a:pos x="66" y="3"/>
                </a:cxn>
                <a:cxn ang="0">
                  <a:pos x="66" y="3"/>
                </a:cxn>
                <a:cxn ang="0">
                  <a:pos x="56" y="25"/>
                </a:cxn>
                <a:cxn ang="0">
                  <a:pos x="49" y="49"/>
                </a:cxn>
                <a:cxn ang="0">
                  <a:pos x="36" y="97"/>
                </a:cxn>
                <a:cxn ang="0">
                  <a:pos x="36" y="97"/>
                </a:cxn>
                <a:cxn ang="0">
                  <a:pos x="26" y="123"/>
                </a:cxn>
                <a:cxn ang="0">
                  <a:pos x="19" y="149"/>
                </a:cxn>
                <a:cxn ang="0">
                  <a:pos x="19" y="149"/>
                </a:cxn>
                <a:cxn ang="0">
                  <a:pos x="12" y="177"/>
                </a:cxn>
                <a:cxn ang="0">
                  <a:pos x="8" y="191"/>
                </a:cxn>
                <a:cxn ang="0">
                  <a:pos x="2" y="204"/>
                </a:cxn>
                <a:cxn ang="0">
                  <a:pos x="2" y="204"/>
                </a:cxn>
                <a:cxn ang="0">
                  <a:pos x="0" y="207"/>
                </a:cxn>
                <a:cxn ang="0">
                  <a:pos x="0" y="208"/>
                </a:cxn>
                <a:cxn ang="0">
                  <a:pos x="3" y="212"/>
                </a:cxn>
                <a:cxn ang="0">
                  <a:pos x="7" y="212"/>
                </a:cxn>
                <a:cxn ang="0">
                  <a:pos x="9" y="212"/>
                </a:cxn>
                <a:cxn ang="0">
                  <a:pos x="11" y="209"/>
                </a:cxn>
                <a:cxn ang="0">
                  <a:pos x="11" y="209"/>
                </a:cxn>
                <a:cxn ang="0">
                  <a:pos x="16" y="200"/>
                </a:cxn>
                <a:cxn ang="0">
                  <a:pos x="20" y="190"/>
                </a:cxn>
                <a:cxn ang="0">
                  <a:pos x="26" y="169"/>
                </a:cxn>
                <a:cxn ang="0">
                  <a:pos x="32" y="148"/>
                </a:cxn>
                <a:cxn ang="0">
                  <a:pos x="37" y="127"/>
                </a:cxn>
                <a:cxn ang="0">
                  <a:pos x="37" y="127"/>
                </a:cxn>
                <a:cxn ang="0">
                  <a:pos x="47" y="97"/>
                </a:cxn>
                <a:cxn ang="0">
                  <a:pos x="55" y="67"/>
                </a:cxn>
                <a:cxn ang="0">
                  <a:pos x="64" y="38"/>
                </a:cxn>
                <a:cxn ang="0">
                  <a:pos x="76" y="8"/>
                </a:cxn>
                <a:cxn ang="0">
                  <a:pos x="76" y="8"/>
                </a:cxn>
                <a:cxn ang="0">
                  <a:pos x="76" y="5"/>
                </a:cxn>
                <a:cxn ang="0">
                  <a:pos x="76" y="4"/>
                </a:cxn>
                <a:cxn ang="0">
                  <a:pos x="73" y="0"/>
                </a:cxn>
                <a:cxn ang="0">
                  <a:pos x="71" y="0"/>
                </a:cxn>
                <a:cxn ang="0">
                  <a:pos x="70" y="0"/>
                </a:cxn>
                <a:cxn ang="0">
                  <a:pos x="67" y="0"/>
                </a:cxn>
                <a:cxn ang="0">
                  <a:pos x="66" y="3"/>
                </a:cxn>
                <a:cxn ang="0">
                  <a:pos x="66" y="3"/>
                </a:cxn>
              </a:cxnLst>
              <a:rect l="0" t="0" r="r" b="b"/>
              <a:pathLst>
                <a:path w="76" h="212">
                  <a:moveTo>
                    <a:pt x="66" y="3"/>
                  </a:moveTo>
                  <a:lnTo>
                    <a:pt x="66" y="3"/>
                  </a:lnTo>
                  <a:lnTo>
                    <a:pt x="56" y="25"/>
                  </a:lnTo>
                  <a:lnTo>
                    <a:pt x="49" y="49"/>
                  </a:lnTo>
                  <a:lnTo>
                    <a:pt x="36" y="97"/>
                  </a:lnTo>
                  <a:lnTo>
                    <a:pt x="36" y="97"/>
                  </a:lnTo>
                  <a:lnTo>
                    <a:pt x="26" y="123"/>
                  </a:lnTo>
                  <a:lnTo>
                    <a:pt x="19" y="149"/>
                  </a:lnTo>
                  <a:lnTo>
                    <a:pt x="19" y="149"/>
                  </a:lnTo>
                  <a:lnTo>
                    <a:pt x="12" y="177"/>
                  </a:lnTo>
                  <a:lnTo>
                    <a:pt x="8" y="191"/>
                  </a:lnTo>
                  <a:lnTo>
                    <a:pt x="2" y="204"/>
                  </a:lnTo>
                  <a:lnTo>
                    <a:pt x="2" y="204"/>
                  </a:lnTo>
                  <a:lnTo>
                    <a:pt x="0" y="207"/>
                  </a:lnTo>
                  <a:lnTo>
                    <a:pt x="0" y="208"/>
                  </a:lnTo>
                  <a:lnTo>
                    <a:pt x="3" y="212"/>
                  </a:lnTo>
                  <a:lnTo>
                    <a:pt x="7" y="212"/>
                  </a:lnTo>
                  <a:lnTo>
                    <a:pt x="9" y="212"/>
                  </a:lnTo>
                  <a:lnTo>
                    <a:pt x="11" y="209"/>
                  </a:lnTo>
                  <a:lnTo>
                    <a:pt x="11" y="209"/>
                  </a:lnTo>
                  <a:lnTo>
                    <a:pt x="16" y="200"/>
                  </a:lnTo>
                  <a:lnTo>
                    <a:pt x="20" y="190"/>
                  </a:lnTo>
                  <a:lnTo>
                    <a:pt x="26" y="169"/>
                  </a:lnTo>
                  <a:lnTo>
                    <a:pt x="32" y="148"/>
                  </a:lnTo>
                  <a:lnTo>
                    <a:pt x="37" y="127"/>
                  </a:lnTo>
                  <a:lnTo>
                    <a:pt x="37" y="127"/>
                  </a:lnTo>
                  <a:lnTo>
                    <a:pt x="47" y="97"/>
                  </a:lnTo>
                  <a:lnTo>
                    <a:pt x="55" y="67"/>
                  </a:lnTo>
                  <a:lnTo>
                    <a:pt x="64" y="38"/>
                  </a:lnTo>
                  <a:lnTo>
                    <a:pt x="76" y="8"/>
                  </a:lnTo>
                  <a:lnTo>
                    <a:pt x="76" y="8"/>
                  </a:lnTo>
                  <a:lnTo>
                    <a:pt x="76" y="5"/>
                  </a:lnTo>
                  <a:lnTo>
                    <a:pt x="76" y="4"/>
                  </a:lnTo>
                  <a:lnTo>
                    <a:pt x="73" y="0"/>
                  </a:lnTo>
                  <a:lnTo>
                    <a:pt x="71" y="0"/>
                  </a:lnTo>
                  <a:lnTo>
                    <a:pt x="70" y="0"/>
                  </a:lnTo>
                  <a:lnTo>
                    <a:pt x="67" y="0"/>
                  </a:lnTo>
                  <a:lnTo>
                    <a:pt x="66" y="3"/>
                  </a:lnTo>
                  <a:lnTo>
                    <a:pt x="66"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3" name="Freeform 1239"/>
            <p:cNvSpPr/>
            <p:nvPr/>
          </p:nvSpPr>
          <p:spPr bwMode="auto">
            <a:xfrm>
              <a:off x="5608638" y="2317750"/>
              <a:ext cx="22225" cy="71438"/>
            </a:xfrm>
            <a:custGeom>
              <a:avLst/>
              <a:gdLst/>
              <a:ahLst/>
              <a:cxnLst>
                <a:cxn ang="0">
                  <a:pos x="46" y="2"/>
                </a:cxn>
                <a:cxn ang="0">
                  <a:pos x="46" y="2"/>
                </a:cxn>
                <a:cxn ang="0">
                  <a:pos x="33" y="44"/>
                </a:cxn>
                <a:cxn ang="0">
                  <a:pos x="20" y="86"/>
                </a:cxn>
                <a:cxn ang="0">
                  <a:pos x="8" y="128"/>
                </a:cxn>
                <a:cxn ang="0">
                  <a:pos x="4" y="149"/>
                </a:cxn>
                <a:cxn ang="0">
                  <a:pos x="0" y="170"/>
                </a:cxn>
                <a:cxn ang="0">
                  <a:pos x="0" y="170"/>
                </a:cxn>
                <a:cxn ang="0">
                  <a:pos x="0" y="172"/>
                </a:cxn>
                <a:cxn ang="0">
                  <a:pos x="1" y="175"/>
                </a:cxn>
                <a:cxn ang="0">
                  <a:pos x="5" y="178"/>
                </a:cxn>
                <a:cxn ang="0">
                  <a:pos x="6" y="178"/>
                </a:cxn>
                <a:cxn ang="0">
                  <a:pos x="9" y="178"/>
                </a:cxn>
                <a:cxn ang="0">
                  <a:pos x="10" y="176"/>
                </a:cxn>
                <a:cxn ang="0">
                  <a:pos x="12" y="174"/>
                </a:cxn>
                <a:cxn ang="0">
                  <a:pos x="12" y="174"/>
                </a:cxn>
                <a:cxn ang="0">
                  <a:pos x="14" y="152"/>
                </a:cxn>
                <a:cxn ang="0">
                  <a:pos x="20" y="131"/>
                </a:cxn>
                <a:cxn ang="0">
                  <a:pos x="30" y="89"/>
                </a:cxn>
                <a:cxn ang="0">
                  <a:pos x="43" y="47"/>
                </a:cxn>
                <a:cxn ang="0">
                  <a:pos x="58" y="6"/>
                </a:cxn>
                <a:cxn ang="0">
                  <a:pos x="58" y="6"/>
                </a:cxn>
                <a:cxn ang="0">
                  <a:pos x="58" y="4"/>
                </a:cxn>
                <a:cxn ang="0">
                  <a:pos x="56" y="1"/>
                </a:cxn>
                <a:cxn ang="0">
                  <a:pos x="54" y="0"/>
                </a:cxn>
                <a:cxn ang="0">
                  <a:pos x="48" y="0"/>
                </a:cxn>
                <a:cxn ang="0">
                  <a:pos x="47" y="1"/>
                </a:cxn>
                <a:cxn ang="0">
                  <a:pos x="46" y="2"/>
                </a:cxn>
                <a:cxn ang="0">
                  <a:pos x="46" y="2"/>
                </a:cxn>
              </a:cxnLst>
              <a:rect l="0" t="0" r="r" b="b"/>
              <a:pathLst>
                <a:path w="58" h="178">
                  <a:moveTo>
                    <a:pt x="46" y="2"/>
                  </a:moveTo>
                  <a:lnTo>
                    <a:pt x="46" y="2"/>
                  </a:lnTo>
                  <a:lnTo>
                    <a:pt x="33" y="44"/>
                  </a:lnTo>
                  <a:lnTo>
                    <a:pt x="20" y="86"/>
                  </a:lnTo>
                  <a:lnTo>
                    <a:pt x="8" y="128"/>
                  </a:lnTo>
                  <a:lnTo>
                    <a:pt x="4" y="149"/>
                  </a:lnTo>
                  <a:lnTo>
                    <a:pt x="0" y="170"/>
                  </a:lnTo>
                  <a:lnTo>
                    <a:pt x="0" y="170"/>
                  </a:lnTo>
                  <a:lnTo>
                    <a:pt x="0" y="172"/>
                  </a:lnTo>
                  <a:lnTo>
                    <a:pt x="1" y="175"/>
                  </a:lnTo>
                  <a:lnTo>
                    <a:pt x="5" y="178"/>
                  </a:lnTo>
                  <a:lnTo>
                    <a:pt x="6" y="178"/>
                  </a:lnTo>
                  <a:lnTo>
                    <a:pt x="9" y="178"/>
                  </a:lnTo>
                  <a:lnTo>
                    <a:pt x="10" y="176"/>
                  </a:lnTo>
                  <a:lnTo>
                    <a:pt x="12" y="174"/>
                  </a:lnTo>
                  <a:lnTo>
                    <a:pt x="12" y="174"/>
                  </a:lnTo>
                  <a:lnTo>
                    <a:pt x="14" y="152"/>
                  </a:lnTo>
                  <a:lnTo>
                    <a:pt x="20" y="131"/>
                  </a:lnTo>
                  <a:lnTo>
                    <a:pt x="30" y="89"/>
                  </a:lnTo>
                  <a:lnTo>
                    <a:pt x="43" y="47"/>
                  </a:lnTo>
                  <a:lnTo>
                    <a:pt x="58" y="6"/>
                  </a:lnTo>
                  <a:lnTo>
                    <a:pt x="58" y="6"/>
                  </a:lnTo>
                  <a:lnTo>
                    <a:pt x="58" y="4"/>
                  </a:lnTo>
                  <a:lnTo>
                    <a:pt x="56" y="1"/>
                  </a:lnTo>
                  <a:lnTo>
                    <a:pt x="54" y="0"/>
                  </a:lnTo>
                  <a:lnTo>
                    <a:pt x="48" y="0"/>
                  </a:lnTo>
                  <a:lnTo>
                    <a:pt x="47" y="1"/>
                  </a:lnTo>
                  <a:lnTo>
                    <a:pt x="46" y="2"/>
                  </a:lnTo>
                  <a:lnTo>
                    <a:pt x="46" y="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4" name="Freeform 1240"/>
            <p:cNvSpPr/>
            <p:nvPr/>
          </p:nvSpPr>
          <p:spPr bwMode="auto">
            <a:xfrm>
              <a:off x="5632451" y="2319338"/>
              <a:ext cx="26988" cy="80963"/>
            </a:xfrm>
            <a:custGeom>
              <a:avLst/>
              <a:gdLst/>
              <a:ahLst/>
              <a:cxnLst>
                <a:cxn ang="0">
                  <a:pos x="58" y="3"/>
                </a:cxn>
                <a:cxn ang="0">
                  <a:pos x="58" y="3"/>
                </a:cxn>
                <a:cxn ang="0">
                  <a:pos x="53" y="12"/>
                </a:cxn>
                <a:cxn ang="0">
                  <a:pos x="48" y="23"/>
                </a:cxn>
                <a:cxn ang="0">
                  <a:pos x="42" y="42"/>
                </a:cxn>
                <a:cxn ang="0">
                  <a:pos x="37" y="65"/>
                </a:cxn>
                <a:cxn ang="0">
                  <a:pos x="31" y="84"/>
                </a:cxn>
                <a:cxn ang="0">
                  <a:pos x="31" y="84"/>
                </a:cxn>
                <a:cxn ang="0">
                  <a:pos x="21" y="113"/>
                </a:cxn>
                <a:cxn ang="0">
                  <a:pos x="15" y="142"/>
                </a:cxn>
                <a:cxn ang="0">
                  <a:pos x="7" y="170"/>
                </a:cxn>
                <a:cxn ang="0">
                  <a:pos x="0" y="199"/>
                </a:cxn>
                <a:cxn ang="0">
                  <a:pos x="0" y="199"/>
                </a:cxn>
                <a:cxn ang="0">
                  <a:pos x="0" y="202"/>
                </a:cxn>
                <a:cxn ang="0">
                  <a:pos x="0" y="203"/>
                </a:cxn>
                <a:cxn ang="0">
                  <a:pos x="4" y="206"/>
                </a:cxn>
                <a:cxn ang="0">
                  <a:pos x="8" y="206"/>
                </a:cxn>
                <a:cxn ang="0">
                  <a:pos x="10" y="204"/>
                </a:cxn>
                <a:cxn ang="0">
                  <a:pos x="11" y="202"/>
                </a:cxn>
                <a:cxn ang="0">
                  <a:pos x="11" y="202"/>
                </a:cxn>
                <a:cxn ang="0">
                  <a:pos x="25" y="150"/>
                </a:cxn>
                <a:cxn ang="0">
                  <a:pos x="38" y="99"/>
                </a:cxn>
                <a:cxn ang="0">
                  <a:pos x="38" y="99"/>
                </a:cxn>
                <a:cxn ang="0">
                  <a:pos x="46" y="75"/>
                </a:cxn>
                <a:cxn ang="0">
                  <a:pos x="53" y="53"/>
                </a:cxn>
                <a:cxn ang="0">
                  <a:pos x="53" y="53"/>
                </a:cxn>
                <a:cxn ang="0">
                  <a:pos x="58" y="31"/>
                </a:cxn>
                <a:cxn ang="0">
                  <a:pos x="62" y="19"/>
                </a:cxn>
                <a:cxn ang="0">
                  <a:pos x="67" y="10"/>
                </a:cxn>
                <a:cxn ang="0">
                  <a:pos x="67" y="10"/>
                </a:cxn>
                <a:cxn ang="0">
                  <a:pos x="68" y="7"/>
                </a:cxn>
                <a:cxn ang="0">
                  <a:pos x="68" y="4"/>
                </a:cxn>
                <a:cxn ang="0">
                  <a:pos x="67" y="3"/>
                </a:cxn>
                <a:cxn ang="0">
                  <a:pos x="66" y="2"/>
                </a:cxn>
                <a:cxn ang="0">
                  <a:pos x="62" y="0"/>
                </a:cxn>
                <a:cxn ang="0">
                  <a:pos x="59" y="2"/>
                </a:cxn>
                <a:cxn ang="0">
                  <a:pos x="58" y="3"/>
                </a:cxn>
                <a:cxn ang="0">
                  <a:pos x="58" y="3"/>
                </a:cxn>
              </a:cxnLst>
              <a:rect l="0" t="0" r="r" b="b"/>
              <a:pathLst>
                <a:path w="68" h="206">
                  <a:moveTo>
                    <a:pt x="58" y="3"/>
                  </a:moveTo>
                  <a:lnTo>
                    <a:pt x="58" y="3"/>
                  </a:lnTo>
                  <a:lnTo>
                    <a:pt x="53" y="12"/>
                  </a:lnTo>
                  <a:lnTo>
                    <a:pt x="48" y="23"/>
                  </a:lnTo>
                  <a:lnTo>
                    <a:pt x="42" y="42"/>
                  </a:lnTo>
                  <a:lnTo>
                    <a:pt x="37" y="65"/>
                  </a:lnTo>
                  <a:lnTo>
                    <a:pt x="31" y="84"/>
                  </a:lnTo>
                  <a:lnTo>
                    <a:pt x="31" y="84"/>
                  </a:lnTo>
                  <a:lnTo>
                    <a:pt x="21" y="113"/>
                  </a:lnTo>
                  <a:lnTo>
                    <a:pt x="15" y="142"/>
                  </a:lnTo>
                  <a:lnTo>
                    <a:pt x="7" y="170"/>
                  </a:lnTo>
                  <a:lnTo>
                    <a:pt x="0" y="199"/>
                  </a:lnTo>
                  <a:lnTo>
                    <a:pt x="0" y="199"/>
                  </a:lnTo>
                  <a:lnTo>
                    <a:pt x="0" y="202"/>
                  </a:lnTo>
                  <a:lnTo>
                    <a:pt x="0" y="203"/>
                  </a:lnTo>
                  <a:lnTo>
                    <a:pt x="4" y="206"/>
                  </a:lnTo>
                  <a:lnTo>
                    <a:pt x="8" y="206"/>
                  </a:lnTo>
                  <a:lnTo>
                    <a:pt x="10" y="204"/>
                  </a:lnTo>
                  <a:lnTo>
                    <a:pt x="11" y="202"/>
                  </a:lnTo>
                  <a:lnTo>
                    <a:pt x="11" y="202"/>
                  </a:lnTo>
                  <a:lnTo>
                    <a:pt x="25" y="150"/>
                  </a:lnTo>
                  <a:lnTo>
                    <a:pt x="38" y="99"/>
                  </a:lnTo>
                  <a:lnTo>
                    <a:pt x="38" y="99"/>
                  </a:lnTo>
                  <a:lnTo>
                    <a:pt x="46" y="75"/>
                  </a:lnTo>
                  <a:lnTo>
                    <a:pt x="53" y="53"/>
                  </a:lnTo>
                  <a:lnTo>
                    <a:pt x="53" y="53"/>
                  </a:lnTo>
                  <a:lnTo>
                    <a:pt x="58" y="31"/>
                  </a:lnTo>
                  <a:lnTo>
                    <a:pt x="62" y="19"/>
                  </a:lnTo>
                  <a:lnTo>
                    <a:pt x="67" y="10"/>
                  </a:lnTo>
                  <a:lnTo>
                    <a:pt x="67" y="10"/>
                  </a:lnTo>
                  <a:lnTo>
                    <a:pt x="68" y="7"/>
                  </a:lnTo>
                  <a:lnTo>
                    <a:pt x="68" y="4"/>
                  </a:lnTo>
                  <a:lnTo>
                    <a:pt x="67" y="3"/>
                  </a:lnTo>
                  <a:lnTo>
                    <a:pt x="66" y="2"/>
                  </a:lnTo>
                  <a:lnTo>
                    <a:pt x="62" y="0"/>
                  </a:lnTo>
                  <a:lnTo>
                    <a:pt x="59" y="2"/>
                  </a:lnTo>
                  <a:lnTo>
                    <a:pt x="58" y="3"/>
                  </a:lnTo>
                  <a:lnTo>
                    <a:pt x="58"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5" name="Freeform 1241"/>
            <p:cNvSpPr/>
            <p:nvPr/>
          </p:nvSpPr>
          <p:spPr bwMode="auto">
            <a:xfrm>
              <a:off x="5661026" y="2282825"/>
              <a:ext cx="31750" cy="127000"/>
            </a:xfrm>
            <a:custGeom>
              <a:avLst/>
              <a:gdLst/>
              <a:ahLst/>
              <a:cxnLst>
                <a:cxn ang="0">
                  <a:pos x="68" y="5"/>
                </a:cxn>
                <a:cxn ang="0">
                  <a:pos x="68" y="5"/>
                </a:cxn>
                <a:cxn ang="0">
                  <a:pos x="67" y="24"/>
                </a:cxn>
                <a:cxn ang="0">
                  <a:pos x="66" y="42"/>
                </a:cxn>
                <a:cxn ang="0">
                  <a:pos x="62" y="60"/>
                </a:cxn>
                <a:cxn ang="0">
                  <a:pos x="58" y="79"/>
                </a:cxn>
                <a:cxn ang="0">
                  <a:pos x="47" y="114"/>
                </a:cxn>
                <a:cxn ang="0">
                  <a:pos x="37" y="151"/>
                </a:cxn>
                <a:cxn ang="0">
                  <a:pos x="37" y="151"/>
                </a:cxn>
                <a:cxn ang="0">
                  <a:pos x="27" y="191"/>
                </a:cxn>
                <a:cxn ang="0">
                  <a:pos x="16" y="233"/>
                </a:cxn>
                <a:cxn ang="0">
                  <a:pos x="7" y="274"/>
                </a:cxn>
                <a:cxn ang="0">
                  <a:pos x="0" y="315"/>
                </a:cxn>
                <a:cxn ang="0">
                  <a:pos x="0" y="315"/>
                </a:cxn>
                <a:cxn ang="0">
                  <a:pos x="0" y="318"/>
                </a:cxn>
                <a:cxn ang="0">
                  <a:pos x="2" y="321"/>
                </a:cxn>
                <a:cxn ang="0">
                  <a:pos x="6" y="323"/>
                </a:cxn>
                <a:cxn ang="0">
                  <a:pos x="7" y="323"/>
                </a:cxn>
                <a:cxn ang="0">
                  <a:pos x="10" y="322"/>
                </a:cxn>
                <a:cxn ang="0">
                  <a:pos x="11" y="321"/>
                </a:cxn>
                <a:cxn ang="0">
                  <a:pos x="11" y="319"/>
                </a:cxn>
                <a:cxn ang="0">
                  <a:pos x="11" y="319"/>
                </a:cxn>
                <a:cxn ang="0">
                  <a:pos x="19" y="278"/>
                </a:cxn>
                <a:cxn ang="0">
                  <a:pos x="28" y="236"/>
                </a:cxn>
                <a:cxn ang="0">
                  <a:pos x="37" y="195"/>
                </a:cxn>
                <a:cxn ang="0">
                  <a:pos x="47" y="153"/>
                </a:cxn>
                <a:cxn ang="0">
                  <a:pos x="47" y="153"/>
                </a:cxn>
                <a:cxn ang="0">
                  <a:pos x="58" y="117"/>
                </a:cxn>
                <a:cxn ang="0">
                  <a:pos x="68" y="80"/>
                </a:cxn>
                <a:cxn ang="0">
                  <a:pos x="72" y="62"/>
                </a:cxn>
                <a:cxn ang="0">
                  <a:pos x="76" y="43"/>
                </a:cxn>
                <a:cxn ang="0">
                  <a:pos x="79" y="24"/>
                </a:cxn>
                <a:cxn ang="0">
                  <a:pos x="80" y="5"/>
                </a:cxn>
                <a:cxn ang="0">
                  <a:pos x="80" y="5"/>
                </a:cxn>
                <a:cxn ang="0">
                  <a:pos x="80" y="3"/>
                </a:cxn>
                <a:cxn ang="0">
                  <a:pos x="79" y="2"/>
                </a:cxn>
                <a:cxn ang="0">
                  <a:pos x="75" y="0"/>
                </a:cxn>
                <a:cxn ang="0">
                  <a:pos x="71" y="2"/>
                </a:cxn>
                <a:cxn ang="0">
                  <a:pos x="70" y="3"/>
                </a:cxn>
                <a:cxn ang="0">
                  <a:pos x="68" y="5"/>
                </a:cxn>
                <a:cxn ang="0">
                  <a:pos x="68" y="5"/>
                </a:cxn>
              </a:cxnLst>
              <a:rect l="0" t="0" r="r" b="b"/>
              <a:pathLst>
                <a:path w="80" h="323">
                  <a:moveTo>
                    <a:pt x="68" y="5"/>
                  </a:moveTo>
                  <a:lnTo>
                    <a:pt x="68" y="5"/>
                  </a:lnTo>
                  <a:lnTo>
                    <a:pt x="67" y="24"/>
                  </a:lnTo>
                  <a:lnTo>
                    <a:pt x="66" y="42"/>
                  </a:lnTo>
                  <a:lnTo>
                    <a:pt x="62" y="60"/>
                  </a:lnTo>
                  <a:lnTo>
                    <a:pt x="58" y="79"/>
                  </a:lnTo>
                  <a:lnTo>
                    <a:pt x="47" y="114"/>
                  </a:lnTo>
                  <a:lnTo>
                    <a:pt x="37" y="151"/>
                  </a:lnTo>
                  <a:lnTo>
                    <a:pt x="37" y="151"/>
                  </a:lnTo>
                  <a:lnTo>
                    <a:pt x="27" y="191"/>
                  </a:lnTo>
                  <a:lnTo>
                    <a:pt x="16" y="233"/>
                  </a:lnTo>
                  <a:lnTo>
                    <a:pt x="7" y="274"/>
                  </a:lnTo>
                  <a:lnTo>
                    <a:pt x="0" y="315"/>
                  </a:lnTo>
                  <a:lnTo>
                    <a:pt x="0" y="315"/>
                  </a:lnTo>
                  <a:lnTo>
                    <a:pt x="0" y="318"/>
                  </a:lnTo>
                  <a:lnTo>
                    <a:pt x="2" y="321"/>
                  </a:lnTo>
                  <a:lnTo>
                    <a:pt x="6" y="323"/>
                  </a:lnTo>
                  <a:lnTo>
                    <a:pt x="7" y="323"/>
                  </a:lnTo>
                  <a:lnTo>
                    <a:pt x="10" y="322"/>
                  </a:lnTo>
                  <a:lnTo>
                    <a:pt x="11" y="321"/>
                  </a:lnTo>
                  <a:lnTo>
                    <a:pt x="11" y="319"/>
                  </a:lnTo>
                  <a:lnTo>
                    <a:pt x="11" y="319"/>
                  </a:lnTo>
                  <a:lnTo>
                    <a:pt x="19" y="278"/>
                  </a:lnTo>
                  <a:lnTo>
                    <a:pt x="28" y="236"/>
                  </a:lnTo>
                  <a:lnTo>
                    <a:pt x="37" y="195"/>
                  </a:lnTo>
                  <a:lnTo>
                    <a:pt x="47" y="153"/>
                  </a:lnTo>
                  <a:lnTo>
                    <a:pt x="47" y="153"/>
                  </a:lnTo>
                  <a:lnTo>
                    <a:pt x="58" y="117"/>
                  </a:lnTo>
                  <a:lnTo>
                    <a:pt x="68" y="80"/>
                  </a:lnTo>
                  <a:lnTo>
                    <a:pt x="72" y="62"/>
                  </a:lnTo>
                  <a:lnTo>
                    <a:pt x="76" y="43"/>
                  </a:lnTo>
                  <a:lnTo>
                    <a:pt x="79" y="24"/>
                  </a:lnTo>
                  <a:lnTo>
                    <a:pt x="80" y="5"/>
                  </a:lnTo>
                  <a:lnTo>
                    <a:pt x="80" y="5"/>
                  </a:lnTo>
                  <a:lnTo>
                    <a:pt x="80" y="3"/>
                  </a:lnTo>
                  <a:lnTo>
                    <a:pt x="79" y="2"/>
                  </a:lnTo>
                  <a:lnTo>
                    <a:pt x="75" y="0"/>
                  </a:lnTo>
                  <a:lnTo>
                    <a:pt x="71" y="2"/>
                  </a:lnTo>
                  <a:lnTo>
                    <a:pt x="70" y="3"/>
                  </a:lnTo>
                  <a:lnTo>
                    <a:pt x="68" y="5"/>
                  </a:lnTo>
                  <a:lnTo>
                    <a:pt x="68"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6" name="Freeform 1242"/>
            <p:cNvSpPr/>
            <p:nvPr/>
          </p:nvSpPr>
          <p:spPr bwMode="auto">
            <a:xfrm>
              <a:off x="5707063" y="2260600"/>
              <a:ext cx="19050" cy="114300"/>
            </a:xfrm>
            <a:custGeom>
              <a:avLst/>
              <a:gdLst/>
              <a:ahLst/>
              <a:cxnLst>
                <a:cxn ang="0">
                  <a:pos x="38" y="4"/>
                </a:cxn>
                <a:cxn ang="0">
                  <a:pos x="38" y="4"/>
                </a:cxn>
                <a:cxn ang="0">
                  <a:pos x="33" y="36"/>
                </a:cxn>
                <a:cxn ang="0">
                  <a:pos x="29" y="68"/>
                </a:cxn>
                <a:cxn ang="0">
                  <a:pos x="22" y="133"/>
                </a:cxn>
                <a:cxn ang="0">
                  <a:pos x="22" y="133"/>
                </a:cxn>
                <a:cxn ang="0">
                  <a:pos x="17" y="171"/>
                </a:cxn>
                <a:cxn ang="0">
                  <a:pos x="12" y="208"/>
                </a:cxn>
                <a:cxn ang="0">
                  <a:pos x="5" y="246"/>
                </a:cxn>
                <a:cxn ang="0">
                  <a:pos x="0" y="282"/>
                </a:cxn>
                <a:cxn ang="0">
                  <a:pos x="0" y="282"/>
                </a:cxn>
                <a:cxn ang="0">
                  <a:pos x="0" y="285"/>
                </a:cxn>
                <a:cxn ang="0">
                  <a:pos x="1" y="287"/>
                </a:cxn>
                <a:cxn ang="0">
                  <a:pos x="4" y="287"/>
                </a:cxn>
                <a:cxn ang="0">
                  <a:pos x="5" y="289"/>
                </a:cxn>
                <a:cxn ang="0">
                  <a:pos x="9" y="287"/>
                </a:cxn>
                <a:cxn ang="0">
                  <a:pos x="11" y="285"/>
                </a:cxn>
                <a:cxn ang="0">
                  <a:pos x="12" y="282"/>
                </a:cxn>
                <a:cxn ang="0">
                  <a:pos x="12" y="282"/>
                </a:cxn>
                <a:cxn ang="0">
                  <a:pos x="16" y="248"/>
                </a:cxn>
                <a:cxn ang="0">
                  <a:pos x="21" y="213"/>
                </a:cxn>
                <a:cxn ang="0">
                  <a:pos x="28" y="179"/>
                </a:cxn>
                <a:cxn ang="0">
                  <a:pos x="33" y="145"/>
                </a:cxn>
                <a:cxn ang="0">
                  <a:pos x="33" y="145"/>
                </a:cxn>
                <a:cxn ang="0">
                  <a:pos x="41" y="75"/>
                </a:cxn>
                <a:cxn ang="0">
                  <a:pos x="45" y="40"/>
                </a:cxn>
                <a:cxn ang="0">
                  <a:pos x="50" y="6"/>
                </a:cxn>
                <a:cxn ang="0">
                  <a:pos x="50" y="6"/>
                </a:cxn>
                <a:cxn ang="0">
                  <a:pos x="50" y="4"/>
                </a:cxn>
                <a:cxn ang="0">
                  <a:pos x="49" y="2"/>
                </a:cxn>
                <a:cxn ang="0">
                  <a:pos x="45" y="0"/>
                </a:cxn>
                <a:cxn ang="0">
                  <a:pos x="43" y="0"/>
                </a:cxn>
                <a:cxn ang="0">
                  <a:pos x="41" y="0"/>
                </a:cxn>
                <a:cxn ang="0">
                  <a:pos x="39" y="1"/>
                </a:cxn>
                <a:cxn ang="0">
                  <a:pos x="38" y="4"/>
                </a:cxn>
                <a:cxn ang="0">
                  <a:pos x="38" y="4"/>
                </a:cxn>
              </a:cxnLst>
              <a:rect l="0" t="0" r="r" b="b"/>
              <a:pathLst>
                <a:path w="50" h="289">
                  <a:moveTo>
                    <a:pt x="38" y="4"/>
                  </a:moveTo>
                  <a:lnTo>
                    <a:pt x="38" y="4"/>
                  </a:lnTo>
                  <a:lnTo>
                    <a:pt x="33" y="36"/>
                  </a:lnTo>
                  <a:lnTo>
                    <a:pt x="29" y="68"/>
                  </a:lnTo>
                  <a:lnTo>
                    <a:pt x="22" y="133"/>
                  </a:lnTo>
                  <a:lnTo>
                    <a:pt x="22" y="133"/>
                  </a:lnTo>
                  <a:lnTo>
                    <a:pt x="17" y="171"/>
                  </a:lnTo>
                  <a:lnTo>
                    <a:pt x="12" y="208"/>
                  </a:lnTo>
                  <a:lnTo>
                    <a:pt x="5" y="246"/>
                  </a:lnTo>
                  <a:lnTo>
                    <a:pt x="0" y="282"/>
                  </a:lnTo>
                  <a:lnTo>
                    <a:pt x="0" y="282"/>
                  </a:lnTo>
                  <a:lnTo>
                    <a:pt x="0" y="285"/>
                  </a:lnTo>
                  <a:lnTo>
                    <a:pt x="1" y="287"/>
                  </a:lnTo>
                  <a:lnTo>
                    <a:pt x="4" y="287"/>
                  </a:lnTo>
                  <a:lnTo>
                    <a:pt x="5" y="289"/>
                  </a:lnTo>
                  <a:lnTo>
                    <a:pt x="9" y="287"/>
                  </a:lnTo>
                  <a:lnTo>
                    <a:pt x="11" y="285"/>
                  </a:lnTo>
                  <a:lnTo>
                    <a:pt x="12" y="282"/>
                  </a:lnTo>
                  <a:lnTo>
                    <a:pt x="12" y="282"/>
                  </a:lnTo>
                  <a:lnTo>
                    <a:pt x="16" y="248"/>
                  </a:lnTo>
                  <a:lnTo>
                    <a:pt x="21" y="213"/>
                  </a:lnTo>
                  <a:lnTo>
                    <a:pt x="28" y="179"/>
                  </a:lnTo>
                  <a:lnTo>
                    <a:pt x="33" y="145"/>
                  </a:lnTo>
                  <a:lnTo>
                    <a:pt x="33" y="145"/>
                  </a:lnTo>
                  <a:lnTo>
                    <a:pt x="41" y="75"/>
                  </a:lnTo>
                  <a:lnTo>
                    <a:pt x="45" y="40"/>
                  </a:lnTo>
                  <a:lnTo>
                    <a:pt x="50" y="6"/>
                  </a:lnTo>
                  <a:lnTo>
                    <a:pt x="50" y="6"/>
                  </a:lnTo>
                  <a:lnTo>
                    <a:pt x="50" y="4"/>
                  </a:lnTo>
                  <a:lnTo>
                    <a:pt x="49" y="2"/>
                  </a:lnTo>
                  <a:lnTo>
                    <a:pt x="45" y="0"/>
                  </a:lnTo>
                  <a:lnTo>
                    <a:pt x="43" y="0"/>
                  </a:lnTo>
                  <a:lnTo>
                    <a:pt x="41" y="0"/>
                  </a:lnTo>
                  <a:lnTo>
                    <a:pt x="39" y="1"/>
                  </a:lnTo>
                  <a:lnTo>
                    <a:pt x="38" y="4"/>
                  </a:lnTo>
                  <a:lnTo>
                    <a:pt x="3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7" name="Freeform 1243"/>
            <p:cNvSpPr/>
            <p:nvPr/>
          </p:nvSpPr>
          <p:spPr bwMode="auto">
            <a:xfrm>
              <a:off x="5729288" y="2193925"/>
              <a:ext cx="7938" cy="25400"/>
            </a:xfrm>
            <a:custGeom>
              <a:avLst/>
              <a:gdLst/>
              <a:ahLst/>
              <a:cxnLst>
                <a:cxn ang="0">
                  <a:pos x="8" y="5"/>
                </a:cxn>
                <a:cxn ang="0">
                  <a:pos x="8" y="5"/>
                </a:cxn>
                <a:cxn ang="0">
                  <a:pos x="8" y="19"/>
                </a:cxn>
                <a:cxn ang="0">
                  <a:pos x="8" y="26"/>
                </a:cxn>
                <a:cxn ang="0">
                  <a:pos x="6" y="32"/>
                </a:cxn>
                <a:cxn ang="0">
                  <a:pos x="6" y="32"/>
                </a:cxn>
                <a:cxn ang="0">
                  <a:pos x="2" y="45"/>
                </a:cxn>
                <a:cxn ang="0">
                  <a:pos x="0" y="59"/>
                </a:cxn>
                <a:cxn ang="0">
                  <a:pos x="0" y="59"/>
                </a:cxn>
                <a:cxn ang="0">
                  <a:pos x="0" y="62"/>
                </a:cxn>
                <a:cxn ang="0">
                  <a:pos x="1" y="63"/>
                </a:cxn>
                <a:cxn ang="0">
                  <a:pos x="5" y="64"/>
                </a:cxn>
                <a:cxn ang="0">
                  <a:pos x="9" y="63"/>
                </a:cxn>
                <a:cxn ang="0">
                  <a:pos x="10" y="62"/>
                </a:cxn>
                <a:cxn ang="0">
                  <a:pos x="12" y="59"/>
                </a:cxn>
                <a:cxn ang="0">
                  <a:pos x="12" y="59"/>
                </a:cxn>
                <a:cxn ang="0">
                  <a:pos x="12" y="53"/>
                </a:cxn>
                <a:cxn ang="0">
                  <a:pos x="14" y="46"/>
                </a:cxn>
                <a:cxn ang="0">
                  <a:pos x="14" y="46"/>
                </a:cxn>
                <a:cxn ang="0">
                  <a:pos x="17" y="39"/>
                </a:cxn>
                <a:cxn ang="0">
                  <a:pos x="18" y="36"/>
                </a:cxn>
                <a:cxn ang="0">
                  <a:pos x="18" y="32"/>
                </a:cxn>
                <a:cxn ang="0">
                  <a:pos x="18" y="5"/>
                </a:cxn>
                <a:cxn ang="0">
                  <a:pos x="18" y="5"/>
                </a:cxn>
                <a:cxn ang="0">
                  <a:pos x="18" y="3"/>
                </a:cxn>
                <a:cxn ang="0">
                  <a:pos x="17" y="2"/>
                </a:cxn>
                <a:cxn ang="0">
                  <a:pos x="13" y="0"/>
                </a:cxn>
                <a:cxn ang="0">
                  <a:pos x="9" y="2"/>
                </a:cxn>
                <a:cxn ang="0">
                  <a:pos x="8" y="3"/>
                </a:cxn>
                <a:cxn ang="0">
                  <a:pos x="8" y="5"/>
                </a:cxn>
                <a:cxn ang="0">
                  <a:pos x="8" y="5"/>
                </a:cxn>
              </a:cxnLst>
              <a:rect l="0" t="0" r="r" b="b"/>
              <a:pathLst>
                <a:path w="18" h="64">
                  <a:moveTo>
                    <a:pt x="8" y="5"/>
                  </a:moveTo>
                  <a:lnTo>
                    <a:pt x="8" y="5"/>
                  </a:lnTo>
                  <a:lnTo>
                    <a:pt x="8" y="19"/>
                  </a:lnTo>
                  <a:lnTo>
                    <a:pt x="8" y="26"/>
                  </a:lnTo>
                  <a:lnTo>
                    <a:pt x="6" y="32"/>
                  </a:lnTo>
                  <a:lnTo>
                    <a:pt x="6" y="32"/>
                  </a:lnTo>
                  <a:lnTo>
                    <a:pt x="2" y="45"/>
                  </a:lnTo>
                  <a:lnTo>
                    <a:pt x="0" y="59"/>
                  </a:lnTo>
                  <a:lnTo>
                    <a:pt x="0" y="59"/>
                  </a:lnTo>
                  <a:lnTo>
                    <a:pt x="0" y="62"/>
                  </a:lnTo>
                  <a:lnTo>
                    <a:pt x="1" y="63"/>
                  </a:lnTo>
                  <a:lnTo>
                    <a:pt x="5" y="64"/>
                  </a:lnTo>
                  <a:lnTo>
                    <a:pt x="9" y="63"/>
                  </a:lnTo>
                  <a:lnTo>
                    <a:pt x="10" y="62"/>
                  </a:lnTo>
                  <a:lnTo>
                    <a:pt x="12" y="59"/>
                  </a:lnTo>
                  <a:lnTo>
                    <a:pt x="12" y="59"/>
                  </a:lnTo>
                  <a:lnTo>
                    <a:pt x="12" y="53"/>
                  </a:lnTo>
                  <a:lnTo>
                    <a:pt x="14" y="46"/>
                  </a:lnTo>
                  <a:lnTo>
                    <a:pt x="14" y="46"/>
                  </a:lnTo>
                  <a:lnTo>
                    <a:pt x="17" y="39"/>
                  </a:lnTo>
                  <a:lnTo>
                    <a:pt x="18" y="36"/>
                  </a:lnTo>
                  <a:lnTo>
                    <a:pt x="18" y="32"/>
                  </a:lnTo>
                  <a:lnTo>
                    <a:pt x="18" y="5"/>
                  </a:lnTo>
                  <a:lnTo>
                    <a:pt x="18" y="5"/>
                  </a:lnTo>
                  <a:lnTo>
                    <a:pt x="18" y="3"/>
                  </a:lnTo>
                  <a:lnTo>
                    <a:pt x="17" y="2"/>
                  </a:lnTo>
                  <a:lnTo>
                    <a:pt x="13" y="0"/>
                  </a:lnTo>
                  <a:lnTo>
                    <a:pt x="9" y="2"/>
                  </a:lnTo>
                  <a:lnTo>
                    <a:pt x="8" y="3"/>
                  </a:lnTo>
                  <a:lnTo>
                    <a:pt x="8" y="5"/>
                  </a:lnTo>
                  <a:lnTo>
                    <a:pt x="8"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8" name="Freeform 1244"/>
            <p:cNvSpPr/>
            <p:nvPr/>
          </p:nvSpPr>
          <p:spPr bwMode="auto">
            <a:xfrm>
              <a:off x="5741988" y="2182813"/>
              <a:ext cx="26988" cy="149225"/>
            </a:xfrm>
            <a:custGeom>
              <a:avLst/>
              <a:gdLst/>
              <a:ahLst/>
              <a:cxnLst>
                <a:cxn ang="0">
                  <a:pos x="59" y="5"/>
                </a:cxn>
                <a:cxn ang="0">
                  <a:pos x="59" y="5"/>
                </a:cxn>
                <a:cxn ang="0">
                  <a:pos x="58" y="34"/>
                </a:cxn>
                <a:cxn ang="0">
                  <a:pos x="54" y="62"/>
                </a:cxn>
                <a:cxn ang="0">
                  <a:pos x="49" y="89"/>
                </a:cxn>
                <a:cxn ang="0">
                  <a:pos x="44" y="117"/>
                </a:cxn>
                <a:cxn ang="0">
                  <a:pos x="31" y="170"/>
                </a:cxn>
                <a:cxn ang="0">
                  <a:pos x="17" y="225"/>
                </a:cxn>
                <a:cxn ang="0">
                  <a:pos x="17" y="225"/>
                </a:cxn>
                <a:cxn ang="0">
                  <a:pos x="7" y="272"/>
                </a:cxn>
                <a:cxn ang="0">
                  <a:pos x="4" y="297"/>
                </a:cxn>
                <a:cxn ang="0">
                  <a:pos x="2" y="321"/>
                </a:cxn>
                <a:cxn ang="0">
                  <a:pos x="2" y="321"/>
                </a:cxn>
                <a:cxn ang="0">
                  <a:pos x="0" y="348"/>
                </a:cxn>
                <a:cxn ang="0">
                  <a:pos x="2" y="361"/>
                </a:cxn>
                <a:cxn ang="0">
                  <a:pos x="4" y="366"/>
                </a:cxn>
                <a:cxn ang="0">
                  <a:pos x="7" y="373"/>
                </a:cxn>
                <a:cxn ang="0">
                  <a:pos x="7" y="373"/>
                </a:cxn>
                <a:cxn ang="0">
                  <a:pos x="8" y="376"/>
                </a:cxn>
                <a:cxn ang="0">
                  <a:pos x="10" y="376"/>
                </a:cxn>
                <a:cxn ang="0">
                  <a:pos x="12" y="376"/>
                </a:cxn>
                <a:cxn ang="0">
                  <a:pos x="14" y="376"/>
                </a:cxn>
                <a:cxn ang="0">
                  <a:pos x="16" y="372"/>
                </a:cxn>
                <a:cxn ang="0">
                  <a:pos x="17" y="370"/>
                </a:cxn>
                <a:cxn ang="0">
                  <a:pos x="16" y="368"/>
                </a:cxn>
                <a:cxn ang="0">
                  <a:pos x="16" y="368"/>
                </a:cxn>
                <a:cxn ang="0">
                  <a:pos x="12" y="357"/>
                </a:cxn>
                <a:cxn ang="0">
                  <a:pos x="11" y="347"/>
                </a:cxn>
                <a:cxn ang="0">
                  <a:pos x="11" y="336"/>
                </a:cxn>
                <a:cxn ang="0">
                  <a:pos x="12" y="324"/>
                </a:cxn>
                <a:cxn ang="0">
                  <a:pos x="16" y="301"/>
                </a:cxn>
                <a:cxn ang="0">
                  <a:pos x="20" y="280"/>
                </a:cxn>
                <a:cxn ang="0">
                  <a:pos x="20" y="280"/>
                </a:cxn>
                <a:cxn ang="0">
                  <a:pos x="28" y="233"/>
                </a:cxn>
                <a:cxn ang="0">
                  <a:pos x="33" y="209"/>
                </a:cxn>
                <a:cxn ang="0">
                  <a:pos x="38" y="187"/>
                </a:cxn>
                <a:cxn ang="0">
                  <a:pos x="38" y="187"/>
                </a:cxn>
                <a:cxn ang="0">
                  <a:pos x="51" y="143"/>
                </a:cxn>
                <a:cxn ang="0">
                  <a:pos x="61" y="97"/>
                </a:cxn>
                <a:cxn ang="0">
                  <a:pos x="65" y="75"/>
                </a:cxn>
                <a:cxn ang="0">
                  <a:pos x="67" y="51"/>
                </a:cxn>
                <a:cxn ang="0">
                  <a:pos x="70" y="28"/>
                </a:cxn>
                <a:cxn ang="0">
                  <a:pos x="70" y="5"/>
                </a:cxn>
                <a:cxn ang="0">
                  <a:pos x="70" y="5"/>
                </a:cxn>
                <a:cxn ang="0">
                  <a:pos x="70" y="3"/>
                </a:cxn>
                <a:cxn ang="0">
                  <a:pos x="68" y="1"/>
                </a:cxn>
                <a:cxn ang="0">
                  <a:pos x="65" y="0"/>
                </a:cxn>
                <a:cxn ang="0">
                  <a:pos x="61" y="1"/>
                </a:cxn>
                <a:cxn ang="0">
                  <a:pos x="59" y="3"/>
                </a:cxn>
                <a:cxn ang="0">
                  <a:pos x="59" y="5"/>
                </a:cxn>
                <a:cxn ang="0">
                  <a:pos x="59" y="5"/>
                </a:cxn>
              </a:cxnLst>
              <a:rect l="0" t="0" r="r" b="b"/>
              <a:pathLst>
                <a:path w="70" h="376">
                  <a:moveTo>
                    <a:pt x="59" y="5"/>
                  </a:moveTo>
                  <a:lnTo>
                    <a:pt x="59" y="5"/>
                  </a:lnTo>
                  <a:lnTo>
                    <a:pt x="58" y="34"/>
                  </a:lnTo>
                  <a:lnTo>
                    <a:pt x="54" y="62"/>
                  </a:lnTo>
                  <a:lnTo>
                    <a:pt x="49" y="89"/>
                  </a:lnTo>
                  <a:lnTo>
                    <a:pt x="44" y="117"/>
                  </a:lnTo>
                  <a:lnTo>
                    <a:pt x="31" y="170"/>
                  </a:lnTo>
                  <a:lnTo>
                    <a:pt x="17" y="225"/>
                  </a:lnTo>
                  <a:lnTo>
                    <a:pt x="17" y="225"/>
                  </a:lnTo>
                  <a:lnTo>
                    <a:pt x="7" y="272"/>
                  </a:lnTo>
                  <a:lnTo>
                    <a:pt x="4" y="297"/>
                  </a:lnTo>
                  <a:lnTo>
                    <a:pt x="2" y="321"/>
                  </a:lnTo>
                  <a:lnTo>
                    <a:pt x="2" y="321"/>
                  </a:lnTo>
                  <a:lnTo>
                    <a:pt x="0" y="348"/>
                  </a:lnTo>
                  <a:lnTo>
                    <a:pt x="2" y="361"/>
                  </a:lnTo>
                  <a:lnTo>
                    <a:pt x="4" y="366"/>
                  </a:lnTo>
                  <a:lnTo>
                    <a:pt x="7" y="373"/>
                  </a:lnTo>
                  <a:lnTo>
                    <a:pt x="7" y="373"/>
                  </a:lnTo>
                  <a:lnTo>
                    <a:pt x="8" y="376"/>
                  </a:lnTo>
                  <a:lnTo>
                    <a:pt x="10" y="376"/>
                  </a:lnTo>
                  <a:lnTo>
                    <a:pt x="12" y="376"/>
                  </a:lnTo>
                  <a:lnTo>
                    <a:pt x="14" y="376"/>
                  </a:lnTo>
                  <a:lnTo>
                    <a:pt x="16" y="372"/>
                  </a:lnTo>
                  <a:lnTo>
                    <a:pt x="17" y="370"/>
                  </a:lnTo>
                  <a:lnTo>
                    <a:pt x="16" y="368"/>
                  </a:lnTo>
                  <a:lnTo>
                    <a:pt x="16" y="368"/>
                  </a:lnTo>
                  <a:lnTo>
                    <a:pt x="12" y="357"/>
                  </a:lnTo>
                  <a:lnTo>
                    <a:pt x="11" y="347"/>
                  </a:lnTo>
                  <a:lnTo>
                    <a:pt x="11" y="336"/>
                  </a:lnTo>
                  <a:lnTo>
                    <a:pt x="12" y="324"/>
                  </a:lnTo>
                  <a:lnTo>
                    <a:pt x="16" y="301"/>
                  </a:lnTo>
                  <a:lnTo>
                    <a:pt x="20" y="280"/>
                  </a:lnTo>
                  <a:lnTo>
                    <a:pt x="20" y="280"/>
                  </a:lnTo>
                  <a:lnTo>
                    <a:pt x="28" y="233"/>
                  </a:lnTo>
                  <a:lnTo>
                    <a:pt x="33" y="209"/>
                  </a:lnTo>
                  <a:lnTo>
                    <a:pt x="38" y="187"/>
                  </a:lnTo>
                  <a:lnTo>
                    <a:pt x="38" y="187"/>
                  </a:lnTo>
                  <a:lnTo>
                    <a:pt x="51" y="143"/>
                  </a:lnTo>
                  <a:lnTo>
                    <a:pt x="61" y="97"/>
                  </a:lnTo>
                  <a:lnTo>
                    <a:pt x="65" y="75"/>
                  </a:lnTo>
                  <a:lnTo>
                    <a:pt x="67" y="51"/>
                  </a:lnTo>
                  <a:lnTo>
                    <a:pt x="70" y="28"/>
                  </a:lnTo>
                  <a:lnTo>
                    <a:pt x="70" y="5"/>
                  </a:lnTo>
                  <a:lnTo>
                    <a:pt x="70" y="5"/>
                  </a:lnTo>
                  <a:lnTo>
                    <a:pt x="70" y="3"/>
                  </a:lnTo>
                  <a:lnTo>
                    <a:pt x="68" y="1"/>
                  </a:lnTo>
                  <a:lnTo>
                    <a:pt x="65" y="0"/>
                  </a:lnTo>
                  <a:lnTo>
                    <a:pt x="61" y="1"/>
                  </a:lnTo>
                  <a:lnTo>
                    <a:pt x="59" y="3"/>
                  </a:lnTo>
                  <a:lnTo>
                    <a:pt x="59" y="5"/>
                  </a:lnTo>
                  <a:lnTo>
                    <a:pt x="59"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79" name="Freeform 1245"/>
            <p:cNvSpPr/>
            <p:nvPr/>
          </p:nvSpPr>
          <p:spPr bwMode="auto">
            <a:xfrm>
              <a:off x="5778501" y="2181225"/>
              <a:ext cx="26988" cy="115888"/>
            </a:xfrm>
            <a:custGeom>
              <a:avLst/>
              <a:gdLst/>
              <a:ahLst/>
              <a:cxnLst>
                <a:cxn ang="0">
                  <a:pos x="58" y="4"/>
                </a:cxn>
                <a:cxn ang="0">
                  <a:pos x="58" y="4"/>
                </a:cxn>
                <a:cxn ang="0">
                  <a:pos x="55" y="11"/>
                </a:cxn>
                <a:cxn ang="0">
                  <a:pos x="51" y="17"/>
                </a:cxn>
                <a:cxn ang="0">
                  <a:pos x="49" y="24"/>
                </a:cxn>
                <a:cxn ang="0">
                  <a:pos x="46" y="30"/>
                </a:cxn>
                <a:cxn ang="0">
                  <a:pos x="46" y="30"/>
                </a:cxn>
                <a:cxn ang="0">
                  <a:pos x="45" y="37"/>
                </a:cxn>
                <a:cxn ang="0">
                  <a:pos x="43" y="45"/>
                </a:cxn>
                <a:cxn ang="0">
                  <a:pos x="43" y="59"/>
                </a:cxn>
                <a:cxn ang="0">
                  <a:pos x="43" y="59"/>
                </a:cxn>
                <a:cxn ang="0">
                  <a:pos x="40" y="101"/>
                </a:cxn>
                <a:cxn ang="0">
                  <a:pos x="36" y="122"/>
                </a:cxn>
                <a:cxn ang="0">
                  <a:pos x="32" y="143"/>
                </a:cxn>
                <a:cxn ang="0">
                  <a:pos x="32" y="143"/>
                </a:cxn>
                <a:cxn ang="0">
                  <a:pos x="16" y="221"/>
                </a:cxn>
                <a:cxn ang="0">
                  <a:pos x="16" y="221"/>
                </a:cxn>
                <a:cxn ang="0">
                  <a:pos x="11" y="237"/>
                </a:cxn>
                <a:cxn ang="0">
                  <a:pos x="7" y="254"/>
                </a:cxn>
                <a:cxn ang="0">
                  <a:pos x="3" y="270"/>
                </a:cxn>
                <a:cxn ang="0">
                  <a:pos x="0" y="287"/>
                </a:cxn>
                <a:cxn ang="0">
                  <a:pos x="0" y="287"/>
                </a:cxn>
                <a:cxn ang="0">
                  <a:pos x="0" y="289"/>
                </a:cxn>
                <a:cxn ang="0">
                  <a:pos x="2" y="291"/>
                </a:cxn>
                <a:cxn ang="0">
                  <a:pos x="6" y="292"/>
                </a:cxn>
                <a:cxn ang="0">
                  <a:pos x="9" y="291"/>
                </a:cxn>
                <a:cxn ang="0">
                  <a:pos x="11" y="289"/>
                </a:cxn>
                <a:cxn ang="0">
                  <a:pos x="12" y="287"/>
                </a:cxn>
                <a:cxn ang="0">
                  <a:pos x="12" y="287"/>
                </a:cxn>
                <a:cxn ang="0">
                  <a:pos x="12" y="277"/>
                </a:cxn>
                <a:cxn ang="0">
                  <a:pos x="13" y="268"/>
                </a:cxn>
                <a:cxn ang="0">
                  <a:pos x="19" y="250"/>
                </a:cxn>
                <a:cxn ang="0">
                  <a:pos x="24" y="232"/>
                </a:cxn>
                <a:cxn ang="0">
                  <a:pos x="29" y="213"/>
                </a:cxn>
                <a:cxn ang="0">
                  <a:pos x="29" y="213"/>
                </a:cxn>
                <a:cxn ang="0">
                  <a:pos x="45" y="136"/>
                </a:cxn>
                <a:cxn ang="0">
                  <a:pos x="45" y="136"/>
                </a:cxn>
                <a:cxn ang="0">
                  <a:pos x="49" y="119"/>
                </a:cxn>
                <a:cxn ang="0">
                  <a:pos x="51" y="102"/>
                </a:cxn>
                <a:cxn ang="0">
                  <a:pos x="54" y="70"/>
                </a:cxn>
                <a:cxn ang="0">
                  <a:pos x="54" y="70"/>
                </a:cxn>
                <a:cxn ang="0">
                  <a:pos x="55" y="49"/>
                </a:cxn>
                <a:cxn ang="0">
                  <a:pos x="57" y="38"/>
                </a:cxn>
                <a:cxn ang="0">
                  <a:pos x="60" y="29"/>
                </a:cxn>
                <a:cxn ang="0">
                  <a:pos x="60" y="29"/>
                </a:cxn>
                <a:cxn ang="0">
                  <a:pos x="64" y="17"/>
                </a:cxn>
                <a:cxn ang="0">
                  <a:pos x="68" y="7"/>
                </a:cxn>
                <a:cxn ang="0">
                  <a:pos x="68" y="7"/>
                </a:cxn>
                <a:cxn ang="0">
                  <a:pos x="68" y="4"/>
                </a:cxn>
                <a:cxn ang="0">
                  <a:pos x="67" y="3"/>
                </a:cxn>
                <a:cxn ang="0">
                  <a:pos x="64" y="0"/>
                </a:cxn>
                <a:cxn ang="0">
                  <a:pos x="62" y="0"/>
                </a:cxn>
                <a:cxn ang="0">
                  <a:pos x="60" y="0"/>
                </a:cxn>
                <a:cxn ang="0">
                  <a:pos x="58" y="2"/>
                </a:cxn>
                <a:cxn ang="0">
                  <a:pos x="58" y="4"/>
                </a:cxn>
                <a:cxn ang="0">
                  <a:pos x="58" y="4"/>
                </a:cxn>
              </a:cxnLst>
              <a:rect l="0" t="0" r="r" b="b"/>
              <a:pathLst>
                <a:path w="68" h="292">
                  <a:moveTo>
                    <a:pt x="58" y="4"/>
                  </a:moveTo>
                  <a:lnTo>
                    <a:pt x="58" y="4"/>
                  </a:lnTo>
                  <a:lnTo>
                    <a:pt x="55" y="11"/>
                  </a:lnTo>
                  <a:lnTo>
                    <a:pt x="51" y="17"/>
                  </a:lnTo>
                  <a:lnTo>
                    <a:pt x="49" y="24"/>
                  </a:lnTo>
                  <a:lnTo>
                    <a:pt x="46" y="30"/>
                  </a:lnTo>
                  <a:lnTo>
                    <a:pt x="46" y="30"/>
                  </a:lnTo>
                  <a:lnTo>
                    <a:pt x="45" y="37"/>
                  </a:lnTo>
                  <a:lnTo>
                    <a:pt x="43" y="45"/>
                  </a:lnTo>
                  <a:lnTo>
                    <a:pt x="43" y="59"/>
                  </a:lnTo>
                  <a:lnTo>
                    <a:pt x="43" y="59"/>
                  </a:lnTo>
                  <a:lnTo>
                    <a:pt x="40" y="101"/>
                  </a:lnTo>
                  <a:lnTo>
                    <a:pt x="36" y="122"/>
                  </a:lnTo>
                  <a:lnTo>
                    <a:pt x="32" y="143"/>
                  </a:lnTo>
                  <a:lnTo>
                    <a:pt x="32" y="143"/>
                  </a:lnTo>
                  <a:lnTo>
                    <a:pt x="16" y="221"/>
                  </a:lnTo>
                  <a:lnTo>
                    <a:pt x="16" y="221"/>
                  </a:lnTo>
                  <a:lnTo>
                    <a:pt x="11" y="237"/>
                  </a:lnTo>
                  <a:lnTo>
                    <a:pt x="7" y="254"/>
                  </a:lnTo>
                  <a:lnTo>
                    <a:pt x="3" y="270"/>
                  </a:lnTo>
                  <a:lnTo>
                    <a:pt x="0" y="287"/>
                  </a:lnTo>
                  <a:lnTo>
                    <a:pt x="0" y="287"/>
                  </a:lnTo>
                  <a:lnTo>
                    <a:pt x="0" y="289"/>
                  </a:lnTo>
                  <a:lnTo>
                    <a:pt x="2" y="291"/>
                  </a:lnTo>
                  <a:lnTo>
                    <a:pt x="6" y="292"/>
                  </a:lnTo>
                  <a:lnTo>
                    <a:pt x="9" y="291"/>
                  </a:lnTo>
                  <a:lnTo>
                    <a:pt x="11" y="289"/>
                  </a:lnTo>
                  <a:lnTo>
                    <a:pt x="12" y="287"/>
                  </a:lnTo>
                  <a:lnTo>
                    <a:pt x="12" y="287"/>
                  </a:lnTo>
                  <a:lnTo>
                    <a:pt x="12" y="277"/>
                  </a:lnTo>
                  <a:lnTo>
                    <a:pt x="13" y="268"/>
                  </a:lnTo>
                  <a:lnTo>
                    <a:pt x="19" y="250"/>
                  </a:lnTo>
                  <a:lnTo>
                    <a:pt x="24" y="232"/>
                  </a:lnTo>
                  <a:lnTo>
                    <a:pt x="29" y="213"/>
                  </a:lnTo>
                  <a:lnTo>
                    <a:pt x="29" y="213"/>
                  </a:lnTo>
                  <a:lnTo>
                    <a:pt x="45" y="136"/>
                  </a:lnTo>
                  <a:lnTo>
                    <a:pt x="45" y="136"/>
                  </a:lnTo>
                  <a:lnTo>
                    <a:pt x="49" y="119"/>
                  </a:lnTo>
                  <a:lnTo>
                    <a:pt x="51" y="102"/>
                  </a:lnTo>
                  <a:lnTo>
                    <a:pt x="54" y="70"/>
                  </a:lnTo>
                  <a:lnTo>
                    <a:pt x="54" y="70"/>
                  </a:lnTo>
                  <a:lnTo>
                    <a:pt x="55" y="49"/>
                  </a:lnTo>
                  <a:lnTo>
                    <a:pt x="57" y="38"/>
                  </a:lnTo>
                  <a:lnTo>
                    <a:pt x="60" y="29"/>
                  </a:lnTo>
                  <a:lnTo>
                    <a:pt x="60" y="29"/>
                  </a:lnTo>
                  <a:lnTo>
                    <a:pt x="64" y="17"/>
                  </a:lnTo>
                  <a:lnTo>
                    <a:pt x="68" y="7"/>
                  </a:lnTo>
                  <a:lnTo>
                    <a:pt x="68" y="7"/>
                  </a:lnTo>
                  <a:lnTo>
                    <a:pt x="68" y="4"/>
                  </a:lnTo>
                  <a:lnTo>
                    <a:pt x="67" y="3"/>
                  </a:lnTo>
                  <a:lnTo>
                    <a:pt x="64" y="0"/>
                  </a:lnTo>
                  <a:lnTo>
                    <a:pt x="62" y="0"/>
                  </a:lnTo>
                  <a:lnTo>
                    <a:pt x="60" y="0"/>
                  </a:lnTo>
                  <a:lnTo>
                    <a:pt x="58" y="2"/>
                  </a:lnTo>
                  <a:lnTo>
                    <a:pt x="58" y="4"/>
                  </a:lnTo>
                  <a:lnTo>
                    <a:pt x="58"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0" name="Freeform 1246"/>
            <p:cNvSpPr/>
            <p:nvPr/>
          </p:nvSpPr>
          <p:spPr bwMode="auto">
            <a:xfrm>
              <a:off x="5808663" y="2216150"/>
              <a:ext cx="11113" cy="63500"/>
            </a:xfrm>
            <a:custGeom>
              <a:avLst/>
              <a:gdLst/>
              <a:ahLst/>
              <a:cxnLst>
                <a:cxn ang="0">
                  <a:pos x="26" y="7"/>
                </a:cxn>
                <a:cxn ang="0">
                  <a:pos x="26" y="7"/>
                </a:cxn>
                <a:cxn ang="0">
                  <a:pos x="26" y="4"/>
                </a:cxn>
                <a:cxn ang="0">
                  <a:pos x="25" y="2"/>
                </a:cxn>
                <a:cxn ang="0">
                  <a:pos x="21" y="0"/>
                </a:cxn>
                <a:cxn ang="0">
                  <a:pos x="17" y="2"/>
                </a:cxn>
                <a:cxn ang="0">
                  <a:pos x="16" y="4"/>
                </a:cxn>
                <a:cxn ang="0">
                  <a:pos x="16" y="7"/>
                </a:cxn>
                <a:cxn ang="0">
                  <a:pos x="16" y="7"/>
                </a:cxn>
                <a:cxn ang="0">
                  <a:pos x="15" y="24"/>
                </a:cxn>
                <a:cxn ang="0">
                  <a:pos x="12" y="41"/>
                </a:cxn>
                <a:cxn ang="0">
                  <a:pos x="9" y="58"/>
                </a:cxn>
                <a:cxn ang="0">
                  <a:pos x="8" y="75"/>
                </a:cxn>
                <a:cxn ang="0">
                  <a:pos x="8" y="75"/>
                </a:cxn>
                <a:cxn ang="0">
                  <a:pos x="7" y="85"/>
                </a:cxn>
                <a:cxn ang="0">
                  <a:pos x="5" y="96"/>
                </a:cxn>
                <a:cxn ang="0">
                  <a:pos x="0" y="116"/>
                </a:cxn>
                <a:cxn ang="0">
                  <a:pos x="0" y="116"/>
                </a:cxn>
                <a:cxn ang="0">
                  <a:pos x="0" y="125"/>
                </a:cxn>
                <a:cxn ang="0">
                  <a:pos x="0" y="134"/>
                </a:cxn>
                <a:cxn ang="0">
                  <a:pos x="1" y="144"/>
                </a:cxn>
                <a:cxn ang="0">
                  <a:pos x="0" y="153"/>
                </a:cxn>
                <a:cxn ang="0">
                  <a:pos x="0" y="153"/>
                </a:cxn>
                <a:cxn ang="0">
                  <a:pos x="0" y="156"/>
                </a:cxn>
                <a:cxn ang="0">
                  <a:pos x="1" y="157"/>
                </a:cxn>
                <a:cxn ang="0">
                  <a:pos x="5" y="160"/>
                </a:cxn>
                <a:cxn ang="0">
                  <a:pos x="9" y="160"/>
                </a:cxn>
                <a:cxn ang="0">
                  <a:pos x="11" y="159"/>
                </a:cxn>
                <a:cxn ang="0">
                  <a:pos x="12" y="156"/>
                </a:cxn>
                <a:cxn ang="0">
                  <a:pos x="12" y="156"/>
                </a:cxn>
                <a:cxn ang="0">
                  <a:pos x="13" y="148"/>
                </a:cxn>
                <a:cxn ang="0">
                  <a:pos x="13" y="140"/>
                </a:cxn>
                <a:cxn ang="0">
                  <a:pos x="12" y="125"/>
                </a:cxn>
                <a:cxn ang="0">
                  <a:pos x="12" y="125"/>
                </a:cxn>
                <a:cxn ang="0">
                  <a:pos x="12" y="114"/>
                </a:cxn>
                <a:cxn ang="0">
                  <a:pos x="15" y="104"/>
                </a:cxn>
                <a:cxn ang="0">
                  <a:pos x="16" y="93"/>
                </a:cxn>
                <a:cxn ang="0">
                  <a:pos x="18" y="84"/>
                </a:cxn>
                <a:cxn ang="0">
                  <a:pos x="18" y="84"/>
                </a:cxn>
                <a:cxn ang="0">
                  <a:pos x="24" y="45"/>
                </a:cxn>
                <a:cxn ang="0">
                  <a:pos x="25" y="25"/>
                </a:cxn>
                <a:cxn ang="0">
                  <a:pos x="26" y="7"/>
                </a:cxn>
                <a:cxn ang="0">
                  <a:pos x="26" y="7"/>
                </a:cxn>
              </a:cxnLst>
              <a:rect l="0" t="0" r="r" b="b"/>
              <a:pathLst>
                <a:path w="26" h="160">
                  <a:moveTo>
                    <a:pt x="26" y="7"/>
                  </a:moveTo>
                  <a:lnTo>
                    <a:pt x="26" y="7"/>
                  </a:lnTo>
                  <a:lnTo>
                    <a:pt x="26" y="4"/>
                  </a:lnTo>
                  <a:lnTo>
                    <a:pt x="25" y="2"/>
                  </a:lnTo>
                  <a:lnTo>
                    <a:pt x="21" y="0"/>
                  </a:lnTo>
                  <a:lnTo>
                    <a:pt x="17" y="2"/>
                  </a:lnTo>
                  <a:lnTo>
                    <a:pt x="16" y="4"/>
                  </a:lnTo>
                  <a:lnTo>
                    <a:pt x="16" y="7"/>
                  </a:lnTo>
                  <a:lnTo>
                    <a:pt x="16" y="7"/>
                  </a:lnTo>
                  <a:lnTo>
                    <a:pt x="15" y="24"/>
                  </a:lnTo>
                  <a:lnTo>
                    <a:pt x="12" y="41"/>
                  </a:lnTo>
                  <a:lnTo>
                    <a:pt x="9" y="58"/>
                  </a:lnTo>
                  <a:lnTo>
                    <a:pt x="8" y="75"/>
                  </a:lnTo>
                  <a:lnTo>
                    <a:pt x="8" y="75"/>
                  </a:lnTo>
                  <a:lnTo>
                    <a:pt x="7" y="85"/>
                  </a:lnTo>
                  <a:lnTo>
                    <a:pt x="5" y="96"/>
                  </a:lnTo>
                  <a:lnTo>
                    <a:pt x="0" y="116"/>
                  </a:lnTo>
                  <a:lnTo>
                    <a:pt x="0" y="116"/>
                  </a:lnTo>
                  <a:lnTo>
                    <a:pt x="0" y="125"/>
                  </a:lnTo>
                  <a:lnTo>
                    <a:pt x="0" y="134"/>
                  </a:lnTo>
                  <a:lnTo>
                    <a:pt x="1" y="144"/>
                  </a:lnTo>
                  <a:lnTo>
                    <a:pt x="0" y="153"/>
                  </a:lnTo>
                  <a:lnTo>
                    <a:pt x="0" y="153"/>
                  </a:lnTo>
                  <a:lnTo>
                    <a:pt x="0" y="156"/>
                  </a:lnTo>
                  <a:lnTo>
                    <a:pt x="1" y="157"/>
                  </a:lnTo>
                  <a:lnTo>
                    <a:pt x="5" y="160"/>
                  </a:lnTo>
                  <a:lnTo>
                    <a:pt x="9" y="160"/>
                  </a:lnTo>
                  <a:lnTo>
                    <a:pt x="11" y="159"/>
                  </a:lnTo>
                  <a:lnTo>
                    <a:pt x="12" y="156"/>
                  </a:lnTo>
                  <a:lnTo>
                    <a:pt x="12" y="156"/>
                  </a:lnTo>
                  <a:lnTo>
                    <a:pt x="13" y="148"/>
                  </a:lnTo>
                  <a:lnTo>
                    <a:pt x="13" y="140"/>
                  </a:lnTo>
                  <a:lnTo>
                    <a:pt x="12" y="125"/>
                  </a:lnTo>
                  <a:lnTo>
                    <a:pt x="12" y="125"/>
                  </a:lnTo>
                  <a:lnTo>
                    <a:pt x="12" y="114"/>
                  </a:lnTo>
                  <a:lnTo>
                    <a:pt x="15" y="104"/>
                  </a:lnTo>
                  <a:lnTo>
                    <a:pt x="16" y="93"/>
                  </a:lnTo>
                  <a:lnTo>
                    <a:pt x="18" y="84"/>
                  </a:lnTo>
                  <a:lnTo>
                    <a:pt x="18" y="84"/>
                  </a:lnTo>
                  <a:lnTo>
                    <a:pt x="24" y="45"/>
                  </a:lnTo>
                  <a:lnTo>
                    <a:pt x="25" y="25"/>
                  </a:lnTo>
                  <a:lnTo>
                    <a:pt x="26" y="7"/>
                  </a:lnTo>
                  <a:lnTo>
                    <a:pt x="26"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1" name="Freeform 1247"/>
            <p:cNvSpPr/>
            <p:nvPr/>
          </p:nvSpPr>
          <p:spPr bwMode="auto">
            <a:xfrm>
              <a:off x="5238751" y="2006600"/>
              <a:ext cx="746125" cy="147638"/>
            </a:xfrm>
            <a:custGeom>
              <a:avLst/>
              <a:gdLst/>
              <a:ahLst/>
              <a:cxnLst>
                <a:cxn ang="0">
                  <a:pos x="1873" y="303"/>
                </a:cxn>
                <a:cxn ang="0">
                  <a:pos x="1865" y="211"/>
                </a:cxn>
                <a:cxn ang="0">
                  <a:pos x="1848" y="155"/>
                </a:cxn>
                <a:cxn ang="0">
                  <a:pos x="1826" y="115"/>
                </a:cxn>
                <a:cxn ang="0">
                  <a:pos x="1807" y="91"/>
                </a:cxn>
                <a:cxn ang="0">
                  <a:pos x="1773" y="62"/>
                </a:cxn>
                <a:cxn ang="0">
                  <a:pos x="1735" y="41"/>
                </a:cxn>
                <a:cxn ang="0">
                  <a:pos x="1665" y="20"/>
                </a:cxn>
                <a:cxn ang="0">
                  <a:pos x="1607" y="15"/>
                </a:cxn>
                <a:cxn ang="0">
                  <a:pos x="1087" y="7"/>
                </a:cxn>
                <a:cxn ang="0">
                  <a:pos x="832" y="7"/>
                </a:cxn>
                <a:cxn ang="0">
                  <a:pos x="502" y="0"/>
                </a:cxn>
                <a:cxn ang="0">
                  <a:pos x="255" y="1"/>
                </a:cxn>
                <a:cxn ang="0">
                  <a:pos x="198" y="5"/>
                </a:cxn>
                <a:cxn ang="0">
                  <a:pos x="132" y="22"/>
                </a:cxn>
                <a:cxn ang="0">
                  <a:pos x="95" y="40"/>
                </a:cxn>
                <a:cxn ang="0">
                  <a:pos x="62" y="65"/>
                </a:cxn>
                <a:cxn ang="0">
                  <a:pos x="41" y="90"/>
                </a:cxn>
                <a:cxn ang="0">
                  <a:pos x="17" y="134"/>
                </a:cxn>
                <a:cxn ang="0">
                  <a:pos x="4" y="181"/>
                </a:cxn>
                <a:cxn ang="0">
                  <a:pos x="0" y="265"/>
                </a:cxn>
                <a:cxn ang="0">
                  <a:pos x="1" y="340"/>
                </a:cxn>
                <a:cxn ang="0">
                  <a:pos x="7" y="351"/>
                </a:cxn>
                <a:cxn ang="0">
                  <a:pos x="23" y="357"/>
                </a:cxn>
                <a:cxn ang="0">
                  <a:pos x="39" y="351"/>
                </a:cxn>
                <a:cxn ang="0">
                  <a:pos x="45" y="340"/>
                </a:cxn>
                <a:cxn ang="0">
                  <a:pos x="45" y="265"/>
                </a:cxn>
                <a:cxn ang="0">
                  <a:pos x="48" y="197"/>
                </a:cxn>
                <a:cxn ang="0">
                  <a:pos x="61" y="149"/>
                </a:cxn>
                <a:cxn ang="0">
                  <a:pos x="86" y="105"/>
                </a:cxn>
                <a:cxn ang="0">
                  <a:pos x="113" y="81"/>
                </a:cxn>
                <a:cxn ang="0">
                  <a:pos x="154" y="60"/>
                </a:cxn>
                <a:cxn ang="0">
                  <a:pos x="201" y="48"/>
                </a:cxn>
                <a:cxn ang="0">
                  <a:pos x="300" y="44"/>
                </a:cxn>
                <a:cxn ang="0">
                  <a:pos x="501" y="47"/>
                </a:cxn>
                <a:cxn ang="0">
                  <a:pos x="914" y="53"/>
                </a:cxn>
                <a:cxn ang="0">
                  <a:pos x="1200" y="57"/>
                </a:cxn>
                <a:cxn ang="0">
                  <a:pos x="1487" y="61"/>
                </a:cxn>
                <a:cxn ang="0">
                  <a:pos x="1609" y="61"/>
                </a:cxn>
                <a:cxn ang="0">
                  <a:pos x="1684" y="73"/>
                </a:cxn>
                <a:cxn ang="0">
                  <a:pos x="1728" y="90"/>
                </a:cxn>
                <a:cxn ang="0">
                  <a:pos x="1760" y="111"/>
                </a:cxn>
                <a:cxn ang="0">
                  <a:pos x="1796" y="153"/>
                </a:cxn>
                <a:cxn ang="0">
                  <a:pos x="1815" y="202"/>
                </a:cxn>
                <a:cxn ang="0">
                  <a:pos x="1824" y="256"/>
                </a:cxn>
                <a:cxn ang="0">
                  <a:pos x="1827" y="350"/>
                </a:cxn>
                <a:cxn ang="0">
                  <a:pos x="1830" y="359"/>
                </a:cxn>
                <a:cxn ang="0">
                  <a:pos x="1837" y="370"/>
                </a:cxn>
                <a:cxn ang="0">
                  <a:pos x="1851" y="374"/>
                </a:cxn>
                <a:cxn ang="0">
                  <a:pos x="1866" y="372"/>
                </a:cxn>
                <a:cxn ang="0">
                  <a:pos x="1879" y="358"/>
                </a:cxn>
                <a:cxn ang="0">
                  <a:pos x="1877" y="338"/>
                </a:cxn>
              </a:cxnLst>
              <a:rect l="0" t="0" r="r" b="b"/>
              <a:pathLst>
                <a:path w="1879" h="374">
                  <a:moveTo>
                    <a:pt x="1873" y="333"/>
                  </a:moveTo>
                  <a:lnTo>
                    <a:pt x="1873" y="333"/>
                  </a:lnTo>
                  <a:lnTo>
                    <a:pt x="1873" y="303"/>
                  </a:lnTo>
                  <a:lnTo>
                    <a:pt x="1871" y="272"/>
                  </a:lnTo>
                  <a:lnTo>
                    <a:pt x="1869" y="241"/>
                  </a:lnTo>
                  <a:lnTo>
                    <a:pt x="1865" y="211"/>
                  </a:lnTo>
                  <a:lnTo>
                    <a:pt x="1857" y="183"/>
                  </a:lnTo>
                  <a:lnTo>
                    <a:pt x="1853" y="168"/>
                  </a:lnTo>
                  <a:lnTo>
                    <a:pt x="1848" y="155"/>
                  </a:lnTo>
                  <a:lnTo>
                    <a:pt x="1841" y="141"/>
                  </a:lnTo>
                  <a:lnTo>
                    <a:pt x="1835" y="128"/>
                  </a:lnTo>
                  <a:lnTo>
                    <a:pt x="1826" y="115"/>
                  </a:lnTo>
                  <a:lnTo>
                    <a:pt x="1817" y="102"/>
                  </a:lnTo>
                  <a:lnTo>
                    <a:pt x="1817" y="102"/>
                  </a:lnTo>
                  <a:lnTo>
                    <a:pt x="1807" y="91"/>
                  </a:lnTo>
                  <a:lnTo>
                    <a:pt x="1797" y="81"/>
                  </a:lnTo>
                  <a:lnTo>
                    <a:pt x="1785" y="71"/>
                  </a:lnTo>
                  <a:lnTo>
                    <a:pt x="1773" y="62"/>
                  </a:lnTo>
                  <a:lnTo>
                    <a:pt x="1762" y="54"/>
                  </a:lnTo>
                  <a:lnTo>
                    <a:pt x="1748" y="48"/>
                  </a:lnTo>
                  <a:lnTo>
                    <a:pt x="1735" y="41"/>
                  </a:lnTo>
                  <a:lnTo>
                    <a:pt x="1721" y="36"/>
                  </a:lnTo>
                  <a:lnTo>
                    <a:pt x="1694" y="27"/>
                  </a:lnTo>
                  <a:lnTo>
                    <a:pt x="1665" y="20"/>
                  </a:lnTo>
                  <a:lnTo>
                    <a:pt x="1635" y="17"/>
                  </a:lnTo>
                  <a:lnTo>
                    <a:pt x="1607" y="15"/>
                  </a:lnTo>
                  <a:lnTo>
                    <a:pt x="1607" y="15"/>
                  </a:lnTo>
                  <a:lnTo>
                    <a:pt x="1433" y="11"/>
                  </a:lnTo>
                  <a:lnTo>
                    <a:pt x="1261" y="9"/>
                  </a:lnTo>
                  <a:lnTo>
                    <a:pt x="1087" y="7"/>
                  </a:lnTo>
                  <a:lnTo>
                    <a:pt x="914" y="7"/>
                  </a:lnTo>
                  <a:lnTo>
                    <a:pt x="914" y="7"/>
                  </a:lnTo>
                  <a:lnTo>
                    <a:pt x="832" y="7"/>
                  </a:lnTo>
                  <a:lnTo>
                    <a:pt x="749" y="6"/>
                  </a:lnTo>
                  <a:lnTo>
                    <a:pt x="584" y="2"/>
                  </a:lnTo>
                  <a:lnTo>
                    <a:pt x="502" y="0"/>
                  </a:lnTo>
                  <a:lnTo>
                    <a:pt x="419" y="0"/>
                  </a:lnTo>
                  <a:lnTo>
                    <a:pt x="337" y="0"/>
                  </a:lnTo>
                  <a:lnTo>
                    <a:pt x="255" y="1"/>
                  </a:lnTo>
                  <a:lnTo>
                    <a:pt x="255" y="1"/>
                  </a:lnTo>
                  <a:lnTo>
                    <a:pt x="226" y="2"/>
                  </a:lnTo>
                  <a:lnTo>
                    <a:pt x="198" y="5"/>
                  </a:lnTo>
                  <a:lnTo>
                    <a:pt x="171" y="10"/>
                  </a:lnTo>
                  <a:lnTo>
                    <a:pt x="145" y="17"/>
                  </a:lnTo>
                  <a:lnTo>
                    <a:pt x="132" y="22"/>
                  </a:lnTo>
                  <a:lnTo>
                    <a:pt x="119" y="27"/>
                  </a:lnTo>
                  <a:lnTo>
                    <a:pt x="107" y="32"/>
                  </a:lnTo>
                  <a:lnTo>
                    <a:pt x="95" y="40"/>
                  </a:lnTo>
                  <a:lnTo>
                    <a:pt x="83" y="47"/>
                  </a:lnTo>
                  <a:lnTo>
                    <a:pt x="73" y="56"/>
                  </a:lnTo>
                  <a:lnTo>
                    <a:pt x="62" y="65"/>
                  </a:lnTo>
                  <a:lnTo>
                    <a:pt x="53" y="75"/>
                  </a:lnTo>
                  <a:lnTo>
                    <a:pt x="53" y="75"/>
                  </a:lnTo>
                  <a:lnTo>
                    <a:pt x="41" y="90"/>
                  </a:lnTo>
                  <a:lnTo>
                    <a:pt x="31" y="104"/>
                  </a:lnTo>
                  <a:lnTo>
                    <a:pt x="23" y="120"/>
                  </a:lnTo>
                  <a:lnTo>
                    <a:pt x="17" y="134"/>
                  </a:lnTo>
                  <a:lnTo>
                    <a:pt x="11" y="150"/>
                  </a:lnTo>
                  <a:lnTo>
                    <a:pt x="7" y="166"/>
                  </a:lnTo>
                  <a:lnTo>
                    <a:pt x="4" y="181"/>
                  </a:lnTo>
                  <a:lnTo>
                    <a:pt x="2" y="198"/>
                  </a:lnTo>
                  <a:lnTo>
                    <a:pt x="0" y="231"/>
                  </a:lnTo>
                  <a:lnTo>
                    <a:pt x="0" y="265"/>
                  </a:lnTo>
                  <a:lnTo>
                    <a:pt x="1" y="334"/>
                  </a:lnTo>
                  <a:lnTo>
                    <a:pt x="1" y="334"/>
                  </a:lnTo>
                  <a:lnTo>
                    <a:pt x="1" y="340"/>
                  </a:lnTo>
                  <a:lnTo>
                    <a:pt x="2" y="345"/>
                  </a:lnTo>
                  <a:lnTo>
                    <a:pt x="5" y="349"/>
                  </a:lnTo>
                  <a:lnTo>
                    <a:pt x="7" y="351"/>
                  </a:lnTo>
                  <a:lnTo>
                    <a:pt x="11" y="354"/>
                  </a:lnTo>
                  <a:lnTo>
                    <a:pt x="15" y="355"/>
                  </a:lnTo>
                  <a:lnTo>
                    <a:pt x="23" y="357"/>
                  </a:lnTo>
                  <a:lnTo>
                    <a:pt x="31" y="355"/>
                  </a:lnTo>
                  <a:lnTo>
                    <a:pt x="35" y="354"/>
                  </a:lnTo>
                  <a:lnTo>
                    <a:pt x="39" y="351"/>
                  </a:lnTo>
                  <a:lnTo>
                    <a:pt x="41" y="349"/>
                  </a:lnTo>
                  <a:lnTo>
                    <a:pt x="44" y="345"/>
                  </a:lnTo>
                  <a:lnTo>
                    <a:pt x="45" y="340"/>
                  </a:lnTo>
                  <a:lnTo>
                    <a:pt x="47" y="334"/>
                  </a:lnTo>
                  <a:lnTo>
                    <a:pt x="47" y="334"/>
                  </a:lnTo>
                  <a:lnTo>
                    <a:pt x="45" y="265"/>
                  </a:lnTo>
                  <a:lnTo>
                    <a:pt x="45" y="231"/>
                  </a:lnTo>
                  <a:lnTo>
                    <a:pt x="47" y="214"/>
                  </a:lnTo>
                  <a:lnTo>
                    <a:pt x="48" y="197"/>
                  </a:lnTo>
                  <a:lnTo>
                    <a:pt x="51" y="180"/>
                  </a:lnTo>
                  <a:lnTo>
                    <a:pt x="56" y="164"/>
                  </a:lnTo>
                  <a:lnTo>
                    <a:pt x="61" y="149"/>
                  </a:lnTo>
                  <a:lnTo>
                    <a:pt x="68" y="134"/>
                  </a:lnTo>
                  <a:lnTo>
                    <a:pt x="75" y="120"/>
                  </a:lnTo>
                  <a:lnTo>
                    <a:pt x="86" y="105"/>
                  </a:lnTo>
                  <a:lnTo>
                    <a:pt x="99" y="92"/>
                  </a:lnTo>
                  <a:lnTo>
                    <a:pt x="113" y="81"/>
                  </a:lnTo>
                  <a:lnTo>
                    <a:pt x="113" y="81"/>
                  </a:lnTo>
                  <a:lnTo>
                    <a:pt x="126" y="73"/>
                  </a:lnTo>
                  <a:lnTo>
                    <a:pt x="140" y="65"/>
                  </a:lnTo>
                  <a:lnTo>
                    <a:pt x="154" y="60"/>
                  </a:lnTo>
                  <a:lnTo>
                    <a:pt x="170" y="54"/>
                  </a:lnTo>
                  <a:lnTo>
                    <a:pt x="185" y="51"/>
                  </a:lnTo>
                  <a:lnTo>
                    <a:pt x="201" y="48"/>
                  </a:lnTo>
                  <a:lnTo>
                    <a:pt x="234" y="45"/>
                  </a:lnTo>
                  <a:lnTo>
                    <a:pt x="268" y="44"/>
                  </a:lnTo>
                  <a:lnTo>
                    <a:pt x="300" y="44"/>
                  </a:lnTo>
                  <a:lnTo>
                    <a:pt x="362" y="45"/>
                  </a:lnTo>
                  <a:lnTo>
                    <a:pt x="362" y="45"/>
                  </a:lnTo>
                  <a:lnTo>
                    <a:pt x="501" y="47"/>
                  </a:lnTo>
                  <a:lnTo>
                    <a:pt x="638" y="49"/>
                  </a:lnTo>
                  <a:lnTo>
                    <a:pt x="777" y="52"/>
                  </a:lnTo>
                  <a:lnTo>
                    <a:pt x="914" y="53"/>
                  </a:lnTo>
                  <a:lnTo>
                    <a:pt x="914" y="53"/>
                  </a:lnTo>
                  <a:lnTo>
                    <a:pt x="1057" y="54"/>
                  </a:lnTo>
                  <a:lnTo>
                    <a:pt x="1200" y="57"/>
                  </a:lnTo>
                  <a:lnTo>
                    <a:pt x="1343" y="60"/>
                  </a:lnTo>
                  <a:lnTo>
                    <a:pt x="1487" y="61"/>
                  </a:lnTo>
                  <a:lnTo>
                    <a:pt x="1487" y="61"/>
                  </a:lnTo>
                  <a:lnTo>
                    <a:pt x="1548" y="60"/>
                  </a:lnTo>
                  <a:lnTo>
                    <a:pt x="1578" y="60"/>
                  </a:lnTo>
                  <a:lnTo>
                    <a:pt x="1609" y="61"/>
                  </a:lnTo>
                  <a:lnTo>
                    <a:pt x="1640" y="64"/>
                  </a:lnTo>
                  <a:lnTo>
                    <a:pt x="1669" y="69"/>
                  </a:lnTo>
                  <a:lnTo>
                    <a:pt x="1684" y="73"/>
                  </a:lnTo>
                  <a:lnTo>
                    <a:pt x="1699" y="78"/>
                  </a:lnTo>
                  <a:lnTo>
                    <a:pt x="1713" y="83"/>
                  </a:lnTo>
                  <a:lnTo>
                    <a:pt x="1728" y="90"/>
                  </a:lnTo>
                  <a:lnTo>
                    <a:pt x="1728" y="90"/>
                  </a:lnTo>
                  <a:lnTo>
                    <a:pt x="1745" y="99"/>
                  </a:lnTo>
                  <a:lnTo>
                    <a:pt x="1760" y="111"/>
                  </a:lnTo>
                  <a:lnTo>
                    <a:pt x="1773" y="124"/>
                  </a:lnTo>
                  <a:lnTo>
                    <a:pt x="1785" y="137"/>
                  </a:lnTo>
                  <a:lnTo>
                    <a:pt x="1796" y="153"/>
                  </a:lnTo>
                  <a:lnTo>
                    <a:pt x="1803" y="168"/>
                  </a:lnTo>
                  <a:lnTo>
                    <a:pt x="1810" y="184"/>
                  </a:lnTo>
                  <a:lnTo>
                    <a:pt x="1815" y="202"/>
                  </a:lnTo>
                  <a:lnTo>
                    <a:pt x="1819" y="219"/>
                  </a:lnTo>
                  <a:lnTo>
                    <a:pt x="1822" y="238"/>
                  </a:lnTo>
                  <a:lnTo>
                    <a:pt x="1824" y="256"/>
                  </a:lnTo>
                  <a:lnTo>
                    <a:pt x="1826" y="275"/>
                  </a:lnTo>
                  <a:lnTo>
                    <a:pt x="1827" y="313"/>
                  </a:lnTo>
                  <a:lnTo>
                    <a:pt x="1827" y="350"/>
                  </a:lnTo>
                  <a:lnTo>
                    <a:pt x="1827" y="350"/>
                  </a:lnTo>
                  <a:lnTo>
                    <a:pt x="1828" y="355"/>
                  </a:lnTo>
                  <a:lnTo>
                    <a:pt x="1830" y="359"/>
                  </a:lnTo>
                  <a:lnTo>
                    <a:pt x="1831" y="363"/>
                  </a:lnTo>
                  <a:lnTo>
                    <a:pt x="1834" y="366"/>
                  </a:lnTo>
                  <a:lnTo>
                    <a:pt x="1837" y="370"/>
                  </a:lnTo>
                  <a:lnTo>
                    <a:pt x="1841" y="371"/>
                  </a:lnTo>
                  <a:lnTo>
                    <a:pt x="1845" y="372"/>
                  </a:lnTo>
                  <a:lnTo>
                    <a:pt x="1851" y="374"/>
                  </a:lnTo>
                  <a:lnTo>
                    <a:pt x="1858" y="374"/>
                  </a:lnTo>
                  <a:lnTo>
                    <a:pt x="1858" y="374"/>
                  </a:lnTo>
                  <a:lnTo>
                    <a:pt x="1866" y="372"/>
                  </a:lnTo>
                  <a:lnTo>
                    <a:pt x="1871" y="368"/>
                  </a:lnTo>
                  <a:lnTo>
                    <a:pt x="1877" y="363"/>
                  </a:lnTo>
                  <a:lnTo>
                    <a:pt x="1879" y="358"/>
                  </a:lnTo>
                  <a:lnTo>
                    <a:pt x="1879" y="351"/>
                  </a:lnTo>
                  <a:lnTo>
                    <a:pt x="1879" y="345"/>
                  </a:lnTo>
                  <a:lnTo>
                    <a:pt x="1877" y="338"/>
                  </a:lnTo>
                  <a:lnTo>
                    <a:pt x="1873" y="333"/>
                  </a:lnTo>
                  <a:lnTo>
                    <a:pt x="1873" y="33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2" name="Freeform 1248"/>
            <p:cNvSpPr/>
            <p:nvPr/>
          </p:nvSpPr>
          <p:spPr bwMode="auto">
            <a:xfrm>
              <a:off x="5240338" y="2549525"/>
              <a:ext cx="742950" cy="166688"/>
            </a:xfrm>
            <a:custGeom>
              <a:avLst/>
              <a:gdLst/>
              <a:ahLst/>
              <a:cxnLst>
                <a:cxn ang="0">
                  <a:pos x="1861" y="22"/>
                </a:cxn>
                <a:cxn ang="0">
                  <a:pos x="1860" y="17"/>
                </a:cxn>
                <a:cxn ang="0">
                  <a:pos x="1849" y="4"/>
                </a:cxn>
                <a:cxn ang="0">
                  <a:pos x="1826" y="4"/>
                </a:cxn>
                <a:cxn ang="0">
                  <a:pos x="1815" y="17"/>
                </a:cxn>
                <a:cxn ang="0">
                  <a:pos x="1817" y="35"/>
                </a:cxn>
                <a:cxn ang="0">
                  <a:pos x="1823" y="71"/>
                </a:cxn>
                <a:cxn ang="0">
                  <a:pos x="1812" y="156"/>
                </a:cxn>
                <a:cxn ang="0">
                  <a:pos x="1788" y="224"/>
                </a:cxn>
                <a:cxn ang="0">
                  <a:pos x="1743" y="288"/>
                </a:cxn>
                <a:cxn ang="0">
                  <a:pos x="1682" y="331"/>
                </a:cxn>
                <a:cxn ang="0">
                  <a:pos x="1607" y="354"/>
                </a:cxn>
                <a:cxn ang="0">
                  <a:pos x="1496" y="360"/>
                </a:cxn>
                <a:cxn ang="0">
                  <a:pos x="1161" y="373"/>
                </a:cxn>
                <a:cxn ang="0">
                  <a:pos x="1027" y="366"/>
                </a:cxn>
                <a:cxn ang="0">
                  <a:pos x="727" y="354"/>
                </a:cxn>
                <a:cxn ang="0">
                  <a:pos x="363" y="357"/>
                </a:cxn>
                <a:cxn ang="0">
                  <a:pos x="280" y="353"/>
                </a:cxn>
                <a:cxn ang="0">
                  <a:pos x="146" y="317"/>
                </a:cxn>
                <a:cxn ang="0">
                  <a:pos x="95" y="289"/>
                </a:cxn>
                <a:cxn ang="0">
                  <a:pos x="59" y="230"/>
                </a:cxn>
                <a:cxn ang="0">
                  <a:pos x="48" y="160"/>
                </a:cxn>
                <a:cxn ang="0">
                  <a:pos x="48" y="68"/>
                </a:cxn>
                <a:cxn ang="0">
                  <a:pos x="42" y="52"/>
                </a:cxn>
                <a:cxn ang="0">
                  <a:pos x="18" y="47"/>
                </a:cxn>
                <a:cxn ang="0">
                  <a:pos x="5" y="59"/>
                </a:cxn>
                <a:cxn ang="0">
                  <a:pos x="0" y="141"/>
                </a:cxn>
                <a:cxn ang="0">
                  <a:pos x="2" y="213"/>
                </a:cxn>
                <a:cxn ang="0">
                  <a:pos x="22" y="263"/>
                </a:cxn>
                <a:cxn ang="0">
                  <a:pos x="60" y="319"/>
                </a:cxn>
                <a:cxn ang="0">
                  <a:pos x="110" y="351"/>
                </a:cxn>
                <a:cxn ang="0">
                  <a:pos x="187" y="375"/>
                </a:cxn>
                <a:cxn ang="0">
                  <a:pos x="299" y="400"/>
                </a:cxn>
                <a:cxn ang="0">
                  <a:pos x="437" y="407"/>
                </a:cxn>
                <a:cxn ang="0">
                  <a:pos x="668" y="403"/>
                </a:cxn>
                <a:cxn ang="0">
                  <a:pos x="897" y="400"/>
                </a:cxn>
                <a:cxn ang="0">
                  <a:pos x="1033" y="413"/>
                </a:cxn>
                <a:cxn ang="0">
                  <a:pos x="1089" y="420"/>
                </a:cxn>
                <a:cxn ang="0">
                  <a:pos x="1274" y="417"/>
                </a:cxn>
                <a:cxn ang="0">
                  <a:pos x="1402" y="411"/>
                </a:cxn>
                <a:cxn ang="0">
                  <a:pos x="1587" y="403"/>
                </a:cxn>
                <a:cxn ang="0">
                  <a:pos x="1677" y="385"/>
                </a:cxn>
                <a:cxn ang="0">
                  <a:pos x="1737" y="356"/>
                </a:cxn>
                <a:cxn ang="0">
                  <a:pos x="1785" y="313"/>
                </a:cxn>
                <a:cxn ang="0">
                  <a:pos x="1822" y="259"/>
                </a:cxn>
                <a:cxn ang="0">
                  <a:pos x="1843" y="212"/>
                </a:cxn>
                <a:cxn ang="0">
                  <a:pos x="1869" y="82"/>
                </a:cxn>
                <a:cxn ang="0">
                  <a:pos x="1868" y="41"/>
                </a:cxn>
              </a:cxnLst>
              <a:rect l="0" t="0" r="r" b="b"/>
              <a:pathLst>
                <a:path w="1870" h="420">
                  <a:moveTo>
                    <a:pt x="1868" y="41"/>
                  </a:moveTo>
                  <a:lnTo>
                    <a:pt x="1868" y="41"/>
                  </a:lnTo>
                  <a:lnTo>
                    <a:pt x="1864" y="28"/>
                  </a:lnTo>
                  <a:lnTo>
                    <a:pt x="1861" y="22"/>
                  </a:lnTo>
                  <a:lnTo>
                    <a:pt x="1861" y="21"/>
                  </a:lnTo>
                  <a:lnTo>
                    <a:pt x="1860" y="22"/>
                  </a:lnTo>
                  <a:lnTo>
                    <a:pt x="1860" y="22"/>
                  </a:lnTo>
                  <a:lnTo>
                    <a:pt x="1860" y="17"/>
                  </a:lnTo>
                  <a:lnTo>
                    <a:pt x="1859" y="13"/>
                  </a:lnTo>
                  <a:lnTo>
                    <a:pt x="1856" y="9"/>
                  </a:lnTo>
                  <a:lnTo>
                    <a:pt x="1853" y="7"/>
                  </a:lnTo>
                  <a:lnTo>
                    <a:pt x="1849" y="4"/>
                  </a:lnTo>
                  <a:lnTo>
                    <a:pt x="1846" y="3"/>
                  </a:lnTo>
                  <a:lnTo>
                    <a:pt x="1838" y="0"/>
                  </a:lnTo>
                  <a:lnTo>
                    <a:pt x="1830" y="3"/>
                  </a:lnTo>
                  <a:lnTo>
                    <a:pt x="1826" y="4"/>
                  </a:lnTo>
                  <a:lnTo>
                    <a:pt x="1822" y="7"/>
                  </a:lnTo>
                  <a:lnTo>
                    <a:pt x="1819" y="9"/>
                  </a:lnTo>
                  <a:lnTo>
                    <a:pt x="1817" y="13"/>
                  </a:lnTo>
                  <a:lnTo>
                    <a:pt x="1815" y="17"/>
                  </a:lnTo>
                  <a:lnTo>
                    <a:pt x="1814" y="22"/>
                  </a:lnTo>
                  <a:lnTo>
                    <a:pt x="1814" y="22"/>
                  </a:lnTo>
                  <a:lnTo>
                    <a:pt x="1815" y="29"/>
                  </a:lnTo>
                  <a:lnTo>
                    <a:pt x="1817" y="35"/>
                  </a:lnTo>
                  <a:lnTo>
                    <a:pt x="1819" y="46"/>
                  </a:lnTo>
                  <a:lnTo>
                    <a:pt x="1823" y="58"/>
                  </a:lnTo>
                  <a:lnTo>
                    <a:pt x="1823" y="64"/>
                  </a:lnTo>
                  <a:lnTo>
                    <a:pt x="1823" y="71"/>
                  </a:lnTo>
                  <a:lnTo>
                    <a:pt x="1823" y="71"/>
                  </a:lnTo>
                  <a:lnTo>
                    <a:pt x="1822" y="99"/>
                  </a:lnTo>
                  <a:lnTo>
                    <a:pt x="1818" y="128"/>
                  </a:lnTo>
                  <a:lnTo>
                    <a:pt x="1812" y="156"/>
                  </a:lnTo>
                  <a:lnTo>
                    <a:pt x="1804" y="183"/>
                  </a:lnTo>
                  <a:lnTo>
                    <a:pt x="1804" y="183"/>
                  </a:lnTo>
                  <a:lnTo>
                    <a:pt x="1796" y="204"/>
                  </a:lnTo>
                  <a:lnTo>
                    <a:pt x="1788" y="224"/>
                  </a:lnTo>
                  <a:lnTo>
                    <a:pt x="1778" y="242"/>
                  </a:lnTo>
                  <a:lnTo>
                    <a:pt x="1767" y="259"/>
                  </a:lnTo>
                  <a:lnTo>
                    <a:pt x="1755" y="273"/>
                  </a:lnTo>
                  <a:lnTo>
                    <a:pt x="1743" y="288"/>
                  </a:lnTo>
                  <a:lnTo>
                    <a:pt x="1729" y="301"/>
                  </a:lnTo>
                  <a:lnTo>
                    <a:pt x="1715" y="313"/>
                  </a:lnTo>
                  <a:lnTo>
                    <a:pt x="1699" y="322"/>
                  </a:lnTo>
                  <a:lnTo>
                    <a:pt x="1682" y="331"/>
                  </a:lnTo>
                  <a:lnTo>
                    <a:pt x="1665" y="339"/>
                  </a:lnTo>
                  <a:lnTo>
                    <a:pt x="1647" y="345"/>
                  </a:lnTo>
                  <a:lnTo>
                    <a:pt x="1627" y="351"/>
                  </a:lnTo>
                  <a:lnTo>
                    <a:pt x="1607" y="354"/>
                  </a:lnTo>
                  <a:lnTo>
                    <a:pt x="1585" y="356"/>
                  </a:lnTo>
                  <a:lnTo>
                    <a:pt x="1563" y="357"/>
                  </a:lnTo>
                  <a:lnTo>
                    <a:pt x="1563" y="357"/>
                  </a:lnTo>
                  <a:lnTo>
                    <a:pt x="1496" y="360"/>
                  </a:lnTo>
                  <a:lnTo>
                    <a:pt x="1430" y="364"/>
                  </a:lnTo>
                  <a:lnTo>
                    <a:pt x="1295" y="370"/>
                  </a:lnTo>
                  <a:lnTo>
                    <a:pt x="1228" y="373"/>
                  </a:lnTo>
                  <a:lnTo>
                    <a:pt x="1161" y="373"/>
                  </a:lnTo>
                  <a:lnTo>
                    <a:pt x="1093" y="371"/>
                  </a:lnTo>
                  <a:lnTo>
                    <a:pt x="1061" y="369"/>
                  </a:lnTo>
                  <a:lnTo>
                    <a:pt x="1027" y="366"/>
                  </a:lnTo>
                  <a:lnTo>
                    <a:pt x="1027" y="366"/>
                  </a:lnTo>
                  <a:lnTo>
                    <a:pt x="952" y="360"/>
                  </a:lnTo>
                  <a:lnTo>
                    <a:pt x="878" y="357"/>
                  </a:lnTo>
                  <a:lnTo>
                    <a:pt x="803" y="354"/>
                  </a:lnTo>
                  <a:lnTo>
                    <a:pt x="727" y="354"/>
                  </a:lnTo>
                  <a:lnTo>
                    <a:pt x="577" y="356"/>
                  </a:lnTo>
                  <a:lnTo>
                    <a:pt x="428" y="357"/>
                  </a:lnTo>
                  <a:lnTo>
                    <a:pt x="428" y="357"/>
                  </a:lnTo>
                  <a:lnTo>
                    <a:pt x="363" y="357"/>
                  </a:lnTo>
                  <a:lnTo>
                    <a:pt x="331" y="357"/>
                  </a:lnTo>
                  <a:lnTo>
                    <a:pt x="299" y="354"/>
                  </a:lnTo>
                  <a:lnTo>
                    <a:pt x="299" y="354"/>
                  </a:lnTo>
                  <a:lnTo>
                    <a:pt x="280" y="353"/>
                  </a:lnTo>
                  <a:lnTo>
                    <a:pt x="260" y="349"/>
                  </a:lnTo>
                  <a:lnTo>
                    <a:pt x="241" y="344"/>
                  </a:lnTo>
                  <a:lnTo>
                    <a:pt x="222" y="339"/>
                  </a:lnTo>
                  <a:lnTo>
                    <a:pt x="146" y="317"/>
                  </a:lnTo>
                  <a:lnTo>
                    <a:pt x="146" y="317"/>
                  </a:lnTo>
                  <a:lnTo>
                    <a:pt x="127" y="309"/>
                  </a:lnTo>
                  <a:lnTo>
                    <a:pt x="110" y="300"/>
                  </a:lnTo>
                  <a:lnTo>
                    <a:pt x="95" y="289"/>
                  </a:lnTo>
                  <a:lnTo>
                    <a:pt x="84" y="276"/>
                  </a:lnTo>
                  <a:lnTo>
                    <a:pt x="73" y="262"/>
                  </a:lnTo>
                  <a:lnTo>
                    <a:pt x="65" y="247"/>
                  </a:lnTo>
                  <a:lnTo>
                    <a:pt x="59" y="230"/>
                  </a:lnTo>
                  <a:lnTo>
                    <a:pt x="55" y="213"/>
                  </a:lnTo>
                  <a:lnTo>
                    <a:pt x="51" y="196"/>
                  </a:lnTo>
                  <a:lnTo>
                    <a:pt x="50" y="178"/>
                  </a:lnTo>
                  <a:lnTo>
                    <a:pt x="48" y="160"/>
                  </a:lnTo>
                  <a:lnTo>
                    <a:pt x="47" y="140"/>
                  </a:lnTo>
                  <a:lnTo>
                    <a:pt x="48" y="103"/>
                  </a:lnTo>
                  <a:lnTo>
                    <a:pt x="48" y="68"/>
                  </a:lnTo>
                  <a:lnTo>
                    <a:pt x="48" y="68"/>
                  </a:lnTo>
                  <a:lnTo>
                    <a:pt x="48" y="63"/>
                  </a:lnTo>
                  <a:lnTo>
                    <a:pt x="47" y="59"/>
                  </a:lnTo>
                  <a:lnTo>
                    <a:pt x="44" y="55"/>
                  </a:lnTo>
                  <a:lnTo>
                    <a:pt x="42" y="52"/>
                  </a:lnTo>
                  <a:lnTo>
                    <a:pt x="39" y="50"/>
                  </a:lnTo>
                  <a:lnTo>
                    <a:pt x="35" y="47"/>
                  </a:lnTo>
                  <a:lnTo>
                    <a:pt x="26" y="46"/>
                  </a:lnTo>
                  <a:lnTo>
                    <a:pt x="18" y="47"/>
                  </a:lnTo>
                  <a:lnTo>
                    <a:pt x="14" y="50"/>
                  </a:lnTo>
                  <a:lnTo>
                    <a:pt x="10" y="52"/>
                  </a:lnTo>
                  <a:lnTo>
                    <a:pt x="8" y="55"/>
                  </a:lnTo>
                  <a:lnTo>
                    <a:pt x="5" y="59"/>
                  </a:lnTo>
                  <a:lnTo>
                    <a:pt x="4" y="63"/>
                  </a:lnTo>
                  <a:lnTo>
                    <a:pt x="2" y="68"/>
                  </a:lnTo>
                  <a:lnTo>
                    <a:pt x="2" y="68"/>
                  </a:lnTo>
                  <a:lnTo>
                    <a:pt x="0" y="141"/>
                  </a:lnTo>
                  <a:lnTo>
                    <a:pt x="0" y="177"/>
                  </a:lnTo>
                  <a:lnTo>
                    <a:pt x="1" y="195"/>
                  </a:lnTo>
                  <a:lnTo>
                    <a:pt x="2" y="213"/>
                  </a:lnTo>
                  <a:lnTo>
                    <a:pt x="2" y="213"/>
                  </a:lnTo>
                  <a:lnTo>
                    <a:pt x="6" y="226"/>
                  </a:lnTo>
                  <a:lnTo>
                    <a:pt x="10" y="239"/>
                  </a:lnTo>
                  <a:lnTo>
                    <a:pt x="16" y="251"/>
                  </a:lnTo>
                  <a:lnTo>
                    <a:pt x="22" y="263"/>
                  </a:lnTo>
                  <a:lnTo>
                    <a:pt x="38" y="285"/>
                  </a:lnTo>
                  <a:lnTo>
                    <a:pt x="52" y="309"/>
                  </a:lnTo>
                  <a:lnTo>
                    <a:pt x="52" y="309"/>
                  </a:lnTo>
                  <a:lnTo>
                    <a:pt x="60" y="319"/>
                  </a:lnTo>
                  <a:lnTo>
                    <a:pt x="69" y="328"/>
                  </a:lnTo>
                  <a:lnTo>
                    <a:pt x="82" y="337"/>
                  </a:lnTo>
                  <a:lnTo>
                    <a:pt x="95" y="344"/>
                  </a:lnTo>
                  <a:lnTo>
                    <a:pt x="110" y="351"/>
                  </a:lnTo>
                  <a:lnTo>
                    <a:pt x="123" y="356"/>
                  </a:lnTo>
                  <a:lnTo>
                    <a:pt x="149" y="365"/>
                  </a:lnTo>
                  <a:lnTo>
                    <a:pt x="149" y="365"/>
                  </a:lnTo>
                  <a:lnTo>
                    <a:pt x="187" y="375"/>
                  </a:lnTo>
                  <a:lnTo>
                    <a:pt x="224" y="386"/>
                  </a:lnTo>
                  <a:lnTo>
                    <a:pt x="261" y="395"/>
                  </a:lnTo>
                  <a:lnTo>
                    <a:pt x="280" y="398"/>
                  </a:lnTo>
                  <a:lnTo>
                    <a:pt x="299" y="400"/>
                  </a:lnTo>
                  <a:lnTo>
                    <a:pt x="299" y="400"/>
                  </a:lnTo>
                  <a:lnTo>
                    <a:pt x="345" y="404"/>
                  </a:lnTo>
                  <a:lnTo>
                    <a:pt x="391" y="407"/>
                  </a:lnTo>
                  <a:lnTo>
                    <a:pt x="437" y="407"/>
                  </a:lnTo>
                  <a:lnTo>
                    <a:pt x="484" y="407"/>
                  </a:lnTo>
                  <a:lnTo>
                    <a:pt x="575" y="404"/>
                  </a:lnTo>
                  <a:lnTo>
                    <a:pt x="668" y="403"/>
                  </a:lnTo>
                  <a:lnTo>
                    <a:pt x="668" y="403"/>
                  </a:lnTo>
                  <a:lnTo>
                    <a:pt x="713" y="403"/>
                  </a:lnTo>
                  <a:lnTo>
                    <a:pt x="759" y="402"/>
                  </a:lnTo>
                  <a:lnTo>
                    <a:pt x="851" y="399"/>
                  </a:lnTo>
                  <a:lnTo>
                    <a:pt x="897" y="400"/>
                  </a:lnTo>
                  <a:lnTo>
                    <a:pt x="944" y="402"/>
                  </a:lnTo>
                  <a:lnTo>
                    <a:pt x="989" y="407"/>
                  </a:lnTo>
                  <a:lnTo>
                    <a:pt x="1011" y="409"/>
                  </a:lnTo>
                  <a:lnTo>
                    <a:pt x="1033" y="413"/>
                  </a:lnTo>
                  <a:lnTo>
                    <a:pt x="1033" y="413"/>
                  </a:lnTo>
                  <a:lnTo>
                    <a:pt x="1052" y="417"/>
                  </a:lnTo>
                  <a:lnTo>
                    <a:pt x="1070" y="419"/>
                  </a:lnTo>
                  <a:lnTo>
                    <a:pt x="1089" y="420"/>
                  </a:lnTo>
                  <a:lnTo>
                    <a:pt x="1108" y="420"/>
                  </a:lnTo>
                  <a:lnTo>
                    <a:pt x="1182" y="419"/>
                  </a:lnTo>
                  <a:lnTo>
                    <a:pt x="1182" y="419"/>
                  </a:lnTo>
                  <a:lnTo>
                    <a:pt x="1274" y="417"/>
                  </a:lnTo>
                  <a:lnTo>
                    <a:pt x="1320" y="416"/>
                  </a:lnTo>
                  <a:lnTo>
                    <a:pt x="1364" y="412"/>
                  </a:lnTo>
                  <a:lnTo>
                    <a:pt x="1364" y="412"/>
                  </a:lnTo>
                  <a:lnTo>
                    <a:pt x="1402" y="411"/>
                  </a:lnTo>
                  <a:lnTo>
                    <a:pt x="1439" y="409"/>
                  </a:lnTo>
                  <a:lnTo>
                    <a:pt x="1513" y="408"/>
                  </a:lnTo>
                  <a:lnTo>
                    <a:pt x="1550" y="405"/>
                  </a:lnTo>
                  <a:lnTo>
                    <a:pt x="1587" y="403"/>
                  </a:lnTo>
                  <a:lnTo>
                    <a:pt x="1623" y="398"/>
                  </a:lnTo>
                  <a:lnTo>
                    <a:pt x="1660" y="390"/>
                  </a:lnTo>
                  <a:lnTo>
                    <a:pt x="1660" y="390"/>
                  </a:lnTo>
                  <a:lnTo>
                    <a:pt x="1677" y="385"/>
                  </a:lnTo>
                  <a:lnTo>
                    <a:pt x="1692" y="379"/>
                  </a:lnTo>
                  <a:lnTo>
                    <a:pt x="1708" y="373"/>
                  </a:lnTo>
                  <a:lnTo>
                    <a:pt x="1723" y="365"/>
                  </a:lnTo>
                  <a:lnTo>
                    <a:pt x="1737" y="356"/>
                  </a:lnTo>
                  <a:lnTo>
                    <a:pt x="1750" y="347"/>
                  </a:lnTo>
                  <a:lnTo>
                    <a:pt x="1763" y="336"/>
                  </a:lnTo>
                  <a:lnTo>
                    <a:pt x="1775" y="324"/>
                  </a:lnTo>
                  <a:lnTo>
                    <a:pt x="1785" y="313"/>
                  </a:lnTo>
                  <a:lnTo>
                    <a:pt x="1796" y="300"/>
                  </a:lnTo>
                  <a:lnTo>
                    <a:pt x="1806" y="286"/>
                  </a:lnTo>
                  <a:lnTo>
                    <a:pt x="1814" y="273"/>
                  </a:lnTo>
                  <a:lnTo>
                    <a:pt x="1822" y="259"/>
                  </a:lnTo>
                  <a:lnTo>
                    <a:pt x="1830" y="243"/>
                  </a:lnTo>
                  <a:lnTo>
                    <a:pt x="1836" y="228"/>
                  </a:lnTo>
                  <a:lnTo>
                    <a:pt x="1843" y="212"/>
                  </a:lnTo>
                  <a:lnTo>
                    <a:pt x="1843" y="212"/>
                  </a:lnTo>
                  <a:lnTo>
                    <a:pt x="1852" y="179"/>
                  </a:lnTo>
                  <a:lnTo>
                    <a:pt x="1860" y="148"/>
                  </a:lnTo>
                  <a:lnTo>
                    <a:pt x="1865" y="115"/>
                  </a:lnTo>
                  <a:lnTo>
                    <a:pt x="1869" y="82"/>
                  </a:lnTo>
                  <a:lnTo>
                    <a:pt x="1869" y="82"/>
                  </a:lnTo>
                  <a:lnTo>
                    <a:pt x="1870" y="62"/>
                  </a:lnTo>
                  <a:lnTo>
                    <a:pt x="1870" y="50"/>
                  </a:lnTo>
                  <a:lnTo>
                    <a:pt x="1868" y="41"/>
                  </a:lnTo>
                  <a:lnTo>
                    <a:pt x="1868" y="4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3" name="Freeform 1249"/>
            <p:cNvSpPr/>
            <p:nvPr/>
          </p:nvSpPr>
          <p:spPr bwMode="auto">
            <a:xfrm>
              <a:off x="5237163" y="2127250"/>
              <a:ext cx="23813" cy="455613"/>
            </a:xfrm>
            <a:custGeom>
              <a:avLst/>
              <a:gdLst/>
              <a:ahLst/>
              <a:cxnLst>
                <a:cxn ang="0">
                  <a:pos x="49" y="290"/>
                </a:cxn>
                <a:cxn ang="0">
                  <a:pos x="51" y="256"/>
                </a:cxn>
                <a:cxn ang="0">
                  <a:pos x="57" y="185"/>
                </a:cxn>
                <a:cxn ang="0">
                  <a:pos x="59" y="150"/>
                </a:cxn>
                <a:cxn ang="0">
                  <a:pos x="55" y="86"/>
                </a:cxn>
                <a:cxn ang="0">
                  <a:pos x="52" y="22"/>
                </a:cxn>
                <a:cxn ang="0">
                  <a:pos x="49" y="11"/>
                </a:cxn>
                <a:cxn ang="0">
                  <a:pos x="44" y="5"/>
                </a:cxn>
                <a:cxn ang="0">
                  <a:pos x="38" y="1"/>
                </a:cxn>
                <a:cxn ang="0">
                  <a:pos x="21" y="1"/>
                </a:cxn>
                <a:cxn ang="0">
                  <a:pos x="13" y="5"/>
                </a:cxn>
                <a:cxn ang="0">
                  <a:pos x="8" y="11"/>
                </a:cxn>
                <a:cxn ang="0">
                  <a:pos x="6" y="22"/>
                </a:cxn>
                <a:cxn ang="0">
                  <a:pos x="9" y="88"/>
                </a:cxn>
                <a:cxn ang="0">
                  <a:pos x="10" y="189"/>
                </a:cxn>
                <a:cxn ang="0">
                  <a:pos x="8" y="256"/>
                </a:cxn>
                <a:cxn ang="0">
                  <a:pos x="4" y="290"/>
                </a:cxn>
                <a:cxn ang="0">
                  <a:pos x="1" y="323"/>
                </a:cxn>
                <a:cxn ang="0">
                  <a:pos x="2" y="391"/>
                </a:cxn>
                <a:cxn ang="0">
                  <a:pos x="1" y="423"/>
                </a:cxn>
                <a:cxn ang="0">
                  <a:pos x="0" y="494"/>
                </a:cxn>
                <a:cxn ang="0">
                  <a:pos x="1" y="565"/>
                </a:cxn>
                <a:cxn ang="0">
                  <a:pos x="2" y="704"/>
                </a:cxn>
                <a:cxn ang="0">
                  <a:pos x="10" y="983"/>
                </a:cxn>
                <a:cxn ang="0">
                  <a:pos x="11" y="1123"/>
                </a:cxn>
                <a:cxn ang="0">
                  <a:pos x="13" y="1128"/>
                </a:cxn>
                <a:cxn ang="0">
                  <a:pos x="17" y="1136"/>
                </a:cxn>
                <a:cxn ang="0">
                  <a:pos x="23" y="1141"/>
                </a:cxn>
                <a:cxn ang="0">
                  <a:pos x="35" y="1145"/>
                </a:cxn>
                <a:cxn ang="0">
                  <a:pos x="47" y="1141"/>
                </a:cxn>
                <a:cxn ang="0">
                  <a:pos x="53" y="1136"/>
                </a:cxn>
                <a:cxn ang="0">
                  <a:pos x="57" y="1128"/>
                </a:cxn>
                <a:cxn ang="0">
                  <a:pos x="57" y="1123"/>
                </a:cxn>
                <a:cxn ang="0">
                  <a:pos x="56" y="983"/>
                </a:cxn>
                <a:cxn ang="0">
                  <a:pos x="48" y="704"/>
                </a:cxn>
                <a:cxn ang="0">
                  <a:pos x="47" y="565"/>
                </a:cxn>
                <a:cxn ang="0">
                  <a:pos x="47" y="495"/>
                </a:cxn>
                <a:cxn ang="0">
                  <a:pos x="49" y="359"/>
                </a:cxn>
                <a:cxn ang="0">
                  <a:pos x="49" y="290"/>
                </a:cxn>
              </a:cxnLst>
              <a:rect l="0" t="0" r="r" b="b"/>
              <a:pathLst>
                <a:path w="59" h="1145">
                  <a:moveTo>
                    <a:pt x="49" y="290"/>
                  </a:moveTo>
                  <a:lnTo>
                    <a:pt x="49" y="290"/>
                  </a:lnTo>
                  <a:lnTo>
                    <a:pt x="49" y="273"/>
                  </a:lnTo>
                  <a:lnTo>
                    <a:pt x="51" y="256"/>
                  </a:lnTo>
                  <a:lnTo>
                    <a:pt x="55" y="221"/>
                  </a:lnTo>
                  <a:lnTo>
                    <a:pt x="57" y="185"/>
                  </a:lnTo>
                  <a:lnTo>
                    <a:pt x="59" y="167"/>
                  </a:lnTo>
                  <a:lnTo>
                    <a:pt x="59" y="150"/>
                  </a:lnTo>
                  <a:lnTo>
                    <a:pt x="59" y="150"/>
                  </a:lnTo>
                  <a:lnTo>
                    <a:pt x="55" y="86"/>
                  </a:lnTo>
                  <a:lnTo>
                    <a:pt x="52" y="22"/>
                  </a:lnTo>
                  <a:lnTo>
                    <a:pt x="52" y="22"/>
                  </a:lnTo>
                  <a:lnTo>
                    <a:pt x="52" y="17"/>
                  </a:lnTo>
                  <a:lnTo>
                    <a:pt x="49" y="11"/>
                  </a:lnTo>
                  <a:lnTo>
                    <a:pt x="48" y="7"/>
                  </a:lnTo>
                  <a:lnTo>
                    <a:pt x="44" y="5"/>
                  </a:lnTo>
                  <a:lnTo>
                    <a:pt x="42" y="2"/>
                  </a:lnTo>
                  <a:lnTo>
                    <a:pt x="38" y="1"/>
                  </a:lnTo>
                  <a:lnTo>
                    <a:pt x="28" y="0"/>
                  </a:lnTo>
                  <a:lnTo>
                    <a:pt x="21" y="1"/>
                  </a:lnTo>
                  <a:lnTo>
                    <a:pt x="17" y="2"/>
                  </a:lnTo>
                  <a:lnTo>
                    <a:pt x="13" y="5"/>
                  </a:lnTo>
                  <a:lnTo>
                    <a:pt x="10" y="7"/>
                  </a:lnTo>
                  <a:lnTo>
                    <a:pt x="8" y="11"/>
                  </a:lnTo>
                  <a:lnTo>
                    <a:pt x="6" y="17"/>
                  </a:lnTo>
                  <a:lnTo>
                    <a:pt x="6" y="22"/>
                  </a:lnTo>
                  <a:lnTo>
                    <a:pt x="6" y="22"/>
                  </a:lnTo>
                  <a:lnTo>
                    <a:pt x="9" y="88"/>
                  </a:lnTo>
                  <a:lnTo>
                    <a:pt x="10" y="156"/>
                  </a:lnTo>
                  <a:lnTo>
                    <a:pt x="10" y="189"/>
                  </a:lnTo>
                  <a:lnTo>
                    <a:pt x="10" y="223"/>
                  </a:lnTo>
                  <a:lnTo>
                    <a:pt x="8" y="256"/>
                  </a:lnTo>
                  <a:lnTo>
                    <a:pt x="4" y="290"/>
                  </a:lnTo>
                  <a:lnTo>
                    <a:pt x="4" y="290"/>
                  </a:lnTo>
                  <a:lnTo>
                    <a:pt x="2" y="307"/>
                  </a:lnTo>
                  <a:lnTo>
                    <a:pt x="1" y="323"/>
                  </a:lnTo>
                  <a:lnTo>
                    <a:pt x="2" y="357"/>
                  </a:lnTo>
                  <a:lnTo>
                    <a:pt x="2" y="391"/>
                  </a:lnTo>
                  <a:lnTo>
                    <a:pt x="1" y="423"/>
                  </a:lnTo>
                  <a:lnTo>
                    <a:pt x="1" y="423"/>
                  </a:lnTo>
                  <a:lnTo>
                    <a:pt x="0" y="459"/>
                  </a:lnTo>
                  <a:lnTo>
                    <a:pt x="0" y="494"/>
                  </a:lnTo>
                  <a:lnTo>
                    <a:pt x="1" y="565"/>
                  </a:lnTo>
                  <a:lnTo>
                    <a:pt x="1" y="565"/>
                  </a:lnTo>
                  <a:lnTo>
                    <a:pt x="1" y="634"/>
                  </a:lnTo>
                  <a:lnTo>
                    <a:pt x="2" y="704"/>
                  </a:lnTo>
                  <a:lnTo>
                    <a:pt x="6" y="843"/>
                  </a:lnTo>
                  <a:lnTo>
                    <a:pt x="10" y="983"/>
                  </a:lnTo>
                  <a:lnTo>
                    <a:pt x="11" y="1054"/>
                  </a:lnTo>
                  <a:lnTo>
                    <a:pt x="11" y="1123"/>
                  </a:lnTo>
                  <a:lnTo>
                    <a:pt x="11" y="1123"/>
                  </a:lnTo>
                  <a:lnTo>
                    <a:pt x="13" y="1128"/>
                  </a:lnTo>
                  <a:lnTo>
                    <a:pt x="14" y="1132"/>
                  </a:lnTo>
                  <a:lnTo>
                    <a:pt x="17" y="1136"/>
                  </a:lnTo>
                  <a:lnTo>
                    <a:pt x="19" y="1140"/>
                  </a:lnTo>
                  <a:lnTo>
                    <a:pt x="23" y="1141"/>
                  </a:lnTo>
                  <a:lnTo>
                    <a:pt x="26" y="1144"/>
                  </a:lnTo>
                  <a:lnTo>
                    <a:pt x="35" y="1145"/>
                  </a:lnTo>
                  <a:lnTo>
                    <a:pt x="43" y="1144"/>
                  </a:lnTo>
                  <a:lnTo>
                    <a:pt x="47" y="1141"/>
                  </a:lnTo>
                  <a:lnTo>
                    <a:pt x="51" y="1140"/>
                  </a:lnTo>
                  <a:lnTo>
                    <a:pt x="53" y="1136"/>
                  </a:lnTo>
                  <a:lnTo>
                    <a:pt x="56" y="1132"/>
                  </a:lnTo>
                  <a:lnTo>
                    <a:pt x="57" y="1128"/>
                  </a:lnTo>
                  <a:lnTo>
                    <a:pt x="57" y="1123"/>
                  </a:lnTo>
                  <a:lnTo>
                    <a:pt x="57" y="1123"/>
                  </a:lnTo>
                  <a:lnTo>
                    <a:pt x="57" y="1054"/>
                  </a:lnTo>
                  <a:lnTo>
                    <a:pt x="56" y="983"/>
                  </a:lnTo>
                  <a:lnTo>
                    <a:pt x="52" y="843"/>
                  </a:lnTo>
                  <a:lnTo>
                    <a:pt x="48" y="704"/>
                  </a:lnTo>
                  <a:lnTo>
                    <a:pt x="47" y="634"/>
                  </a:lnTo>
                  <a:lnTo>
                    <a:pt x="47" y="565"/>
                  </a:lnTo>
                  <a:lnTo>
                    <a:pt x="47" y="565"/>
                  </a:lnTo>
                  <a:lnTo>
                    <a:pt x="47" y="495"/>
                  </a:lnTo>
                  <a:lnTo>
                    <a:pt x="48" y="427"/>
                  </a:lnTo>
                  <a:lnTo>
                    <a:pt x="49" y="359"/>
                  </a:lnTo>
                  <a:lnTo>
                    <a:pt x="49" y="290"/>
                  </a:lnTo>
                  <a:lnTo>
                    <a:pt x="49" y="29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4" name="Freeform 1250"/>
            <p:cNvSpPr/>
            <p:nvPr/>
          </p:nvSpPr>
          <p:spPr bwMode="auto">
            <a:xfrm>
              <a:off x="5959476" y="2141538"/>
              <a:ext cx="26988" cy="444500"/>
            </a:xfrm>
            <a:custGeom>
              <a:avLst/>
              <a:gdLst/>
              <a:ahLst/>
              <a:cxnLst>
                <a:cxn ang="0">
                  <a:pos x="51" y="457"/>
                </a:cxn>
                <a:cxn ang="0">
                  <a:pos x="53" y="422"/>
                </a:cxn>
                <a:cxn ang="0">
                  <a:pos x="57" y="387"/>
                </a:cxn>
                <a:cxn ang="0">
                  <a:pos x="57" y="343"/>
                </a:cxn>
                <a:cxn ang="0">
                  <a:pos x="60" y="312"/>
                </a:cxn>
                <a:cxn ang="0">
                  <a:pos x="61" y="302"/>
                </a:cxn>
                <a:cxn ang="0">
                  <a:pos x="67" y="273"/>
                </a:cxn>
                <a:cxn ang="0">
                  <a:pos x="67" y="241"/>
                </a:cxn>
                <a:cxn ang="0">
                  <a:pos x="63" y="181"/>
                </a:cxn>
                <a:cxn ang="0">
                  <a:pos x="63" y="141"/>
                </a:cxn>
                <a:cxn ang="0">
                  <a:pos x="57" y="22"/>
                </a:cxn>
                <a:cxn ang="0">
                  <a:pos x="56" y="17"/>
                </a:cxn>
                <a:cxn ang="0">
                  <a:pos x="52" y="9"/>
                </a:cxn>
                <a:cxn ang="0">
                  <a:pos x="46" y="2"/>
                </a:cxn>
                <a:cxn ang="0">
                  <a:pos x="33" y="0"/>
                </a:cxn>
                <a:cxn ang="0">
                  <a:pos x="21" y="2"/>
                </a:cxn>
                <a:cxn ang="0">
                  <a:pos x="14" y="9"/>
                </a:cxn>
                <a:cxn ang="0">
                  <a:pos x="12" y="17"/>
                </a:cxn>
                <a:cxn ang="0">
                  <a:pos x="12" y="22"/>
                </a:cxn>
                <a:cxn ang="0">
                  <a:pos x="17" y="115"/>
                </a:cxn>
                <a:cxn ang="0">
                  <a:pos x="17" y="145"/>
                </a:cxn>
                <a:cxn ang="0">
                  <a:pos x="21" y="218"/>
                </a:cxn>
                <a:cxn ang="0">
                  <a:pos x="22" y="255"/>
                </a:cxn>
                <a:cxn ang="0">
                  <a:pos x="18" y="290"/>
                </a:cxn>
                <a:cxn ang="0">
                  <a:pos x="14" y="306"/>
                </a:cxn>
                <a:cxn ang="0">
                  <a:pos x="10" y="355"/>
                </a:cxn>
                <a:cxn ang="0">
                  <a:pos x="8" y="421"/>
                </a:cxn>
                <a:cxn ang="0">
                  <a:pos x="5" y="459"/>
                </a:cxn>
                <a:cxn ang="0">
                  <a:pos x="5" y="570"/>
                </a:cxn>
                <a:cxn ang="0">
                  <a:pos x="6" y="601"/>
                </a:cxn>
                <a:cxn ang="0">
                  <a:pos x="9" y="664"/>
                </a:cxn>
                <a:cxn ang="0">
                  <a:pos x="14" y="694"/>
                </a:cxn>
                <a:cxn ang="0">
                  <a:pos x="18" y="735"/>
                </a:cxn>
                <a:cxn ang="0">
                  <a:pos x="19" y="774"/>
                </a:cxn>
                <a:cxn ang="0">
                  <a:pos x="17" y="854"/>
                </a:cxn>
                <a:cxn ang="0">
                  <a:pos x="17" y="869"/>
                </a:cxn>
                <a:cxn ang="0">
                  <a:pos x="12" y="918"/>
                </a:cxn>
                <a:cxn ang="0">
                  <a:pos x="6" y="965"/>
                </a:cxn>
                <a:cxn ang="0">
                  <a:pos x="5" y="980"/>
                </a:cxn>
                <a:cxn ang="0">
                  <a:pos x="9" y="1035"/>
                </a:cxn>
                <a:cxn ang="0">
                  <a:pos x="9" y="1064"/>
                </a:cxn>
                <a:cxn ang="0">
                  <a:pos x="2" y="1089"/>
                </a:cxn>
                <a:cxn ang="0">
                  <a:pos x="1" y="1094"/>
                </a:cxn>
                <a:cxn ang="0">
                  <a:pos x="1" y="1103"/>
                </a:cxn>
                <a:cxn ang="0">
                  <a:pos x="4" y="1111"/>
                </a:cxn>
                <a:cxn ang="0">
                  <a:pos x="13" y="1120"/>
                </a:cxn>
                <a:cxn ang="0">
                  <a:pos x="25" y="1123"/>
                </a:cxn>
                <a:cxn ang="0">
                  <a:pos x="33" y="1122"/>
                </a:cxn>
                <a:cxn ang="0">
                  <a:pos x="39" y="1116"/>
                </a:cxn>
                <a:cxn ang="0">
                  <a:pos x="43" y="1112"/>
                </a:cxn>
                <a:cxn ang="0">
                  <a:pos x="51" y="1090"/>
                </a:cxn>
                <a:cxn ang="0">
                  <a:pos x="53" y="1067"/>
                </a:cxn>
                <a:cxn ang="0">
                  <a:pos x="51" y="1021"/>
                </a:cxn>
                <a:cxn ang="0">
                  <a:pos x="51" y="990"/>
                </a:cxn>
                <a:cxn ang="0">
                  <a:pos x="55" y="925"/>
                </a:cxn>
                <a:cxn ang="0">
                  <a:pos x="59" y="895"/>
                </a:cxn>
                <a:cxn ang="0">
                  <a:pos x="63" y="861"/>
                </a:cxn>
                <a:cxn ang="0">
                  <a:pos x="64" y="795"/>
                </a:cxn>
                <a:cxn ang="0">
                  <a:pos x="64" y="762"/>
                </a:cxn>
                <a:cxn ang="0">
                  <a:pos x="64" y="723"/>
                </a:cxn>
                <a:cxn ang="0">
                  <a:pos x="53" y="647"/>
                </a:cxn>
                <a:cxn ang="0">
                  <a:pos x="51" y="609"/>
                </a:cxn>
              </a:cxnLst>
              <a:rect l="0" t="0" r="r" b="b"/>
              <a:pathLst>
                <a:path w="67" h="1123">
                  <a:moveTo>
                    <a:pt x="51" y="457"/>
                  </a:moveTo>
                  <a:lnTo>
                    <a:pt x="51" y="457"/>
                  </a:lnTo>
                  <a:lnTo>
                    <a:pt x="52" y="440"/>
                  </a:lnTo>
                  <a:lnTo>
                    <a:pt x="53" y="422"/>
                  </a:lnTo>
                  <a:lnTo>
                    <a:pt x="57" y="387"/>
                  </a:lnTo>
                  <a:lnTo>
                    <a:pt x="57" y="387"/>
                  </a:lnTo>
                  <a:lnTo>
                    <a:pt x="57" y="366"/>
                  </a:lnTo>
                  <a:lnTo>
                    <a:pt x="57" y="343"/>
                  </a:lnTo>
                  <a:lnTo>
                    <a:pt x="57" y="323"/>
                  </a:lnTo>
                  <a:lnTo>
                    <a:pt x="60" y="312"/>
                  </a:lnTo>
                  <a:lnTo>
                    <a:pt x="61" y="302"/>
                  </a:lnTo>
                  <a:lnTo>
                    <a:pt x="61" y="302"/>
                  </a:lnTo>
                  <a:lnTo>
                    <a:pt x="65" y="287"/>
                  </a:lnTo>
                  <a:lnTo>
                    <a:pt x="67" y="273"/>
                  </a:lnTo>
                  <a:lnTo>
                    <a:pt x="67" y="257"/>
                  </a:lnTo>
                  <a:lnTo>
                    <a:pt x="67" y="241"/>
                  </a:lnTo>
                  <a:lnTo>
                    <a:pt x="64" y="210"/>
                  </a:lnTo>
                  <a:lnTo>
                    <a:pt x="63" y="181"/>
                  </a:lnTo>
                  <a:lnTo>
                    <a:pt x="63" y="181"/>
                  </a:lnTo>
                  <a:lnTo>
                    <a:pt x="63" y="141"/>
                  </a:lnTo>
                  <a:lnTo>
                    <a:pt x="61" y="102"/>
                  </a:lnTo>
                  <a:lnTo>
                    <a:pt x="57" y="22"/>
                  </a:lnTo>
                  <a:lnTo>
                    <a:pt x="57" y="22"/>
                  </a:lnTo>
                  <a:lnTo>
                    <a:pt x="56" y="17"/>
                  </a:lnTo>
                  <a:lnTo>
                    <a:pt x="55" y="11"/>
                  </a:lnTo>
                  <a:lnTo>
                    <a:pt x="52" y="9"/>
                  </a:lnTo>
                  <a:lnTo>
                    <a:pt x="50" y="5"/>
                  </a:lnTo>
                  <a:lnTo>
                    <a:pt x="46" y="2"/>
                  </a:lnTo>
                  <a:lnTo>
                    <a:pt x="42" y="1"/>
                  </a:lnTo>
                  <a:lnTo>
                    <a:pt x="33" y="0"/>
                  </a:lnTo>
                  <a:lnTo>
                    <a:pt x="25" y="1"/>
                  </a:lnTo>
                  <a:lnTo>
                    <a:pt x="21" y="2"/>
                  </a:lnTo>
                  <a:lnTo>
                    <a:pt x="18" y="5"/>
                  </a:lnTo>
                  <a:lnTo>
                    <a:pt x="14" y="9"/>
                  </a:lnTo>
                  <a:lnTo>
                    <a:pt x="13" y="11"/>
                  </a:lnTo>
                  <a:lnTo>
                    <a:pt x="12" y="17"/>
                  </a:lnTo>
                  <a:lnTo>
                    <a:pt x="12" y="22"/>
                  </a:lnTo>
                  <a:lnTo>
                    <a:pt x="12" y="22"/>
                  </a:lnTo>
                  <a:lnTo>
                    <a:pt x="16" y="83"/>
                  </a:lnTo>
                  <a:lnTo>
                    <a:pt x="17" y="115"/>
                  </a:lnTo>
                  <a:lnTo>
                    <a:pt x="17" y="145"/>
                  </a:lnTo>
                  <a:lnTo>
                    <a:pt x="17" y="145"/>
                  </a:lnTo>
                  <a:lnTo>
                    <a:pt x="18" y="180"/>
                  </a:lnTo>
                  <a:lnTo>
                    <a:pt x="21" y="218"/>
                  </a:lnTo>
                  <a:lnTo>
                    <a:pt x="22" y="236"/>
                  </a:lnTo>
                  <a:lnTo>
                    <a:pt x="22" y="255"/>
                  </a:lnTo>
                  <a:lnTo>
                    <a:pt x="21" y="273"/>
                  </a:lnTo>
                  <a:lnTo>
                    <a:pt x="18" y="290"/>
                  </a:lnTo>
                  <a:lnTo>
                    <a:pt x="18" y="290"/>
                  </a:lnTo>
                  <a:lnTo>
                    <a:pt x="14" y="306"/>
                  </a:lnTo>
                  <a:lnTo>
                    <a:pt x="13" y="321"/>
                  </a:lnTo>
                  <a:lnTo>
                    <a:pt x="10" y="355"/>
                  </a:lnTo>
                  <a:lnTo>
                    <a:pt x="9" y="388"/>
                  </a:lnTo>
                  <a:lnTo>
                    <a:pt x="8" y="421"/>
                  </a:lnTo>
                  <a:lnTo>
                    <a:pt x="8" y="421"/>
                  </a:lnTo>
                  <a:lnTo>
                    <a:pt x="5" y="459"/>
                  </a:lnTo>
                  <a:lnTo>
                    <a:pt x="5" y="495"/>
                  </a:lnTo>
                  <a:lnTo>
                    <a:pt x="5" y="570"/>
                  </a:lnTo>
                  <a:lnTo>
                    <a:pt x="5" y="570"/>
                  </a:lnTo>
                  <a:lnTo>
                    <a:pt x="6" y="601"/>
                  </a:lnTo>
                  <a:lnTo>
                    <a:pt x="6" y="633"/>
                  </a:lnTo>
                  <a:lnTo>
                    <a:pt x="9" y="664"/>
                  </a:lnTo>
                  <a:lnTo>
                    <a:pt x="14" y="694"/>
                  </a:lnTo>
                  <a:lnTo>
                    <a:pt x="14" y="694"/>
                  </a:lnTo>
                  <a:lnTo>
                    <a:pt x="17" y="714"/>
                  </a:lnTo>
                  <a:lnTo>
                    <a:pt x="18" y="735"/>
                  </a:lnTo>
                  <a:lnTo>
                    <a:pt x="19" y="754"/>
                  </a:lnTo>
                  <a:lnTo>
                    <a:pt x="19" y="774"/>
                  </a:lnTo>
                  <a:lnTo>
                    <a:pt x="18" y="814"/>
                  </a:lnTo>
                  <a:lnTo>
                    <a:pt x="17" y="854"/>
                  </a:lnTo>
                  <a:lnTo>
                    <a:pt x="17" y="854"/>
                  </a:lnTo>
                  <a:lnTo>
                    <a:pt x="17" y="869"/>
                  </a:lnTo>
                  <a:lnTo>
                    <a:pt x="16" y="886"/>
                  </a:lnTo>
                  <a:lnTo>
                    <a:pt x="12" y="918"/>
                  </a:lnTo>
                  <a:lnTo>
                    <a:pt x="8" y="949"/>
                  </a:lnTo>
                  <a:lnTo>
                    <a:pt x="6" y="965"/>
                  </a:lnTo>
                  <a:lnTo>
                    <a:pt x="5" y="980"/>
                  </a:lnTo>
                  <a:lnTo>
                    <a:pt x="5" y="980"/>
                  </a:lnTo>
                  <a:lnTo>
                    <a:pt x="8" y="1007"/>
                  </a:lnTo>
                  <a:lnTo>
                    <a:pt x="9" y="1035"/>
                  </a:lnTo>
                  <a:lnTo>
                    <a:pt x="10" y="1051"/>
                  </a:lnTo>
                  <a:lnTo>
                    <a:pt x="9" y="1064"/>
                  </a:lnTo>
                  <a:lnTo>
                    <a:pt x="8" y="1077"/>
                  </a:lnTo>
                  <a:lnTo>
                    <a:pt x="2" y="1089"/>
                  </a:lnTo>
                  <a:lnTo>
                    <a:pt x="2" y="1089"/>
                  </a:lnTo>
                  <a:lnTo>
                    <a:pt x="1" y="1094"/>
                  </a:lnTo>
                  <a:lnTo>
                    <a:pt x="0" y="1098"/>
                  </a:lnTo>
                  <a:lnTo>
                    <a:pt x="1" y="1103"/>
                  </a:lnTo>
                  <a:lnTo>
                    <a:pt x="1" y="1107"/>
                  </a:lnTo>
                  <a:lnTo>
                    <a:pt x="4" y="1111"/>
                  </a:lnTo>
                  <a:lnTo>
                    <a:pt x="6" y="1115"/>
                  </a:lnTo>
                  <a:lnTo>
                    <a:pt x="13" y="1120"/>
                  </a:lnTo>
                  <a:lnTo>
                    <a:pt x="21" y="1123"/>
                  </a:lnTo>
                  <a:lnTo>
                    <a:pt x="25" y="1123"/>
                  </a:lnTo>
                  <a:lnTo>
                    <a:pt x="29" y="1123"/>
                  </a:lnTo>
                  <a:lnTo>
                    <a:pt x="33" y="1122"/>
                  </a:lnTo>
                  <a:lnTo>
                    <a:pt x="36" y="1119"/>
                  </a:lnTo>
                  <a:lnTo>
                    <a:pt x="39" y="1116"/>
                  </a:lnTo>
                  <a:lnTo>
                    <a:pt x="43" y="1112"/>
                  </a:lnTo>
                  <a:lnTo>
                    <a:pt x="43" y="1112"/>
                  </a:lnTo>
                  <a:lnTo>
                    <a:pt x="47" y="1101"/>
                  </a:lnTo>
                  <a:lnTo>
                    <a:pt x="51" y="1090"/>
                  </a:lnTo>
                  <a:lnTo>
                    <a:pt x="52" y="1078"/>
                  </a:lnTo>
                  <a:lnTo>
                    <a:pt x="53" y="1067"/>
                  </a:lnTo>
                  <a:lnTo>
                    <a:pt x="52" y="1044"/>
                  </a:lnTo>
                  <a:lnTo>
                    <a:pt x="51" y="1021"/>
                  </a:lnTo>
                  <a:lnTo>
                    <a:pt x="51" y="1021"/>
                  </a:lnTo>
                  <a:lnTo>
                    <a:pt x="51" y="990"/>
                  </a:lnTo>
                  <a:lnTo>
                    <a:pt x="52" y="958"/>
                  </a:lnTo>
                  <a:lnTo>
                    <a:pt x="55" y="925"/>
                  </a:lnTo>
                  <a:lnTo>
                    <a:pt x="59" y="895"/>
                  </a:lnTo>
                  <a:lnTo>
                    <a:pt x="59" y="895"/>
                  </a:lnTo>
                  <a:lnTo>
                    <a:pt x="61" y="878"/>
                  </a:lnTo>
                  <a:lnTo>
                    <a:pt x="63" y="861"/>
                  </a:lnTo>
                  <a:lnTo>
                    <a:pt x="64" y="829"/>
                  </a:lnTo>
                  <a:lnTo>
                    <a:pt x="64" y="795"/>
                  </a:lnTo>
                  <a:lnTo>
                    <a:pt x="64" y="762"/>
                  </a:lnTo>
                  <a:lnTo>
                    <a:pt x="64" y="762"/>
                  </a:lnTo>
                  <a:lnTo>
                    <a:pt x="65" y="742"/>
                  </a:lnTo>
                  <a:lnTo>
                    <a:pt x="64" y="723"/>
                  </a:lnTo>
                  <a:lnTo>
                    <a:pt x="59" y="685"/>
                  </a:lnTo>
                  <a:lnTo>
                    <a:pt x="53" y="647"/>
                  </a:lnTo>
                  <a:lnTo>
                    <a:pt x="52" y="627"/>
                  </a:lnTo>
                  <a:lnTo>
                    <a:pt x="51" y="609"/>
                  </a:lnTo>
                  <a:lnTo>
                    <a:pt x="51" y="45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5" name="Freeform 1251"/>
            <p:cNvSpPr>
              <a:spLocks noEditPoints="1"/>
            </p:cNvSpPr>
            <p:nvPr/>
          </p:nvSpPr>
          <p:spPr bwMode="auto">
            <a:xfrm>
              <a:off x="5338763" y="2098675"/>
              <a:ext cx="531813" cy="517525"/>
            </a:xfrm>
            <a:custGeom>
              <a:avLst/>
              <a:gdLst/>
              <a:ahLst/>
              <a:cxnLst>
                <a:cxn ang="0">
                  <a:pos x="1333" y="548"/>
                </a:cxn>
                <a:cxn ang="0">
                  <a:pos x="1328" y="423"/>
                </a:cxn>
                <a:cxn ang="0">
                  <a:pos x="1319" y="340"/>
                </a:cxn>
                <a:cxn ang="0">
                  <a:pos x="1323" y="206"/>
                </a:cxn>
                <a:cxn ang="0">
                  <a:pos x="1309" y="68"/>
                </a:cxn>
                <a:cxn ang="0">
                  <a:pos x="1303" y="32"/>
                </a:cxn>
                <a:cxn ang="0">
                  <a:pos x="1287" y="19"/>
                </a:cxn>
                <a:cxn ang="0">
                  <a:pos x="1227" y="19"/>
                </a:cxn>
                <a:cxn ang="0">
                  <a:pos x="833" y="19"/>
                </a:cxn>
                <a:cxn ang="0">
                  <a:pos x="348" y="11"/>
                </a:cxn>
                <a:cxn ang="0">
                  <a:pos x="209" y="0"/>
                </a:cxn>
                <a:cxn ang="0">
                  <a:pos x="30" y="7"/>
                </a:cxn>
                <a:cxn ang="0">
                  <a:pos x="14" y="14"/>
                </a:cxn>
                <a:cxn ang="0">
                  <a:pos x="7" y="111"/>
                </a:cxn>
                <a:cxn ang="0">
                  <a:pos x="3" y="514"/>
                </a:cxn>
                <a:cxn ang="0">
                  <a:pos x="17" y="673"/>
                </a:cxn>
                <a:cxn ang="0">
                  <a:pos x="28" y="933"/>
                </a:cxn>
                <a:cxn ang="0">
                  <a:pos x="20" y="1120"/>
                </a:cxn>
                <a:cxn ang="0">
                  <a:pos x="18" y="1204"/>
                </a:cxn>
                <a:cxn ang="0">
                  <a:pos x="39" y="1245"/>
                </a:cxn>
                <a:cxn ang="0">
                  <a:pos x="99" y="1264"/>
                </a:cxn>
                <a:cxn ang="0">
                  <a:pos x="135" y="1271"/>
                </a:cxn>
                <a:cxn ang="0">
                  <a:pos x="217" y="1273"/>
                </a:cxn>
                <a:cxn ang="0">
                  <a:pos x="437" y="1284"/>
                </a:cxn>
                <a:cxn ang="0">
                  <a:pos x="617" y="1277"/>
                </a:cxn>
                <a:cxn ang="0">
                  <a:pos x="861" y="1275"/>
                </a:cxn>
                <a:cxn ang="0">
                  <a:pos x="1266" y="1297"/>
                </a:cxn>
                <a:cxn ang="0">
                  <a:pos x="1282" y="1302"/>
                </a:cxn>
                <a:cxn ang="0">
                  <a:pos x="1306" y="1293"/>
                </a:cxn>
                <a:cxn ang="0">
                  <a:pos x="1324" y="1216"/>
                </a:cxn>
                <a:cxn ang="0">
                  <a:pos x="1326" y="844"/>
                </a:cxn>
                <a:cxn ang="0">
                  <a:pos x="1336" y="722"/>
                </a:cxn>
                <a:cxn ang="0">
                  <a:pos x="697" y="1229"/>
                </a:cxn>
                <a:cxn ang="0">
                  <a:pos x="381" y="1235"/>
                </a:cxn>
                <a:cxn ang="0">
                  <a:pos x="92" y="1218"/>
                </a:cxn>
                <a:cxn ang="0">
                  <a:pos x="69" y="1201"/>
                </a:cxn>
                <a:cxn ang="0">
                  <a:pos x="65" y="1124"/>
                </a:cxn>
                <a:cxn ang="0">
                  <a:pos x="72" y="978"/>
                </a:cxn>
                <a:cxn ang="0">
                  <a:pos x="68" y="765"/>
                </a:cxn>
                <a:cxn ang="0">
                  <a:pos x="58" y="631"/>
                </a:cxn>
                <a:cxn ang="0">
                  <a:pos x="50" y="544"/>
                </a:cxn>
                <a:cxn ang="0">
                  <a:pos x="46" y="413"/>
                </a:cxn>
                <a:cxn ang="0">
                  <a:pos x="52" y="52"/>
                </a:cxn>
                <a:cxn ang="0">
                  <a:pos x="276" y="49"/>
                </a:cxn>
                <a:cxn ang="0">
                  <a:pos x="424" y="61"/>
                </a:cxn>
                <a:cxn ang="0">
                  <a:pos x="700" y="65"/>
                </a:cxn>
                <a:cxn ang="0">
                  <a:pos x="1198" y="64"/>
                </a:cxn>
                <a:cxn ang="0">
                  <a:pos x="1232" y="65"/>
                </a:cxn>
                <a:cxn ang="0">
                  <a:pos x="1253" y="69"/>
                </a:cxn>
                <a:cxn ang="0">
                  <a:pos x="1272" y="125"/>
                </a:cxn>
                <a:cxn ang="0">
                  <a:pos x="1277" y="225"/>
                </a:cxn>
                <a:cxn ang="0">
                  <a:pos x="1277" y="417"/>
                </a:cxn>
                <a:cxn ang="0">
                  <a:pos x="1292" y="644"/>
                </a:cxn>
                <a:cxn ang="0">
                  <a:pos x="1281" y="790"/>
                </a:cxn>
                <a:cxn ang="0">
                  <a:pos x="1281" y="1127"/>
                </a:cxn>
                <a:cxn ang="0">
                  <a:pos x="1269" y="1251"/>
                </a:cxn>
                <a:cxn ang="0">
                  <a:pos x="769" y="1230"/>
                </a:cxn>
              </a:cxnLst>
              <a:rect l="0" t="0" r="r" b="b"/>
              <a:pathLst>
                <a:path w="1338" h="1302">
                  <a:moveTo>
                    <a:pt x="1337" y="681"/>
                  </a:moveTo>
                  <a:lnTo>
                    <a:pt x="1337" y="681"/>
                  </a:lnTo>
                  <a:lnTo>
                    <a:pt x="1338" y="614"/>
                  </a:lnTo>
                  <a:lnTo>
                    <a:pt x="1336" y="580"/>
                  </a:lnTo>
                  <a:lnTo>
                    <a:pt x="1333" y="548"/>
                  </a:lnTo>
                  <a:lnTo>
                    <a:pt x="1333" y="548"/>
                  </a:lnTo>
                  <a:lnTo>
                    <a:pt x="1330" y="527"/>
                  </a:lnTo>
                  <a:lnTo>
                    <a:pt x="1329" y="506"/>
                  </a:lnTo>
                  <a:lnTo>
                    <a:pt x="1329" y="464"/>
                  </a:lnTo>
                  <a:lnTo>
                    <a:pt x="1328" y="423"/>
                  </a:lnTo>
                  <a:lnTo>
                    <a:pt x="1326" y="402"/>
                  </a:lnTo>
                  <a:lnTo>
                    <a:pt x="1324" y="383"/>
                  </a:lnTo>
                  <a:lnTo>
                    <a:pt x="1324" y="383"/>
                  </a:lnTo>
                  <a:lnTo>
                    <a:pt x="1320" y="361"/>
                  </a:lnTo>
                  <a:lnTo>
                    <a:pt x="1319" y="340"/>
                  </a:lnTo>
                  <a:lnTo>
                    <a:pt x="1319" y="317"/>
                  </a:lnTo>
                  <a:lnTo>
                    <a:pt x="1319" y="295"/>
                  </a:lnTo>
                  <a:lnTo>
                    <a:pt x="1321" y="249"/>
                  </a:lnTo>
                  <a:lnTo>
                    <a:pt x="1323" y="206"/>
                  </a:lnTo>
                  <a:lnTo>
                    <a:pt x="1323" y="206"/>
                  </a:lnTo>
                  <a:lnTo>
                    <a:pt x="1323" y="185"/>
                  </a:lnTo>
                  <a:lnTo>
                    <a:pt x="1321" y="166"/>
                  </a:lnTo>
                  <a:lnTo>
                    <a:pt x="1316" y="126"/>
                  </a:lnTo>
                  <a:lnTo>
                    <a:pt x="1311" y="87"/>
                  </a:lnTo>
                  <a:lnTo>
                    <a:pt x="1309" y="68"/>
                  </a:lnTo>
                  <a:lnTo>
                    <a:pt x="1309" y="48"/>
                  </a:lnTo>
                  <a:lnTo>
                    <a:pt x="1309" y="48"/>
                  </a:lnTo>
                  <a:lnTo>
                    <a:pt x="1308" y="41"/>
                  </a:lnTo>
                  <a:lnTo>
                    <a:pt x="1306" y="36"/>
                  </a:lnTo>
                  <a:lnTo>
                    <a:pt x="1303" y="32"/>
                  </a:lnTo>
                  <a:lnTo>
                    <a:pt x="1299" y="30"/>
                  </a:lnTo>
                  <a:lnTo>
                    <a:pt x="1299" y="30"/>
                  </a:lnTo>
                  <a:lnTo>
                    <a:pt x="1296" y="24"/>
                  </a:lnTo>
                  <a:lnTo>
                    <a:pt x="1291" y="22"/>
                  </a:lnTo>
                  <a:lnTo>
                    <a:pt x="1287" y="19"/>
                  </a:lnTo>
                  <a:lnTo>
                    <a:pt x="1281" y="19"/>
                  </a:lnTo>
                  <a:lnTo>
                    <a:pt x="1230" y="19"/>
                  </a:lnTo>
                  <a:lnTo>
                    <a:pt x="1230" y="19"/>
                  </a:lnTo>
                  <a:lnTo>
                    <a:pt x="1227" y="19"/>
                  </a:lnTo>
                  <a:lnTo>
                    <a:pt x="1227" y="19"/>
                  </a:lnTo>
                  <a:lnTo>
                    <a:pt x="1202" y="19"/>
                  </a:lnTo>
                  <a:lnTo>
                    <a:pt x="1177" y="19"/>
                  </a:lnTo>
                  <a:lnTo>
                    <a:pt x="1006" y="19"/>
                  </a:lnTo>
                  <a:lnTo>
                    <a:pt x="1006" y="19"/>
                  </a:lnTo>
                  <a:lnTo>
                    <a:pt x="833" y="19"/>
                  </a:lnTo>
                  <a:lnTo>
                    <a:pt x="661" y="19"/>
                  </a:lnTo>
                  <a:lnTo>
                    <a:pt x="661" y="19"/>
                  </a:lnTo>
                  <a:lnTo>
                    <a:pt x="504" y="17"/>
                  </a:lnTo>
                  <a:lnTo>
                    <a:pt x="425" y="14"/>
                  </a:lnTo>
                  <a:lnTo>
                    <a:pt x="348" y="11"/>
                  </a:lnTo>
                  <a:lnTo>
                    <a:pt x="348" y="11"/>
                  </a:lnTo>
                  <a:lnTo>
                    <a:pt x="307" y="7"/>
                  </a:lnTo>
                  <a:lnTo>
                    <a:pt x="268" y="4"/>
                  </a:lnTo>
                  <a:lnTo>
                    <a:pt x="229" y="1"/>
                  </a:lnTo>
                  <a:lnTo>
                    <a:pt x="209" y="0"/>
                  </a:lnTo>
                  <a:lnTo>
                    <a:pt x="190" y="0"/>
                  </a:lnTo>
                  <a:lnTo>
                    <a:pt x="190" y="0"/>
                  </a:lnTo>
                  <a:lnTo>
                    <a:pt x="149" y="1"/>
                  </a:lnTo>
                  <a:lnTo>
                    <a:pt x="110" y="4"/>
                  </a:lnTo>
                  <a:lnTo>
                    <a:pt x="30" y="7"/>
                  </a:lnTo>
                  <a:lnTo>
                    <a:pt x="30" y="7"/>
                  </a:lnTo>
                  <a:lnTo>
                    <a:pt x="24" y="9"/>
                  </a:lnTo>
                  <a:lnTo>
                    <a:pt x="18" y="11"/>
                  </a:lnTo>
                  <a:lnTo>
                    <a:pt x="18" y="11"/>
                  </a:lnTo>
                  <a:lnTo>
                    <a:pt x="14" y="14"/>
                  </a:lnTo>
                  <a:lnTo>
                    <a:pt x="11" y="18"/>
                  </a:lnTo>
                  <a:lnTo>
                    <a:pt x="8" y="24"/>
                  </a:lnTo>
                  <a:lnTo>
                    <a:pt x="7" y="31"/>
                  </a:lnTo>
                  <a:lnTo>
                    <a:pt x="7" y="31"/>
                  </a:lnTo>
                  <a:lnTo>
                    <a:pt x="7" y="111"/>
                  </a:lnTo>
                  <a:lnTo>
                    <a:pt x="4" y="192"/>
                  </a:lnTo>
                  <a:lnTo>
                    <a:pt x="3" y="272"/>
                  </a:lnTo>
                  <a:lnTo>
                    <a:pt x="0" y="353"/>
                  </a:lnTo>
                  <a:lnTo>
                    <a:pt x="0" y="434"/>
                  </a:lnTo>
                  <a:lnTo>
                    <a:pt x="3" y="514"/>
                  </a:lnTo>
                  <a:lnTo>
                    <a:pt x="4" y="554"/>
                  </a:lnTo>
                  <a:lnTo>
                    <a:pt x="8" y="595"/>
                  </a:lnTo>
                  <a:lnTo>
                    <a:pt x="12" y="634"/>
                  </a:lnTo>
                  <a:lnTo>
                    <a:pt x="17" y="673"/>
                  </a:lnTo>
                  <a:lnTo>
                    <a:pt x="17" y="673"/>
                  </a:lnTo>
                  <a:lnTo>
                    <a:pt x="22" y="716"/>
                  </a:lnTo>
                  <a:lnTo>
                    <a:pt x="25" y="759"/>
                  </a:lnTo>
                  <a:lnTo>
                    <a:pt x="28" y="803"/>
                  </a:lnTo>
                  <a:lnTo>
                    <a:pt x="28" y="846"/>
                  </a:lnTo>
                  <a:lnTo>
                    <a:pt x="28" y="933"/>
                  </a:lnTo>
                  <a:lnTo>
                    <a:pt x="28" y="1020"/>
                  </a:lnTo>
                  <a:lnTo>
                    <a:pt x="28" y="1020"/>
                  </a:lnTo>
                  <a:lnTo>
                    <a:pt x="26" y="1054"/>
                  </a:lnTo>
                  <a:lnTo>
                    <a:pt x="22" y="1086"/>
                  </a:lnTo>
                  <a:lnTo>
                    <a:pt x="20" y="1120"/>
                  </a:lnTo>
                  <a:lnTo>
                    <a:pt x="18" y="1154"/>
                  </a:lnTo>
                  <a:lnTo>
                    <a:pt x="18" y="1154"/>
                  </a:lnTo>
                  <a:lnTo>
                    <a:pt x="17" y="1179"/>
                  </a:lnTo>
                  <a:lnTo>
                    <a:pt x="17" y="1192"/>
                  </a:lnTo>
                  <a:lnTo>
                    <a:pt x="18" y="1204"/>
                  </a:lnTo>
                  <a:lnTo>
                    <a:pt x="20" y="1215"/>
                  </a:lnTo>
                  <a:lnTo>
                    <a:pt x="24" y="1225"/>
                  </a:lnTo>
                  <a:lnTo>
                    <a:pt x="30" y="1235"/>
                  </a:lnTo>
                  <a:lnTo>
                    <a:pt x="39" y="1245"/>
                  </a:lnTo>
                  <a:lnTo>
                    <a:pt x="39" y="1245"/>
                  </a:lnTo>
                  <a:lnTo>
                    <a:pt x="48" y="1251"/>
                  </a:lnTo>
                  <a:lnTo>
                    <a:pt x="59" y="1256"/>
                  </a:lnTo>
                  <a:lnTo>
                    <a:pt x="68" y="1259"/>
                  </a:lnTo>
                  <a:lnTo>
                    <a:pt x="79" y="1260"/>
                  </a:lnTo>
                  <a:lnTo>
                    <a:pt x="99" y="1264"/>
                  </a:lnTo>
                  <a:lnTo>
                    <a:pt x="110" y="1266"/>
                  </a:lnTo>
                  <a:lnTo>
                    <a:pt x="122" y="1268"/>
                  </a:lnTo>
                  <a:lnTo>
                    <a:pt x="122" y="1268"/>
                  </a:lnTo>
                  <a:lnTo>
                    <a:pt x="127" y="1269"/>
                  </a:lnTo>
                  <a:lnTo>
                    <a:pt x="135" y="1271"/>
                  </a:lnTo>
                  <a:lnTo>
                    <a:pt x="149" y="1271"/>
                  </a:lnTo>
                  <a:lnTo>
                    <a:pt x="178" y="1269"/>
                  </a:lnTo>
                  <a:lnTo>
                    <a:pt x="178" y="1269"/>
                  </a:lnTo>
                  <a:lnTo>
                    <a:pt x="198" y="1271"/>
                  </a:lnTo>
                  <a:lnTo>
                    <a:pt x="217" y="1273"/>
                  </a:lnTo>
                  <a:lnTo>
                    <a:pt x="237" y="1277"/>
                  </a:lnTo>
                  <a:lnTo>
                    <a:pt x="255" y="1280"/>
                  </a:lnTo>
                  <a:lnTo>
                    <a:pt x="255" y="1280"/>
                  </a:lnTo>
                  <a:lnTo>
                    <a:pt x="345" y="1284"/>
                  </a:lnTo>
                  <a:lnTo>
                    <a:pt x="437" y="1284"/>
                  </a:lnTo>
                  <a:lnTo>
                    <a:pt x="481" y="1284"/>
                  </a:lnTo>
                  <a:lnTo>
                    <a:pt x="527" y="1283"/>
                  </a:lnTo>
                  <a:lnTo>
                    <a:pt x="573" y="1280"/>
                  </a:lnTo>
                  <a:lnTo>
                    <a:pt x="617" y="1277"/>
                  </a:lnTo>
                  <a:lnTo>
                    <a:pt x="617" y="1277"/>
                  </a:lnTo>
                  <a:lnTo>
                    <a:pt x="658" y="1275"/>
                  </a:lnTo>
                  <a:lnTo>
                    <a:pt x="699" y="1272"/>
                  </a:lnTo>
                  <a:lnTo>
                    <a:pt x="739" y="1272"/>
                  </a:lnTo>
                  <a:lnTo>
                    <a:pt x="780" y="1272"/>
                  </a:lnTo>
                  <a:lnTo>
                    <a:pt x="861" y="1275"/>
                  </a:lnTo>
                  <a:lnTo>
                    <a:pt x="942" y="1279"/>
                  </a:lnTo>
                  <a:lnTo>
                    <a:pt x="1104" y="1290"/>
                  </a:lnTo>
                  <a:lnTo>
                    <a:pt x="1185" y="1294"/>
                  </a:lnTo>
                  <a:lnTo>
                    <a:pt x="1266" y="1297"/>
                  </a:lnTo>
                  <a:lnTo>
                    <a:pt x="1266" y="1297"/>
                  </a:lnTo>
                  <a:lnTo>
                    <a:pt x="1269" y="1298"/>
                  </a:lnTo>
                  <a:lnTo>
                    <a:pt x="1272" y="1298"/>
                  </a:lnTo>
                  <a:lnTo>
                    <a:pt x="1272" y="1298"/>
                  </a:lnTo>
                  <a:lnTo>
                    <a:pt x="1277" y="1301"/>
                  </a:lnTo>
                  <a:lnTo>
                    <a:pt x="1282" y="1302"/>
                  </a:lnTo>
                  <a:lnTo>
                    <a:pt x="1287" y="1302"/>
                  </a:lnTo>
                  <a:lnTo>
                    <a:pt x="1292" y="1302"/>
                  </a:lnTo>
                  <a:lnTo>
                    <a:pt x="1298" y="1301"/>
                  </a:lnTo>
                  <a:lnTo>
                    <a:pt x="1302" y="1297"/>
                  </a:lnTo>
                  <a:lnTo>
                    <a:pt x="1306" y="1293"/>
                  </a:lnTo>
                  <a:lnTo>
                    <a:pt x="1308" y="1286"/>
                  </a:lnTo>
                  <a:lnTo>
                    <a:pt x="1308" y="1286"/>
                  </a:lnTo>
                  <a:lnTo>
                    <a:pt x="1315" y="1262"/>
                  </a:lnTo>
                  <a:lnTo>
                    <a:pt x="1320" y="1239"/>
                  </a:lnTo>
                  <a:lnTo>
                    <a:pt x="1324" y="1216"/>
                  </a:lnTo>
                  <a:lnTo>
                    <a:pt x="1325" y="1203"/>
                  </a:lnTo>
                  <a:lnTo>
                    <a:pt x="1326" y="1190"/>
                  </a:lnTo>
                  <a:lnTo>
                    <a:pt x="1326" y="1190"/>
                  </a:lnTo>
                  <a:lnTo>
                    <a:pt x="1326" y="1000"/>
                  </a:lnTo>
                  <a:lnTo>
                    <a:pt x="1326" y="844"/>
                  </a:lnTo>
                  <a:lnTo>
                    <a:pt x="1326" y="844"/>
                  </a:lnTo>
                  <a:lnTo>
                    <a:pt x="1326" y="824"/>
                  </a:lnTo>
                  <a:lnTo>
                    <a:pt x="1328" y="803"/>
                  </a:lnTo>
                  <a:lnTo>
                    <a:pt x="1332" y="762"/>
                  </a:lnTo>
                  <a:lnTo>
                    <a:pt x="1336" y="722"/>
                  </a:lnTo>
                  <a:lnTo>
                    <a:pt x="1337" y="702"/>
                  </a:lnTo>
                  <a:lnTo>
                    <a:pt x="1337" y="681"/>
                  </a:lnTo>
                  <a:lnTo>
                    <a:pt x="1337" y="681"/>
                  </a:lnTo>
                  <a:close/>
                  <a:moveTo>
                    <a:pt x="697" y="1229"/>
                  </a:moveTo>
                  <a:lnTo>
                    <a:pt x="697" y="1229"/>
                  </a:lnTo>
                  <a:lnTo>
                    <a:pt x="619" y="1230"/>
                  </a:lnTo>
                  <a:lnTo>
                    <a:pt x="539" y="1232"/>
                  </a:lnTo>
                  <a:lnTo>
                    <a:pt x="460" y="1234"/>
                  </a:lnTo>
                  <a:lnTo>
                    <a:pt x="381" y="1235"/>
                  </a:lnTo>
                  <a:lnTo>
                    <a:pt x="381" y="1235"/>
                  </a:lnTo>
                  <a:lnTo>
                    <a:pt x="345" y="1234"/>
                  </a:lnTo>
                  <a:lnTo>
                    <a:pt x="309" y="1233"/>
                  </a:lnTo>
                  <a:lnTo>
                    <a:pt x="237" y="1228"/>
                  </a:lnTo>
                  <a:lnTo>
                    <a:pt x="165" y="1222"/>
                  </a:lnTo>
                  <a:lnTo>
                    <a:pt x="92" y="1218"/>
                  </a:lnTo>
                  <a:lnTo>
                    <a:pt x="92" y="1218"/>
                  </a:lnTo>
                  <a:lnTo>
                    <a:pt x="84" y="1216"/>
                  </a:lnTo>
                  <a:lnTo>
                    <a:pt x="79" y="1213"/>
                  </a:lnTo>
                  <a:lnTo>
                    <a:pt x="73" y="1208"/>
                  </a:lnTo>
                  <a:lnTo>
                    <a:pt x="69" y="1201"/>
                  </a:lnTo>
                  <a:lnTo>
                    <a:pt x="67" y="1194"/>
                  </a:lnTo>
                  <a:lnTo>
                    <a:pt x="64" y="1184"/>
                  </a:lnTo>
                  <a:lnTo>
                    <a:pt x="63" y="1165"/>
                  </a:lnTo>
                  <a:lnTo>
                    <a:pt x="63" y="1144"/>
                  </a:lnTo>
                  <a:lnTo>
                    <a:pt x="65" y="1124"/>
                  </a:lnTo>
                  <a:lnTo>
                    <a:pt x="68" y="1097"/>
                  </a:lnTo>
                  <a:lnTo>
                    <a:pt x="68" y="1097"/>
                  </a:lnTo>
                  <a:lnTo>
                    <a:pt x="71" y="1058"/>
                  </a:lnTo>
                  <a:lnTo>
                    <a:pt x="72" y="1017"/>
                  </a:lnTo>
                  <a:lnTo>
                    <a:pt x="72" y="978"/>
                  </a:lnTo>
                  <a:lnTo>
                    <a:pt x="71" y="939"/>
                  </a:lnTo>
                  <a:lnTo>
                    <a:pt x="71" y="939"/>
                  </a:lnTo>
                  <a:lnTo>
                    <a:pt x="71" y="869"/>
                  </a:lnTo>
                  <a:lnTo>
                    <a:pt x="69" y="800"/>
                  </a:lnTo>
                  <a:lnTo>
                    <a:pt x="68" y="765"/>
                  </a:lnTo>
                  <a:lnTo>
                    <a:pt x="67" y="731"/>
                  </a:lnTo>
                  <a:lnTo>
                    <a:pt x="64" y="697"/>
                  </a:lnTo>
                  <a:lnTo>
                    <a:pt x="60" y="661"/>
                  </a:lnTo>
                  <a:lnTo>
                    <a:pt x="60" y="661"/>
                  </a:lnTo>
                  <a:lnTo>
                    <a:pt x="58" y="631"/>
                  </a:lnTo>
                  <a:lnTo>
                    <a:pt x="56" y="603"/>
                  </a:lnTo>
                  <a:lnTo>
                    <a:pt x="55" y="574"/>
                  </a:lnTo>
                  <a:lnTo>
                    <a:pt x="52" y="558"/>
                  </a:lnTo>
                  <a:lnTo>
                    <a:pt x="50" y="544"/>
                  </a:lnTo>
                  <a:lnTo>
                    <a:pt x="50" y="544"/>
                  </a:lnTo>
                  <a:lnTo>
                    <a:pt x="46" y="524"/>
                  </a:lnTo>
                  <a:lnTo>
                    <a:pt x="45" y="502"/>
                  </a:lnTo>
                  <a:lnTo>
                    <a:pt x="43" y="480"/>
                  </a:lnTo>
                  <a:lnTo>
                    <a:pt x="43" y="457"/>
                  </a:lnTo>
                  <a:lnTo>
                    <a:pt x="46" y="413"/>
                  </a:lnTo>
                  <a:lnTo>
                    <a:pt x="48" y="370"/>
                  </a:lnTo>
                  <a:lnTo>
                    <a:pt x="48" y="370"/>
                  </a:lnTo>
                  <a:lnTo>
                    <a:pt x="51" y="211"/>
                  </a:lnTo>
                  <a:lnTo>
                    <a:pt x="52" y="52"/>
                  </a:lnTo>
                  <a:lnTo>
                    <a:pt x="52" y="52"/>
                  </a:lnTo>
                  <a:lnTo>
                    <a:pt x="116" y="49"/>
                  </a:lnTo>
                  <a:lnTo>
                    <a:pt x="181" y="47"/>
                  </a:lnTo>
                  <a:lnTo>
                    <a:pt x="212" y="47"/>
                  </a:lnTo>
                  <a:lnTo>
                    <a:pt x="245" y="48"/>
                  </a:lnTo>
                  <a:lnTo>
                    <a:pt x="276" y="49"/>
                  </a:lnTo>
                  <a:lnTo>
                    <a:pt x="309" y="53"/>
                  </a:lnTo>
                  <a:lnTo>
                    <a:pt x="309" y="53"/>
                  </a:lnTo>
                  <a:lnTo>
                    <a:pt x="347" y="57"/>
                  </a:lnTo>
                  <a:lnTo>
                    <a:pt x="386" y="60"/>
                  </a:lnTo>
                  <a:lnTo>
                    <a:pt x="424" y="61"/>
                  </a:lnTo>
                  <a:lnTo>
                    <a:pt x="463" y="62"/>
                  </a:lnTo>
                  <a:lnTo>
                    <a:pt x="542" y="62"/>
                  </a:lnTo>
                  <a:lnTo>
                    <a:pt x="619" y="64"/>
                  </a:lnTo>
                  <a:lnTo>
                    <a:pt x="619" y="64"/>
                  </a:lnTo>
                  <a:lnTo>
                    <a:pt x="700" y="65"/>
                  </a:lnTo>
                  <a:lnTo>
                    <a:pt x="780" y="65"/>
                  </a:lnTo>
                  <a:lnTo>
                    <a:pt x="942" y="65"/>
                  </a:lnTo>
                  <a:lnTo>
                    <a:pt x="1177" y="65"/>
                  </a:lnTo>
                  <a:lnTo>
                    <a:pt x="1177" y="65"/>
                  </a:lnTo>
                  <a:lnTo>
                    <a:pt x="1198" y="64"/>
                  </a:lnTo>
                  <a:lnTo>
                    <a:pt x="1210" y="64"/>
                  </a:lnTo>
                  <a:lnTo>
                    <a:pt x="1220" y="64"/>
                  </a:lnTo>
                  <a:lnTo>
                    <a:pt x="1220" y="64"/>
                  </a:lnTo>
                  <a:lnTo>
                    <a:pt x="1230" y="65"/>
                  </a:lnTo>
                  <a:lnTo>
                    <a:pt x="1232" y="65"/>
                  </a:lnTo>
                  <a:lnTo>
                    <a:pt x="1232" y="65"/>
                  </a:lnTo>
                  <a:lnTo>
                    <a:pt x="1240" y="68"/>
                  </a:lnTo>
                  <a:lnTo>
                    <a:pt x="1240" y="68"/>
                  </a:lnTo>
                  <a:lnTo>
                    <a:pt x="1247" y="69"/>
                  </a:lnTo>
                  <a:lnTo>
                    <a:pt x="1253" y="69"/>
                  </a:lnTo>
                  <a:lnTo>
                    <a:pt x="1258" y="68"/>
                  </a:lnTo>
                  <a:lnTo>
                    <a:pt x="1264" y="65"/>
                  </a:lnTo>
                  <a:lnTo>
                    <a:pt x="1264" y="65"/>
                  </a:lnTo>
                  <a:lnTo>
                    <a:pt x="1268" y="95"/>
                  </a:lnTo>
                  <a:lnTo>
                    <a:pt x="1272" y="125"/>
                  </a:lnTo>
                  <a:lnTo>
                    <a:pt x="1275" y="155"/>
                  </a:lnTo>
                  <a:lnTo>
                    <a:pt x="1277" y="171"/>
                  </a:lnTo>
                  <a:lnTo>
                    <a:pt x="1277" y="187"/>
                  </a:lnTo>
                  <a:lnTo>
                    <a:pt x="1277" y="187"/>
                  </a:lnTo>
                  <a:lnTo>
                    <a:pt x="1277" y="225"/>
                  </a:lnTo>
                  <a:lnTo>
                    <a:pt x="1277" y="264"/>
                  </a:lnTo>
                  <a:lnTo>
                    <a:pt x="1274" y="341"/>
                  </a:lnTo>
                  <a:lnTo>
                    <a:pt x="1274" y="341"/>
                  </a:lnTo>
                  <a:lnTo>
                    <a:pt x="1275" y="379"/>
                  </a:lnTo>
                  <a:lnTo>
                    <a:pt x="1277" y="417"/>
                  </a:lnTo>
                  <a:lnTo>
                    <a:pt x="1283" y="493"/>
                  </a:lnTo>
                  <a:lnTo>
                    <a:pt x="1289" y="569"/>
                  </a:lnTo>
                  <a:lnTo>
                    <a:pt x="1291" y="606"/>
                  </a:lnTo>
                  <a:lnTo>
                    <a:pt x="1292" y="644"/>
                  </a:lnTo>
                  <a:lnTo>
                    <a:pt x="1292" y="644"/>
                  </a:lnTo>
                  <a:lnTo>
                    <a:pt x="1291" y="681"/>
                  </a:lnTo>
                  <a:lnTo>
                    <a:pt x="1287" y="718"/>
                  </a:lnTo>
                  <a:lnTo>
                    <a:pt x="1283" y="753"/>
                  </a:lnTo>
                  <a:lnTo>
                    <a:pt x="1281" y="790"/>
                  </a:lnTo>
                  <a:lnTo>
                    <a:pt x="1281" y="790"/>
                  </a:lnTo>
                  <a:lnTo>
                    <a:pt x="1279" y="831"/>
                  </a:lnTo>
                  <a:lnTo>
                    <a:pt x="1279" y="873"/>
                  </a:lnTo>
                  <a:lnTo>
                    <a:pt x="1281" y="958"/>
                  </a:lnTo>
                  <a:lnTo>
                    <a:pt x="1281" y="1127"/>
                  </a:lnTo>
                  <a:lnTo>
                    <a:pt x="1281" y="1127"/>
                  </a:lnTo>
                  <a:lnTo>
                    <a:pt x="1279" y="1160"/>
                  </a:lnTo>
                  <a:lnTo>
                    <a:pt x="1278" y="1191"/>
                  </a:lnTo>
                  <a:lnTo>
                    <a:pt x="1275" y="1221"/>
                  </a:lnTo>
                  <a:lnTo>
                    <a:pt x="1269" y="1251"/>
                  </a:lnTo>
                  <a:lnTo>
                    <a:pt x="1269" y="1251"/>
                  </a:lnTo>
                  <a:lnTo>
                    <a:pt x="1198" y="1250"/>
                  </a:lnTo>
                  <a:lnTo>
                    <a:pt x="1126" y="1247"/>
                  </a:lnTo>
                  <a:lnTo>
                    <a:pt x="984" y="1239"/>
                  </a:lnTo>
                  <a:lnTo>
                    <a:pt x="841" y="1233"/>
                  </a:lnTo>
                  <a:lnTo>
                    <a:pt x="769" y="1230"/>
                  </a:lnTo>
                  <a:lnTo>
                    <a:pt x="697" y="1229"/>
                  </a:lnTo>
                  <a:lnTo>
                    <a:pt x="697" y="12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6" name="Freeform 1252"/>
            <p:cNvSpPr/>
            <p:nvPr/>
          </p:nvSpPr>
          <p:spPr bwMode="auto">
            <a:xfrm>
              <a:off x="5348288" y="2224088"/>
              <a:ext cx="396875" cy="234950"/>
            </a:xfrm>
            <a:custGeom>
              <a:avLst/>
              <a:gdLst/>
              <a:ahLst/>
              <a:cxnLst>
                <a:cxn ang="0">
                  <a:pos x="929" y="38"/>
                </a:cxn>
                <a:cxn ang="0">
                  <a:pos x="840" y="137"/>
                </a:cxn>
                <a:cxn ang="0">
                  <a:pos x="777" y="200"/>
                </a:cxn>
                <a:cxn ang="0">
                  <a:pos x="748" y="222"/>
                </a:cxn>
                <a:cxn ang="0">
                  <a:pos x="722" y="213"/>
                </a:cxn>
                <a:cxn ang="0">
                  <a:pos x="659" y="173"/>
                </a:cxn>
                <a:cxn ang="0">
                  <a:pos x="609" y="156"/>
                </a:cxn>
                <a:cxn ang="0">
                  <a:pos x="583" y="166"/>
                </a:cxn>
                <a:cxn ang="0">
                  <a:pos x="568" y="188"/>
                </a:cxn>
                <a:cxn ang="0">
                  <a:pos x="540" y="215"/>
                </a:cxn>
                <a:cxn ang="0">
                  <a:pos x="489" y="285"/>
                </a:cxn>
                <a:cxn ang="0">
                  <a:pos x="432" y="353"/>
                </a:cxn>
                <a:cxn ang="0">
                  <a:pos x="395" y="408"/>
                </a:cxn>
                <a:cxn ang="0">
                  <a:pos x="369" y="426"/>
                </a:cxn>
                <a:cxn ang="0">
                  <a:pos x="344" y="421"/>
                </a:cxn>
                <a:cxn ang="0">
                  <a:pos x="279" y="369"/>
                </a:cxn>
                <a:cxn ang="0">
                  <a:pos x="235" y="335"/>
                </a:cxn>
                <a:cxn ang="0">
                  <a:pos x="211" y="332"/>
                </a:cxn>
                <a:cxn ang="0">
                  <a:pos x="171" y="360"/>
                </a:cxn>
                <a:cxn ang="0">
                  <a:pos x="119" y="424"/>
                </a:cxn>
                <a:cxn ang="0">
                  <a:pos x="47" y="497"/>
                </a:cxn>
                <a:cxn ang="0">
                  <a:pos x="9" y="547"/>
                </a:cxn>
                <a:cxn ang="0">
                  <a:pos x="0" y="565"/>
                </a:cxn>
                <a:cxn ang="0">
                  <a:pos x="1" y="579"/>
                </a:cxn>
                <a:cxn ang="0">
                  <a:pos x="18" y="593"/>
                </a:cxn>
                <a:cxn ang="0">
                  <a:pos x="44" y="577"/>
                </a:cxn>
                <a:cxn ang="0">
                  <a:pos x="69" y="543"/>
                </a:cxn>
                <a:cxn ang="0">
                  <a:pos x="137" y="471"/>
                </a:cxn>
                <a:cxn ang="0">
                  <a:pos x="218" y="379"/>
                </a:cxn>
                <a:cxn ang="0">
                  <a:pos x="264" y="417"/>
                </a:cxn>
                <a:cxn ang="0">
                  <a:pos x="335" y="471"/>
                </a:cxn>
                <a:cxn ang="0">
                  <a:pos x="378" y="476"/>
                </a:cxn>
                <a:cxn ang="0">
                  <a:pos x="422" y="442"/>
                </a:cxn>
                <a:cxn ang="0">
                  <a:pos x="504" y="341"/>
                </a:cxn>
                <a:cxn ang="0">
                  <a:pos x="560" y="270"/>
                </a:cxn>
                <a:cxn ang="0">
                  <a:pos x="594" y="229"/>
                </a:cxn>
                <a:cxn ang="0">
                  <a:pos x="607" y="217"/>
                </a:cxn>
                <a:cxn ang="0">
                  <a:pos x="616" y="207"/>
                </a:cxn>
                <a:cxn ang="0">
                  <a:pos x="657" y="229"/>
                </a:cxn>
                <a:cxn ang="0">
                  <a:pos x="734" y="275"/>
                </a:cxn>
                <a:cxn ang="0">
                  <a:pos x="757" y="275"/>
                </a:cxn>
                <a:cxn ang="0">
                  <a:pos x="800" y="247"/>
                </a:cxn>
                <a:cxn ang="0">
                  <a:pos x="861" y="182"/>
                </a:cxn>
                <a:cxn ang="0">
                  <a:pos x="974" y="56"/>
                </a:cxn>
                <a:cxn ang="0">
                  <a:pos x="998" y="30"/>
                </a:cxn>
                <a:cxn ang="0">
                  <a:pos x="997" y="14"/>
                </a:cxn>
                <a:cxn ang="0">
                  <a:pos x="977" y="0"/>
                </a:cxn>
                <a:cxn ang="0">
                  <a:pos x="960" y="7"/>
                </a:cxn>
              </a:cxnLst>
              <a:rect l="0" t="0" r="r" b="b"/>
              <a:pathLst>
                <a:path w="999" h="593">
                  <a:moveTo>
                    <a:pt x="960" y="7"/>
                  </a:moveTo>
                  <a:lnTo>
                    <a:pt x="960" y="7"/>
                  </a:lnTo>
                  <a:lnTo>
                    <a:pt x="943" y="22"/>
                  </a:lnTo>
                  <a:lnTo>
                    <a:pt x="929" y="38"/>
                  </a:lnTo>
                  <a:lnTo>
                    <a:pt x="899" y="72"/>
                  </a:lnTo>
                  <a:lnTo>
                    <a:pt x="870" y="105"/>
                  </a:lnTo>
                  <a:lnTo>
                    <a:pt x="840" y="137"/>
                  </a:lnTo>
                  <a:lnTo>
                    <a:pt x="840" y="137"/>
                  </a:lnTo>
                  <a:lnTo>
                    <a:pt x="807" y="169"/>
                  </a:lnTo>
                  <a:lnTo>
                    <a:pt x="791" y="184"/>
                  </a:lnTo>
                  <a:lnTo>
                    <a:pt x="777" y="200"/>
                  </a:lnTo>
                  <a:lnTo>
                    <a:pt x="777" y="200"/>
                  </a:lnTo>
                  <a:lnTo>
                    <a:pt x="766" y="212"/>
                  </a:lnTo>
                  <a:lnTo>
                    <a:pt x="757" y="220"/>
                  </a:lnTo>
                  <a:lnTo>
                    <a:pt x="752" y="221"/>
                  </a:lnTo>
                  <a:lnTo>
                    <a:pt x="748" y="222"/>
                  </a:lnTo>
                  <a:lnTo>
                    <a:pt x="744" y="222"/>
                  </a:lnTo>
                  <a:lnTo>
                    <a:pt x="739" y="222"/>
                  </a:lnTo>
                  <a:lnTo>
                    <a:pt x="731" y="218"/>
                  </a:lnTo>
                  <a:lnTo>
                    <a:pt x="722" y="213"/>
                  </a:lnTo>
                  <a:lnTo>
                    <a:pt x="700" y="198"/>
                  </a:lnTo>
                  <a:lnTo>
                    <a:pt x="700" y="198"/>
                  </a:lnTo>
                  <a:lnTo>
                    <a:pt x="675" y="182"/>
                  </a:lnTo>
                  <a:lnTo>
                    <a:pt x="659" y="173"/>
                  </a:lnTo>
                  <a:lnTo>
                    <a:pt x="643" y="165"/>
                  </a:lnTo>
                  <a:lnTo>
                    <a:pt x="626" y="158"/>
                  </a:lnTo>
                  <a:lnTo>
                    <a:pt x="619" y="157"/>
                  </a:lnTo>
                  <a:lnTo>
                    <a:pt x="609" y="156"/>
                  </a:lnTo>
                  <a:lnTo>
                    <a:pt x="603" y="157"/>
                  </a:lnTo>
                  <a:lnTo>
                    <a:pt x="595" y="158"/>
                  </a:lnTo>
                  <a:lnTo>
                    <a:pt x="589" y="161"/>
                  </a:lnTo>
                  <a:lnTo>
                    <a:pt x="583" y="166"/>
                  </a:lnTo>
                  <a:lnTo>
                    <a:pt x="583" y="166"/>
                  </a:lnTo>
                  <a:lnTo>
                    <a:pt x="577" y="174"/>
                  </a:lnTo>
                  <a:lnTo>
                    <a:pt x="572" y="181"/>
                  </a:lnTo>
                  <a:lnTo>
                    <a:pt x="568" y="188"/>
                  </a:lnTo>
                  <a:lnTo>
                    <a:pt x="560" y="195"/>
                  </a:lnTo>
                  <a:lnTo>
                    <a:pt x="560" y="195"/>
                  </a:lnTo>
                  <a:lnTo>
                    <a:pt x="549" y="204"/>
                  </a:lnTo>
                  <a:lnTo>
                    <a:pt x="540" y="215"/>
                  </a:lnTo>
                  <a:lnTo>
                    <a:pt x="523" y="238"/>
                  </a:lnTo>
                  <a:lnTo>
                    <a:pt x="506" y="263"/>
                  </a:lnTo>
                  <a:lnTo>
                    <a:pt x="497" y="275"/>
                  </a:lnTo>
                  <a:lnTo>
                    <a:pt x="489" y="285"/>
                  </a:lnTo>
                  <a:lnTo>
                    <a:pt x="489" y="285"/>
                  </a:lnTo>
                  <a:lnTo>
                    <a:pt x="459" y="318"/>
                  </a:lnTo>
                  <a:lnTo>
                    <a:pt x="445" y="335"/>
                  </a:lnTo>
                  <a:lnTo>
                    <a:pt x="432" y="353"/>
                  </a:lnTo>
                  <a:lnTo>
                    <a:pt x="432" y="353"/>
                  </a:lnTo>
                  <a:lnTo>
                    <a:pt x="416" y="378"/>
                  </a:lnTo>
                  <a:lnTo>
                    <a:pt x="405" y="394"/>
                  </a:lnTo>
                  <a:lnTo>
                    <a:pt x="395" y="408"/>
                  </a:lnTo>
                  <a:lnTo>
                    <a:pt x="388" y="415"/>
                  </a:lnTo>
                  <a:lnTo>
                    <a:pt x="382" y="420"/>
                  </a:lnTo>
                  <a:lnTo>
                    <a:pt x="375" y="424"/>
                  </a:lnTo>
                  <a:lnTo>
                    <a:pt x="369" y="426"/>
                  </a:lnTo>
                  <a:lnTo>
                    <a:pt x="364" y="429"/>
                  </a:lnTo>
                  <a:lnTo>
                    <a:pt x="357" y="428"/>
                  </a:lnTo>
                  <a:lnTo>
                    <a:pt x="350" y="426"/>
                  </a:lnTo>
                  <a:lnTo>
                    <a:pt x="344" y="421"/>
                  </a:lnTo>
                  <a:lnTo>
                    <a:pt x="344" y="421"/>
                  </a:lnTo>
                  <a:lnTo>
                    <a:pt x="322" y="404"/>
                  </a:lnTo>
                  <a:lnTo>
                    <a:pt x="301" y="387"/>
                  </a:lnTo>
                  <a:lnTo>
                    <a:pt x="279" y="369"/>
                  </a:lnTo>
                  <a:lnTo>
                    <a:pt x="258" y="351"/>
                  </a:lnTo>
                  <a:lnTo>
                    <a:pt x="258" y="351"/>
                  </a:lnTo>
                  <a:lnTo>
                    <a:pt x="248" y="343"/>
                  </a:lnTo>
                  <a:lnTo>
                    <a:pt x="235" y="335"/>
                  </a:lnTo>
                  <a:lnTo>
                    <a:pt x="229" y="332"/>
                  </a:lnTo>
                  <a:lnTo>
                    <a:pt x="222" y="331"/>
                  </a:lnTo>
                  <a:lnTo>
                    <a:pt x="216" y="331"/>
                  </a:lnTo>
                  <a:lnTo>
                    <a:pt x="211" y="332"/>
                  </a:lnTo>
                  <a:lnTo>
                    <a:pt x="211" y="332"/>
                  </a:lnTo>
                  <a:lnTo>
                    <a:pt x="196" y="339"/>
                  </a:lnTo>
                  <a:lnTo>
                    <a:pt x="183" y="348"/>
                  </a:lnTo>
                  <a:lnTo>
                    <a:pt x="171" y="360"/>
                  </a:lnTo>
                  <a:lnTo>
                    <a:pt x="161" y="373"/>
                  </a:lnTo>
                  <a:lnTo>
                    <a:pt x="139" y="400"/>
                  </a:lnTo>
                  <a:lnTo>
                    <a:pt x="129" y="412"/>
                  </a:lnTo>
                  <a:lnTo>
                    <a:pt x="119" y="424"/>
                  </a:lnTo>
                  <a:lnTo>
                    <a:pt x="119" y="424"/>
                  </a:lnTo>
                  <a:lnTo>
                    <a:pt x="91" y="453"/>
                  </a:lnTo>
                  <a:lnTo>
                    <a:pt x="61" y="483"/>
                  </a:lnTo>
                  <a:lnTo>
                    <a:pt x="47" y="497"/>
                  </a:lnTo>
                  <a:lnTo>
                    <a:pt x="33" y="514"/>
                  </a:lnTo>
                  <a:lnTo>
                    <a:pt x="20" y="530"/>
                  </a:lnTo>
                  <a:lnTo>
                    <a:pt x="9" y="547"/>
                  </a:lnTo>
                  <a:lnTo>
                    <a:pt x="9" y="547"/>
                  </a:lnTo>
                  <a:lnTo>
                    <a:pt x="5" y="549"/>
                  </a:lnTo>
                  <a:lnTo>
                    <a:pt x="3" y="553"/>
                  </a:lnTo>
                  <a:lnTo>
                    <a:pt x="0" y="559"/>
                  </a:lnTo>
                  <a:lnTo>
                    <a:pt x="0" y="565"/>
                  </a:lnTo>
                  <a:lnTo>
                    <a:pt x="0" y="570"/>
                  </a:lnTo>
                  <a:lnTo>
                    <a:pt x="0" y="570"/>
                  </a:lnTo>
                  <a:lnTo>
                    <a:pt x="0" y="576"/>
                  </a:lnTo>
                  <a:lnTo>
                    <a:pt x="1" y="579"/>
                  </a:lnTo>
                  <a:lnTo>
                    <a:pt x="3" y="583"/>
                  </a:lnTo>
                  <a:lnTo>
                    <a:pt x="5" y="586"/>
                  </a:lnTo>
                  <a:lnTo>
                    <a:pt x="12" y="591"/>
                  </a:lnTo>
                  <a:lnTo>
                    <a:pt x="18" y="593"/>
                  </a:lnTo>
                  <a:lnTo>
                    <a:pt x="26" y="593"/>
                  </a:lnTo>
                  <a:lnTo>
                    <a:pt x="33" y="589"/>
                  </a:lnTo>
                  <a:lnTo>
                    <a:pt x="39" y="585"/>
                  </a:lnTo>
                  <a:lnTo>
                    <a:pt x="44" y="577"/>
                  </a:lnTo>
                  <a:lnTo>
                    <a:pt x="44" y="577"/>
                  </a:lnTo>
                  <a:lnTo>
                    <a:pt x="48" y="568"/>
                  </a:lnTo>
                  <a:lnTo>
                    <a:pt x="55" y="560"/>
                  </a:lnTo>
                  <a:lnTo>
                    <a:pt x="69" y="543"/>
                  </a:lnTo>
                  <a:lnTo>
                    <a:pt x="85" y="527"/>
                  </a:lnTo>
                  <a:lnTo>
                    <a:pt x="99" y="513"/>
                  </a:lnTo>
                  <a:lnTo>
                    <a:pt x="99" y="513"/>
                  </a:lnTo>
                  <a:lnTo>
                    <a:pt x="137" y="471"/>
                  </a:lnTo>
                  <a:lnTo>
                    <a:pt x="176" y="429"/>
                  </a:lnTo>
                  <a:lnTo>
                    <a:pt x="176" y="429"/>
                  </a:lnTo>
                  <a:lnTo>
                    <a:pt x="197" y="404"/>
                  </a:lnTo>
                  <a:lnTo>
                    <a:pt x="218" y="379"/>
                  </a:lnTo>
                  <a:lnTo>
                    <a:pt x="218" y="379"/>
                  </a:lnTo>
                  <a:lnTo>
                    <a:pt x="221" y="383"/>
                  </a:lnTo>
                  <a:lnTo>
                    <a:pt x="231" y="391"/>
                  </a:lnTo>
                  <a:lnTo>
                    <a:pt x="264" y="417"/>
                  </a:lnTo>
                  <a:lnTo>
                    <a:pt x="311" y="454"/>
                  </a:lnTo>
                  <a:lnTo>
                    <a:pt x="311" y="454"/>
                  </a:lnTo>
                  <a:lnTo>
                    <a:pt x="324" y="463"/>
                  </a:lnTo>
                  <a:lnTo>
                    <a:pt x="335" y="471"/>
                  </a:lnTo>
                  <a:lnTo>
                    <a:pt x="345" y="476"/>
                  </a:lnTo>
                  <a:lnTo>
                    <a:pt x="357" y="479"/>
                  </a:lnTo>
                  <a:lnTo>
                    <a:pt x="367" y="479"/>
                  </a:lnTo>
                  <a:lnTo>
                    <a:pt x="378" y="476"/>
                  </a:lnTo>
                  <a:lnTo>
                    <a:pt x="391" y="470"/>
                  </a:lnTo>
                  <a:lnTo>
                    <a:pt x="404" y="459"/>
                  </a:lnTo>
                  <a:lnTo>
                    <a:pt x="404" y="459"/>
                  </a:lnTo>
                  <a:lnTo>
                    <a:pt x="422" y="442"/>
                  </a:lnTo>
                  <a:lnTo>
                    <a:pt x="439" y="424"/>
                  </a:lnTo>
                  <a:lnTo>
                    <a:pt x="456" y="403"/>
                  </a:lnTo>
                  <a:lnTo>
                    <a:pt x="472" y="383"/>
                  </a:lnTo>
                  <a:lnTo>
                    <a:pt x="504" y="341"/>
                  </a:lnTo>
                  <a:lnTo>
                    <a:pt x="519" y="321"/>
                  </a:lnTo>
                  <a:lnTo>
                    <a:pt x="535" y="301"/>
                  </a:lnTo>
                  <a:lnTo>
                    <a:pt x="535" y="301"/>
                  </a:lnTo>
                  <a:lnTo>
                    <a:pt x="560" y="270"/>
                  </a:lnTo>
                  <a:lnTo>
                    <a:pt x="585" y="238"/>
                  </a:lnTo>
                  <a:lnTo>
                    <a:pt x="585" y="238"/>
                  </a:lnTo>
                  <a:lnTo>
                    <a:pt x="590" y="232"/>
                  </a:lnTo>
                  <a:lnTo>
                    <a:pt x="594" y="229"/>
                  </a:lnTo>
                  <a:lnTo>
                    <a:pt x="599" y="226"/>
                  </a:lnTo>
                  <a:lnTo>
                    <a:pt x="603" y="221"/>
                  </a:lnTo>
                  <a:lnTo>
                    <a:pt x="603" y="221"/>
                  </a:lnTo>
                  <a:lnTo>
                    <a:pt x="607" y="217"/>
                  </a:lnTo>
                  <a:lnTo>
                    <a:pt x="609" y="213"/>
                  </a:lnTo>
                  <a:lnTo>
                    <a:pt x="612" y="208"/>
                  </a:lnTo>
                  <a:lnTo>
                    <a:pt x="613" y="207"/>
                  </a:lnTo>
                  <a:lnTo>
                    <a:pt x="616" y="207"/>
                  </a:lnTo>
                  <a:lnTo>
                    <a:pt x="628" y="211"/>
                  </a:lnTo>
                  <a:lnTo>
                    <a:pt x="628" y="211"/>
                  </a:lnTo>
                  <a:lnTo>
                    <a:pt x="641" y="218"/>
                  </a:lnTo>
                  <a:lnTo>
                    <a:pt x="657" y="229"/>
                  </a:lnTo>
                  <a:lnTo>
                    <a:pt x="691" y="253"/>
                  </a:lnTo>
                  <a:lnTo>
                    <a:pt x="708" y="264"/>
                  </a:lnTo>
                  <a:lnTo>
                    <a:pt x="726" y="272"/>
                  </a:lnTo>
                  <a:lnTo>
                    <a:pt x="734" y="275"/>
                  </a:lnTo>
                  <a:lnTo>
                    <a:pt x="743" y="276"/>
                  </a:lnTo>
                  <a:lnTo>
                    <a:pt x="751" y="276"/>
                  </a:lnTo>
                  <a:lnTo>
                    <a:pt x="757" y="275"/>
                  </a:lnTo>
                  <a:lnTo>
                    <a:pt x="757" y="275"/>
                  </a:lnTo>
                  <a:lnTo>
                    <a:pt x="765" y="272"/>
                  </a:lnTo>
                  <a:lnTo>
                    <a:pt x="772" y="270"/>
                  </a:lnTo>
                  <a:lnTo>
                    <a:pt x="786" y="259"/>
                  </a:lnTo>
                  <a:lnTo>
                    <a:pt x="800" y="247"/>
                  </a:lnTo>
                  <a:lnTo>
                    <a:pt x="814" y="234"/>
                  </a:lnTo>
                  <a:lnTo>
                    <a:pt x="838" y="207"/>
                  </a:lnTo>
                  <a:lnTo>
                    <a:pt x="861" y="182"/>
                  </a:lnTo>
                  <a:lnTo>
                    <a:pt x="861" y="182"/>
                  </a:lnTo>
                  <a:lnTo>
                    <a:pt x="893" y="147"/>
                  </a:lnTo>
                  <a:lnTo>
                    <a:pt x="926" y="110"/>
                  </a:lnTo>
                  <a:lnTo>
                    <a:pt x="957" y="73"/>
                  </a:lnTo>
                  <a:lnTo>
                    <a:pt x="974" y="56"/>
                  </a:lnTo>
                  <a:lnTo>
                    <a:pt x="991" y="39"/>
                  </a:lnTo>
                  <a:lnTo>
                    <a:pt x="991" y="39"/>
                  </a:lnTo>
                  <a:lnTo>
                    <a:pt x="995" y="35"/>
                  </a:lnTo>
                  <a:lnTo>
                    <a:pt x="998" y="30"/>
                  </a:lnTo>
                  <a:lnTo>
                    <a:pt x="998" y="26"/>
                  </a:lnTo>
                  <a:lnTo>
                    <a:pt x="999" y="22"/>
                  </a:lnTo>
                  <a:lnTo>
                    <a:pt x="998" y="18"/>
                  </a:lnTo>
                  <a:lnTo>
                    <a:pt x="997" y="14"/>
                  </a:lnTo>
                  <a:lnTo>
                    <a:pt x="991" y="8"/>
                  </a:lnTo>
                  <a:lnTo>
                    <a:pt x="985" y="3"/>
                  </a:lnTo>
                  <a:lnTo>
                    <a:pt x="981" y="1"/>
                  </a:lnTo>
                  <a:lnTo>
                    <a:pt x="977" y="0"/>
                  </a:lnTo>
                  <a:lnTo>
                    <a:pt x="972" y="0"/>
                  </a:lnTo>
                  <a:lnTo>
                    <a:pt x="968" y="1"/>
                  </a:lnTo>
                  <a:lnTo>
                    <a:pt x="964" y="3"/>
                  </a:lnTo>
                  <a:lnTo>
                    <a:pt x="960" y="7"/>
                  </a:lnTo>
                  <a:lnTo>
                    <a:pt x="960"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7" name="Freeform 1253"/>
            <p:cNvSpPr/>
            <p:nvPr/>
          </p:nvSpPr>
          <p:spPr bwMode="auto">
            <a:xfrm>
              <a:off x="5360988" y="2268538"/>
              <a:ext cx="438150" cy="261938"/>
            </a:xfrm>
            <a:custGeom>
              <a:avLst/>
              <a:gdLst/>
              <a:ahLst/>
              <a:cxnLst>
                <a:cxn ang="0">
                  <a:pos x="980" y="112"/>
                </a:cxn>
                <a:cxn ang="0">
                  <a:pos x="884" y="208"/>
                </a:cxn>
                <a:cxn ang="0">
                  <a:pos x="812" y="278"/>
                </a:cxn>
                <a:cxn ang="0">
                  <a:pos x="777" y="327"/>
                </a:cxn>
                <a:cxn ang="0">
                  <a:pos x="764" y="338"/>
                </a:cxn>
                <a:cxn ang="0">
                  <a:pos x="722" y="329"/>
                </a:cxn>
                <a:cxn ang="0">
                  <a:pos x="651" y="282"/>
                </a:cxn>
                <a:cxn ang="0">
                  <a:pos x="619" y="261"/>
                </a:cxn>
                <a:cxn ang="0">
                  <a:pos x="594" y="260"/>
                </a:cxn>
                <a:cxn ang="0">
                  <a:pos x="560" y="286"/>
                </a:cxn>
                <a:cxn ang="0">
                  <a:pos x="447" y="402"/>
                </a:cxn>
                <a:cxn ang="0">
                  <a:pos x="388" y="472"/>
                </a:cxn>
                <a:cxn ang="0">
                  <a:pos x="344" y="540"/>
                </a:cxn>
                <a:cxn ang="0">
                  <a:pos x="254" y="476"/>
                </a:cxn>
                <a:cxn ang="0">
                  <a:pos x="212" y="429"/>
                </a:cxn>
                <a:cxn ang="0">
                  <a:pos x="192" y="418"/>
                </a:cxn>
                <a:cxn ang="0">
                  <a:pos x="173" y="429"/>
                </a:cxn>
                <a:cxn ang="0">
                  <a:pos x="161" y="438"/>
                </a:cxn>
                <a:cxn ang="0">
                  <a:pos x="149" y="446"/>
                </a:cxn>
                <a:cxn ang="0">
                  <a:pos x="112" y="499"/>
                </a:cxn>
                <a:cxn ang="0">
                  <a:pos x="52" y="575"/>
                </a:cxn>
                <a:cxn ang="0">
                  <a:pos x="9" y="616"/>
                </a:cxn>
                <a:cxn ang="0">
                  <a:pos x="0" y="630"/>
                </a:cxn>
                <a:cxn ang="0">
                  <a:pos x="12" y="656"/>
                </a:cxn>
                <a:cxn ang="0">
                  <a:pos x="27" y="657"/>
                </a:cxn>
                <a:cxn ang="0">
                  <a:pos x="63" y="630"/>
                </a:cxn>
                <a:cxn ang="0">
                  <a:pos x="140" y="540"/>
                </a:cxn>
                <a:cxn ang="0">
                  <a:pos x="174" y="497"/>
                </a:cxn>
                <a:cxn ang="0">
                  <a:pos x="190" y="473"/>
                </a:cxn>
                <a:cxn ang="0">
                  <a:pos x="268" y="544"/>
                </a:cxn>
                <a:cxn ang="0">
                  <a:pos x="319" y="583"/>
                </a:cxn>
                <a:cxn ang="0">
                  <a:pos x="354" y="595"/>
                </a:cxn>
                <a:cxn ang="0">
                  <a:pos x="368" y="588"/>
                </a:cxn>
                <a:cxn ang="0">
                  <a:pos x="404" y="533"/>
                </a:cxn>
                <a:cxn ang="0">
                  <a:pos x="455" y="461"/>
                </a:cxn>
                <a:cxn ang="0">
                  <a:pos x="515" y="395"/>
                </a:cxn>
                <a:cxn ang="0">
                  <a:pos x="566" y="347"/>
                </a:cxn>
                <a:cxn ang="0">
                  <a:pos x="591" y="319"/>
                </a:cxn>
                <a:cxn ang="0">
                  <a:pos x="613" y="312"/>
                </a:cxn>
                <a:cxn ang="0">
                  <a:pos x="654" y="341"/>
                </a:cxn>
                <a:cxn ang="0">
                  <a:pos x="726" y="381"/>
                </a:cxn>
                <a:cxn ang="0">
                  <a:pos x="764" y="389"/>
                </a:cxn>
                <a:cxn ang="0">
                  <a:pos x="794" y="378"/>
                </a:cxn>
                <a:cxn ang="0">
                  <a:pos x="833" y="333"/>
                </a:cxn>
                <a:cxn ang="0">
                  <a:pos x="865" y="291"/>
                </a:cxn>
                <a:cxn ang="0">
                  <a:pos x="965" y="196"/>
                </a:cxn>
                <a:cxn ang="0">
                  <a:pos x="1011" y="147"/>
                </a:cxn>
                <a:cxn ang="0">
                  <a:pos x="1060" y="96"/>
                </a:cxn>
                <a:cxn ang="0">
                  <a:pos x="1099" y="40"/>
                </a:cxn>
                <a:cxn ang="0">
                  <a:pos x="1104" y="22"/>
                </a:cxn>
                <a:cxn ang="0">
                  <a:pos x="1086" y="1"/>
                </a:cxn>
                <a:cxn ang="0">
                  <a:pos x="1070" y="3"/>
                </a:cxn>
              </a:cxnLst>
              <a:rect l="0" t="0" r="r" b="b"/>
              <a:pathLst>
                <a:path w="1104" h="659">
                  <a:moveTo>
                    <a:pt x="1066" y="7"/>
                  </a:moveTo>
                  <a:lnTo>
                    <a:pt x="1066" y="7"/>
                  </a:lnTo>
                  <a:lnTo>
                    <a:pt x="1024" y="61"/>
                  </a:lnTo>
                  <a:lnTo>
                    <a:pt x="980" y="112"/>
                  </a:lnTo>
                  <a:lnTo>
                    <a:pt x="958" y="137"/>
                  </a:lnTo>
                  <a:lnTo>
                    <a:pt x="934" y="162"/>
                  </a:lnTo>
                  <a:lnTo>
                    <a:pt x="909" y="185"/>
                  </a:lnTo>
                  <a:lnTo>
                    <a:pt x="884" y="208"/>
                  </a:lnTo>
                  <a:lnTo>
                    <a:pt x="884" y="208"/>
                  </a:lnTo>
                  <a:lnTo>
                    <a:pt x="854" y="234"/>
                  </a:lnTo>
                  <a:lnTo>
                    <a:pt x="825" y="262"/>
                  </a:lnTo>
                  <a:lnTo>
                    <a:pt x="812" y="278"/>
                  </a:lnTo>
                  <a:lnTo>
                    <a:pt x="799" y="294"/>
                  </a:lnTo>
                  <a:lnTo>
                    <a:pt x="787" y="310"/>
                  </a:lnTo>
                  <a:lnTo>
                    <a:pt x="777" y="327"/>
                  </a:lnTo>
                  <a:lnTo>
                    <a:pt x="777" y="327"/>
                  </a:lnTo>
                  <a:lnTo>
                    <a:pt x="774" y="330"/>
                  </a:lnTo>
                  <a:lnTo>
                    <a:pt x="772" y="333"/>
                  </a:lnTo>
                  <a:lnTo>
                    <a:pt x="768" y="336"/>
                  </a:lnTo>
                  <a:lnTo>
                    <a:pt x="764" y="338"/>
                  </a:lnTo>
                  <a:lnTo>
                    <a:pt x="755" y="340"/>
                  </a:lnTo>
                  <a:lnTo>
                    <a:pt x="744" y="338"/>
                  </a:lnTo>
                  <a:lnTo>
                    <a:pt x="734" y="334"/>
                  </a:lnTo>
                  <a:lnTo>
                    <a:pt x="722" y="329"/>
                  </a:lnTo>
                  <a:lnTo>
                    <a:pt x="710" y="323"/>
                  </a:lnTo>
                  <a:lnTo>
                    <a:pt x="699" y="315"/>
                  </a:lnTo>
                  <a:lnTo>
                    <a:pt x="674" y="298"/>
                  </a:lnTo>
                  <a:lnTo>
                    <a:pt x="651" y="282"/>
                  </a:lnTo>
                  <a:lnTo>
                    <a:pt x="632" y="269"/>
                  </a:lnTo>
                  <a:lnTo>
                    <a:pt x="625" y="264"/>
                  </a:lnTo>
                  <a:lnTo>
                    <a:pt x="619" y="261"/>
                  </a:lnTo>
                  <a:lnTo>
                    <a:pt x="619" y="261"/>
                  </a:lnTo>
                  <a:lnTo>
                    <a:pt x="612" y="260"/>
                  </a:lnTo>
                  <a:lnTo>
                    <a:pt x="606" y="259"/>
                  </a:lnTo>
                  <a:lnTo>
                    <a:pt x="599" y="259"/>
                  </a:lnTo>
                  <a:lnTo>
                    <a:pt x="594" y="260"/>
                  </a:lnTo>
                  <a:lnTo>
                    <a:pt x="585" y="264"/>
                  </a:lnTo>
                  <a:lnTo>
                    <a:pt x="576" y="269"/>
                  </a:lnTo>
                  <a:lnTo>
                    <a:pt x="568" y="277"/>
                  </a:lnTo>
                  <a:lnTo>
                    <a:pt x="560" y="286"/>
                  </a:lnTo>
                  <a:lnTo>
                    <a:pt x="544" y="304"/>
                  </a:lnTo>
                  <a:lnTo>
                    <a:pt x="544" y="304"/>
                  </a:lnTo>
                  <a:lnTo>
                    <a:pt x="480" y="370"/>
                  </a:lnTo>
                  <a:lnTo>
                    <a:pt x="447" y="402"/>
                  </a:lnTo>
                  <a:lnTo>
                    <a:pt x="416" y="436"/>
                  </a:lnTo>
                  <a:lnTo>
                    <a:pt x="416" y="436"/>
                  </a:lnTo>
                  <a:lnTo>
                    <a:pt x="402" y="453"/>
                  </a:lnTo>
                  <a:lnTo>
                    <a:pt x="388" y="472"/>
                  </a:lnTo>
                  <a:lnTo>
                    <a:pt x="364" y="508"/>
                  </a:lnTo>
                  <a:lnTo>
                    <a:pt x="364" y="508"/>
                  </a:lnTo>
                  <a:lnTo>
                    <a:pt x="344" y="540"/>
                  </a:lnTo>
                  <a:lnTo>
                    <a:pt x="344" y="540"/>
                  </a:lnTo>
                  <a:lnTo>
                    <a:pt x="309" y="517"/>
                  </a:lnTo>
                  <a:lnTo>
                    <a:pt x="290" y="504"/>
                  </a:lnTo>
                  <a:lnTo>
                    <a:pt x="272" y="490"/>
                  </a:lnTo>
                  <a:lnTo>
                    <a:pt x="254" y="476"/>
                  </a:lnTo>
                  <a:lnTo>
                    <a:pt x="238" y="460"/>
                  </a:lnTo>
                  <a:lnTo>
                    <a:pt x="224" y="444"/>
                  </a:lnTo>
                  <a:lnTo>
                    <a:pt x="212" y="429"/>
                  </a:lnTo>
                  <a:lnTo>
                    <a:pt x="212" y="429"/>
                  </a:lnTo>
                  <a:lnTo>
                    <a:pt x="208" y="425"/>
                  </a:lnTo>
                  <a:lnTo>
                    <a:pt x="203" y="421"/>
                  </a:lnTo>
                  <a:lnTo>
                    <a:pt x="198" y="418"/>
                  </a:lnTo>
                  <a:lnTo>
                    <a:pt x="192" y="418"/>
                  </a:lnTo>
                  <a:lnTo>
                    <a:pt x="187" y="419"/>
                  </a:lnTo>
                  <a:lnTo>
                    <a:pt x="182" y="421"/>
                  </a:lnTo>
                  <a:lnTo>
                    <a:pt x="177" y="425"/>
                  </a:lnTo>
                  <a:lnTo>
                    <a:pt x="173" y="429"/>
                  </a:lnTo>
                  <a:lnTo>
                    <a:pt x="173" y="429"/>
                  </a:lnTo>
                  <a:lnTo>
                    <a:pt x="170" y="431"/>
                  </a:lnTo>
                  <a:lnTo>
                    <a:pt x="167" y="434"/>
                  </a:lnTo>
                  <a:lnTo>
                    <a:pt x="161" y="438"/>
                  </a:lnTo>
                  <a:lnTo>
                    <a:pt x="154" y="440"/>
                  </a:lnTo>
                  <a:lnTo>
                    <a:pt x="152" y="443"/>
                  </a:lnTo>
                  <a:lnTo>
                    <a:pt x="149" y="446"/>
                  </a:lnTo>
                  <a:lnTo>
                    <a:pt x="149" y="446"/>
                  </a:lnTo>
                  <a:lnTo>
                    <a:pt x="141" y="460"/>
                  </a:lnTo>
                  <a:lnTo>
                    <a:pt x="133" y="473"/>
                  </a:lnTo>
                  <a:lnTo>
                    <a:pt x="123" y="486"/>
                  </a:lnTo>
                  <a:lnTo>
                    <a:pt x="112" y="499"/>
                  </a:lnTo>
                  <a:lnTo>
                    <a:pt x="112" y="499"/>
                  </a:lnTo>
                  <a:lnTo>
                    <a:pt x="89" y="529"/>
                  </a:lnTo>
                  <a:lnTo>
                    <a:pt x="64" y="561"/>
                  </a:lnTo>
                  <a:lnTo>
                    <a:pt x="52" y="575"/>
                  </a:lnTo>
                  <a:lnTo>
                    <a:pt x="39" y="589"/>
                  </a:lnTo>
                  <a:lnTo>
                    <a:pt x="25" y="602"/>
                  </a:lnTo>
                  <a:lnTo>
                    <a:pt x="9" y="616"/>
                  </a:lnTo>
                  <a:lnTo>
                    <a:pt x="9" y="616"/>
                  </a:lnTo>
                  <a:lnTo>
                    <a:pt x="5" y="618"/>
                  </a:lnTo>
                  <a:lnTo>
                    <a:pt x="3" y="622"/>
                  </a:lnTo>
                  <a:lnTo>
                    <a:pt x="0" y="626"/>
                  </a:lnTo>
                  <a:lnTo>
                    <a:pt x="0" y="630"/>
                  </a:lnTo>
                  <a:lnTo>
                    <a:pt x="0" y="639"/>
                  </a:lnTo>
                  <a:lnTo>
                    <a:pt x="3" y="647"/>
                  </a:lnTo>
                  <a:lnTo>
                    <a:pt x="8" y="653"/>
                  </a:lnTo>
                  <a:lnTo>
                    <a:pt x="12" y="656"/>
                  </a:lnTo>
                  <a:lnTo>
                    <a:pt x="16" y="657"/>
                  </a:lnTo>
                  <a:lnTo>
                    <a:pt x="20" y="659"/>
                  </a:lnTo>
                  <a:lnTo>
                    <a:pt x="24" y="659"/>
                  </a:lnTo>
                  <a:lnTo>
                    <a:pt x="27" y="657"/>
                  </a:lnTo>
                  <a:lnTo>
                    <a:pt x="33" y="655"/>
                  </a:lnTo>
                  <a:lnTo>
                    <a:pt x="33" y="655"/>
                  </a:lnTo>
                  <a:lnTo>
                    <a:pt x="48" y="643"/>
                  </a:lnTo>
                  <a:lnTo>
                    <a:pt x="63" y="630"/>
                  </a:lnTo>
                  <a:lnTo>
                    <a:pt x="77" y="616"/>
                  </a:lnTo>
                  <a:lnTo>
                    <a:pt x="90" y="601"/>
                  </a:lnTo>
                  <a:lnTo>
                    <a:pt x="116" y="570"/>
                  </a:lnTo>
                  <a:lnTo>
                    <a:pt x="140" y="540"/>
                  </a:lnTo>
                  <a:lnTo>
                    <a:pt x="140" y="540"/>
                  </a:lnTo>
                  <a:lnTo>
                    <a:pt x="150" y="525"/>
                  </a:lnTo>
                  <a:lnTo>
                    <a:pt x="162" y="511"/>
                  </a:lnTo>
                  <a:lnTo>
                    <a:pt x="174" y="497"/>
                  </a:lnTo>
                  <a:lnTo>
                    <a:pt x="183" y="481"/>
                  </a:lnTo>
                  <a:lnTo>
                    <a:pt x="183" y="481"/>
                  </a:lnTo>
                  <a:lnTo>
                    <a:pt x="190" y="473"/>
                  </a:lnTo>
                  <a:lnTo>
                    <a:pt x="190" y="473"/>
                  </a:lnTo>
                  <a:lnTo>
                    <a:pt x="201" y="486"/>
                  </a:lnTo>
                  <a:lnTo>
                    <a:pt x="213" y="499"/>
                  </a:lnTo>
                  <a:lnTo>
                    <a:pt x="241" y="521"/>
                  </a:lnTo>
                  <a:lnTo>
                    <a:pt x="268" y="544"/>
                  </a:lnTo>
                  <a:lnTo>
                    <a:pt x="296" y="565"/>
                  </a:lnTo>
                  <a:lnTo>
                    <a:pt x="296" y="565"/>
                  </a:lnTo>
                  <a:lnTo>
                    <a:pt x="310" y="576"/>
                  </a:lnTo>
                  <a:lnTo>
                    <a:pt x="319" y="583"/>
                  </a:lnTo>
                  <a:lnTo>
                    <a:pt x="330" y="589"/>
                  </a:lnTo>
                  <a:lnTo>
                    <a:pt x="340" y="593"/>
                  </a:lnTo>
                  <a:lnTo>
                    <a:pt x="349" y="595"/>
                  </a:lnTo>
                  <a:lnTo>
                    <a:pt x="354" y="595"/>
                  </a:lnTo>
                  <a:lnTo>
                    <a:pt x="360" y="593"/>
                  </a:lnTo>
                  <a:lnTo>
                    <a:pt x="364" y="592"/>
                  </a:lnTo>
                  <a:lnTo>
                    <a:pt x="368" y="588"/>
                  </a:lnTo>
                  <a:lnTo>
                    <a:pt x="368" y="588"/>
                  </a:lnTo>
                  <a:lnTo>
                    <a:pt x="375" y="580"/>
                  </a:lnTo>
                  <a:lnTo>
                    <a:pt x="381" y="571"/>
                  </a:lnTo>
                  <a:lnTo>
                    <a:pt x="392" y="553"/>
                  </a:lnTo>
                  <a:lnTo>
                    <a:pt x="404" y="533"/>
                  </a:lnTo>
                  <a:lnTo>
                    <a:pt x="415" y="515"/>
                  </a:lnTo>
                  <a:lnTo>
                    <a:pt x="415" y="515"/>
                  </a:lnTo>
                  <a:lnTo>
                    <a:pt x="434" y="487"/>
                  </a:lnTo>
                  <a:lnTo>
                    <a:pt x="455" y="461"/>
                  </a:lnTo>
                  <a:lnTo>
                    <a:pt x="477" y="436"/>
                  </a:lnTo>
                  <a:lnTo>
                    <a:pt x="500" y="412"/>
                  </a:lnTo>
                  <a:lnTo>
                    <a:pt x="500" y="412"/>
                  </a:lnTo>
                  <a:lnTo>
                    <a:pt x="515" y="395"/>
                  </a:lnTo>
                  <a:lnTo>
                    <a:pt x="534" y="380"/>
                  </a:lnTo>
                  <a:lnTo>
                    <a:pt x="551" y="364"/>
                  </a:lnTo>
                  <a:lnTo>
                    <a:pt x="559" y="357"/>
                  </a:lnTo>
                  <a:lnTo>
                    <a:pt x="566" y="347"/>
                  </a:lnTo>
                  <a:lnTo>
                    <a:pt x="566" y="347"/>
                  </a:lnTo>
                  <a:lnTo>
                    <a:pt x="578" y="332"/>
                  </a:lnTo>
                  <a:lnTo>
                    <a:pt x="585" y="324"/>
                  </a:lnTo>
                  <a:lnTo>
                    <a:pt x="591" y="319"/>
                  </a:lnTo>
                  <a:lnTo>
                    <a:pt x="598" y="313"/>
                  </a:lnTo>
                  <a:lnTo>
                    <a:pt x="606" y="312"/>
                  </a:lnTo>
                  <a:lnTo>
                    <a:pt x="610" y="312"/>
                  </a:lnTo>
                  <a:lnTo>
                    <a:pt x="613" y="312"/>
                  </a:lnTo>
                  <a:lnTo>
                    <a:pt x="617" y="315"/>
                  </a:lnTo>
                  <a:lnTo>
                    <a:pt x="623" y="317"/>
                  </a:lnTo>
                  <a:lnTo>
                    <a:pt x="623" y="317"/>
                  </a:lnTo>
                  <a:lnTo>
                    <a:pt x="654" y="341"/>
                  </a:lnTo>
                  <a:lnTo>
                    <a:pt x="671" y="353"/>
                  </a:lnTo>
                  <a:lnTo>
                    <a:pt x="689" y="364"/>
                  </a:lnTo>
                  <a:lnTo>
                    <a:pt x="708" y="374"/>
                  </a:lnTo>
                  <a:lnTo>
                    <a:pt x="726" y="381"/>
                  </a:lnTo>
                  <a:lnTo>
                    <a:pt x="744" y="387"/>
                  </a:lnTo>
                  <a:lnTo>
                    <a:pt x="755" y="389"/>
                  </a:lnTo>
                  <a:lnTo>
                    <a:pt x="764" y="389"/>
                  </a:lnTo>
                  <a:lnTo>
                    <a:pt x="764" y="389"/>
                  </a:lnTo>
                  <a:lnTo>
                    <a:pt x="772" y="389"/>
                  </a:lnTo>
                  <a:lnTo>
                    <a:pt x="780" y="387"/>
                  </a:lnTo>
                  <a:lnTo>
                    <a:pt x="786" y="383"/>
                  </a:lnTo>
                  <a:lnTo>
                    <a:pt x="794" y="378"/>
                  </a:lnTo>
                  <a:lnTo>
                    <a:pt x="801" y="372"/>
                  </a:lnTo>
                  <a:lnTo>
                    <a:pt x="808" y="366"/>
                  </a:lnTo>
                  <a:lnTo>
                    <a:pt x="821" y="350"/>
                  </a:lnTo>
                  <a:lnTo>
                    <a:pt x="833" y="333"/>
                  </a:lnTo>
                  <a:lnTo>
                    <a:pt x="845" y="316"/>
                  </a:lnTo>
                  <a:lnTo>
                    <a:pt x="855" y="302"/>
                  </a:lnTo>
                  <a:lnTo>
                    <a:pt x="865" y="291"/>
                  </a:lnTo>
                  <a:lnTo>
                    <a:pt x="865" y="291"/>
                  </a:lnTo>
                  <a:lnTo>
                    <a:pt x="893" y="264"/>
                  </a:lnTo>
                  <a:lnTo>
                    <a:pt x="923" y="238"/>
                  </a:lnTo>
                  <a:lnTo>
                    <a:pt x="951" y="210"/>
                  </a:lnTo>
                  <a:lnTo>
                    <a:pt x="965" y="196"/>
                  </a:lnTo>
                  <a:lnTo>
                    <a:pt x="978" y="181"/>
                  </a:lnTo>
                  <a:lnTo>
                    <a:pt x="978" y="181"/>
                  </a:lnTo>
                  <a:lnTo>
                    <a:pt x="994" y="163"/>
                  </a:lnTo>
                  <a:lnTo>
                    <a:pt x="1011" y="147"/>
                  </a:lnTo>
                  <a:lnTo>
                    <a:pt x="1028" y="130"/>
                  </a:lnTo>
                  <a:lnTo>
                    <a:pt x="1045" y="113"/>
                  </a:lnTo>
                  <a:lnTo>
                    <a:pt x="1045" y="113"/>
                  </a:lnTo>
                  <a:lnTo>
                    <a:pt x="1060" y="96"/>
                  </a:lnTo>
                  <a:lnTo>
                    <a:pt x="1073" y="77"/>
                  </a:lnTo>
                  <a:lnTo>
                    <a:pt x="1086" y="58"/>
                  </a:lnTo>
                  <a:lnTo>
                    <a:pt x="1099" y="40"/>
                  </a:lnTo>
                  <a:lnTo>
                    <a:pt x="1099" y="40"/>
                  </a:lnTo>
                  <a:lnTo>
                    <a:pt x="1101" y="36"/>
                  </a:lnTo>
                  <a:lnTo>
                    <a:pt x="1103" y="31"/>
                  </a:lnTo>
                  <a:lnTo>
                    <a:pt x="1104" y="27"/>
                  </a:lnTo>
                  <a:lnTo>
                    <a:pt x="1104" y="22"/>
                  </a:lnTo>
                  <a:lnTo>
                    <a:pt x="1101" y="14"/>
                  </a:lnTo>
                  <a:lnTo>
                    <a:pt x="1096" y="6"/>
                  </a:lnTo>
                  <a:lnTo>
                    <a:pt x="1090" y="2"/>
                  </a:lnTo>
                  <a:lnTo>
                    <a:pt x="1086" y="1"/>
                  </a:lnTo>
                  <a:lnTo>
                    <a:pt x="1082" y="0"/>
                  </a:lnTo>
                  <a:lnTo>
                    <a:pt x="1078" y="0"/>
                  </a:lnTo>
                  <a:lnTo>
                    <a:pt x="1074" y="1"/>
                  </a:lnTo>
                  <a:lnTo>
                    <a:pt x="1070" y="3"/>
                  </a:lnTo>
                  <a:lnTo>
                    <a:pt x="1066" y="7"/>
                  </a:lnTo>
                  <a:lnTo>
                    <a:pt x="1066" y="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8" name="Freeform 1254"/>
            <p:cNvSpPr/>
            <p:nvPr/>
          </p:nvSpPr>
          <p:spPr bwMode="auto">
            <a:xfrm>
              <a:off x="5692776" y="2171700"/>
              <a:ext cx="147638" cy="136525"/>
            </a:xfrm>
            <a:custGeom>
              <a:avLst/>
              <a:gdLst/>
              <a:ahLst/>
              <a:cxnLst>
                <a:cxn ang="0">
                  <a:pos x="332" y="17"/>
                </a:cxn>
                <a:cxn ang="0">
                  <a:pos x="325" y="4"/>
                </a:cxn>
                <a:cxn ang="0">
                  <a:pos x="310" y="0"/>
                </a:cxn>
                <a:cxn ang="0">
                  <a:pos x="298" y="0"/>
                </a:cxn>
                <a:cxn ang="0">
                  <a:pos x="233" y="3"/>
                </a:cxn>
                <a:cxn ang="0">
                  <a:pos x="130" y="17"/>
                </a:cxn>
                <a:cxn ang="0">
                  <a:pos x="34" y="46"/>
                </a:cxn>
                <a:cxn ang="0">
                  <a:pos x="9" y="62"/>
                </a:cxn>
                <a:cxn ang="0">
                  <a:pos x="1" y="75"/>
                </a:cxn>
                <a:cxn ang="0">
                  <a:pos x="4" y="97"/>
                </a:cxn>
                <a:cxn ang="0">
                  <a:pos x="28" y="123"/>
                </a:cxn>
                <a:cxn ang="0">
                  <a:pos x="81" y="161"/>
                </a:cxn>
                <a:cxn ang="0">
                  <a:pos x="102" y="174"/>
                </a:cxn>
                <a:cxn ang="0">
                  <a:pos x="119" y="172"/>
                </a:cxn>
                <a:cxn ang="0">
                  <a:pos x="131" y="157"/>
                </a:cxn>
                <a:cxn ang="0">
                  <a:pos x="131" y="148"/>
                </a:cxn>
                <a:cxn ang="0">
                  <a:pos x="128" y="135"/>
                </a:cxn>
                <a:cxn ang="0">
                  <a:pos x="111" y="126"/>
                </a:cxn>
                <a:cxn ang="0">
                  <a:pos x="67" y="98"/>
                </a:cxn>
                <a:cxn ang="0">
                  <a:pos x="62" y="93"/>
                </a:cxn>
                <a:cxn ang="0">
                  <a:pos x="69" y="83"/>
                </a:cxn>
                <a:cxn ang="0">
                  <a:pos x="121" y="70"/>
                </a:cxn>
                <a:cxn ang="0">
                  <a:pos x="161" y="59"/>
                </a:cxn>
                <a:cxn ang="0">
                  <a:pos x="288" y="46"/>
                </a:cxn>
                <a:cxn ang="0">
                  <a:pos x="296" y="93"/>
                </a:cxn>
                <a:cxn ang="0">
                  <a:pos x="314" y="187"/>
                </a:cxn>
                <a:cxn ang="0">
                  <a:pos x="318" y="233"/>
                </a:cxn>
                <a:cxn ang="0">
                  <a:pos x="323" y="282"/>
                </a:cxn>
                <a:cxn ang="0">
                  <a:pos x="318" y="289"/>
                </a:cxn>
                <a:cxn ang="0">
                  <a:pos x="311" y="287"/>
                </a:cxn>
                <a:cxn ang="0">
                  <a:pos x="263" y="248"/>
                </a:cxn>
                <a:cxn ang="0">
                  <a:pos x="250" y="242"/>
                </a:cxn>
                <a:cxn ang="0">
                  <a:pos x="238" y="245"/>
                </a:cxn>
                <a:cxn ang="0">
                  <a:pos x="229" y="258"/>
                </a:cxn>
                <a:cxn ang="0">
                  <a:pos x="232" y="279"/>
                </a:cxn>
                <a:cxn ang="0">
                  <a:pos x="243" y="288"/>
                </a:cxn>
                <a:cxn ang="0">
                  <a:pos x="257" y="296"/>
                </a:cxn>
                <a:cxn ang="0">
                  <a:pos x="311" y="336"/>
                </a:cxn>
                <a:cxn ang="0">
                  <a:pos x="339" y="346"/>
                </a:cxn>
                <a:cxn ang="0">
                  <a:pos x="355" y="342"/>
                </a:cxn>
                <a:cxn ang="0">
                  <a:pos x="365" y="325"/>
                </a:cxn>
                <a:cxn ang="0">
                  <a:pos x="370" y="292"/>
                </a:cxn>
                <a:cxn ang="0">
                  <a:pos x="369" y="238"/>
                </a:cxn>
                <a:cxn ang="0">
                  <a:pos x="348" y="130"/>
                </a:cxn>
                <a:cxn ang="0">
                  <a:pos x="334" y="41"/>
                </a:cxn>
              </a:cxnLst>
              <a:rect l="0" t="0" r="r" b="b"/>
              <a:pathLst>
                <a:path w="370" h="346">
                  <a:moveTo>
                    <a:pt x="334" y="23"/>
                  </a:moveTo>
                  <a:lnTo>
                    <a:pt x="334" y="23"/>
                  </a:lnTo>
                  <a:lnTo>
                    <a:pt x="332" y="17"/>
                  </a:lnTo>
                  <a:lnTo>
                    <a:pt x="331" y="12"/>
                  </a:lnTo>
                  <a:lnTo>
                    <a:pt x="328" y="8"/>
                  </a:lnTo>
                  <a:lnTo>
                    <a:pt x="325" y="4"/>
                  </a:lnTo>
                  <a:lnTo>
                    <a:pt x="321" y="3"/>
                  </a:lnTo>
                  <a:lnTo>
                    <a:pt x="315" y="2"/>
                  </a:lnTo>
                  <a:lnTo>
                    <a:pt x="310" y="0"/>
                  </a:lnTo>
                  <a:lnTo>
                    <a:pt x="306" y="0"/>
                  </a:lnTo>
                  <a:lnTo>
                    <a:pt x="306" y="0"/>
                  </a:lnTo>
                  <a:lnTo>
                    <a:pt x="298" y="0"/>
                  </a:lnTo>
                  <a:lnTo>
                    <a:pt x="298" y="0"/>
                  </a:lnTo>
                  <a:lnTo>
                    <a:pt x="267" y="0"/>
                  </a:lnTo>
                  <a:lnTo>
                    <a:pt x="233" y="3"/>
                  </a:lnTo>
                  <a:lnTo>
                    <a:pt x="199" y="6"/>
                  </a:lnTo>
                  <a:lnTo>
                    <a:pt x="164" y="11"/>
                  </a:lnTo>
                  <a:lnTo>
                    <a:pt x="130" y="17"/>
                  </a:lnTo>
                  <a:lnTo>
                    <a:pt x="97" y="25"/>
                  </a:lnTo>
                  <a:lnTo>
                    <a:pt x="64" y="34"/>
                  </a:lnTo>
                  <a:lnTo>
                    <a:pt x="34" y="46"/>
                  </a:lnTo>
                  <a:lnTo>
                    <a:pt x="34" y="46"/>
                  </a:lnTo>
                  <a:lnTo>
                    <a:pt x="20" y="54"/>
                  </a:lnTo>
                  <a:lnTo>
                    <a:pt x="9" y="62"/>
                  </a:lnTo>
                  <a:lnTo>
                    <a:pt x="5" y="66"/>
                  </a:lnTo>
                  <a:lnTo>
                    <a:pt x="3" y="71"/>
                  </a:lnTo>
                  <a:lnTo>
                    <a:pt x="1" y="75"/>
                  </a:lnTo>
                  <a:lnTo>
                    <a:pt x="0" y="79"/>
                  </a:lnTo>
                  <a:lnTo>
                    <a:pt x="1" y="88"/>
                  </a:lnTo>
                  <a:lnTo>
                    <a:pt x="4" y="97"/>
                  </a:lnTo>
                  <a:lnTo>
                    <a:pt x="11" y="106"/>
                  </a:lnTo>
                  <a:lnTo>
                    <a:pt x="18" y="114"/>
                  </a:lnTo>
                  <a:lnTo>
                    <a:pt x="28" y="123"/>
                  </a:lnTo>
                  <a:lnTo>
                    <a:pt x="38" y="132"/>
                  </a:lnTo>
                  <a:lnTo>
                    <a:pt x="60" y="147"/>
                  </a:lnTo>
                  <a:lnTo>
                    <a:pt x="81" y="161"/>
                  </a:lnTo>
                  <a:lnTo>
                    <a:pt x="97" y="172"/>
                  </a:lnTo>
                  <a:lnTo>
                    <a:pt x="97" y="172"/>
                  </a:lnTo>
                  <a:lnTo>
                    <a:pt x="102" y="174"/>
                  </a:lnTo>
                  <a:lnTo>
                    <a:pt x="109" y="176"/>
                  </a:lnTo>
                  <a:lnTo>
                    <a:pt x="114" y="174"/>
                  </a:lnTo>
                  <a:lnTo>
                    <a:pt x="119" y="172"/>
                  </a:lnTo>
                  <a:lnTo>
                    <a:pt x="124" y="168"/>
                  </a:lnTo>
                  <a:lnTo>
                    <a:pt x="128" y="164"/>
                  </a:lnTo>
                  <a:lnTo>
                    <a:pt x="131" y="157"/>
                  </a:lnTo>
                  <a:lnTo>
                    <a:pt x="131" y="152"/>
                  </a:lnTo>
                  <a:lnTo>
                    <a:pt x="131" y="148"/>
                  </a:lnTo>
                  <a:lnTo>
                    <a:pt x="131" y="148"/>
                  </a:lnTo>
                  <a:lnTo>
                    <a:pt x="131" y="143"/>
                  </a:lnTo>
                  <a:lnTo>
                    <a:pt x="130" y="139"/>
                  </a:lnTo>
                  <a:lnTo>
                    <a:pt x="128" y="135"/>
                  </a:lnTo>
                  <a:lnTo>
                    <a:pt x="126" y="132"/>
                  </a:lnTo>
                  <a:lnTo>
                    <a:pt x="119" y="129"/>
                  </a:lnTo>
                  <a:lnTo>
                    <a:pt x="111" y="126"/>
                  </a:lnTo>
                  <a:lnTo>
                    <a:pt x="111" y="126"/>
                  </a:lnTo>
                  <a:lnTo>
                    <a:pt x="89" y="112"/>
                  </a:lnTo>
                  <a:lnTo>
                    <a:pt x="67" y="98"/>
                  </a:lnTo>
                  <a:lnTo>
                    <a:pt x="67" y="98"/>
                  </a:lnTo>
                  <a:lnTo>
                    <a:pt x="63" y="96"/>
                  </a:lnTo>
                  <a:lnTo>
                    <a:pt x="62" y="93"/>
                  </a:lnTo>
                  <a:lnTo>
                    <a:pt x="62" y="91"/>
                  </a:lnTo>
                  <a:lnTo>
                    <a:pt x="63" y="88"/>
                  </a:lnTo>
                  <a:lnTo>
                    <a:pt x="69" y="83"/>
                  </a:lnTo>
                  <a:lnTo>
                    <a:pt x="80" y="79"/>
                  </a:lnTo>
                  <a:lnTo>
                    <a:pt x="105" y="74"/>
                  </a:lnTo>
                  <a:lnTo>
                    <a:pt x="121" y="70"/>
                  </a:lnTo>
                  <a:lnTo>
                    <a:pt x="121" y="70"/>
                  </a:lnTo>
                  <a:lnTo>
                    <a:pt x="140" y="64"/>
                  </a:lnTo>
                  <a:lnTo>
                    <a:pt x="161" y="59"/>
                  </a:lnTo>
                  <a:lnTo>
                    <a:pt x="204" y="53"/>
                  </a:lnTo>
                  <a:lnTo>
                    <a:pt x="246" y="47"/>
                  </a:lnTo>
                  <a:lnTo>
                    <a:pt x="288" y="46"/>
                  </a:lnTo>
                  <a:lnTo>
                    <a:pt x="288" y="46"/>
                  </a:lnTo>
                  <a:lnTo>
                    <a:pt x="292" y="70"/>
                  </a:lnTo>
                  <a:lnTo>
                    <a:pt x="296" y="93"/>
                  </a:lnTo>
                  <a:lnTo>
                    <a:pt x="305" y="140"/>
                  </a:lnTo>
                  <a:lnTo>
                    <a:pt x="310" y="164"/>
                  </a:lnTo>
                  <a:lnTo>
                    <a:pt x="314" y="187"/>
                  </a:lnTo>
                  <a:lnTo>
                    <a:pt x="317" y="210"/>
                  </a:lnTo>
                  <a:lnTo>
                    <a:pt x="318" y="233"/>
                  </a:lnTo>
                  <a:lnTo>
                    <a:pt x="318" y="233"/>
                  </a:lnTo>
                  <a:lnTo>
                    <a:pt x="321" y="251"/>
                  </a:lnTo>
                  <a:lnTo>
                    <a:pt x="323" y="272"/>
                  </a:lnTo>
                  <a:lnTo>
                    <a:pt x="323" y="282"/>
                  </a:lnTo>
                  <a:lnTo>
                    <a:pt x="322" y="288"/>
                  </a:lnTo>
                  <a:lnTo>
                    <a:pt x="321" y="289"/>
                  </a:lnTo>
                  <a:lnTo>
                    <a:pt x="318" y="289"/>
                  </a:lnTo>
                  <a:lnTo>
                    <a:pt x="315" y="289"/>
                  </a:lnTo>
                  <a:lnTo>
                    <a:pt x="311" y="287"/>
                  </a:lnTo>
                  <a:lnTo>
                    <a:pt x="311" y="287"/>
                  </a:lnTo>
                  <a:lnTo>
                    <a:pt x="285" y="263"/>
                  </a:lnTo>
                  <a:lnTo>
                    <a:pt x="271" y="253"/>
                  </a:lnTo>
                  <a:lnTo>
                    <a:pt x="263" y="248"/>
                  </a:lnTo>
                  <a:lnTo>
                    <a:pt x="255" y="244"/>
                  </a:lnTo>
                  <a:lnTo>
                    <a:pt x="255" y="244"/>
                  </a:lnTo>
                  <a:lnTo>
                    <a:pt x="250" y="242"/>
                  </a:lnTo>
                  <a:lnTo>
                    <a:pt x="246" y="242"/>
                  </a:lnTo>
                  <a:lnTo>
                    <a:pt x="242" y="244"/>
                  </a:lnTo>
                  <a:lnTo>
                    <a:pt x="238" y="245"/>
                  </a:lnTo>
                  <a:lnTo>
                    <a:pt x="236" y="248"/>
                  </a:lnTo>
                  <a:lnTo>
                    <a:pt x="233" y="250"/>
                  </a:lnTo>
                  <a:lnTo>
                    <a:pt x="229" y="258"/>
                  </a:lnTo>
                  <a:lnTo>
                    <a:pt x="228" y="267"/>
                  </a:lnTo>
                  <a:lnTo>
                    <a:pt x="230" y="275"/>
                  </a:lnTo>
                  <a:lnTo>
                    <a:pt x="232" y="279"/>
                  </a:lnTo>
                  <a:lnTo>
                    <a:pt x="236" y="283"/>
                  </a:lnTo>
                  <a:lnTo>
                    <a:pt x="238" y="285"/>
                  </a:lnTo>
                  <a:lnTo>
                    <a:pt x="243" y="288"/>
                  </a:lnTo>
                  <a:lnTo>
                    <a:pt x="243" y="288"/>
                  </a:lnTo>
                  <a:lnTo>
                    <a:pt x="250" y="291"/>
                  </a:lnTo>
                  <a:lnTo>
                    <a:pt x="257" y="296"/>
                  </a:lnTo>
                  <a:lnTo>
                    <a:pt x="274" y="309"/>
                  </a:lnTo>
                  <a:lnTo>
                    <a:pt x="292" y="323"/>
                  </a:lnTo>
                  <a:lnTo>
                    <a:pt x="311" y="336"/>
                  </a:lnTo>
                  <a:lnTo>
                    <a:pt x="321" y="342"/>
                  </a:lnTo>
                  <a:lnTo>
                    <a:pt x="331" y="344"/>
                  </a:lnTo>
                  <a:lnTo>
                    <a:pt x="339" y="346"/>
                  </a:lnTo>
                  <a:lnTo>
                    <a:pt x="347" y="346"/>
                  </a:lnTo>
                  <a:lnTo>
                    <a:pt x="351" y="344"/>
                  </a:lnTo>
                  <a:lnTo>
                    <a:pt x="355" y="342"/>
                  </a:lnTo>
                  <a:lnTo>
                    <a:pt x="357" y="339"/>
                  </a:lnTo>
                  <a:lnTo>
                    <a:pt x="360" y="335"/>
                  </a:lnTo>
                  <a:lnTo>
                    <a:pt x="365" y="325"/>
                  </a:lnTo>
                  <a:lnTo>
                    <a:pt x="368" y="310"/>
                  </a:lnTo>
                  <a:lnTo>
                    <a:pt x="368" y="310"/>
                  </a:lnTo>
                  <a:lnTo>
                    <a:pt x="370" y="292"/>
                  </a:lnTo>
                  <a:lnTo>
                    <a:pt x="370" y="275"/>
                  </a:lnTo>
                  <a:lnTo>
                    <a:pt x="370" y="257"/>
                  </a:lnTo>
                  <a:lnTo>
                    <a:pt x="369" y="238"/>
                  </a:lnTo>
                  <a:lnTo>
                    <a:pt x="364" y="202"/>
                  </a:lnTo>
                  <a:lnTo>
                    <a:pt x="356" y="166"/>
                  </a:lnTo>
                  <a:lnTo>
                    <a:pt x="348" y="130"/>
                  </a:lnTo>
                  <a:lnTo>
                    <a:pt x="340" y="95"/>
                  </a:lnTo>
                  <a:lnTo>
                    <a:pt x="335" y="58"/>
                  </a:lnTo>
                  <a:lnTo>
                    <a:pt x="334" y="41"/>
                  </a:lnTo>
                  <a:lnTo>
                    <a:pt x="334" y="23"/>
                  </a:lnTo>
                  <a:lnTo>
                    <a:pt x="334" y="2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89" name="Freeform 1255"/>
            <p:cNvSpPr/>
            <p:nvPr/>
          </p:nvSpPr>
          <p:spPr bwMode="auto">
            <a:xfrm>
              <a:off x="5359401" y="2195513"/>
              <a:ext cx="342900" cy="25400"/>
            </a:xfrm>
            <a:custGeom>
              <a:avLst/>
              <a:gdLst/>
              <a:ahLst/>
              <a:cxnLst>
                <a:cxn ang="0">
                  <a:pos x="846" y="31"/>
                </a:cxn>
                <a:cxn ang="0">
                  <a:pos x="846" y="31"/>
                </a:cxn>
                <a:cxn ang="0">
                  <a:pos x="798" y="30"/>
                </a:cxn>
                <a:cxn ang="0">
                  <a:pos x="748" y="29"/>
                </a:cxn>
                <a:cxn ang="0">
                  <a:pos x="649" y="25"/>
                </a:cxn>
                <a:cxn ang="0">
                  <a:pos x="549" y="19"/>
                </a:cxn>
                <a:cxn ang="0">
                  <a:pos x="451" y="16"/>
                </a:cxn>
                <a:cxn ang="0">
                  <a:pos x="451" y="16"/>
                </a:cxn>
                <a:cxn ang="0">
                  <a:pos x="242" y="10"/>
                </a:cxn>
                <a:cxn ang="0">
                  <a:pos x="137" y="9"/>
                </a:cxn>
                <a:cxn ang="0">
                  <a:pos x="33" y="8"/>
                </a:cxn>
                <a:cxn ang="0">
                  <a:pos x="33" y="8"/>
                </a:cxn>
                <a:cxn ang="0">
                  <a:pos x="29" y="4"/>
                </a:cxn>
                <a:cxn ang="0">
                  <a:pos x="24" y="1"/>
                </a:cxn>
                <a:cxn ang="0">
                  <a:pos x="18" y="0"/>
                </a:cxn>
                <a:cxn ang="0">
                  <a:pos x="13" y="0"/>
                </a:cxn>
                <a:cxn ang="0">
                  <a:pos x="8" y="2"/>
                </a:cxn>
                <a:cxn ang="0">
                  <a:pos x="4" y="5"/>
                </a:cxn>
                <a:cxn ang="0">
                  <a:pos x="1" y="10"/>
                </a:cxn>
                <a:cxn ang="0">
                  <a:pos x="0" y="17"/>
                </a:cxn>
                <a:cxn ang="0">
                  <a:pos x="0" y="25"/>
                </a:cxn>
                <a:cxn ang="0">
                  <a:pos x="0" y="25"/>
                </a:cxn>
                <a:cxn ang="0">
                  <a:pos x="1" y="33"/>
                </a:cxn>
                <a:cxn ang="0">
                  <a:pos x="5" y="38"/>
                </a:cxn>
                <a:cxn ang="0">
                  <a:pos x="11" y="42"/>
                </a:cxn>
                <a:cxn ang="0">
                  <a:pos x="17" y="43"/>
                </a:cxn>
                <a:cxn ang="0">
                  <a:pos x="17" y="43"/>
                </a:cxn>
                <a:cxn ang="0">
                  <a:pos x="126" y="43"/>
                </a:cxn>
                <a:cxn ang="0">
                  <a:pos x="234" y="46"/>
                </a:cxn>
                <a:cxn ang="0">
                  <a:pos x="451" y="50"/>
                </a:cxn>
                <a:cxn ang="0">
                  <a:pos x="451" y="50"/>
                </a:cxn>
                <a:cxn ang="0">
                  <a:pos x="549" y="53"/>
                </a:cxn>
                <a:cxn ang="0">
                  <a:pos x="649" y="59"/>
                </a:cxn>
                <a:cxn ang="0">
                  <a:pos x="748" y="64"/>
                </a:cxn>
                <a:cxn ang="0">
                  <a:pos x="798" y="65"/>
                </a:cxn>
                <a:cxn ang="0">
                  <a:pos x="846" y="65"/>
                </a:cxn>
                <a:cxn ang="0">
                  <a:pos x="846" y="65"/>
                </a:cxn>
                <a:cxn ang="0">
                  <a:pos x="850" y="65"/>
                </a:cxn>
                <a:cxn ang="0">
                  <a:pos x="854" y="64"/>
                </a:cxn>
                <a:cxn ang="0">
                  <a:pos x="859" y="60"/>
                </a:cxn>
                <a:cxn ang="0">
                  <a:pos x="862" y="55"/>
                </a:cxn>
                <a:cxn ang="0">
                  <a:pos x="863" y="48"/>
                </a:cxn>
                <a:cxn ang="0">
                  <a:pos x="862" y="42"/>
                </a:cxn>
                <a:cxn ang="0">
                  <a:pos x="859" y="36"/>
                </a:cxn>
                <a:cxn ang="0">
                  <a:pos x="854" y="33"/>
                </a:cxn>
                <a:cxn ang="0">
                  <a:pos x="850" y="31"/>
                </a:cxn>
                <a:cxn ang="0">
                  <a:pos x="846" y="31"/>
                </a:cxn>
                <a:cxn ang="0">
                  <a:pos x="846" y="31"/>
                </a:cxn>
              </a:cxnLst>
              <a:rect l="0" t="0" r="r" b="b"/>
              <a:pathLst>
                <a:path w="863" h="65">
                  <a:moveTo>
                    <a:pt x="846" y="31"/>
                  </a:moveTo>
                  <a:lnTo>
                    <a:pt x="846" y="31"/>
                  </a:lnTo>
                  <a:lnTo>
                    <a:pt x="798" y="30"/>
                  </a:lnTo>
                  <a:lnTo>
                    <a:pt x="748" y="29"/>
                  </a:lnTo>
                  <a:lnTo>
                    <a:pt x="649" y="25"/>
                  </a:lnTo>
                  <a:lnTo>
                    <a:pt x="549" y="19"/>
                  </a:lnTo>
                  <a:lnTo>
                    <a:pt x="451" y="16"/>
                  </a:lnTo>
                  <a:lnTo>
                    <a:pt x="451" y="16"/>
                  </a:lnTo>
                  <a:lnTo>
                    <a:pt x="242" y="10"/>
                  </a:lnTo>
                  <a:lnTo>
                    <a:pt x="137" y="9"/>
                  </a:lnTo>
                  <a:lnTo>
                    <a:pt x="33" y="8"/>
                  </a:lnTo>
                  <a:lnTo>
                    <a:pt x="33" y="8"/>
                  </a:lnTo>
                  <a:lnTo>
                    <a:pt x="29" y="4"/>
                  </a:lnTo>
                  <a:lnTo>
                    <a:pt x="24" y="1"/>
                  </a:lnTo>
                  <a:lnTo>
                    <a:pt x="18" y="0"/>
                  </a:lnTo>
                  <a:lnTo>
                    <a:pt x="13" y="0"/>
                  </a:lnTo>
                  <a:lnTo>
                    <a:pt x="8" y="2"/>
                  </a:lnTo>
                  <a:lnTo>
                    <a:pt x="4" y="5"/>
                  </a:lnTo>
                  <a:lnTo>
                    <a:pt x="1" y="10"/>
                  </a:lnTo>
                  <a:lnTo>
                    <a:pt x="0" y="17"/>
                  </a:lnTo>
                  <a:lnTo>
                    <a:pt x="0" y="25"/>
                  </a:lnTo>
                  <a:lnTo>
                    <a:pt x="0" y="25"/>
                  </a:lnTo>
                  <a:lnTo>
                    <a:pt x="1" y="33"/>
                  </a:lnTo>
                  <a:lnTo>
                    <a:pt x="5" y="38"/>
                  </a:lnTo>
                  <a:lnTo>
                    <a:pt x="11" y="42"/>
                  </a:lnTo>
                  <a:lnTo>
                    <a:pt x="17" y="43"/>
                  </a:lnTo>
                  <a:lnTo>
                    <a:pt x="17" y="43"/>
                  </a:lnTo>
                  <a:lnTo>
                    <a:pt x="126" y="43"/>
                  </a:lnTo>
                  <a:lnTo>
                    <a:pt x="234" y="46"/>
                  </a:lnTo>
                  <a:lnTo>
                    <a:pt x="451" y="50"/>
                  </a:lnTo>
                  <a:lnTo>
                    <a:pt x="451" y="50"/>
                  </a:lnTo>
                  <a:lnTo>
                    <a:pt x="549" y="53"/>
                  </a:lnTo>
                  <a:lnTo>
                    <a:pt x="649" y="59"/>
                  </a:lnTo>
                  <a:lnTo>
                    <a:pt x="748" y="64"/>
                  </a:lnTo>
                  <a:lnTo>
                    <a:pt x="798" y="65"/>
                  </a:lnTo>
                  <a:lnTo>
                    <a:pt x="846" y="65"/>
                  </a:lnTo>
                  <a:lnTo>
                    <a:pt x="846" y="65"/>
                  </a:lnTo>
                  <a:lnTo>
                    <a:pt x="850" y="65"/>
                  </a:lnTo>
                  <a:lnTo>
                    <a:pt x="854" y="64"/>
                  </a:lnTo>
                  <a:lnTo>
                    <a:pt x="859" y="60"/>
                  </a:lnTo>
                  <a:lnTo>
                    <a:pt x="862" y="55"/>
                  </a:lnTo>
                  <a:lnTo>
                    <a:pt x="863" y="48"/>
                  </a:lnTo>
                  <a:lnTo>
                    <a:pt x="862" y="42"/>
                  </a:lnTo>
                  <a:lnTo>
                    <a:pt x="859" y="36"/>
                  </a:lnTo>
                  <a:lnTo>
                    <a:pt x="854" y="33"/>
                  </a:lnTo>
                  <a:lnTo>
                    <a:pt x="850" y="31"/>
                  </a:lnTo>
                  <a:lnTo>
                    <a:pt x="846" y="31"/>
                  </a:lnTo>
                  <a:lnTo>
                    <a:pt x="846" y="3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0" name="Freeform 1256"/>
            <p:cNvSpPr/>
            <p:nvPr/>
          </p:nvSpPr>
          <p:spPr bwMode="auto">
            <a:xfrm>
              <a:off x="5349876" y="2282825"/>
              <a:ext cx="327025" cy="17463"/>
            </a:xfrm>
            <a:custGeom>
              <a:avLst/>
              <a:gdLst/>
              <a:ahLst/>
              <a:cxnLst>
                <a:cxn ang="0">
                  <a:pos x="808" y="8"/>
                </a:cxn>
                <a:cxn ang="0">
                  <a:pos x="808" y="8"/>
                </a:cxn>
                <a:cxn ang="0">
                  <a:pos x="715" y="6"/>
                </a:cxn>
                <a:cxn ang="0">
                  <a:pos x="624" y="4"/>
                </a:cxn>
                <a:cxn ang="0">
                  <a:pos x="531" y="1"/>
                </a:cxn>
                <a:cxn ang="0">
                  <a:pos x="439" y="0"/>
                </a:cxn>
                <a:cxn ang="0">
                  <a:pos x="17" y="0"/>
                </a:cxn>
                <a:cxn ang="0">
                  <a:pos x="17" y="0"/>
                </a:cxn>
                <a:cxn ang="0">
                  <a:pos x="13" y="1"/>
                </a:cxn>
                <a:cxn ang="0">
                  <a:pos x="9" y="1"/>
                </a:cxn>
                <a:cxn ang="0">
                  <a:pos x="4" y="5"/>
                </a:cxn>
                <a:cxn ang="0">
                  <a:pos x="1" y="12"/>
                </a:cxn>
                <a:cxn ang="0">
                  <a:pos x="0" y="17"/>
                </a:cxn>
                <a:cxn ang="0">
                  <a:pos x="1" y="23"/>
                </a:cxn>
                <a:cxn ang="0">
                  <a:pos x="4" y="29"/>
                </a:cxn>
                <a:cxn ang="0">
                  <a:pos x="9" y="33"/>
                </a:cxn>
                <a:cxn ang="0">
                  <a:pos x="13" y="34"/>
                </a:cxn>
                <a:cxn ang="0">
                  <a:pos x="17" y="34"/>
                </a:cxn>
                <a:cxn ang="0">
                  <a:pos x="439" y="34"/>
                </a:cxn>
                <a:cxn ang="0">
                  <a:pos x="439" y="34"/>
                </a:cxn>
                <a:cxn ang="0">
                  <a:pos x="531" y="35"/>
                </a:cxn>
                <a:cxn ang="0">
                  <a:pos x="624" y="38"/>
                </a:cxn>
                <a:cxn ang="0">
                  <a:pos x="715" y="40"/>
                </a:cxn>
                <a:cxn ang="0">
                  <a:pos x="808" y="42"/>
                </a:cxn>
                <a:cxn ang="0">
                  <a:pos x="808" y="42"/>
                </a:cxn>
                <a:cxn ang="0">
                  <a:pos x="812" y="42"/>
                </a:cxn>
                <a:cxn ang="0">
                  <a:pos x="815" y="40"/>
                </a:cxn>
                <a:cxn ang="0">
                  <a:pos x="820" y="36"/>
                </a:cxn>
                <a:cxn ang="0">
                  <a:pos x="824" y="31"/>
                </a:cxn>
                <a:cxn ang="0">
                  <a:pos x="824" y="25"/>
                </a:cxn>
                <a:cxn ang="0">
                  <a:pos x="824" y="18"/>
                </a:cxn>
                <a:cxn ang="0">
                  <a:pos x="820" y="13"/>
                </a:cxn>
                <a:cxn ang="0">
                  <a:pos x="815" y="9"/>
                </a:cxn>
                <a:cxn ang="0">
                  <a:pos x="812" y="8"/>
                </a:cxn>
                <a:cxn ang="0">
                  <a:pos x="808" y="8"/>
                </a:cxn>
                <a:cxn ang="0">
                  <a:pos x="808" y="8"/>
                </a:cxn>
              </a:cxnLst>
              <a:rect l="0" t="0" r="r" b="b"/>
              <a:pathLst>
                <a:path w="824" h="42">
                  <a:moveTo>
                    <a:pt x="808" y="8"/>
                  </a:moveTo>
                  <a:lnTo>
                    <a:pt x="808" y="8"/>
                  </a:lnTo>
                  <a:lnTo>
                    <a:pt x="715" y="6"/>
                  </a:lnTo>
                  <a:lnTo>
                    <a:pt x="624" y="4"/>
                  </a:lnTo>
                  <a:lnTo>
                    <a:pt x="531" y="1"/>
                  </a:lnTo>
                  <a:lnTo>
                    <a:pt x="439" y="0"/>
                  </a:lnTo>
                  <a:lnTo>
                    <a:pt x="17" y="0"/>
                  </a:lnTo>
                  <a:lnTo>
                    <a:pt x="17" y="0"/>
                  </a:lnTo>
                  <a:lnTo>
                    <a:pt x="13" y="1"/>
                  </a:lnTo>
                  <a:lnTo>
                    <a:pt x="9" y="1"/>
                  </a:lnTo>
                  <a:lnTo>
                    <a:pt x="4" y="5"/>
                  </a:lnTo>
                  <a:lnTo>
                    <a:pt x="1" y="12"/>
                  </a:lnTo>
                  <a:lnTo>
                    <a:pt x="0" y="17"/>
                  </a:lnTo>
                  <a:lnTo>
                    <a:pt x="1" y="23"/>
                  </a:lnTo>
                  <a:lnTo>
                    <a:pt x="4" y="29"/>
                  </a:lnTo>
                  <a:lnTo>
                    <a:pt x="9" y="33"/>
                  </a:lnTo>
                  <a:lnTo>
                    <a:pt x="13" y="34"/>
                  </a:lnTo>
                  <a:lnTo>
                    <a:pt x="17" y="34"/>
                  </a:lnTo>
                  <a:lnTo>
                    <a:pt x="439" y="34"/>
                  </a:lnTo>
                  <a:lnTo>
                    <a:pt x="439" y="34"/>
                  </a:lnTo>
                  <a:lnTo>
                    <a:pt x="531" y="35"/>
                  </a:lnTo>
                  <a:lnTo>
                    <a:pt x="624" y="38"/>
                  </a:lnTo>
                  <a:lnTo>
                    <a:pt x="715" y="40"/>
                  </a:lnTo>
                  <a:lnTo>
                    <a:pt x="808" y="42"/>
                  </a:lnTo>
                  <a:lnTo>
                    <a:pt x="808" y="42"/>
                  </a:lnTo>
                  <a:lnTo>
                    <a:pt x="812" y="42"/>
                  </a:lnTo>
                  <a:lnTo>
                    <a:pt x="815" y="40"/>
                  </a:lnTo>
                  <a:lnTo>
                    <a:pt x="820" y="36"/>
                  </a:lnTo>
                  <a:lnTo>
                    <a:pt x="824" y="31"/>
                  </a:lnTo>
                  <a:lnTo>
                    <a:pt x="824" y="25"/>
                  </a:lnTo>
                  <a:lnTo>
                    <a:pt x="824" y="18"/>
                  </a:lnTo>
                  <a:lnTo>
                    <a:pt x="820" y="13"/>
                  </a:lnTo>
                  <a:lnTo>
                    <a:pt x="815" y="9"/>
                  </a:lnTo>
                  <a:lnTo>
                    <a:pt x="812" y="8"/>
                  </a:lnTo>
                  <a:lnTo>
                    <a:pt x="808" y="8"/>
                  </a:lnTo>
                  <a:lnTo>
                    <a:pt x="808" y="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1" name="Freeform 1257"/>
            <p:cNvSpPr/>
            <p:nvPr/>
          </p:nvSpPr>
          <p:spPr bwMode="auto">
            <a:xfrm>
              <a:off x="5343526" y="2359025"/>
              <a:ext cx="182563" cy="12700"/>
            </a:xfrm>
            <a:custGeom>
              <a:avLst/>
              <a:gdLst/>
              <a:ahLst/>
              <a:cxnLst>
                <a:cxn ang="0">
                  <a:pos x="444" y="0"/>
                </a:cxn>
                <a:cxn ang="0">
                  <a:pos x="17" y="0"/>
                </a:cxn>
                <a:cxn ang="0">
                  <a:pos x="17" y="0"/>
                </a:cxn>
                <a:cxn ang="0">
                  <a:pos x="13" y="0"/>
                </a:cxn>
                <a:cxn ang="0">
                  <a:pos x="9" y="1"/>
                </a:cxn>
                <a:cxn ang="0">
                  <a:pos x="4" y="5"/>
                </a:cxn>
                <a:cxn ang="0">
                  <a:pos x="1" y="10"/>
                </a:cxn>
                <a:cxn ang="0">
                  <a:pos x="0" y="17"/>
                </a:cxn>
                <a:cxn ang="0">
                  <a:pos x="1" y="23"/>
                </a:cxn>
                <a:cxn ang="0">
                  <a:pos x="4" y="29"/>
                </a:cxn>
                <a:cxn ang="0">
                  <a:pos x="9" y="33"/>
                </a:cxn>
                <a:cxn ang="0">
                  <a:pos x="13" y="34"/>
                </a:cxn>
                <a:cxn ang="0">
                  <a:pos x="17" y="34"/>
                </a:cxn>
                <a:cxn ang="0">
                  <a:pos x="444" y="34"/>
                </a:cxn>
                <a:cxn ang="0">
                  <a:pos x="444" y="34"/>
                </a:cxn>
                <a:cxn ang="0">
                  <a:pos x="447" y="34"/>
                </a:cxn>
                <a:cxn ang="0">
                  <a:pos x="450" y="33"/>
                </a:cxn>
                <a:cxn ang="0">
                  <a:pos x="455" y="29"/>
                </a:cxn>
                <a:cxn ang="0">
                  <a:pos x="459" y="23"/>
                </a:cxn>
                <a:cxn ang="0">
                  <a:pos x="461" y="17"/>
                </a:cxn>
                <a:cxn ang="0">
                  <a:pos x="459" y="10"/>
                </a:cxn>
                <a:cxn ang="0">
                  <a:pos x="455" y="5"/>
                </a:cxn>
                <a:cxn ang="0">
                  <a:pos x="450" y="1"/>
                </a:cxn>
                <a:cxn ang="0">
                  <a:pos x="447" y="0"/>
                </a:cxn>
                <a:cxn ang="0">
                  <a:pos x="444" y="0"/>
                </a:cxn>
                <a:cxn ang="0">
                  <a:pos x="444" y="0"/>
                </a:cxn>
              </a:cxnLst>
              <a:rect l="0" t="0" r="r" b="b"/>
              <a:pathLst>
                <a:path w="461" h="34">
                  <a:moveTo>
                    <a:pt x="444" y="0"/>
                  </a:moveTo>
                  <a:lnTo>
                    <a:pt x="17" y="0"/>
                  </a:lnTo>
                  <a:lnTo>
                    <a:pt x="17" y="0"/>
                  </a:lnTo>
                  <a:lnTo>
                    <a:pt x="13" y="0"/>
                  </a:lnTo>
                  <a:lnTo>
                    <a:pt x="9" y="1"/>
                  </a:lnTo>
                  <a:lnTo>
                    <a:pt x="4" y="5"/>
                  </a:lnTo>
                  <a:lnTo>
                    <a:pt x="1" y="10"/>
                  </a:lnTo>
                  <a:lnTo>
                    <a:pt x="0" y="17"/>
                  </a:lnTo>
                  <a:lnTo>
                    <a:pt x="1" y="23"/>
                  </a:lnTo>
                  <a:lnTo>
                    <a:pt x="4" y="29"/>
                  </a:lnTo>
                  <a:lnTo>
                    <a:pt x="9" y="33"/>
                  </a:lnTo>
                  <a:lnTo>
                    <a:pt x="13" y="34"/>
                  </a:lnTo>
                  <a:lnTo>
                    <a:pt x="17" y="34"/>
                  </a:lnTo>
                  <a:lnTo>
                    <a:pt x="444" y="34"/>
                  </a:lnTo>
                  <a:lnTo>
                    <a:pt x="444" y="34"/>
                  </a:lnTo>
                  <a:lnTo>
                    <a:pt x="447" y="34"/>
                  </a:lnTo>
                  <a:lnTo>
                    <a:pt x="450" y="33"/>
                  </a:lnTo>
                  <a:lnTo>
                    <a:pt x="455" y="29"/>
                  </a:lnTo>
                  <a:lnTo>
                    <a:pt x="459" y="23"/>
                  </a:lnTo>
                  <a:lnTo>
                    <a:pt x="461" y="17"/>
                  </a:lnTo>
                  <a:lnTo>
                    <a:pt x="459" y="10"/>
                  </a:lnTo>
                  <a:lnTo>
                    <a:pt x="455" y="5"/>
                  </a:lnTo>
                  <a:lnTo>
                    <a:pt x="450" y="1"/>
                  </a:lnTo>
                  <a:lnTo>
                    <a:pt x="447" y="0"/>
                  </a:lnTo>
                  <a:lnTo>
                    <a:pt x="444" y="0"/>
                  </a:lnTo>
                  <a:lnTo>
                    <a:pt x="44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2" name="Freeform 1258"/>
            <p:cNvSpPr/>
            <p:nvPr/>
          </p:nvSpPr>
          <p:spPr bwMode="auto">
            <a:xfrm>
              <a:off x="5703888" y="2362200"/>
              <a:ext cx="139700" cy="19050"/>
            </a:xfrm>
            <a:custGeom>
              <a:avLst/>
              <a:gdLst/>
              <a:ahLst/>
              <a:cxnLst>
                <a:cxn ang="0">
                  <a:pos x="338" y="0"/>
                </a:cxn>
                <a:cxn ang="0">
                  <a:pos x="338" y="0"/>
                </a:cxn>
                <a:cxn ang="0">
                  <a:pos x="299" y="1"/>
                </a:cxn>
                <a:cxn ang="0">
                  <a:pos x="261" y="4"/>
                </a:cxn>
                <a:cxn ang="0">
                  <a:pos x="223" y="6"/>
                </a:cxn>
                <a:cxn ang="0">
                  <a:pos x="183" y="6"/>
                </a:cxn>
                <a:cxn ang="0">
                  <a:pos x="183" y="6"/>
                </a:cxn>
                <a:cxn ang="0">
                  <a:pos x="143" y="6"/>
                </a:cxn>
                <a:cxn ang="0">
                  <a:pos x="101" y="5"/>
                </a:cxn>
                <a:cxn ang="0">
                  <a:pos x="59" y="4"/>
                </a:cxn>
                <a:cxn ang="0">
                  <a:pos x="38" y="5"/>
                </a:cxn>
                <a:cxn ang="0">
                  <a:pos x="17" y="6"/>
                </a:cxn>
                <a:cxn ang="0">
                  <a:pos x="17" y="6"/>
                </a:cxn>
                <a:cxn ang="0">
                  <a:pos x="11" y="9"/>
                </a:cxn>
                <a:cxn ang="0">
                  <a:pos x="6" y="11"/>
                </a:cxn>
                <a:cxn ang="0">
                  <a:pos x="2" y="17"/>
                </a:cxn>
                <a:cxn ang="0">
                  <a:pos x="0" y="25"/>
                </a:cxn>
                <a:cxn ang="0">
                  <a:pos x="0" y="31"/>
                </a:cxn>
                <a:cxn ang="0">
                  <a:pos x="0" y="31"/>
                </a:cxn>
                <a:cxn ang="0">
                  <a:pos x="2" y="38"/>
                </a:cxn>
                <a:cxn ang="0">
                  <a:pos x="4" y="43"/>
                </a:cxn>
                <a:cxn ang="0">
                  <a:pos x="9" y="45"/>
                </a:cxn>
                <a:cxn ang="0">
                  <a:pos x="15" y="48"/>
                </a:cxn>
                <a:cxn ang="0">
                  <a:pos x="20" y="48"/>
                </a:cxn>
                <a:cxn ang="0">
                  <a:pos x="25" y="47"/>
                </a:cxn>
                <a:cxn ang="0">
                  <a:pos x="29" y="44"/>
                </a:cxn>
                <a:cxn ang="0">
                  <a:pos x="33" y="40"/>
                </a:cxn>
                <a:cxn ang="0">
                  <a:pos x="33" y="40"/>
                </a:cxn>
                <a:cxn ang="0">
                  <a:pos x="71" y="38"/>
                </a:cxn>
                <a:cxn ang="0">
                  <a:pos x="109" y="39"/>
                </a:cxn>
                <a:cxn ang="0">
                  <a:pos x="147" y="40"/>
                </a:cxn>
                <a:cxn ang="0">
                  <a:pos x="183" y="42"/>
                </a:cxn>
                <a:cxn ang="0">
                  <a:pos x="183" y="42"/>
                </a:cxn>
                <a:cxn ang="0">
                  <a:pos x="223" y="40"/>
                </a:cxn>
                <a:cxn ang="0">
                  <a:pos x="261" y="38"/>
                </a:cxn>
                <a:cxn ang="0">
                  <a:pos x="299" y="35"/>
                </a:cxn>
                <a:cxn ang="0">
                  <a:pos x="338" y="34"/>
                </a:cxn>
                <a:cxn ang="0">
                  <a:pos x="338" y="34"/>
                </a:cxn>
                <a:cxn ang="0">
                  <a:pos x="342" y="32"/>
                </a:cxn>
                <a:cxn ang="0">
                  <a:pos x="344" y="31"/>
                </a:cxn>
                <a:cxn ang="0">
                  <a:pos x="350" y="27"/>
                </a:cxn>
                <a:cxn ang="0">
                  <a:pos x="354" y="22"/>
                </a:cxn>
                <a:cxn ang="0">
                  <a:pos x="355" y="15"/>
                </a:cxn>
                <a:cxn ang="0">
                  <a:pos x="354" y="9"/>
                </a:cxn>
                <a:cxn ang="0">
                  <a:pos x="350" y="4"/>
                </a:cxn>
                <a:cxn ang="0">
                  <a:pos x="344" y="1"/>
                </a:cxn>
                <a:cxn ang="0">
                  <a:pos x="342" y="0"/>
                </a:cxn>
                <a:cxn ang="0">
                  <a:pos x="338" y="0"/>
                </a:cxn>
                <a:cxn ang="0">
                  <a:pos x="338" y="0"/>
                </a:cxn>
              </a:cxnLst>
              <a:rect l="0" t="0" r="r" b="b"/>
              <a:pathLst>
                <a:path w="355" h="48">
                  <a:moveTo>
                    <a:pt x="338" y="0"/>
                  </a:moveTo>
                  <a:lnTo>
                    <a:pt x="338" y="0"/>
                  </a:lnTo>
                  <a:lnTo>
                    <a:pt x="299" y="1"/>
                  </a:lnTo>
                  <a:lnTo>
                    <a:pt x="261" y="4"/>
                  </a:lnTo>
                  <a:lnTo>
                    <a:pt x="223" y="6"/>
                  </a:lnTo>
                  <a:lnTo>
                    <a:pt x="183" y="6"/>
                  </a:lnTo>
                  <a:lnTo>
                    <a:pt x="183" y="6"/>
                  </a:lnTo>
                  <a:lnTo>
                    <a:pt x="143" y="6"/>
                  </a:lnTo>
                  <a:lnTo>
                    <a:pt x="101" y="5"/>
                  </a:lnTo>
                  <a:lnTo>
                    <a:pt x="59" y="4"/>
                  </a:lnTo>
                  <a:lnTo>
                    <a:pt x="38" y="5"/>
                  </a:lnTo>
                  <a:lnTo>
                    <a:pt x="17" y="6"/>
                  </a:lnTo>
                  <a:lnTo>
                    <a:pt x="17" y="6"/>
                  </a:lnTo>
                  <a:lnTo>
                    <a:pt x="11" y="9"/>
                  </a:lnTo>
                  <a:lnTo>
                    <a:pt x="6" y="11"/>
                  </a:lnTo>
                  <a:lnTo>
                    <a:pt x="2" y="17"/>
                  </a:lnTo>
                  <a:lnTo>
                    <a:pt x="0" y="25"/>
                  </a:lnTo>
                  <a:lnTo>
                    <a:pt x="0" y="31"/>
                  </a:lnTo>
                  <a:lnTo>
                    <a:pt x="0" y="31"/>
                  </a:lnTo>
                  <a:lnTo>
                    <a:pt x="2" y="38"/>
                  </a:lnTo>
                  <a:lnTo>
                    <a:pt x="4" y="43"/>
                  </a:lnTo>
                  <a:lnTo>
                    <a:pt x="9" y="45"/>
                  </a:lnTo>
                  <a:lnTo>
                    <a:pt x="15" y="48"/>
                  </a:lnTo>
                  <a:lnTo>
                    <a:pt x="20" y="48"/>
                  </a:lnTo>
                  <a:lnTo>
                    <a:pt x="25" y="47"/>
                  </a:lnTo>
                  <a:lnTo>
                    <a:pt x="29" y="44"/>
                  </a:lnTo>
                  <a:lnTo>
                    <a:pt x="33" y="40"/>
                  </a:lnTo>
                  <a:lnTo>
                    <a:pt x="33" y="40"/>
                  </a:lnTo>
                  <a:lnTo>
                    <a:pt x="71" y="38"/>
                  </a:lnTo>
                  <a:lnTo>
                    <a:pt x="109" y="39"/>
                  </a:lnTo>
                  <a:lnTo>
                    <a:pt x="147" y="40"/>
                  </a:lnTo>
                  <a:lnTo>
                    <a:pt x="183" y="42"/>
                  </a:lnTo>
                  <a:lnTo>
                    <a:pt x="183" y="42"/>
                  </a:lnTo>
                  <a:lnTo>
                    <a:pt x="223" y="40"/>
                  </a:lnTo>
                  <a:lnTo>
                    <a:pt x="261" y="38"/>
                  </a:lnTo>
                  <a:lnTo>
                    <a:pt x="299" y="35"/>
                  </a:lnTo>
                  <a:lnTo>
                    <a:pt x="338" y="34"/>
                  </a:lnTo>
                  <a:lnTo>
                    <a:pt x="338" y="34"/>
                  </a:lnTo>
                  <a:lnTo>
                    <a:pt x="342" y="32"/>
                  </a:lnTo>
                  <a:lnTo>
                    <a:pt x="344" y="31"/>
                  </a:lnTo>
                  <a:lnTo>
                    <a:pt x="350" y="27"/>
                  </a:lnTo>
                  <a:lnTo>
                    <a:pt x="354" y="22"/>
                  </a:lnTo>
                  <a:lnTo>
                    <a:pt x="355" y="15"/>
                  </a:lnTo>
                  <a:lnTo>
                    <a:pt x="354" y="9"/>
                  </a:lnTo>
                  <a:lnTo>
                    <a:pt x="350" y="4"/>
                  </a:lnTo>
                  <a:lnTo>
                    <a:pt x="344" y="1"/>
                  </a:lnTo>
                  <a:lnTo>
                    <a:pt x="342" y="0"/>
                  </a:lnTo>
                  <a:lnTo>
                    <a:pt x="338" y="0"/>
                  </a:lnTo>
                  <a:lnTo>
                    <a:pt x="3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3" name="Freeform 1259"/>
            <p:cNvSpPr/>
            <p:nvPr/>
          </p:nvSpPr>
          <p:spPr bwMode="auto">
            <a:xfrm>
              <a:off x="5527676" y="2443163"/>
              <a:ext cx="331788" cy="17463"/>
            </a:xfrm>
            <a:custGeom>
              <a:avLst/>
              <a:gdLst/>
              <a:ahLst/>
              <a:cxnLst>
                <a:cxn ang="0">
                  <a:pos x="815" y="0"/>
                </a:cxn>
                <a:cxn ang="0">
                  <a:pos x="729" y="0"/>
                </a:cxn>
                <a:cxn ang="0">
                  <a:pos x="729" y="0"/>
                </a:cxn>
                <a:cxn ang="0">
                  <a:pos x="703" y="1"/>
                </a:cxn>
                <a:cxn ang="0">
                  <a:pos x="677" y="4"/>
                </a:cxn>
                <a:cxn ang="0">
                  <a:pos x="652" y="7"/>
                </a:cxn>
                <a:cxn ang="0">
                  <a:pos x="624" y="9"/>
                </a:cxn>
                <a:cxn ang="0">
                  <a:pos x="624" y="9"/>
                </a:cxn>
                <a:cxn ang="0">
                  <a:pos x="579" y="10"/>
                </a:cxn>
                <a:cxn ang="0">
                  <a:pos x="533" y="9"/>
                </a:cxn>
                <a:cxn ang="0">
                  <a:pos x="487" y="8"/>
                </a:cxn>
                <a:cxn ang="0">
                  <a:pos x="441" y="8"/>
                </a:cxn>
                <a:cxn ang="0">
                  <a:pos x="19" y="8"/>
                </a:cxn>
                <a:cxn ang="0">
                  <a:pos x="19" y="8"/>
                </a:cxn>
                <a:cxn ang="0">
                  <a:pos x="15" y="8"/>
                </a:cxn>
                <a:cxn ang="0">
                  <a:pos x="11" y="9"/>
                </a:cxn>
                <a:cxn ang="0">
                  <a:pos x="6" y="13"/>
                </a:cxn>
                <a:cxn ang="0">
                  <a:pos x="2" y="18"/>
                </a:cxn>
                <a:cxn ang="0">
                  <a:pos x="0" y="25"/>
                </a:cxn>
                <a:cxn ang="0">
                  <a:pos x="2" y="30"/>
                </a:cxn>
                <a:cxn ang="0">
                  <a:pos x="6" y="37"/>
                </a:cxn>
                <a:cxn ang="0">
                  <a:pos x="11" y="41"/>
                </a:cxn>
                <a:cxn ang="0">
                  <a:pos x="15" y="41"/>
                </a:cxn>
                <a:cxn ang="0">
                  <a:pos x="19" y="42"/>
                </a:cxn>
                <a:cxn ang="0">
                  <a:pos x="441" y="42"/>
                </a:cxn>
                <a:cxn ang="0">
                  <a:pos x="441" y="42"/>
                </a:cxn>
                <a:cxn ang="0">
                  <a:pos x="533" y="42"/>
                </a:cxn>
                <a:cxn ang="0">
                  <a:pos x="624" y="43"/>
                </a:cxn>
                <a:cxn ang="0">
                  <a:pos x="624" y="43"/>
                </a:cxn>
                <a:cxn ang="0">
                  <a:pos x="645" y="42"/>
                </a:cxn>
                <a:cxn ang="0">
                  <a:pos x="666" y="39"/>
                </a:cxn>
                <a:cxn ang="0">
                  <a:pos x="687" y="35"/>
                </a:cxn>
                <a:cxn ang="0">
                  <a:pos x="708" y="34"/>
                </a:cxn>
                <a:cxn ang="0">
                  <a:pos x="815" y="34"/>
                </a:cxn>
                <a:cxn ang="0">
                  <a:pos x="815" y="34"/>
                </a:cxn>
                <a:cxn ang="0">
                  <a:pos x="819" y="34"/>
                </a:cxn>
                <a:cxn ang="0">
                  <a:pos x="823" y="33"/>
                </a:cxn>
                <a:cxn ang="0">
                  <a:pos x="829" y="29"/>
                </a:cxn>
                <a:cxn ang="0">
                  <a:pos x="832" y="24"/>
                </a:cxn>
                <a:cxn ang="0">
                  <a:pos x="834" y="17"/>
                </a:cxn>
                <a:cxn ang="0">
                  <a:pos x="832" y="10"/>
                </a:cxn>
                <a:cxn ang="0">
                  <a:pos x="829" y="5"/>
                </a:cxn>
                <a:cxn ang="0">
                  <a:pos x="823" y="1"/>
                </a:cxn>
                <a:cxn ang="0">
                  <a:pos x="819" y="0"/>
                </a:cxn>
                <a:cxn ang="0">
                  <a:pos x="815" y="0"/>
                </a:cxn>
                <a:cxn ang="0">
                  <a:pos x="815" y="0"/>
                </a:cxn>
              </a:cxnLst>
              <a:rect l="0" t="0" r="r" b="b"/>
              <a:pathLst>
                <a:path w="834" h="43">
                  <a:moveTo>
                    <a:pt x="815" y="0"/>
                  </a:moveTo>
                  <a:lnTo>
                    <a:pt x="729" y="0"/>
                  </a:lnTo>
                  <a:lnTo>
                    <a:pt x="729" y="0"/>
                  </a:lnTo>
                  <a:lnTo>
                    <a:pt x="703" y="1"/>
                  </a:lnTo>
                  <a:lnTo>
                    <a:pt x="677" y="4"/>
                  </a:lnTo>
                  <a:lnTo>
                    <a:pt x="652" y="7"/>
                  </a:lnTo>
                  <a:lnTo>
                    <a:pt x="624" y="9"/>
                  </a:lnTo>
                  <a:lnTo>
                    <a:pt x="624" y="9"/>
                  </a:lnTo>
                  <a:lnTo>
                    <a:pt x="579" y="10"/>
                  </a:lnTo>
                  <a:lnTo>
                    <a:pt x="533" y="9"/>
                  </a:lnTo>
                  <a:lnTo>
                    <a:pt x="487" y="8"/>
                  </a:lnTo>
                  <a:lnTo>
                    <a:pt x="441" y="8"/>
                  </a:lnTo>
                  <a:lnTo>
                    <a:pt x="19" y="8"/>
                  </a:lnTo>
                  <a:lnTo>
                    <a:pt x="19" y="8"/>
                  </a:lnTo>
                  <a:lnTo>
                    <a:pt x="15" y="8"/>
                  </a:lnTo>
                  <a:lnTo>
                    <a:pt x="11" y="9"/>
                  </a:lnTo>
                  <a:lnTo>
                    <a:pt x="6" y="13"/>
                  </a:lnTo>
                  <a:lnTo>
                    <a:pt x="2" y="18"/>
                  </a:lnTo>
                  <a:lnTo>
                    <a:pt x="0" y="25"/>
                  </a:lnTo>
                  <a:lnTo>
                    <a:pt x="2" y="30"/>
                  </a:lnTo>
                  <a:lnTo>
                    <a:pt x="6" y="37"/>
                  </a:lnTo>
                  <a:lnTo>
                    <a:pt x="11" y="41"/>
                  </a:lnTo>
                  <a:lnTo>
                    <a:pt x="15" y="41"/>
                  </a:lnTo>
                  <a:lnTo>
                    <a:pt x="19" y="42"/>
                  </a:lnTo>
                  <a:lnTo>
                    <a:pt x="441" y="42"/>
                  </a:lnTo>
                  <a:lnTo>
                    <a:pt x="441" y="42"/>
                  </a:lnTo>
                  <a:lnTo>
                    <a:pt x="533" y="42"/>
                  </a:lnTo>
                  <a:lnTo>
                    <a:pt x="624" y="43"/>
                  </a:lnTo>
                  <a:lnTo>
                    <a:pt x="624" y="43"/>
                  </a:lnTo>
                  <a:lnTo>
                    <a:pt x="645" y="42"/>
                  </a:lnTo>
                  <a:lnTo>
                    <a:pt x="666" y="39"/>
                  </a:lnTo>
                  <a:lnTo>
                    <a:pt x="687" y="35"/>
                  </a:lnTo>
                  <a:lnTo>
                    <a:pt x="708" y="34"/>
                  </a:lnTo>
                  <a:lnTo>
                    <a:pt x="815" y="34"/>
                  </a:lnTo>
                  <a:lnTo>
                    <a:pt x="815" y="34"/>
                  </a:lnTo>
                  <a:lnTo>
                    <a:pt x="819" y="34"/>
                  </a:lnTo>
                  <a:lnTo>
                    <a:pt x="823" y="33"/>
                  </a:lnTo>
                  <a:lnTo>
                    <a:pt x="829" y="29"/>
                  </a:lnTo>
                  <a:lnTo>
                    <a:pt x="832" y="24"/>
                  </a:lnTo>
                  <a:lnTo>
                    <a:pt x="834" y="17"/>
                  </a:lnTo>
                  <a:lnTo>
                    <a:pt x="832" y="10"/>
                  </a:lnTo>
                  <a:lnTo>
                    <a:pt x="829" y="5"/>
                  </a:lnTo>
                  <a:lnTo>
                    <a:pt x="823" y="1"/>
                  </a:lnTo>
                  <a:lnTo>
                    <a:pt x="819" y="0"/>
                  </a:lnTo>
                  <a:lnTo>
                    <a:pt x="815" y="0"/>
                  </a:lnTo>
                  <a:lnTo>
                    <a:pt x="815"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4" name="Freeform 1260"/>
            <p:cNvSpPr/>
            <p:nvPr/>
          </p:nvSpPr>
          <p:spPr bwMode="auto">
            <a:xfrm>
              <a:off x="5362576" y="2519363"/>
              <a:ext cx="487363" cy="19050"/>
            </a:xfrm>
            <a:custGeom>
              <a:avLst/>
              <a:gdLst/>
              <a:ahLst/>
              <a:cxnLst>
                <a:cxn ang="0">
                  <a:pos x="1211" y="15"/>
                </a:cxn>
                <a:cxn ang="0">
                  <a:pos x="1211" y="15"/>
                </a:cxn>
                <a:cxn ang="0">
                  <a:pos x="1062" y="14"/>
                </a:cxn>
                <a:cxn ang="0">
                  <a:pos x="913" y="13"/>
                </a:cxn>
                <a:cxn ang="0">
                  <a:pos x="615" y="7"/>
                </a:cxn>
                <a:cxn ang="0">
                  <a:pos x="315" y="2"/>
                </a:cxn>
                <a:cxn ang="0">
                  <a:pos x="166" y="1"/>
                </a:cxn>
                <a:cxn ang="0">
                  <a:pos x="17" y="0"/>
                </a:cxn>
                <a:cxn ang="0">
                  <a:pos x="17" y="0"/>
                </a:cxn>
                <a:cxn ang="0">
                  <a:pos x="13" y="1"/>
                </a:cxn>
                <a:cxn ang="0">
                  <a:pos x="9" y="1"/>
                </a:cxn>
                <a:cxn ang="0">
                  <a:pos x="4" y="5"/>
                </a:cxn>
                <a:cxn ang="0">
                  <a:pos x="1" y="11"/>
                </a:cxn>
                <a:cxn ang="0">
                  <a:pos x="0" y="17"/>
                </a:cxn>
                <a:cxn ang="0">
                  <a:pos x="1" y="23"/>
                </a:cxn>
                <a:cxn ang="0">
                  <a:pos x="4" y="28"/>
                </a:cxn>
                <a:cxn ang="0">
                  <a:pos x="9" y="32"/>
                </a:cxn>
                <a:cxn ang="0">
                  <a:pos x="13" y="34"/>
                </a:cxn>
                <a:cxn ang="0">
                  <a:pos x="17" y="34"/>
                </a:cxn>
                <a:cxn ang="0">
                  <a:pos x="17" y="34"/>
                </a:cxn>
                <a:cxn ang="0">
                  <a:pos x="166" y="35"/>
                </a:cxn>
                <a:cxn ang="0">
                  <a:pos x="315" y="36"/>
                </a:cxn>
                <a:cxn ang="0">
                  <a:pos x="615" y="41"/>
                </a:cxn>
                <a:cxn ang="0">
                  <a:pos x="913" y="47"/>
                </a:cxn>
                <a:cxn ang="0">
                  <a:pos x="1062" y="49"/>
                </a:cxn>
                <a:cxn ang="0">
                  <a:pos x="1211" y="49"/>
                </a:cxn>
                <a:cxn ang="0">
                  <a:pos x="1211" y="49"/>
                </a:cxn>
                <a:cxn ang="0">
                  <a:pos x="1215" y="49"/>
                </a:cxn>
                <a:cxn ang="0">
                  <a:pos x="1219" y="48"/>
                </a:cxn>
                <a:cxn ang="0">
                  <a:pos x="1224" y="44"/>
                </a:cxn>
                <a:cxn ang="0">
                  <a:pos x="1227" y="39"/>
                </a:cxn>
                <a:cxn ang="0">
                  <a:pos x="1228" y="32"/>
                </a:cxn>
                <a:cxn ang="0">
                  <a:pos x="1227" y="26"/>
                </a:cxn>
                <a:cxn ang="0">
                  <a:pos x="1224" y="21"/>
                </a:cxn>
                <a:cxn ang="0">
                  <a:pos x="1219" y="17"/>
                </a:cxn>
                <a:cxn ang="0">
                  <a:pos x="1215" y="15"/>
                </a:cxn>
                <a:cxn ang="0">
                  <a:pos x="1211" y="15"/>
                </a:cxn>
                <a:cxn ang="0">
                  <a:pos x="1211" y="15"/>
                </a:cxn>
              </a:cxnLst>
              <a:rect l="0" t="0" r="r" b="b"/>
              <a:pathLst>
                <a:path w="1228" h="49">
                  <a:moveTo>
                    <a:pt x="1211" y="15"/>
                  </a:moveTo>
                  <a:lnTo>
                    <a:pt x="1211" y="15"/>
                  </a:lnTo>
                  <a:lnTo>
                    <a:pt x="1062" y="14"/>
                  </a:lnTo>
                  <a:lnTo>
                    <a:pt x="913" y="13"/>
                  </a:lnTo>
                  <a:lnTo>
                    <a:pt x="615" y="7"/>
                  </a:lnTo>
                  <a:lnTo>
                    <a:pt x="315" y="2"/>
                  </a:lnTo>
                  <a:lnTo>
                    <a:pt x="166" y="1"/>
                  </a:lnTo>
                  <a:lnTo>
                    <a:pt x="17" y="0"/>
                  </a:lnTo>
                  <a:lnTo>
                    <a:pt x="17" y="0"/>
                  </a:lnTo>
                  <a:lnTo>
                    <a:pt x="13" y="1"/>
                  </a:lnTo>
                  <a:lnTo>
                    <a:pt x="9" y="1"/>
                  </a:lnTo>
                  <a:lnTo>
                    <a:pt x="4" y="5"/>
                  </a:lnTo>
                  <a:lnTo>
                    <a:pt x="1" y="11"/>
                  </a:lnTo>
                  <a:lnTo>
                    <a:pt x="0" y="17"/>
                  </a:lnTo>
                  <a:lnTo>
                    <a:pt x="1" y="23"/>
                  </a:lnTo>
                  <a:lnTo>
                    <a:pt x="4" y="28"/>
                  </a:lnTo>
                  <a:lnTo>
                    <a:pt x="9" y="32"/>
                  </a:lnTo>
                  <a:lnTo>
                    <a:pt x="13" y="34"/>
                  </a:lnTo>
                  <a:lnTo>
                    <a:pt x="17" y="34"/>
                  </a:lnTo>
                  <a:lnTo>
                    <a:pt x="17" y="34"/>
                  </a:lnTo>
                  <a:lnTo>
                    <a:pt x="166" y="35"/>
                  </a:lnTo>
                  <a:lnTo>
                    <a:pt x="315" y="36"/>
                  </a:lnTo>
                  <a:lnTo>
                    <a:pt x="615" y="41"/>
                  </a:lnTo>
                  <a:lnTo>
                    <a:pt x="913" y="47"/>
                  </a:lnTo>
                  <a:lnTo>
                    <a:pt x="1062" y="49"/>
                  </a:lnTo>
                  <a:lnTo>
                    <a:pt x="1211" y="49"/>
                  </a:lnTo>
                  <a:lnTo>
                    <a:pt x="1211" y="49"/>
                  </a:lnTo>
                  <a:lnTo>
                    <a:pt x="1215" y="49"/>
                  </a:lnTo>
                  <a:lnTo>
                    <a:pt x="1219" y="48"/>
                  </a:lnTo>
                  <a:lnTo>
                    <a:pt x="1224" y="44"/>
                  </a:lnTo>
                  <a:lnTo>
                    <a:pt x="1227" y="39"/>
                  </a:lnTo>
                  <a:lnTo>
                    <a:pt x="1228" y="32"/>
                  </a:lnTo>
                  <a:lnTo>
                    <a:pt x="1227" y="26"/>
                  </a:lnTo>
                  <a:lnTo>
                    <a:pt x="1224" y="21"/>
                  </a:lnTo>
                  <a:lnTo>
                    <a:pt x="1219" y="17"/>
                  </a:lnTo>
                  <a:lnTo>
                    <a:pt x="1215" y="15"/>
                  </a:lnTo>
                  <a:lnTo>
                    <a:pt x="1211" y="15"/>
                  </a:lnTo>
                  <a:lnTo>
                    <a:pt x="1211" y="1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5" name="Freeform 1261"/>
            <p:cNvSpPr/>
            <p:nvPr/>
          </p:nvSpPr>
          <p:spPr bwMode="auto">
            <a:xfrm>
              <a:off x="5429251" y="2111375"/>
              <a:ext cx="22225" cy="257175"/>
            </a:xfrm>
            <a:custGeom>
              <a:avLst/>
              <a:gdLst/>
              <a:ahLst/>
              <a:cxnLst>
                <a:cxn ang="0">
                  <a:pos x="52" y="524"/>
                </a:cxn>
                <a:cxn ang="0">
                  <a:pos x="52" y="341"/>
                </a:cxn>
                <a:cxn ang="0">
                  <a:pos x="50" y="298"/>
                </a:cxn>
                <a:cxn ang="0">
                  <a:pos x="38" y="211"/>
                </a:cxn>
                <a:cxn ang="0">
                  <a:pos x="35" y="167"/>
                </a:cxn>
                <a:cxn ang="0">
                  <a:pos x="33" y="135"/>
                </a:cxn>
                <a:cxn ang="0">
                  <a:pos x="30" y="75"/>
                </a:cxn>
                <a:cxn ang="0">
                  <a:pos x="34" y="39"/>
                </a:cxn>
                <a:cxn ang="0">
                  <a:pos x="38" y="25"/>
                </a:cxn>
                <a:cxn ang="0">
                  <a:pos x="41" y="22"/>
                </a:cxn>
                <a:cxn ang="0">
                  <a:pos x="39" y="12"/>
                </a:cxn>
                <a:cxn ang="0">
                  <a:pos x="31" y="3"/>
                </a:cxn>
                <a:cxn ang="0">
                  <a:pos x="20" y="0"/>
                </a:cxn>
                <a:cxn ang="0">
                  <a:pos x="12" y="5"/>
                </a:cxn>
                <a:cxn ang="0">
                  <a:pos x="9" y="8"/>
                </a:cxn>
                <a:cxn ang="0">
                  <a:pos x="1" y="29"/>
                </a:cxn>
                <a:cxn ang="0">
                  <a:pos x="0" y="50"/>
                </a:cxn>
                <a:cxn ang="0">
                  <a:pos x="1" y="93"/>
                </a:cxn>
                <a:cxn ang="0">
                  <a:pos x="1" y="132"/>
                </a:cxn>
                <a:cxn ang="0">
                  <a:pos x="4" y="212"/>
                </a:cxn>
                <a:cxn ang="0">
                  <a:pos x="9" y="252"/>
                </a:cxn>
                <a:cxn ang="0">
                  <a:pos x="13" y="276"/>
                </a:cxn>
                <a:cxn ang="0">
                  <a:pos x="17" y="323"/>
                </a:cxn>
                <a:cxn ang="0">
                  <a:pos x="18" y="394"/>
                </a:cxn>
                <a:cxn ang="0">
                  <a:pos x="18" y="524"/>
                </a:cxn>
                <a:cxn ang="0">
                  <a:pos x="20" y="548"/>
                </a:cxn>
                <a:cxn ang="0">
                  <a:pos x="21" y="589"/>
                </a:cxn>
                <a:cxn ang="0">
                  <a:pos x="18" y="613"/>
                </a:cxn>
                <a:cxn ang="0">
                  <a:pos x="14" y="624"/>
                </a:cxn>
                <a:cxn ang="0">
                  <a:pos x="13" y="632"/>
                </a:cxn>
                <a:cxn ang="0">
                  <a:pos x="17" y="643"/>
                </a:cxn>
                <a:cxn ang="0">
                  <a:pos x="27" y="650"/>
                </a:cxn>
                <a:cxn ang="0">
                  <a:pos x="39" y="647"/>
                </a:cxn>
                <a:cxn ang="0">
                  <a:pos x="44" y="642"/>
                </a:cxn>
                <a:cxn ang="0">
                  <a:pos x="50" y="628"/>
                </a:cxn>
                <a:cxn ang="0">
                  <a:pos x="55" y="599"/>
                </a:cxn>
                <a:cxn ang="0">
                  <a:pos x="54" y="555"/>
                </a:cxn>
                <a:cxn ang="0">
                  <a:pos x="52" y="524"/>
                </a:cxn>
              </a:cxnLst>
              <a:rect l="0" t="0" r="r" b="b"/>
              <a:pathLst>
                <a:path w="55" h="650">
                  <a:moveTo>
                    <a:pt x="52" y="524"/>
                  </a:moveTo>
                  <a:lnTo>
                    <a:pt x="52" y="524"/>
                  </a:lnTo>
                  <a:lnTo>
                    <a:pt x="52" y="341"/>
                  </a:lnTo>
                  <a:lnTo>
                    <a:pt x="52" y="341"/>
                  </a:lnTo>
                  <a:lnTo>
                    <a:pt x="51" y="319"/>
                  </a:lnTo>
                  <a:lnTo>
                    <a:pt x="50" y="298"/>
                  </a:lnTo>
                  <a:lnTo>
                    <a:pt x="43" y="254"/>
                  </a:lnTo>
                  <a:lnTo>
                    <a:pt x="38" y="211"/>
                  </a:lnTo>
                  <a:lnTo>
                    <a:pt x="35" y="190"/>
                  </a:lnTo>
                  <a:lnTo>
                    <a:pt x="35" y="167"/>
                  </a:lnTo>
                  <a:lnTo>
                    <a:pt x="35" y="167"/>
                  </a:lnTo>
                  <a:lnTo>
                    <a:pt x="33" y="135"/>
                  </a:lnTo>
                  <a:lnTo>
                    <a:pt x="30" y="95"/>
                  </a:lnTo>
                  <a:lnTo>
                    <a:pt x="30" y="75"/>
                  </a:lnTo>
                  <a:lnTo>
                    <a:pt x="30" y="56"/>
                  </a:lnTo>
                  <a:lnTo>
                    <a:pt x="34" y="39"/>
                  </a:lnTo>
                  <a:lnTo>
                    <a:pt x="35" y="31"/>
                  </a:lnTo>
                  <a:lnTo>
                    <a:pt x="38" y="25"/>
                  </a:lnTo>
                  <a:lnTo>
                    <a:pt x="38" y="25"/>
                  </a:lnTo>
                  <a:lnTo>
                    <a:pt x="41" y="22"/>
                  </a:lnTo>
                  <a:lnTo>
                    <a:pt x="41" y="18"/>
                  </a:lnTo>
                  <a:lnTo>
                    <a:pt x="39" y="12"/>
                  </a:lnTo>
                  <a:lnTo>
                    <a:pt x="37" y="7"/>
                  </a:lnTo>
                  <a:lnTo>
                    <a:pt x="31" y="3"/>
                  </a:lnTo>
                  <a:lnTo>
                    <a:pt x="26" y="0"/>
                  </a:lnTo>
                  <a:lnTo>
                    <a:pt x="20" y="0"/>
                  </a:lnTo>
                  <a:lnTo>
                    <a:pt x="13" y="3"/>
                  </a:lnTo>
                  <a:lnTo>
                    <a:pt x="12" y="5"/>
                  </a:lnTo>
                  <a:lnTo>
                    <a:pt x="9" y="8"/>
                  </a:lnTo>
                  <a:lnTo>
                    <a:pt x="9" y="8"/>
                  </a:lnTo>
                  <a:lnTo>
                    <a:pt x="4" y="18"/>
                  </a:lnTo>
                  <a:lnTo>
                    <a:pt x="1" y="29"/>
                  </a:lnTo>
                  <a:lnTo>
                    <a:pt x="0" y="38"/>
                  </a:lnTo>
                  <a:lnTo>
                    <a:pt x="0" y="50"/>
                  </a:lnTo>
                  <a:lnTo>
                    <a:pt x="0" y="71"/>
                  </a:lnTo>
                  <a:lnTo>
                    <a:pt x="1" y="93"/>
                  </a:lnTo>
                  <a:lnTo>
                    <a:pt x="1" y="93"/>
                  </a:lnTo>
                  <a:lnTo>
                    <a:pt x="1" y="132"/>
                  </a:lnTo>
                  <a:lnTo>
                    <a:pt x="1" y="173"/>
                  </a:lnTo>
                  <a:lnTo>
                    <a:pt x="4" y="212"/>
                  </a:lnTo>
                  <a:lnTo>
                    <a:pt x="5" y="231"/>
                  </a:lnTo>
                  <a:lnTo>
                    <a:pt x="9" y="252"/>
                  </a:lnTo>
                  <a:lnTo>
                    <a:pt x="9" y="252"/>
                  </a:lnTo>
                  <a:lnTo>
                    <a:pt x="13" y="276"/>
                  </a:lnTo>
                  <a:lnTo>
                    <a:pt x="16" y="299"/>
                  </a:lnTo>
                  <a:lnTo>
                    <a:pt x="17" y="323"/>
                  </a:lnTo>
                  <a:lnTo>
                    <a:pt x="18" y="347"/>
                  </a:lnTo>
                  <a:lnTo>
                    <a:pt x="18" y="394"/>
                  </a:lnTo>
                  <a:lnTo>
                    <a:pt x="18" y="442"/>
                  </a:lnTo>
                  <a:lnTo>
                    <a:pt x="18" y="524"/>
                  </a:lnTo>
                  <a:lnTo>
                    <a:pt x="18" y="524"/>
                  </a:lnTo>
                  <a:lnTo>
                    <a:pt x="20" y="548"/>
                  </a:lnTo>
                  <a:lnTo>
                    <a:pt x="21" y="575"/>
                  </a:lnTo>
                  <a:lnTo>
                    <a:pt x="21" y="589"/>
                  </a:lnTo>
                  <a:lnTo>
                    <a:pt x="21" y="602"/>
                  </a:lnTo>
                  <a:lnTo>
                    <a:pt x="18" y="613"/>
                  </a:lnTo>
                  <a:lnTo>
                    <a:pt x="14" y="624"/>
                  </a:lnTo>
                  <a:lnTo>
                    <a:pt x="14" y="624"/>
                  </a:lnTo>
                  <a:lnTo>
                    <a:pt x="13" y="628"/>
                  </a:lnTo>
                  <a:lnTo>
                    <a:pt x="13" y="632"/>
                  </a:lnTo>
                  <a:lnTo>
                    <a:pt x="13" y="638"/>
                  </a:lnTo>
                  <a:lnTo>
                    <a:pt x="17" y="643"/>
                  </a:lnTo>
                  <a:lnTo>
                    <a:pt x="22" y="647"/>
                  </a:lnTo>
                  <a:lnTo>
                    <a:pt x="27" y="650"/>
                  </a:lnTo>
                  <a:lnTo>
                    <a:pt x="34" y="650"/>
                  </a:lnTo>
                  <a:lnTo>
                    <a:pt x="39" y="647"/>
                  </a:lnTo>
                  <a:lnTo>
                    <a:pt x="42" y="645"/>
                  </a:lnTo>
                  <a:lnTo>
                    <a:pt x="44" y="642"/>
                  </a:lnTo>
                  <a:lnTo>
                    <a:pt x="44" y="642"/>
                  </a:lnTo>
                  <a:lnTo>
                    <a:pt x="50" y="628"/>
                  </a:lnTo>
                  <a:lnTo>
                    <a:pt x="52" y="615"/>
                  </a:lnTo>
                  <a:lnTo>
                    <a:pt x="55" y="599"/>
                  </a:lnTo>
                  <a:lnTo>
                    <a:pt x="55" y="585"/>
                  </a:lnTo>
                  <a:lnTo>
                    <a:pt x="54" y="555"/>
                  </a:lnTo>
                  <a:lnTo>
                    <a:pt x="52" y="524"/>
                  </a:lnTo>
                  <a:lnTo>
                    <a:pt x="52" y="52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6" name="Freeform 1262"/>
            <p:cNvSpPr/>
            <p:nvPr/>
          </p:nvSpPr>
          <p:spPr bwMode="auto">
            <a:xfrm>
              <a:off x="5519738" y="2112963"/>
              <a:ext cx="17463" cy="258763"/>
            </a:xfrm>
            <a:custGeom>
              <a:avLst/>
              <a:gdLst/>
              <a:ahLst/>
              <a:cxnLst>
                <a:cxn ang="0">
                  <a:pos x="42" y="629"/>
                </a:cxn>
                <a:cxn ang="0">
                  <a:pos x="42" y="629"/>
                </a:cxn>
                <a:cxn ang="0">
                  <a:pos x="38" y="594"/>
                </a:cxn>
                <a:cxn ang="0">
                  <a:pos x="36" y="557"/>
                </a:cxn>
                <a:cxn ang="0">
                  <a:pos x="34" y="521"/>
                </a:cxn>
                <a:cxn ang="0">
                  <a:pos x="34" y="484"/>
                </a:cxn>
                <a:cxn ang="0">
                  <a:pos x="36" y="410"/>
                </a:cxn>
                <a:cxn ang="0">
                  <a:pos x="37" y="336"/>
                </a:cxn>
                <a:cxn ang="0">
                  <a:pos x="37" y="17"/>
                </a:cxn>
                <a:cxn ang="0">
                  <a:pos x="37" y="17"/>
                </a:cxn>
                <a:cxn ang="0">
                  <a:pos x="37" y="13"/>
                </a:cxn>
                <a:cxn ang="0">
                  <a:pos x="36" y="11"/>
                </a:cxn>
                <a:cxn ang="0">
                  <a:pos x="32" y="5"/>
                </a:cxn>
                <a:cxn ang="0">
                  <a:pos x="26" y="2"/>
                </a:cxn>
                <a:cxn ang="0">
                  <a:pos x="20" y="0"/>
                </a:cxn>
                <a:cxn ang="0">
                  <a:pos x="15" y="2"/>
                </a:cxn>
                <a:cxn ang="0">
                  <a:pos x="8" y="5"/>
                </a:cxn>
                <a:cxn ang="0">
                  <a:pos x="4" y="11"/>
                </a:cxn>
                <a:cxn ang="0">
                  <a:pos x="4" y="13"/>
                </a:cxn>
                <a:cxn ang="0">
                  <a:pos x="3" y="17"/>
                </a:cxn>
                <a:cxn ang="0">
                  <a:pos x="3" y="336"/>
                </a:cxn>
                <a:cxn ang="0">
                  <a:pos x="3" y="336"/>
                </a:cxn>
                <a:cxn ang="0">
                  <a:pos x="2" y="412"/>
                </a:cxn>
                <a:cxn ang="0">
                  <a:pos x="0" y="488"/>
                </a:cxn>
                <a:cxn ang="0">
                  <a:pos x="0" y="526"/>
                </a:cxn>
                <a:cxn ang="0">
                  <a:pos x="2" y="564"/>
                </a:cxn>
                <a:cxn ang="0">
                  <a:pos x="4" y="602"/>
                </a:cxn>
                <a:cxn ang="0">
                  <a:pos x="9" y="638"/>
                </a:cxn>
                <a:cxn ang="0">
                  <a:pos x="9" y="638"/>
                </a:cxn>
                <a:cxn ang="0">
                  <a:pos x="11" y="642"/>
                </a:cxn>
                <a:cxn ang="0">
                  <a:pos x="12" y="645"/>
                </a:cxn>
                <a:cxn ang="0">
                  <a:pos x="17" y="649"/>
                </a:cxn>
                <a:cxn ang="0">
                  <a:pos x="22" y="650"/>
                </a:cxn>
                <a:cxn ang="0">
                  <a:pos x="29" y="650"/>
                </a:cxn>
                <a:cxn ang="0">
                  <a:pos x="34" y="648"/>
                </a:cxn>
                <a:cxn ang="0">
                  <a:pos x="40" y="642"/>
                </a:cxn>
                <a:cxn ang="0">
                  <a:pos x="42" y="637"/>
                </a:cxn>
                <a:cxn ang="0">
                  <a:pos x="43" y="633"/>
                </a:cxn>
                <a:cxn ang="0">
                  <a:pos x="42" y="629"/>
                </a:cxn>
                <a:cxn ang="0">
                  <a:pos x="42" y="629"/>
                </a:cxn>
              </a:cxnLst>
              <a:rect l="0" t="0" r="r" b="b"/>
              <a:pathLst>
                <a:path w="43" h="650">
                  <a:moveTo>
                    <a:pt x="42" y="629"/>
                  </a:moveTo>
                  <a:lnTo>
                    <a:pt x="42" y="629"/>
                  </a:lnTo>
                  <a:lnTo>
                    <a:pt x="38" y="594"/>
                  </a:lnTo>
                  <a:lnTo>
                    <a:pt x="36" y="557"/>
                  </a:lnTo>
                  <a:lnTo>
                    <a:pt x="34" y="521"/>
                  </a:lnTo>
                  <a:lnTo>
                    <a:pt x="34" y="484"/>
                  </a:lnTo>
                  <a:lnTo>
                    <a:pt x="36" y="410"/>
                  </a:lnTo>
                  <a:lnTo>
                    <a:pt x="37" y="336"/>
                  </a:lnTo>
                  <a:lnTo>
                    <a:pt x="37" y="17"/>
                  </a:lnTo>
                  <a:lnTo>
                    <a:pt x="37" y="17"/>
                  </a:lnTo>
                  <a:lnTo>
                    <a:pt x="37" y="13"/>
                  </a:lnTo>
                  <a:lnTo>
                    <a:pt x="36" y="11"/>
                  </a:lnTo>
                  <a:lnTo>
                    <a:pt x="32" y="5"/>
                  </a:lnTo>
                  <a:lnTo>
                    <a:pt x="26" y="2"/>
                  </a:lnTo>
                  <a:lnTo>
                    <a:pt x="20" y="0"/>
                  </a:lnTo>
                  <a:lnTo>
                    <a:pt x="15" y="2"/>
                  </a:lnTo>
                  <a:lnTo>
                    <a:pt x="8" y="5"/>
                  </a:lnTo>
                  <a:lnTo>
                    <a:pt x="4" y="11"/>
                  </a:lnTo>
                  <a:lnTo>
                    <a:pt x="4" y="13"/>
                  </a:lnTo>
                  <a:lnTo>
                    <a:pt x="3" y="17"/>
                  </a:lnTo>
                  <a:lnTo>
                    <a:pt x="3" y="336"/>
                  </a:lnTo>
                  <a:lnTo>
                    <a:pt x="3" y="336"/>
                  </a:lnTo>
                  <a:lnTo>
                    <a:pt x="2" y="412"/>
                  </a:lnTo>
                  <a:lnTo>
                    <a:pt x="0" y="488"/>
                  </a:lnTo>
                  <a:lnTo>
                    <a:pt x="0" y="526"/>
                  </a:lnTo>
                  <a:lnTo>
                    <a:pt x="2" y="564"/>
                  </a:lnTo>
                  <a:lnTo>
                    <a:pt x="4" y="602"/>
                  </a:lnTo>
                  <a:lnTo>
                    <a:pt x="9" y="638"/>
                  </a:lnTo>
                  <a:lnTo>
                    <a:pt x="9" y="638"/>
                  </a:lnTo>
                  <a:lnTo>
                    <a:pt x="11" y="642"/>
                  </a:lnTo>
                  <a:lnTo>
                    <a:pt x="12" y="645"/>
                  </a:lnTo>
                  <a:lnTo>
                    <a:pt x="17" y="649"/>
                  </a:lnTo>
                  <a:lnTo>
                    <a:pt x="22" y="650"/>
                  </a:lnTo>
                  <a:lnTo>
                    <a:pt x="29" y="650"/>
                  </a:lnTo>
                  <a:lnTo>
                    <a:pt x="34" y="648"/>
                  </a:lnTo>
                  <a:lnTo>
                    <a:pt x="40" y="642"/>
                  </a:lnTo>
                  <a:lnTo>
                    <a:pt x="42" y="637"/>
                  </a:lnTo>
                  <a:lnTo>
                    <a:pt x="43" y="633"/>
                  </a:lnTo>
                  <a:lnTo>
                    <a:pt x="42" y="629"/>
                  </a:lnTo>
                  <a:lnTo>
                    <a:pt x="42" y="6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7" name="Freeform 1263"/>
            <p:cNvSpPr/>
            <p:nvPr/>
          </p:nvSpPr>
          <p:spPr bwMode="auto">
            <a:xfrm>
              <a:off x="5602288" y="2112963"/>
              <a:ext cx="22225" cy="193675"/>
            </a:xfrm>
            <a:custGeom>
              <a:avLst/>
              <a:gdLst/>
              <a:ahLst/>
              <a:cxnLst>
                <a:cxn ang="0">
                  <a:pos x="56" y="17"/>
                </a:cxn>
                <a:cxn ang="0">
                  <a:pos x="56" y="17"/>
                </a:cxn>
                <a:cxn ang="0">
                  <a:pos x="56" y="13"/>
                </a:cxn>
                <a:cxn ang="0">
                  <a:pos x="54" y="11"/>
                </a:cxn>
                <a:cxn ang="0">
                  <a:pos x="51" y="5"/>
                </a:cxn>
                <a:cxn ang="0">
                  <a:pos x="45" y="2"/>
                </a:cxn>
                <a:cxn ang="0">
                  <a:pos x="39" y="0"/>
                </a:cxn>
                <a:cxn ang="0">
                  <a:pos x="32" y="2"/>
                </a:cxn>
                <a:cxn ang="0">
                  <a:pos x="27" y="5"/>
                </a:cxn>
                <a:cxn ang="0">
                  <a:pos x="23" y="11"/>
                </a:cxn>
                <a:cxn ang="0">
                  <a:pos x="22" y="13"/>
                </a:cxn>
                <a:cxn ang="0">
                  <a:pos x="22" y="17"/>
                </a:cxn>
                <a:cxn ang="0">
                  <a:pos x="22" y="17"/>
                </a:cxn>
                <a:cxn ang="0">
                  <a:pos x="22" y="128"/>
                </a:cxn>
                <a:cxn ang="0">
                  <a:pos x="22" y="185"/>
                </a:cxn>
                <a:cxn ang="0">
                  <a:pos x="20" y="241"/>
                </a:cxn>
                <a:cxn ang="0">
                  <a:pos x="19" y="298"/>
                </a:cxn>
                <a:cxn ang="0">
                  <a:pos x="15" y="355"/>
                </a:cxn>
                <a:cxn ang="0">
                  <a:pos x="9" y="410"/>
                </a:cxn>
                <a:cxn ang="0">
                  <a:pos x="5" y="437"/>
                </a:cxn>
                <a:cxn ang="0">
                  <a:pos x="0" y="463"/>
                </a:cxn>
                <a:cxn ang="0">
                  <a:pos x="0" y="463"/>
                </a:cxn>
                <a:cxn ang="0">
                  <a:pos x="0" y="467"/>
                </a:cxn>
                <a:cxn ang="0">
                  <a:pos x="0" y="471"/>
                </a:cxn>
                <a:cxn ang="0">
                  <a:pos x="2" y="478"/>
                </a:cxn>
                <a:cxn ang="0">
                  <a:pos x="7" y="481"/>
                </a:cxn>
                <a:cxn ang="0">
                  <a:pos x="13" y="484"/>
                </a:cxn>
                <a:cxn ang="0">
                  <a:pos x="19" y="485"/>
                </a:cxn>
                <a:cxn ang="0">
                  <a:pos x="24" y="484"/>
                </a:cxn>
                <a:cxn ang="0">
                  <a:pos x="30" y="479"/>
                </a:cxn>
                <a:cxn ang="0">
                  <a:pos x="31" y="476"/>
                </a:cxn>
                <a:cxn ang="0">
                  <a:pos x="32" y="472"/>
                </a:cxn>
                <a:cxn ang="0">
                  <a:pos x="32" y="472"/>
                </a:cxn>
                <a:cxn ang="0">
                  <a:pos x="37" y="445"/>
                </a:cxn>
                <a:cxn ang="0">
                  <a:pos x="41" y="417"/>
                </a:cxn>
                <a:cxn ang="0">
                  <a:pos x="48" y="361"/>
                </a:cxn>
                <a:cxn ang="0">
                  <a:pos x="52" y="304"/>
                </a:cxn>
                <a:cxn ang="0">
                  <a:pos x="54" y="246"/>
                </a:cxn>
                <a:cxn ang="0">
                  <a:pos x="56" y="189"/>
                </a:cxn>
                <a:cxn ang="0">
                  <a:pos x="56" y="131"/>
                </a:cxn>
                <a:cxn ang="0">
                  <a:pos x="56" y="17"/>
                </a:cxn>
                <a:cxn ang="0">
                  <a:pos x="56" y="17"/>
                </a:cxn>
              </a:cxnLst>
              <a:rect l="0" t="0" r="r" b="b"/>
              <a:pathLst>
                <a:path w="56" h="485">
                  <a:moveTo>
                    <a:pt x="56" y="17"/>
                  </a:moveTo>
                  <a:lnTo>
                    <a:pt x="56" y="17"/>
                  </a:lnTo>
                  <a:lnTo>
                    <a:pt x="56" y="13"/>
                  </a:lnTo>
                  <a:lnTo>
                    <a:pt x="54" y="11"/>
                  </a:lnTo>
                  <a:lnTo>
                    <a:pt x="51" y="5"/>
                  </a:lnTo>
                  <a:lnTo>
                    <a:pt x="45" y="2"/>
                  </a:lnTo>
                  <a:lnTo>
                    <a:pt x="39" y="0"/>
                  </a:lnTo>
                  <a:lnTo>
                    <a:pt x="32" y="2"/>
                  </a:lnTo>
                  <a:lnTo>
                    <a:pt x="27" y="5"/>
                  </a:lnTo>
                  <a:lnTo>
                    <a:pt x="23" y="11"/>
                  </a:lnTo>
                  <a:lnTo>
                    <a:pt x="22" y="13"/>
                  </a:lnTo>
                  <a:lnTo>
                    <a:pt x="22" y="17"/>
                  </a:lnTo>
                  <a:lnTo>
                    <a:pt x="22" y="17"/>
                  </a:lnTo>
                  <a:lnTo>
                    <a:pt x="22" y="128"/>
                  </a:lnTo>
                  <a:lnTo>
                    <a:pt x="22" y="185"/>
                  </a:lnTo>
                  <a:lnTo>
                    <a:pt x="20" y="241"/>
                  </a:lnTo>
                  <a:lnTo>
                    <a:pt x="19" y="298"/>
                  </a:lnTo>
                  <a:lnTo>
                    <a:pt x="15" y="355"/>
                  </a:lnTo>
                  <a:lnTo>
                    <a:pt x="9" y="410"/>
                  </a:lnTo>
                  <a:lnTo>
                    <a:pt x="5" y="437"/>
                  </a:lnTo>
                  <a:lnTo>
                    <a:pt x="0" y="463"/>
                  </a:lnTo>
                  <a:lnTo>
                    <a:pt x="0" y="463"/>
                  </a:lnTo>
                  <a:lnTo>
                    <a:pt x="0" y="467"/>
                  </a:lnTo>
                  <a:lnTo>
                    <a:pt x="0" y="471"/>
                  </a:lnTo>
                  <a:lnTo>
                    <a:pt x="2" y="478"/>
                  </a:lnTo>
                  <a:lnTo>
                    <a:pt x="7" y="481"/>
                  </a:lnTo>
                  <a:lnTo>
                    <a:pt x="13" y="484"/>
                  </a:lnTo>
                  <a:lnTo>
                    <a:pt x="19" y="485"/>
                  </a:lnTo>
                  <a:lnTo>
                    <a:pt x="24" y="484"/>
                  </a:lnTo>
                  <a:lnTo>
                    <a:pt x="30" y="479"/>
                  </a:lnTo>
                  <a:lnTo>
                    <a:pt x="31" y="476"/>
                  </a:lnTo>
                  <a:lnTo>
                    <a:pt x="32" y="472"/>
                  </a:lnTo>
                  <a:lnTo>
                    <a:pt x="32" y="472"/>
                  </a:lnTo>
                  <a:lnTo>
                    <a:pt x="37" y="445"/>
                  </a:lnTo>
                  <a:lnTo>
                    <a:pt x="41" y="417"/>
                  </a:lnTo>
                  <a:lnTo>
                    <a:pt x="48" y="361"/>
                  </a:lnTo>
                  <a:lnTo>
                    <a:pt x="52" y="304"/>
                  </a:lnTo>
                  <a:lnTo>
                    <a:pt x="54" y="246"/>
                  </a:lnTo>
                  <a:lnTo>
                    <a:pt x="56" y="189"/>
                  </a:lnTo>
                  <a:lnTo>
                    <a:pt x="56" y="131"/>
                  </a:lnTo>
                  <a:lnTo>
                    <a:pt x="56" y="17"/>
                  </a:lnTo>
                  <a:lnTo>
                    <a:pt x="56"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8" name="Freeform 1264"/>
            <p:cNvSpPr/>
            <p:nvPr/>
          </p:nvSpPr>
          <p:spPr bwMode="auto">
            <a:xfrm>
              <a:off x="5707063" y="2112963"/>
              <a:ext cx="12700" cy="93663"/>
            </a:xfrm>
            <a:custGeom>
              <a:avLst/>
              <a:gdLst/>
              <a:ahLst/>
              <a:cxnLst>
                <a:cxn ang="0">
                  <a:pos x="0" y="17"/>
                </a:cxn>
                <a:cxn ang="0">
                  <a:pos x="0" y="217"/>
                </a:cxn>
                <a:cxn ang="0">
                  <a:pos x="0" y="217"/>
                </a:cxn>
                <a:cxn ang="0">
                  <a:pos x="0" y="221"/>
                </a:cxn>
                <a:cxn ang="0">
                  <a:pos x="1" y="224"/>
                </a:cxn>
                <a:cxn ang="0">
                  <a:pos x="5" y="229"/>
                </a:cxn>
                <a:cxn ang="0">
                  <a:pos x="11" y="233"/>
                </a:cxn>
                <a:cxn ang="0">
                  <a:pos x="17" y="233"/>
                </a:cxn>
                <a:cxn ang="0">
                  <a:pos x="24" y="233"/>
                </a:cxn>
                <a:cxn ang="0">
                  <a:pos x="29" y="229"/>
                </a:cxn>
                <a:cxn ang="0">
                  <a:pos x="33" y="224"/>
                </a:cxn>
                <a:cxn ang="0">
                  <a:pos x="34" y="221"/>
                </a:cxn>
                <a:cxn ang="0">
                  <a:pos x="34" y="217"/>
                </a:cxn>
                <a:cxn ang="0">
                  <a:pos x="34" y="17"/>
                </a:cxn>
                <a:cxn ang="0">
                  <a:pos x="34" y="17"/>
                </a:cxn>
                <a:cxn ang="0">
                  <a:pos x="34" y="13"/>
                </a:cxn>
                <a:cxn ang="0">
                  <a:pos x="33" y="11"/>
                </a:cxn>
                <a:cxn ang="0">
                  <a:pos x="29" y="5"/>
                </a:cxn>
                <a:cxn ang="0">
                  <a:pos x="24" y="2"/>
                </a:cxn>
                <a:cxn ang="0">
                  <a:pos x="17" y="0"/>
                </a:cxn>
                <a:cxn ang="0">
                  <a:pos x="11" y="2"/>
                </a:cxn>
                <a:cxn ang="0">
                  <a:pos x="5" y="5"/>
                </a:cxn>
                <a:cxn ang="0">
                  <a:pos x="1" y="11"/>
                </a:cxn>
                <a:cxn ang="0">
                  <a:pos x="0" y="13"/>
                </a:cxn>
                <a:cxn ang="0">
                  <a:pos x="0" y="17"/>
                </a:cxn>
                <a:cxn ang="0">
                  <a:pos x="0" y="17"/>
                </a:cxn>
              </a:cxnLst>
              <a:rect l="0" t="0" r="r" b="b"/>
              <a:pathLst>
                <a:path w="34" h="233">
                  <a:moveTo>
                    <a:pt x="0" y="17"/>
                  </a:moveTo>
                  <a:lnTo>
                    <a:pt x="0" y="217"/>
                  </a:lnTo>
                  <a:lnTo>
                    <a:pt x="0" y="217"/>
                  </a:lnTo>
                  <a:lnTo>
                    <a:pt x="0" y="221"/>
                  </a:lnTo>
                  <a:lnTo>
                    <a:pt x="1" y="224"/>
                  </a:lnTo>
                  <a:lnTo>
                    <a:pt x="5" y="229"/>
                  </a:lnTo>
                  <a:lnTo>
                    <a:pt x="11" y="233"/>
                  </a:lnTo>
                  <a:lnTo>
                    <a:pt x="17" y="233"/>
                  </a:lnTo>
                  <a:lnTo>
                    <a:pt x="24" y="233"/>
                  </a:lnTo>
                  <a:lnTo>
                    <a:pt x="29" y="229"/>
                  </a:lnTo>
                  <a:lnTo>
                    <a:pt x="33" y="224"/>
                  </a:lnTo>
                  <a:lnTo>
                    <a:pt x="34" y="221"/>
                  </a:lnTo>
                  <a:lnTo>
                    <a:pt x="34" y="217"/>
                  </a:lnTo>
                  <a:lnTo>
                    <a:pt x="34" y="17"/>
                  </a:lnTo>
                  <a:lnTo>
                    <a:pt x="34" y="17"/>
                  </a:lnTo>
                  <a:lnTo>
                    <a:pt x="34" y="13"/>
                  </a:lnTo>
                  <a:lnTo>
                    <a:pt x="33" y="11"/>
                  </a:lnTo>
                  <a:lnTo>
                    <a:pt x="29" y="5"/>
                  </a:lnTo>
                  <a:lnTo>
                    <a:pt x="24" y="2"/>
                  </a:lnTo>
                  <a:lnTo>
                    <a:pt x="17" y="0"/>
                  </a:lnTo>
                  <a:lnTo>
                    <a:pt x="11" y="2"/>
                  </a:lnTo>
                  <a:lnTo>
                    <a:pt x="5" y="5"/>
                  </a:lnTo>
                  <a:lnTo>
                    <a:pt x="1" y="11"/>
                  </a:lnTo>
                  <a:lnTo>
                    <a:pt x="0" y="13"/>
                  </a:lnTo>
                  <a:lnTo>
                    <a:pt x="0" y="17"/>
                  </a:lnTo>
                  <a:lnTo>
                    <a:pt x="0"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99" name="Freeform 1265"/>
            <p:cNvSpPr/>
            <p:nvPr/>
          </p:nvSpPr>
          <p:spPr bwMode="auto">
            <a:xfrm>
              <a:off x="5776913" y="2111375"/>
              <a:ext cx="14288" cy="68263"/>
            </a:xfrm>
            <a:custGeom>
              <a:avLst/>
              <a:gdLst/>
              <a:ahLst/>
              <a:cxnLst>
                <a:cxn ang="0">
                  <a:pos x="0" y="17"/>
                </a:cxn>
                <a:cxn ang="0">
                  <a:pos x="0" y="153"/>
                </a:cxn>
                <a:cxn ang="0">
                  <a:pos x="0" y="153"/>
                </a:cxn>
                <a:cxn ang="0">
                  <a:pos x="1" y="157"/>
                </a:cxn>
                <a:cxn ang="0">
                  <a:pos x="2" y="161"/>
                </a:cxn>
                <a:cxn ang="0">
                  <a:pos x="6" y="166"/>
                </a:cxn>
                <a:cxn ang="0">
                  <a:pos x="12" y="169"/>
                </a:cxn>
                <a:cxn ang="0">
                  <a:pos x="18" y="170"/>
                </a:cxn>
                <a:cxn ang="0">
                  <a:pos x="23" y="169"/>
                </a:cxn>
                <a:cxn ang="0">
                  <a:pos x="30" y="166"/>
                </a:cxn>
                <a:cxn ang="0">
                  <a:pos x="34" y="161"/>
                </a:cxn>
                <a:cxn ang="0">
                  <a:pos x="34" y="157"/>
                </a:cxn>
                <a:cxn ang="0">
                  <a:pos x="35" y="153"/>
                </a:cxn>
                <a:cxn ang="0">
                  <a:pos x="35" y="17"/>
                </a:cxn>
                <a:cxn ang="0">
                  <a:pos x="35" y="17"/>
                </a:cxn>
                <a:cxn ang="0">
                  <a:pos x="34" y="13"/>
                </a:cxn>
                <a:cxn ang="0">
                  <a:pos x="34" y="9"/>
                </a:cxn>
                <a:cxn ang="0">
                  <a:pos x="30" y="4"/>
                </a:cxn>
                <a:cxn ang="0">
                  <a:pos x="23" y="1"/>
                </a:cxn>
                <a:cxn ang="0">
                  <a:pos x="18" y="0"/>
                </a:cxn>
                <a:cxn ang="0">
                  <a:pos x="12" y="1"/>
                </a:cxn>
                <a:cxn ang="0">
                  <a:pos x="6" y="4"/>
                </a:cxn>
                <a:cxn ang="0">
                  <a:pos x="2" y="9"/>
                </a:cxn>
                <a:cxn ang="0">
                  <a:pos x="1" y="13"/>
                </a:cxn>
                <a:cxn ang="0">
                  <a:pos x="0" y="17"/>
                </a:cxn>
                <a:cxn ang="0">
                  <a:pos x="0" y="17"/>
                </a:cxn>
              </a:cxnLst>
              <a:rect l="0" t="0" r="r" b="b"/>
              <a:pathLst>
                <a:path w="35" h="170">
                  <a:moveTo>
                    <a:pt x="0" y="17"/>
                  </a:moveTo>
                  <a:lnTo>
                    <a:pt x="0" y="153"/>
                  </a:lnTo>
                  <a:lnTo>
                    <a:pt x="0" y="153"/>
                  </a:lnTo>
                  <a:lnTo>
                    <a:pt x="1" y="157"/>
                  </a:lnTo>
                  <a:lnTo>
                    <a:pt x="2" y="161"/>
                  </a:lnTo>
                  <a:lnTo>
                    <a:pt x="6" y="166"/>
                  </a:lnTo>
                  <a:lnTo>
                    <a:pt x="12" y="169"/>
                  </a:lnTo>
                  <a:lnTo>
                    <a:pt x="18" y="170"/>
                  </a:lnTo>
                  <a:lnTo>
                    <a:pt x="23" y="169"/>
                  </a:lnTo>
                  <a:lnTo>
                    <a:pt x="30" y="166"/>
                  </a:lnTo>
                  <a:lnTo>
                    <a:pt x="34" y="161"/>
                  </a:lnTo>
                  <a:lnTo>
                    <a:pt x="34" y="157"/>
                  </a:lnTo>
                  <a:lnTo>
                    <a:pt x="35" y="153"/>
                  </a:lnTo>
                  <a:lnTo>
                    <a:pt x="35" y="17"/>
                  </a:lnTo>
                  <a:lnTo>
                    <a:pt x="35" y="17"/>
                  </a:lnTo>
                  <a:lnTo>
                    <a:pt x="34" y="13"/>
                  </a:lnTo>
                  <a:lnTo>
                    <a:pt x="34" y="9"/>
                  </a:lnTo>
                  <a:lnTo>
                    <a:pt x="30" y="4"/>
                  </a:lnTo>
                  <a:lnTo>
                    <a:pt x="23" y="1"/>
                  </a:lnTo>
                  <a:lnTo>
                    <a:pt x="18" y="0"/>
                  </a:lnTo>
                  <a:lnTo>
                    <a:pt x="12" y="1"/>
                  </a:lnTo>
                  <a:lnTo>
                    <a:pt x="6" y="4"/>
                  </a:lnTo>
                  <a:lnTo>
                    <a:pt x="2" y="9"/>
                  </a:lnTo>
                  <a:lnTo>
                    <a:pt x="1" y="13"/>
                  </a:lnTo>
                  <a:lnTo>
                    <a:pt x="0" y="17"/>
                  </a:lnTo>
                  <a:lnTo>
                    <a:pt x="0"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0" name="Freeform 1266"/>
            <p:cNvSpPr/>
            <p:nvPr/>
          </p:nvSpPr>
          <p:spPr bwMode="auto">
            <a:xfrm>
              <a:off x="5427663" y="2451100"/>
              <a:ext cx="20638" cy="149225"/>
            </a:xfrm>
            <a:custGeom>
              <a:avLst/>
              <a:gdLst/>
              <a:ahLst/>
              <a:cxnLst>
                <a:cxn ang="0">
                  <a:pos x="54" y="15"/>
                </a:cxn>
                <a:cxn ang="0">
                  <a:pos x="54" y="15"/>
                </a:cxn>
                <a:cxn ang="0">
                  <a:pos x="54" y="11"/>
                </a:cxn>
                <a:cxn ang="0">
                  <a:pos x="53" y="9"/>
                </a:cxn>
                <a:cxn ang="0">
                  <a:pos x="49" y="4"/>
                </a:cxn>
                <a:cxn ang="0">
                  <a:pos x="44" y="1"/>
                </a:cxn>
                <a:cxn ang="0">
                  <a:pos x="37" y="0"/>
                </a:cxn>
                <a:cxn ang="0">
                  <a:pos x="31" y="1"/>
                </a:cxn>
                <a:cxn ang="0">
                  <a:pos x="25" y="4"/>
                </a:cxn>
                <a:cxn ang="0">
                  <a:pos x="21" y="9"/>
                </a:cxn>
                <a:cxn ang="0">
                  <a:pos x="20" y="11"/>
                </a:cxn>
                <a:cxn ang="0">
                  <a:pos x="19" y="15"/>
                </a:cxn>
                <a:cxn ang="0">
                  <a:pos x="19" y="15"/>
                </a:cxn>
                <a:cxn ang="0">
                  <a:pos x="16" y="56"/>
                </a:cxn>
                <a:cxn ang="0">
                  <a:pos x="11" y="96"/>
                </a:cxn>
                <a:cxn ang="0">
                  <a:pos x="6" y="136"/>
                </a:cxn>
                <a:cxn ang="0">
                  <a:pos x="2" y="176"/>
                </a:cxn>
                <a:cxn ang="0">
                  <a:pos x="2" y="176"/>
                </a:cxn>
                <a:cxn ang="0">
                  <a:pos x="0" y="222"/>
                </a:cxn>
                <a:cxn ang="0">
                  <a:pos x="0" y="266"/>
                </a:cxn>
                <a:cxn ang="0">
                  <a:pos x="2" y="358"/>
                </a:cxn>
                <a:cxn ang="0">
                  <a:pos x="2" y="358"/>
                </a:cxn>
                <a:cxn ang="0">
                  <a:pos x="3" y="362"/>
                </a:cxn>
                <a:cxn ang="0">
                  <a:pos x="4" y="366"/>
                </a:cxn>
                <a:cxn ang="0">
                  <a:pos x="8" y="371"/>
                </a:cxn>
                <a:cxn ang="0">
                  <a:pos x="14" y="374"/>
                </a:cxn>
                <a:cxn ang="0">
                  <a:pos x="20" y="375"/>
                </a:cxn>
                <a:cxn ang="0">
                  <a:pos x="25" y="374"/>
                </a:cxn>
                <a:cxn ang="0">
                  <a:pos x="32" y="371"/>
                </a:cxn>
                <a:cxn ang="0">
                  <a:pos x="34" y="366"/>
                </a:cxn>
                <a:cxn ang="0">
                  <a:pos x="36" y="362"/>
                </a:cxn>
                <a:cxn ang="0">
                  <a:pos x="37" y="358"/>
                </a:cxn>
                <a:cxn ang="0">
                  <a:pos x="37" y="358"/>
                </a:cxn>
                <a:cxn ang="0">
                  <a:pos x="34" y="308"/>
                </a:cxn>
                <a:cxn ang="0">
                  <a:pos x="33" y="259"/>
                </a:cxn>
                <a:cxn ang="0">
                  <a:pos x="33" y="234"/>
                </a:cxn>
                <a:cxn ang="0">
                  <a:pos x="34" y="209"/>
                </a:cxn>
                <a:cxn ang="0">
                  <a:pos x="36" y="184"/>
                </a:cxn>
                <a:cxn ang="0">
                  <a:pos x="40" y="159"/>
                </a:cxn>
                <a:cxn ang="0">
                  <a:pos x="40" y="159"/>
                </a:cxn>
                <a:cxn ang="0">
                  <a:pos x="45" y="124"/>
                </a:cxn>
                <a:cxn ang="0">
                  <a:pos x="49" y="89"/>
                </a:cxn>
                <a:cxn ang="0">
                  <a:pos x="54" y="15"/>
                </a:cxn>
                <a:cxn ang="0">
                  <a:pos x="54" y="15"/>
                </a:cxn>
              </a:cxnLst>
              <a:rect l="0" t="0" r="r" b="b"/>
              <a:pathLst>
                <a:path w="54" h="375">
                  <a:moveTo>
                    <a:pt x="54" y="15"/>
                  </a:moveTo>
                  <a:lnTo>
                    <a:pt x="54" y="15"/>
                  </a:lnTo>
                  <a:lnTo>
                    <a:pt x="54" y="11"/>
                  </a:lnTo>
                  <a:lnTo>
                    <a:pt x="53" y="9"/>
                  </a:lnTo>
                  <a:lnTo>
                    <a:pt x="49" y="4"/>
                  </a:lnTo>
                  <a:lnTo>
                    <a:pt x="44" y="1"/>
                  </a:lnTo>
                  <a:lnTo>
                    <a:pt x="37" y="0"/>
                  </a:lnTo>
                  <a:lnTo>
                    <a:pt x="31" y="1"/>
                  </a:lnTo>
                  <a:lnTo>
                    <a:pt x="25" y="4"/>
                  </a:lnTo>
                  <a:lnTo>
                    <a:pt x="21" y="9"/>
                  </a:lnTo>
                  <a:lnTo>
                    <a:pt x="20" y="11"/>
                  </a:lnTo>
                  <a:lnTo>
                    <a:pt x="19" y="15"/>
                  </a:lnTo>
                  <a:lnTo>
                    <a:pt x="19" y="15"/>
                  </a:lnTo>
                  <a:lnTo>
                    <a:pt x="16" y="56"/>
                  </a:lnTo>
                  <a:lnTo>
                    <a:pt x="11" y="96"/>
                  </a:lnTo>
                  <a:lnTo>
                    <a:pt x="6" y="136"/>
                  </a:lnTo>
                  <a:lnTo>
                    <a:pt x="2" y="176"/>
                  </a:lnTo>
                  <a:lnTo>
                    <a:pt x="2" y="176"/>
                  </a:lnTo>
                  <a:lnTo>
                    <a:pt x="0" y="222"/>
                  </a:lnTo>
                  <a:lnTo>
                    <a:pt x="0" y="266"/>
                  </a:lnTo>
                  <a:lnTo>
                    <a:pt x="2" y="358"/>
                  </a:lnTo>
                  <a:lnTo>
                    <a:pt x="2" y="358"/>
                  </a:lnTo>
                  <a:lnTo>
                    <a:pt x="3" y="362"/>
                  </a:lnTo>
                  <a:lnTo>
                    <a:pt x="4" y="366"/>
                  </a:lnTo>
                  <a:lnTo>
                    <a:pt x="8" y="371"/>
                  </a:lnTo>
                  <a:lnTo>
                    <a:pt x="14" y="374"/>
                  </a:lnTo>
                  <a:lnTo>
                    <a:pt x="20" y="375"/>
                  </a:lnTo>
                  <a:lnTo>
                    <a:pt x="25" y="374"/>
                  </a:lnTo>
                  <a:lnTo>
                    <a:pt x="32" y="371"/>
                  </a:lnTo>
                  <a:lnTo>
                    <a:pt x="34" y="366"/>
                  </a:lnTo>
                  <a:lnTo>
                    <a:pt x="36" y="362"/>
                  </a:lnTo>
                  <a:lnTo>
                    <a:pt x="37" y="358"/>
                  </a:lnTo>
                  <a:lnTo>
                    <a:pt x="37" y="358"/>
                  </a:lnTo>
                  <a:lnTo>
                    <a:pt x="34" y="308"/>
                  </a:lnTo>
                  <a:lnTo>
                    <a:pt x="33" y="259"/>
                  </a:lnTo>
                  <a:lnTo>
                    <a:pt x="33" y="234"/>
                  </a:lnTo>
                  <a:lnTo>
                    <a:pt x="34" y="209"/>
                  </a:lnTo>
                  <a:lnTo>
                    <a:pt x="36" y="184"/>
                  </a:lnTo>
                  <a:lnTo>
                    <a:pt x="40" y="159"/>
                  </a:lnTo>
                  <a:lnTo>
                    <a:pt x="40" y="159"/>
                  </a:lnTo>
                  <a:lnTo>
                    <a:pt x="45" y="124"/>
                  </a:lnTo>
                  <a:lnTo>
                    <a:pt x="49" y="89"/>
                  </a:lnTo>
                  <a:lnTo>
                    <a:pt x="54" y="15"/>
                  </a:lnTo>
                  <a:lnTo>
                    <a:pt x="54" y="1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1" name="Freeform 1267"/>
            <p:cNvSpPr/>
            <p:nvPr/>
          </p:nvSpPr>
          <p:spPr bwMode="auto">
            <a:xfrm>
              <a:off x="5519738" y="2439988"/>
              <a:ext cx="23813" cy="161925"/>
            </a:xfrm>
            <a:custGeom>
              <a:avLst/>
              <a:gdLst/>
              <a:ahLst/>
              <a:cxnLst>
                <a:cxn ang="0">
                  <a:pos x="23" y="12"/>
                </a:cxn>
                <a:cxn ang="0">
                  <a:pos x="23" y="12"/>
                </a:cxn>
                <a:cxn ang="0">
                  <a:pos x="19" y="27"/>
                </a:cxn>
                <a:cxn ang="0">
                  <a:pos x="17" y="42"/>
                </a:cxn>
                <a:cxn ang="0">
                  <a:pos x="17" y="57"/>
                </a:cxn>
                <a:cxn ang="0">
                  <a:pos x="17" y="73"/>
                </a:cxn>
                <a:cxn ang="0">
                  <a:pos x="17" y="73"/>
                </a:cxn>
                <a:cxn ang="0">
                  <a:pos x="17" y="103"/>
                </a:cxn>
                <a:cxn ang="0">
                  <a:pos x="16" y="133"/>
                </a:cxn>
                <a:cxn ang="0">
                  <a:pos x="13" y="163"/>
                </a:cxn>
                <a:cxn ang="0">
                  <a:pos x="9" y="193"/>
                </a:cxn>
                <a:cxn ang="0">
                  <a:pos x="9" y="193"/>
                </a:cxn>
                <a:cxn ang="0">
                  <a:pos x="4" y="243"/>
                </a:cxn>
                <a:cxn ang="0">
                  <a:pos x="1" y="293"/>
                </a:cxn>
                <a:cxn ang="0">
                  <a:pos x="0" y="344"/>
                </a:cxn>
                <a:cxn ang="0">
                  <a:pos x="0" y="393"/>
                </a:cxn>
                <a:cxn ang="0">
                  <a:pos x="0" y="393"/>
                </a:cxn>
                <a:cxn ang="0">
                  <a:pos x="1" y="397"/>
                </a:cxn>
                <a:cxn ang="0">
                  <a:pos x="1" y="400"/>
                </a:cxn>
                <a:cxn ang="0">
                  <a:pos x="5" y="405"/>
                </a:cxn>
                <a:cxn ang="0">
                  <a:pos x="12" y="409"/>
                </a:cxn>
                <a:cxn ang="0">
                  <a:pos x="17" y="409"/>
                </a:cxn>
                <a:cxn ang="0">
                  <a:pos x="23" y="409"/>
                </a:cxn>
                <a:cxn ang="0">
                  <a:pos x="29" y="405"/>
                </a:cxn>
                <a:cxn ang="0">
                  <a:pos x="33" y="400"/>
                </a:cxn>
                <a:cxn ang="0">
                  <a:pos x="34" y="397"/>
                </a:cxn>
                <a:cxn ang="0">
                  <a:pos x="34" y="393"/>
                </a:cxn>
                <a:cxn ang="0">
                  <a:pos x="34" y="393"/>
                </a:cxn>
                <a:cxn ang="0">
                  <a:pos x="35" y="348"/>
                </a:cxn>
                <a:cxn ang="0">
                  <a:pos x="37" y="303"/>
                </a:cxn>
                <a:cxn ang="0">
                  <a:pos x="42" y="213"/>
                </a:cxn>
                <a:cxn ang="0">
                  <a:pos x="42" y="213"/>
                </a:cxn>
                <a:cxn ang="0">
                  <a:pos x="43" y="186"/>
                </a:cxn>
                <a:cxn ang="0">
                  <a:pos x="47" y="161"/>
                </a:cxn>
                <a:cxn ang="0">
                  <a:pos x="51" y="135"/>
                </a:cxn>
                <a:cxn ang="0">
                  <a:pos x="52" y="107"/>
                </a:cxn>
                <a:cxn ang="0">
                  <a:pos x="52" y="107"/>
                </a:cxn>
                <a:cxn ang="0">
                  <a:pos x="50" y="64"/>
                </a:cxn>
                <a:cxn ang="0">
                  <a:pos x="51" y="52"/>
                </a:cxn>
                <a:cxn ang="0">
                  <a:pos x="51" y="42"/>
                </a:cxn>
                <a:cxn ang="0">
                  <a:pos x="54" y="31"/>
                </a:cxn>
                <a:cxn ang="0">
                  <a:pos x="56" y="21"/>
                </a:cxn>
                <a:cxn ang="0">
                  <a:pos x="56" y="21"/>
                </a:cxn>
                <a:cxn ang="0">
                  <a:pos x="57" y="17"/>
                </a:cxn>
                <a:cxn ang="0">
                  <a:pos x="57" y="14"/>
                </a:cxn>
                <a:cxn ang="0">
                  <a:pos x="56" y="8"/>
                </a:cxn>
                <a:cxn ang="0">
                  <a:pos x="52" y="4"/>
                </a:cxn>
                <a:cxn ang="0">
                  <a:pos x="47" y="1"/>
                </a:cxn>
                <a:cxn ang="0">
                  <a:pos x="40" y="0"/>
                </a:cxn>
                <a:cxn ang="0">
                  <a:pos x="34" y="1"/>
                </a:cxn>
                <a:cxn ang="0">
                  <a:pos x="27" y="5"/>
                </a:cxn>
                <a:cxn ang="0">
                  <a:pos x="26" y="8"/>
                </a:cxn>
                <a:cxn ang="0">
                  <a:pos x="23" y="12"/>
                </a:cxn>
                <a:cxn ang="0">
                  <a:pos x="23" y="12"/>
                </a:cxn>
              </a:cxnLst>
              <a:rect l="0" t="0" r="r" b="b"/>
              <a:pathLst>
                <a:path w="57" h="409">
                  <a:moveTo>
                    <a:pt x="23" y="12"/>
                  </a:moveTo>
                  <a:lnTo>
                    <a:pt x="23" y="12"/>
                  </a:lnTo>
                  <a:lnTo>
                    <a:pt x="19" y="27"/>
                  </a:lnTo>
                  <a:lnTo>
                    <a:pt x="17" y="42"/>
                  </a:lnTo>
                  <a:lnTo>
                    <a:pt x="17" y="57"/>
                  </a:lnTo>
                  <a:lnTo>
                    <a:pt x="17" y="73"/>
                  </a:lnTo>
                  <a:lnTo>
                    <a:pt x="17" y="73"/>
                  </a:lnTo>
                  <a:lnTo>
                    <a:pt x="17" y="103"/>
                  </a:lnTo>
                  <a:lnTo>
                    <a:pt x="16" y="133"/>
                  </a:lnTo>
                  <a:lnTo>
                    <a:pt x="13" y="163"/>
                  </a:lnTo>
                  <a:lnTo>
                    <a:pt x="9" y="193"/>
                  </a:lnTo>
                  <a:lnTo>
                    <a:pt x="9" y="193"/>
                  </a:lnTo>
                  <a:lnTo>
                    <a:pt x="4" y="243"/>
                  </a:lnTo>
                  <a:lnTo>
                    <a:pt x="1" y="293"/>
                  </a:lnTo>
                  <a:lnTo>
                    <a:pt x="0" y="344"/>
                  </a:lnTo>
                  <a:lnTo>
                    <a:pt x="0" y="393"/>
                  </a:lnTo>
                  <a:lnTo>
                    <a:pt x="0" y="393"/>
                  </a:lnTo>
                  <a:lnTo>
                    <a:pt x="1" y="397"/>
                  </a:lnTo>
                  <a:lnTo>
                    <a:pt x="1" y="400"/>
                  </a:lnTo>
                  <a:lnTo>
                    <a:pt x="5" y="405"/>
                  </a:lnTo>
                  <a:lnTo>
                    <a:pt x="12" y="409"/>
                  </a:lnTo>
                  <a:lnTo>
                    <a:pt x="17" y="409"/>
                  </a:lnTo>
                  <a:lnTo>
                    <a:pt x="23" y="409"/>
                  </a:lnTo>
                  <a:lnTo>
                    <a:pt x="29" y="405"/>
                  </a:lnTo>
                  <a:lnTo>
                    <a:pt x="33" y="400"/>
                  </a:lnTo>
                  <a:lnTo>
                    <a:pt x="34" y="397"/>
                  </a:lnTo>
                  <a:lnTo>
                    <a:pt x="34" y="393"/>
                  </a:lnTo>
                  <a:lnTo>
                    <a:pt x="34" y="393"/>
                  </a:lnTo>
                  <a:lnTo>
                    <a:pt x="35" y="348"/>
                  </a:lnTo>
                  <a:lnTo>
                    <a:pt x="37" y="303"/>
                  </a:lnTo>
                  <a:lnTo>
                    <a:pt x="42" y="213"/>
                  </a:lnTo>
                  <a:lnTo>
                    <a:pt x="42" y="213"/>
                  </a:lnTo>
                  <a:lnTo>
                    <a:pt x="43" y="186"/>
                  </a:lnTo>
                  <a:lnTo>
                    <a:pt x="47" y="161"/>
                  </a:lnTo>
                  <a:lnTo>
                    <a:pt x="51" y="135"/>
                  </a:lnTo>
                  <a:lnTo>
                    <a:pt x="52" y="107"/>
                  </a:lnTo>
                  <a:lnTo>
                    <a:pt x="52" y="107"/>
                  </a:lnTo>
                  <a:lnTo>
                    <a:pt x="50" y="64"/>
                  </a:lnTo>
                  <a:lnTo>
                    <a:pt x="51" y="52"/>
                  </a:lnTo>
                  <a:lnTo>
                    <a:pt x="51" y="42"/>
                  </a:lnTo>
                  <a:lnTo>
                    <a:pt x="54" y="31"/>
                  </a:lnTo>
                  <a:lnTo>
                    <a:pt x="56" y="21"/>
                  </a:lnTo>
                  <a:lnTo>
                    <a:pt x="56" y="21"/>
                  </a:lnTo>
                  <a:lnTo>
                    <a:pt x="57" y="17"/>
                  </a:lnTo>
                  <a:lnTo>
                    <a:pt x="57" y="14"/>
                  </a:lnTo>
                  <a:lnTo>
                    <a:pt x="56" y="8"/>
                  </a:lnTo>
                  <a:lnTo>
                    <a:pt x="52" y="4"/>
                  </a:lnTo>
                  <a:lnTo>
                    <a:pt x="47" y="1"/>
                  </a:lnTo>
                  <a:lnTo>
                    <a:pt x="40" y="0"/>
                  </a:lnTo>
                  <a:lnTo>
                    <a:pt x="34" y="1"/>
                  </a:lnTo>
                  <a:lnTo>
                    <a:pt x="27" y="5"/>
                  </a:lnTo>
                  <a:lnTo>
                    <a:pt x="26" y="8"/>
                  </a:lnTo>
                  <a:lnTo>
                    <a:pt x="23" y="12"/>
                  </a:lnTo>
                  <a:lnTo>
                    <a:pt x="23" y="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2" name="Freeform 1268"/>
            <p:cNvSpPr/>
            <p:nvPr/>
          </p:nvSpPr>
          <p:spPr bwMode="auto">
            <a:xfrm>
              <a:off x="5592763" y="2381250"/>
              <a:ext cx="25400" cy="212725"/>
            </a:xfrm>
            <a:custGeom>
              <a:avLst/>
              <a:gdLst/>
              <a:ahLst/>
              <a:cxnLst>
                <a:cxn ang="0">
                  <a:pos x="52" y="250"/>
                </a:cxn>
                <a:cxn ang="0">
                  <a:pos x="52" y="250"/>
                </a:cxn>
                <a:cxn ang="0">
                  <a:pos x="51" y="219"/>
                </a:cxn>
                <a:cxn ang="0">
                  <a:pos x="50" y="189"/>
                </a:cxn>
                <a:cxn ang="0">
                  <a:pos x="48" y="131"/>
                </a:cxn>
                <a:cxn ang="0">
                  <a:pos x="46" y="100"/>
                </a:cxn>
                <a:cxn ang="0">
                  <a:pos x="43" y="70"/>
                </a:cxn>
                <a:cxn ang="0">
                  <a:pos x="39" y="42"/>
                </a:cxn>
                <a:cxn ang="0">
                  <a:pos x="34" y="13"/>
                </a:cxn>
                <a:cxn ang="0">
                  <a:pos x="34" y="13"/>
                </a:cxn>
                <a:cxn ang="0">
                  <a:pos x="33" y="9"/>
                </a:cxn>
                <a:cxn ang="0">
                  <a:pos x="30" y="6"/>
                </a:cxn>
                <a:cxn ang="0">
                  <a:pos x="25" y="1"/>
                </a:cxn>
                <a:cxn ang="0">
                  <a:pos x="20" y="0"/>
                </a:cxn>
                <a:cxn ang="0">
                  <a:pos x="13" y="1"/>
                </a:cxn>
                <a:cxn ang="0">
                  <a:pos x="8" y="4"/>
                </a:cxn>
                <a:cxn ang="0">
                  <a:pos x="3" y="8"/>
                </a:cxn>
                <a:cxn ang="0">
                  <a:pos x="0" y="14"/>
                </a:cxn>
                <a:cxn ang="0">
                  <a:pos x="0" y="18"/>
                </a:cxn>
                <a:cxn ang="0">
                  <a:pos x="0" y="22"/>
                </a:cxn>
                <a:cxn ang="0">
                  <a:pos x="0" y="22"/>
                </a:cxn>
                <a:cxn ang="0">
                  <a:pos x="7" y="49"/>
                </a:cxn>
                <a:cxn ang="0">
                  <a:pos x="10" y="77"/>
                </a:cxn>
                <a:cxn ang="0">
                  <a:pos x="13" y="106"/>
                </a:cxn>
                <a:cxn ang="0">
                  <a:pos x="16" y="134"/>
                </a:cxn>
                <a:cxn ang="0">
                  <a:pos x="17" y="192"/>
                </a:cxn>
                <a:cxn ang="0">
                  <a:pos x="18" y="250"/>
                </a:cxn>
                <a:cxn ang="0">
                  <a:pos x="18" y="250"/>
                </a:cxn>
                <a:cxn ang="0">
                  <a:pos x="25" y="384"/>
                </a:cxn>
                <a:cxn ang="0">
                  <a:pos x="27" y="452"/>
                </a:cxn>
                <a:cxn ang="0">
                  <a:pos x="29" y="519"/>
                </a:cxn>
                <a:cxn ang="0">
                  <a:pos x="29" y="519"/>
                </a:cxn>
                <a:cxn ang="0">
                  <a:pos x="29" y="523"/>
                </a:cxn>
                <a:cxn ang="0">
                  <a:pos x="30" y="527"/>
                </a:cxn>
                <a:cxn ang="0">
                  <a:pos x="34" y="532"/>
                </a:cxn>
                <a:cxn ang="0">
                  <a:pos x="39" y="535"/>
                </a:cxn>
                <a:cxn ang="0">
                  <a:pos x="46" y="536"/>
                </a:cxn>
                <a:cxn ang="0">
                  <a:pos x="52" y="535"/>
                </a:cxn>
                <a:cxn ang="0">
                  <a:pos x="58" y="532"/>
                </a:cxn>
                <a:cxn ang="0">
                  <a:pos x="61" y="527"/>
                </a:cxn>
                <a:cxn ang="0">
                  <a:pos x="63" y="523"/>
                </a:cxn>
                <a:cxn ang="0">
                  <a:pos x="63" y="519"/>
                </a:cxn>
                <a:cxn ang="0">
                  <a:pos x="63" y="519"/>
                </a:cxn>
                <a:cxn ang="0">
                  <a:pos x="63" y="452"/>
                </a:cxn>
                <a:cxn ang="0">
                  <a:pos x="60" y="384"/>
                </a:cxn>
                <a:cxn ang="0">
                  <a:pos x="58" y="318"/>
                </a:cxn>
                <a:cxn ang="0">
                  <a:pos x="52" y="250"/>
                </a:cxn>
                <a:cxn ang="0">
                  <a:pos x="52" y="250"/>
                </a:cxn>
              </a:cxnLst>
              <a:rect l="0" t="0" r="r" b="b"/>
              <a:pathLst>
                <a:path w="63" h="536">
                  <a:moveTo>
                    <a:pt x="52" y="250"/>
                  </a:moveTo>
                  <a:lnTo>
                    <a:pt x="52" y="250"/>
                  </a:lnTo>
                  <a:lnTo>
                    <a:pt x="51" y="219"/>
                  </a:lnTo>
                  <a:lnTo>
                    <a:pt x="50" y="189"/>
                  </a:lnTo>
                  <a:lnTo>
                    <a:pt x="48" y="131"/>
                  </a:lnTo>
                  <a:lnTo>
                    <a:pt x="46" y="100"/>
                  </a:lnTo>
                  <a:lnTo>
                    <a:pt x="43" y="70"/>
                  </a:lnTo>
                  <a:lnTo>
                    <a:pt x="39" y="42"/>
                  </a:lnTo>
                  <a:lnTo>
                    <a:pt x="34" y="13"/>
                  </a:lnTo>
                  <a:lnTo>
                    <a:pt x="34" y="13"/>
                  </a:lnTo>
                  <a:lnTo>
                    <a:pt x="33" y="9"/>
                  </a:lnTo>
                  <a:lnTo>
                    <a:pt x="30" y="6"/>
                  </a:lnTo>
                  <a:lnTo>
                    <a:pt x="25" y="1"/>
                  </a:lnTo>
                  <a:lnTo>
                    <a:pt x="20" y="0"/>
                  </a:lnTo>
                  <a:lnTo>
                    <a:pt x="13" y="1"/>
                  </a:lnTo>
                  <a:lnTo>
                    <a:pt x="8" y="4"/>
                  </a:lnTo>
                  <a:lnTo>
                    <a:pt x="3" y="8"/>
                  </a:lnTo>
                  <a:lnTo>
                    <a:pt x="0" y="14"/>
                  </a:lnTo>
                  <a:lnTo>
                    <a:pt x="0" y="18"/>
                  </a:lnTo>
                  <a:lnTo>
                    <a:pt x="0" y="22"/>
                  </a:lnTo>
                  <a:lnTo>
                    <a:pt x="0" y="22"/>
                  </a:lnTo>
                  <a:lnTo>
                    <a:pt x="7" y="49"/>
                  </a:lnTo>
                  <a:lnTo>
                    <a:pt x="10" y="77"/>
                  </a:lnTo>
                  <a:lnTo>
                    <a:pt x="13" y="106"/>
                  </a:lnTo>
                  <a:lnTo>
                    <a:pt x="16" y="134"/>
                  </a:lnTo>
                  <a:lnTo>
                    <a:pt x="17" y="192"/>
                  </a:lnTo>
                  <a:lnTo>
                    <a:pt x="18" y="250"/>
                  </a:lnTo>
                  <a:lnTo>
                    <a:pt x="18" y="250"/>
                  </a:lnTo>
                  <a:lnTo>
                    <a:pt x="25" y="384"/>
                  </a:lnTo>
                  <a:lnTo>
                    <a:pt x="27" y="452"/>
                  </a:lnTo>
                  <a:lnTo>
                    <a:pt x="29" y="519"/>
                  </a:lnTo>
                  <a:lnTo>
                    <a:pt x="29" y="519"/>
                  </a:lnTo>
                  <a:lnTo>
                    <a:pt x="29" y="523"/>
                  </a:lnTo>
                  <a:lnTo>
                    <a:pt x="30" y="527"/>
                  </a:lnTo>
                  <a:lnTo>
                    <a:pt x="34" y="532"/>
                  </a:lnTo>
                  <a:lnTo>
                    <a:pt x="39" y="535"/>
                  </a:lnTo>
                  <a:lnTo>
                    <a:pt x="46" y="536"/>
                  </a:lnTo>
                  <a:lnTo>
                    <a:pt x="52" y="535"/>
                  </a:lnTo>
                  <a:lnTo>
                    <a:pt x="58" y="532"/>
                  </a:lnTo>
                  <a:lnTo>
                    <a:pt x="61" y="527"/>
                  </a:lnTo>
                  <a:lnTo>
                    <a:pt x="63" y="523"/>
                  </a:lnTo>
                  <a:lnTo>
                    <a:pt x="63" y="519"/>
                  </a:lnTo>
                  <a:lnTo>
                    <a:pt x="63" y="519"/>
                  </a:lnTo>
                  <a:lnTo>
                    <a:pt x="63" y="452"/>
                  </a:lnTo>
                  <a:lnTo>
                    <a:pt x="60" y="384"/>
                  </a:lnTo>
                  <a:lnTo>
                    <a:pt x="58" y="318"/>
                  </a:lnTo>
                  <a:lnTo>
                    <a:pt x="52" y="250"/>
                  </a:lnTo>
                  <a:lnTo>
                    <a:pt x="52" y="25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3" name="Freeform 1269"/>
            <p:cNvSpPr/>
            <p:nvPr/>
          </p:nvSpPr>
          <p:spPr bwMode="auto">
            <a:xfrm>
              <a:off x="5700713" y="2366963"/>
              <a:ext cx="17463" cy="228600"/>
            </a:xfrm>
            <a:custGeom>
              <a:avLst/>
              <a:gdLst/>
              <a:ahLst/>
              <a:cxnLst>
                <a:cxn ang="0">
                  <a:pos x="42" y="17"/>
                </a:cxn>
                <a:cxn ang="0">
                  <a:pos x="42" y="17"/>
                </a:cxn>
                <a:cxn ang="0">
                  <a:pos x="42" y="13"/>
                </a:cxn>
                <a:cxn ang="0">
                  <a:pos x="41" y="9"/>
                </a:cxn>
                <a:cxn ang="0">
                  <a:pos x="37" y="4"/>
                </a:cxn>
                <a:cxn ang="0">
                  <a:pos x="31" y="1"/>
                </a:cxn>
                <a:cxn ang="0">
                  <a:pos x="25" y="0"/>
                </a:cxn>
                <a:cxn ang="0">
                  <a:pos x="18" y="1"/>
                </a:cxn>
                <a:cxn ang="0">
                  <a:pos x="13" y="4"/>
                </a:cxn>
                <a:cxn ang="0">
                  <a:pos x="9" y="9"/>
                </a:cxn>
                <a:cxn ang="0">
                  <a:pos x="8" y="13"/>
                </a:cxn>
                <a:cxn ang="0">
                  <a:pos x="8" y="17"/>
                </a:cxn>
                <a:cxn ang="0">
                  <a:pos x="8" y="17"/>
                </a:cxn>
                <a:cxn ang="0">
                  <a:pos x="7" y="85"/>
                </a:cxn>
                <a:cxn ang="0">
                  <a:pos x="5" y="153"/>
                </a:cxn>
                <a:cxn ang="0">
                  <a:pos x="1" y="287"/>
                </a:cxn>
                <a:cxn ang="0">
                  <a:pos x="0" y="355"/>
                </a:cxn>
                <a:cxn ang="0">
                  <a:pos x="0" y="423"/>
                </a:cxn>
                <a:cxn ang="0">
                  <a:pos x="0" y="490"/>
                </a:cxn>
                <a:cxn ang="0">
                  <a:pos x="1" y="559"/>
                </a:cxn>
                <a:cxn ang="0">
                  <a:pos x="1" y="559"/>
                </a:cxn>
                <a:cxn ang="0">
                  <a:pos x="3" y="562"/>
                </a:cxn>
                <a:cxn ang="0">
                  <a:pos x="4" y="566"/>
                </a:cxn>
                <a:cxn ang="0">
                  <a:pos x="8" y="571"/>
                </a:cxn>
                <a:cxn ang="0">
                  <a:pos x="13" y="574"/>
                </a:cxn>
                <a:cxn ang="0">
                  <a:pos x="20" y="575"/>
                </a:cxn>
                <a:cxn ang="0">
                  <a:pos x="26" y="574"/>
                </a:cxn>
                <a:cxn ang="0">
                  <a:pos x="31" y="571"/>
                </a:cxn>
                <a:cxn ang="0">
                  <a:pos x="35" y="566"/>
                </a:cxn>
                <a:cxn ang="0">
                  <a:pos x="35" y="562"/>
                </a:cxn>
                <a:cxn ang="0">
                  <a:pos x="37" y="559"/>
                </a:cxn>
                <a:cxn ang="0">
                  <a:pos x="37" y="559"/>
                </a:cxn>
                <a:cxn ang="0">
                  <a:pos x="34" y="490"/>
                </a:cxn>
                <a:cxn ang="0">
                  <a:pos x="34" y="423"/>
                </a:cxn>
                <a:cxn ang="0">
                  <a:pos x="34" y="355"/>
                </a:cxn>
                <a:cxn ang="0">
                  <a:pos x="37" y="287"/>
                </a:cxn>
                <a:cxn ang="0">
                  <a:pos x="39" y="153"/>
                </a:cxn>
                <a:cxn ang="0">
                  <a:pos x="42" y="85"/>
                </a:cxn>
                <a:cxn ang="0">
                  <a:pos x="42" y="17"/>
                </a:cxn>
                <a:cxn ang="0">
                  <a:pos x="42" y="17"/>
                </a:cxn>
              </a:cxnLst>
              <a:rect l="0" t="0" r="r" b="b"/>
              <a:pathLst>
                <a:path w="42" h="575">
                  <a:moveTo>
                    <a:pt x="42" y="17"/>
                  </a:moveTo>
                  <a:lnTo>
                    <a:pt x="42" y="17"/>
                  </a:lnTo>
                  <a:lnTo>
                    <a:pt x="42" y="13"/>
                  </a:lnTo>
                  <a:lnTo>
                    <a:pt x="41" y="9"/>
                  </a:lnTo>
                  <a:lnTo>
                    <a:pt x="37" y="4"/>
                  </a:lnTo>
                  <a:lnTo>
                    <a:pt x="31" y="1"/>
                  </a:lnTo>
                  <a:lnTo>
                    <a:pt x="25" y="0"/>
                  </a:lnTo>
                  <a:lnTo>
                    <a:pt x="18" y="1"/>
                  </a:lnTo>
                  <a:lnTo>
                    <a:pt x="13" y="4"/>
                  </a:lnTo>
                  <a:lnTo>
                    <a:pt x="9" y="9"/>
                  </a:lnTo>
                  <a:lnTo>
                    <a:pt x="8" y="13"/>
                  </a:lnTo>
                  <a:lnTo>
                    <a:pt x="8" y="17"/>
                  </a:lnTo>
                  <a:lnTo>
                    <a:pt x="8" y="17"/>
                  </a:lnTo>
                  <a:lnTo>
                    <a:pt x="7" y="85"/>
                  </a:lnTo>
                  <a:lnTo>
                    <a:pt x="5" y="153"/>
                  </a:lnTo>
                  <a:lnTo>
                    <a:pt x="1" y="287"/>
                  </a:lnTo>
                  <a:lnTo>
                    <a:pt x="0" y="355"/>
                  </a:lnTo>
                  <a:lnTo>
                    <a:pt x="0" y="423"/>
                  </a:lnTo>
                  <a:lnTo>
                    <a:pt x="0" y="490"/>
                  </a:lnTo>
                  <a:lnTo>
                    <a:pt x="1" y="559"/>
                  </a:lnTo>
                  <a:lnTo>
                    <a:pt x="1" y="559"/>
                  </a:lnTo>
                  <a:lnTo>
                    <a:pt x="3" y="562"/>
                  </a:lnTo>
                  <a:lnTo>
                    <a:pt x="4" y="566"/>
                  </a:lnTo>
                  <a:lnTo>
                    <a:pt x="8" y="571"/>
                  </a:lnTo>
                  <a:lnTo>
                    <a:pt x="13" y="574"/>
                  </a:lnTo>
                  <a:lnTo>
                    <a:pt x="20" y="575"/>
                  </a:lnTo>
                  <a:lnTo>
                    <a:pt x="26" y="574"/>
                  </a:lnTo>
                  <a:lnTo>
                    <a:pt x="31" y="571"/>
                  </a:lnTo>
                  <a:lnTo>
                    <a:pt x="35" y="566"/>
                  </a:lnTo>
                  <a:lnTo>
                    <a:pt x="35" y="562"/>
                  </a:lnTo>
                  <a:lnTo>
                    <a:pt x="37" y="559"/>
                  </a:lnTo>
                  <a:lnTo>
                    <a:pt x="37" y="559"/>
                  </a:lnTo>
                  <a:lnTo>
                    <a:pt x="34" y="490"/>
                  </a:lnTo>
                  <a:lnTo>
                    <a:pt x="34" y="423"/>
                  </a:lnTo>
                  <a:lnTo>
                    <a:pt x="34" y="355"/>
                  </a:lnTo>
                  <a:lnTo>
                    <a:pt x="37" y="287"/>
                  </a:lnTo>
                  <a:lnTo>
                    <a:pt x="39" y="153"/>
                  </a:lnTo>
                  <a:lnTo>
                    <a:pt x="42" y="85"/>
                  </a:lnTo>
                  <a:lnTo>
                    <a:pt x="42" y="17"/>
                  </a:lnTo>
                  <a:lnTo>
                    <a:pt x="42"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4" name="Freeform 1270"/>
            <p:cNvSpPr/>
            <p:nvPr/>
          </p:nvSpPr>
          <p:spPr bwMode="auto">
            <a:xfrm>
              <a:off x="5765801" y="2274888"/>
              <a:ext cx="33338" cy="330200"/>
            </a:xfrm>
            <a:custGeom>
              <a:avLst/>
              <a:gdLst/>
              <a:ahLst/>
              <a:cxnLst>
                <a:cxn ang="0">
                  <a:pos x="51" y="17"/>
                </a:cxn>
                <a:cxn ang="0">
                  <a:pos x="45" y="117"/>
                </a:cxn>
                <a:cxn ang="0">
                  <a:pos x="37" y="268"/>
                </a:cxn>
                <a:cxn ang="0">
                  <a:pos x="26" y="368"/>
                </a:cxn>
                <a:cxn ang="0">
                  <a:pos x="19" y="418"/>
                </a:cxn>
                <a:cxn ang="0">
                  <a:pos x="13" y="465"/>
                </a:cxn>
                <a:cxn ang="0">
                  <a:pos x="13" y="514"/>
                </a:cxn>
                <a:cxn ang="0">
                  <a:pos x="17" y="610"/>
                </a:cxn>
                <a:cxn ang="0">
                  <a:pos x="17" y="712"/>
                </a:cxn>
                <a:cxn ang="0">
                  <a:pos x="15" y="740"/>
                </a:cxn>
                <a:cxn ang="0">
                  <a:pos x="3" y="790"/>
                </a:cxn>
                <a:cxn ang="0">
                  <a:pos x="0" y="816"/>
                </a:cxn>
                <a:cxn ang="0">
                  <a:pos x="0" y="820"/>
                </a:cxn>
                <a:cxn ang="0">
                  <a:pos x="6" y="827"/>
                </a:cxn>
                <a:cxn ang="0">
                  <a:pos x="17" y="833"/>
                </a:cxn>
                <a:cxn ang="0">
                  <a:pos x="29" y="827"/>
                </a:cxn>
                <a:cxn ang="0">
                  <a:pos x="34" y="820"/>
                </a:cxn>
                <a:cxn ang="0">
                  <a:pos x="34" y="816"/>
                </a:cxn>
                <a:cxn ang="0">
                  <a:pos x="37" y="793"/>
                </a:cxn>
                <a:cxn ang="0">
                  <a:pos x="49" y="752"/>
                </a:cxn>
                <a:cxn ang="0">
                  <a:pos x="51" y="731"/>
                </a:cxn>
                <a:cxn ang="0">
                  <a:pos x="51" y="631"/>
                </a:cxn>
                <a:cxn ang="0">
                  <a:pos x="49" y="514"/>
                </a:cxn>
                <a:cxn ang="0">
                  <a:pos x="50" y="455"/>
                </a:cxn>
                <a:cxn ang="0">
                  <a:pos x="58" y="397"/>
                </a:cxn>
                <a:cxn ang="0">
                  <a:pos x="62" y="375"/>
                </a:cxn>
                <a:cxn ang="0">
                  <a:pos x="67" y="331"/>
                </a:cxn>
                <a:cxn ang="0">
                  <a:pos x="68" y="264"/>
                </a:cxn>
                <a:cxn ang="0">
                  <a:pos x="70" y="219"/>
                </a:cxn>
                <a:cxn ang="0">
                  <a:pos x="76" y="117"/>
                </a:cxn>
                <a:cxn ang="0">
                  <a:pos x="85" y="17"/>
                </a:cxn>
                <a:cxn ang="0">
                  <a:pos x="85" y="9"/>
                </a:cxn>
                <a:cxn ang="0">
                  <a:pos x="76" y="1"/>
                </a:cxn>
                <a:cxn ang="0">
                  <a:pos x="63" y="1"/>
                </a:cxn>
                <a:cxn ang="0">
                  <a:pos x="54" y="9"/>
                </a:cxn>
                <a:cxn ang="0">
                  <a:pos x="51" y="17"/>
                </a:cxn>
              </a:cxnLst>
              <a:rect l="0" t="0" r="r" b="b"/>
              <a:pathLst>
                <a:path w="85" h="833">
                  <a:moveTo>
                    <a:pt x="51" y="17"/>
                  </a:moveTo>
                  <a:lnTo>
                    <a:pt x="51" y="17"/>
                  </a:lnTo>
                  <a:lnTo>
                    <a:pt x="47" y="66"/>
                  </a:lnTo>
                  <a:lnTo>
                    <a:pt x="45" y="117"/>
                  </a:lnTo>
                  <a:lnTo>
                    <a:pt x="40" y="218"/>
                  </a:lnTo>
                  <a:lnTo>
                    <a:pt x="37" y="268"/>
                  </a:lnTo>
                  <a:lnTo>
                    <a:pt x="32" y="319"/>
                  </a:lnTo>
                  <a:lnTo>
                    <a:pt x="26" y="368"/>
                  </a:lnTo>
                  <a:lnTo>
                    <a:pt x="19" y="418"/>
                  </a:lnTo>
                  <a:lnTo>
                    <a:pt x="19" y="418"/>
                  </a:lnTo>
                  <a:lnTo>
                    <a:pt x="16" y="442"/>
                  </a:lnTo>
                  <a:lnTo>
                    <a:pt x="13" y="465"/>
                  </a:lnTo>
                  <a:lnTo>
                    <a:pt x="13" y="489"/>
                  </a:lnTo>
                  <a:lnTo>
                    <a:pt x="13" y="514"/>
                  </a:lnTo>
                  <a:lnTo>
                    <a:pt x="16" y="563"/>
                  </a:lnTo>
                  <a:lnTo>
                    <a:pt x="17" y="610"/>
                  </a:lnTo>
                  <a:lnTo>
                    <a:pt x="17" y="712"/>
                  </a:lnTo>
                  <a:lnTo>
                    <a:pt x="17" y="712"/>
                  </a:lnTo>
                  <a:lnTo>
                    <a:pt x="16" y="727"/>
                  </a:lnTo>
                  <a:lnTo>
                    <a:pt x="15" y="740"/>
                  </a:lnTo>
                  <a:lnTo>
                    <a:pt x="8" y="765"/>
                  </a:lnTo>
                  <a:lnTo>
                    <a:pt x="3" y="790"/>
                  </a:lnTo>
                  <a:lnTo>
                    <a:pt x="0" y="803"/>
                  </a:lnTo>
                  <a:lnTo>
                    <a:pt x="0" y="816"/>
                  </a:lnTo>
                  <a:lnTo>
                    <a:pt x="0" y="816"/>
                  </a:lnTo>
                  <a:lnTo>
                    <a:pt x="0" y="820"/>
                  </a:lnTo>
                  <a:lnTo>
                    <a:pt x="2" y="824"/>
                  </a:lnTo>
                  <a:lnTo>
                    <a:pt x="6" y="827"/>
                  </a:lnTo>
                  <a:lnTo>
                    <a:pt x="11" y="831"/>
                  </a:lnTo>
                  <a:lnTo>
                    <a:pt x="17" y="833"/>
                  </a:lnTo>
                  <a:lnTo>
                    <a:pt x="24" y="831"/>
                  </a:lnTo>
                  <a:lnTo>
                    <a:pt x="29" y="827"/>
                  </a:lnTo>
                  <a:lnTo>
                    <a:pt x="33" y="824"/>
                  </a:lnTo>
                  <a:lnTo>
                    <a:pt x="34" y="820"/>
                  </a:lnTo>
                  <a:lnTo>
                    <a:pt x="34" y="816"/>
                  </a:lnTo>
                  <a:lnTo>
                    <a:pt x="34" y="816"/>
                  </a:lnTo>
                  <a:lnTo>
                    <a:pt x="34" y="804"/>
                  </a:lnTo>
                  <a:lnTo>
                    <a:pt x="37" y="793"/>
                  </a:lnTo>
                  <a:lnTo>
                    <a:pt x="42" y="773"/>
                  </a:lnTo>
                  <a:lnTo>
                    <a:pt x="49" y="752"/>
                  </a:lnTo>
                  <a:lnTo>
                    <a:pt x="50" y="741"/>
                  </a:lnTo>
                  <a:lnTo>
                    <a:pt x="51" y="731"/>
                  </a:lnTo>
                  <a:lnTo>
                    <a:pt x="51" y="631"/>
                  </a:lnTo>
                  <a:lnTo>
                    <a:pt x="51" y="631"/>
                  </a:lnTo>
                  <a:lnTo>
                    <a:pt x="50" y="574"/>
                  </a:lnTo>
                  <a:lnTo>
                    <a:pt x="49" y="514"/>
                  </a:lnTo>
                  <a:lnTo>
                    <a:pt x="49" y="484"/>
                  </a:lnTo>
                  <a:lnTo>
                    <a:pt x="50" y="455"/>
                  </a:lnTo>
                  <a:lnTo>
                    <a:pt x="53" y="425"/>
                  </a:lnTo>
                  <a:lnTo>
                    <a:pt x="58" y="397"/>
                  </a:lnTo>
                  <a:lnTo>
                    <a:pt x="58" y="397"/>
                  </a:lnTo>
                  <a:lnTo>
                    <a:pt x="62" y="375"/>
                  </a:lnTo>
                  <a:lnTo>
                    <a:pt x="66" y="353"/>
                  </a:lnTo>
                  <a:lnTo>
                    <a:pt x="67" y="331"/>
                  </a:lnTo>
                  <a:lnTo>
                    <a:pt x="68" y="308"/>
                  </a:lnTo>
                  <a:lnTo>
                    <a:pt x="68" y="264"/>
                  </a:lnTo>
                  <a:lnTo>
                    <a:pt x="70" y="219"/>
                  </a:lnTo>
                  <a:lnTo>
                    <a:pt x="70" y="219"/>
                  </a:lnTo>
                  <a:lnTo>
                    <a:pt x="71" y="168"/>
                  </a:lnTo>
                  <a:lnTo>
                    <a:pt x="76" y="117"/>
                  </a:lnTo>
                  <a:lnTo>
                    <a:pt x="85" y="17"/>
                  </a:lnTo>
                  <a:lnTo>
                    <a:pt x="85" y="17"/>
                  </a:lnTo>
                  <a:lnTo>
                    <a:pt x="85" y="13"/>
                  </a:lnTo>
                  <a:lnTo>
                    <a:pt x="85" y="9"/>
                  </a:lnTo>
                  <a:lnTo>
                    <a:pt x="81" y="5"/>
                  </a:lnTo>
                  <a:lnTo>
                    <a:pt x="76" y="1"/>
                  </a:lnTo>
                  <a:lnTo>
                    <a:pt x="70" y="0"/>
                  </a:lnTo>
                  <a:lnTo>
                    <a:pt x="63" y="1"/>
                  </a:lnTo>
                  <a:lnTo>
                    <a:pt x="58" y="5"/>
                  </a:lnTo>
                  <a:lnTo>
                    <a:pt x="54" y="9"/>
                  </a:lnTo>
                  <a:lnTo>
                    <a:pt x="53" y="13"/>
                  </a:lnTo>
                  <a:lnTo>
                    <a:pt x="51" y="17"/>
                  </a:lnTo>
                  <a:lnTo>
                    <a:pt x="51" y="17"/>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5" name="Freeform 1271"/>
            <p:cNvSpPr/>
            <p:nvPr/>
          </p:nvSpPr>
          <p:spPr bwMode="auto">
            <a:xfrm>
              <a:off x="5819776" y="2200275"/>
              <a:ext cx="38100" cy="12700"/>
            </a:xfrm>
            <a:custGeom>
              <a:avLst/>
              <a:gdLst/>
              <a:ahLst/>
              <a:cxnLst>
                <a:cxn ang="0">
                  <a:pos x="79" y="0"/>
                </a:cxn>
                <a:cxn ang="0">
                  <a:pos x="17" y="0"/>
                </a:cxn>
                <a:cxn ang="0">
                  <a:pos x="17" y="0"/>
                </a:cxn>
                <a:cxn ang="0">
                  <a:pos x="13" y="0"/>
                </a:cxn>
                <a:cxn ang="0">
                  <a:pos x="9" y="2"/>
                </a:cxn>
                <a:cxn ang="0">
                  <a:pos x="4" y="6"/>
                </a:cxn>
                <a:cxn ang="0">
                  <a:pos x="1" y="11"/>
                </a:cxn>
                <a:cxn ang="0">
                  <a:pos x="0" y="17"/>
                </a:cxn>
                <a:cxn ang="0">
                  <a:pos x="1" y="24"/>
                </a:cxn>
                <a:cxn ang="0">
                  <a:pos x="4" y="29"/>
                </a:cxn>
                <a:cxn ang="0">
                  <a:pos x="9" y="33"/>
                </a:cxn>
                <a:cxn ang="0">
                  <a:pos x="13" y="34"/>
                </a:cxn>
                <a:cxn ang="0">
                  <a:pos x="17" y="34"/>
                </a:cxn>
                <a:cxn ang="0">
                  <a:pos x="79" y="34"/>
                </a:cxn>
                <a:cxn ang="0">
                  <a:pos x="79" y="34"/>
                </a:cxn>
                <a:cxn ang="0">
                  <a:pos x="82" y="34"/>
                </a:cxn>
                <a:cxn ang="0">
                  <a:pos x="86" y="33"/>
                </a:cxn>
                <a:cxn ang="0">
                  <a:pos x="91" y="29"/>
                </a:cxn>
                <a:cxn ang="0">
                  <a:pos x="94" y="24"/>
                </a:cxn>
                <a:cxn ang="0">
                  <a:pos x="95" y="17"/>
                </a:cxn>
                <a:cxn ang="0">
                  <a:pos x="94" y="11"/>
                </a:cxn>
                <a:cxn ang="0">
                  <a:pos x="91" y="6"/>
                </a:cxn>
                <a:cxn ang="0">
                  <a:pos x="86" y="2"/>
                </a:cxn>
                <a:cxn ang="0">
                  <a:pos x="82" y="0"/>
                </a:cxn>
                <a:cxn ang="0">
                  <a:pos x="79" y="0"/>
                </a:cxn>
                <a:cxn ang="0">
                  <a:pos x="79" y="0"/>
                </a:cxn>
              </a:cxnLst>
              <a:rect l="0" t="0" r="r" b="b"/>
              <a:pathLst>
                <a:path w="95" h="34">
                  <a:moveTo>
                    <a:pt x="79" y="0"/>
                  </a:moveTo>
                  <a:lnTo>
                    <a:pt x="17" y="0"/>
                  </a:lnTo>
                  <a:lnTo>
                    <a:pt x="17" y="0"/>
                  </a:lnTo>
                  <a:lnTo>
                    <a:pt x="13" y="0"/>
                  </a:lnTo>
                  <a:lnTo>
                    <a:pt x="9" y="2"/>
                  </a:lnTo>
                  <a:lnTo>
                    <a:pt x="4" y="6"/>
                  </a:lnTo>
                  <a:lnTo>
                    <a:pt x="1" y="11"/>
                  </a:lnTo>
                  <a:lnTo>
                    <a:pt x="0" y="17"/>
                  </a:lnTo>
                  <a:lnTo>
                    <a:pt x="1" y="24"/>
                  </a:lnTo>
                  <a:lnTo>
                    <a:pt x="4" y="29"/>
                  </a:lnTo>
                  <a:lnTo>
                    <a:pt x="9" y="33"/>
                  </a:lnTo>
                  <a:lnTo>
                    <a:pt x="13" y="34"/>
                  </a:lnTo>
                  <a:lnTo>
                    <a:pt x="17" y="34"/>
                  </a:lnTo>
                  <a:lnTo>
                    <a:pt x="79" y="34"/>
                  </a:lnTo>
                  <a:lnTo>
                    <a:pt x="79" y="34"/>
                  </a:lnTo>
                  <a:lnTo>
                    <a:pt x="82" y="34"/>
                  </a:lnTo>
                  <a:lnTo>
                    <a:pt x="86" y="33"/>
                  </a:lnTo>
                  <a:lnTo>
                    <a:pt x="91" y="29"/>
                  </a:lnTo>
                  <a:lnTo>
                    <a:pt x="94" y="24"/>
                  </a:lnTo>
                  <a:lnTo>
                    <a:pt x="95" y="17"/>
                  </a:lnTo>
                  <a:lnTo>
                    <a:pt x="94" y="11"/>
                  </a:lnTo>
                  <a:lnTo>
                    <a:pt x="91" y="6"/>
                  </a:lnTo>
                  <a:lnTo>
                    <a:pt x="86" y="2"/>
                  </a:lnTo>
                  <a:lnTo>
                    <a:pt x="82" y="0"/>
                  </a:lnTo>
                  <a:lnTo>
                    <a:pt x="79" y="0"/>
                  </a:lnTo>
                  <a:lnTo>
                    <a:pt x="79" y="0"/>
                  </a:lnTo>
                  <a:close/>
                </a:path>
              </a:pathLst>
            </a:custGeom>
            <a:grpFill/>
            <a:ln w="9525">
              <a:noFill/>
              <a:round/>
            </a:ln>
          </p:spPr>
          <p:txBody>
            <a:bodyPr vert="horz" wrap="square" lIns="91440" tIns="45720" rIns="91440" bIns="45720" numCol="1" anchor="t" anchorCtr="0" compatLnSpc="1"/>
            <a:lstStyle/>
            <a:p>
              <a:endParaRPr lang="zh-CN" altLang="en-US"/>
            </a:p>
          </p:txBody>
        </p:sp>
      </p:grpSp>
      <p:pic>
        <p:nvPicPr>
          <p:cNvPr id="2" name="图片 1"/>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9241155" y="3102930"/>
            <a:ext cx="1533261" cy="3630113"/>
          </a:xfrm>
          <a:prstGeom prst="rect">
            <a:avLst/>
          </a:prstGeom>
        </p:spPr>
      </p:pic>
      <p:grpSp>
        <p:nvGrpSpPr>
          <p:cNvPr id="106" name="组合 1274"/>
          <p:cNvGrpSpPr/>
          <p:nvPr/>
        </p:nvGrpSpPr>
        <p:grpSpPr>
          <a:xfrm>
            <a:off x="6097587" y="5482886"/>
            <a:ext cx="678022" cy="524061"/>
            <a:chOff x="5248276" y="1095375"/>
            <a:chExt cx="727075" cy="561976"/>
          </a:xfrm>
          <a:solidFill>
            <a:srgbClr val="917E91"/>
          </a:solidFill>
        </p:grpSpPr>
        <p:sp>
          <p:nvSpPr>
            <p:cNvPr id="107" name="Freeform 378"/>
            <p:cNvSpPr/>
            <p:nvPr/>
          </p:nvSpPr>
          <p:spPr bwMode="auto">
            <a:xfrm>
              <a:off x="5367339" y="1268413"/>
              <a:ext cx="39688" cy="144463"/>
            </a:xfrm>
            <a:custGeom>
              <a:avLst/>
              <a:gdLst/>
              <a:ahLst/>
              <a:cxnLst>
                <a:cxn ang="0">
                  <a:pos x="90" y="5"/>
                </a:cxn>
                <a:cxn ang="0">
                  <a:pos x="90" y="5"/>
                </a:cxn>
                <a:cxn ang="0">
                  <a:pos x="89" y="17"/>
                </a:cxn>
                <a:cxn ang="0">
                  <a:pos x="87" y="28"/>
                </a:cxn>
                <a:cxn ang="0">
                  <a:pos x="81" y="49"/>
                </a:cxn>
                <a:cxn ang="0">
                  <a:pos x="64" y="89"/>
                </a:cxn>
                <a:cxn ang="0">
                  <a:pos x="64" y="89"/>
                </a:cxn>
                <a:cxn ang="0">
                  <a:pos x="56" y="113"/>
                </a:cxn>
                <a:cxn ang="0">
                  <a:pos x="49" y="136"/>
                </a:cxn>
                <a:cxn ang="0">
                  <a:pos x="36" y="185"/>
                </a:cxn>
                <a:cxn ang="0">
                  <a:pos x="36" y="185"/>
                </a:cxn>
                <a:cxn ang="0">
                  <a:pos x="31" y="207"/>
                </a:cxn>
                <a:cxn ang="0">
                  <a:pos x="26" y="230"/>
                </a:cxn>
                <a:cxn ang="0">
                  <a:pos x="18" y="277"/>
                </a:cxn>
                <a:cxn ang="0">
                  <a:pos x="18" y="277"/>
                </a:cxn>
                <a:cxn ang="0">
                  <a:pos x="13" y="298"/>
                </a:cxn>
                <a:cxn ang="0">
                  <a:pos x="8" y="318"/>
                </a:cxn>
                <a:cxn ang="0">
                  <a:pos x="2" y="339"/>
                </a:cxn>
                <a:cxn ang="0">
                  <a:pos x="1" y="349"/>
                </a:cxn>
                <a:cxn ang="0">
                  <a:pos x="0" y="360"/>
                </a:cxn>
                <a:cxn ang="0">
                  <a:pos x="0" y="360"/>
                </a:cxn>
                <a:cxn ang="0">
                  <a:pos x="0" y="362"/>
                </a:cxn>
                <a:cxn ang="0">
                  <a:pos x="1" y="364"/>
                </a:cxn>
                <a:cxn ang="0">
                  <a:pos x="2" y="365"/>
                </a:cxn>
                <a:cxn ang="0">
                  <a:pos x="5" y="365"/>
                </a:cxn>
                <a:cxn ang="0">
                  <a:pos x="9" y="364"/>
                </a:cxn>
                <a:cxn ang="0">
                  <a:pos x="10" y="362"/>
                </a:cxn>
                <a:cxn ang="0">
                  <a:pos x="10" y="360"/>
                </a:cxn>
                <a:cxn ang="0">
                  <a:pos x="10" y="360"/>
                </a:cxn>
                <a:cxn ang="0">
                  <a:pos x="13" y="349"/>
                </a:cxn>
                <a:cxn ang="0">
                  <a:pos x="15" y="340"/>
                </a:cxn>
                <a:cxn ang="0">
                  <a:pos x="19" y="331"/>
                </a:cxn>
                <a:cxn ang="0">
                  <a:pos x="22" y="322"/>
                </a:cxn>
                <a:cxn ang="0">
                  <a:pos x="31" y="270"/>
                </a:cxn>
                <a:cxn ang="0">
                  <a:pos x="31" y="270"/>
                </a:cxn>
                <a:cxn ang="0">
                  <a:pos x="39" y="223"/>
                </a:cxn>
                <a:cxn ang="0">
                  <a:pos x="49" y="177"/>
                </a:cxn>
                <a:cxn ang="0">
                  <a:pos x="49" y="177"/>
                </a:cxn>
                <a:cxn ang="0">
                  <a:pos x="64" y="128"/>
                </a:cxn>
                <a:cxn ang="0">
                  <a:pos x="79" y="81"/>
                </a:cxn>
                <a:cxn ang="0">
                  <a:pos x="79" y="81"/>
                </a:cxn>
                <a:cxn ang="0">
                  <a:pos x="93" y="45"/>
                </a:cxn>
                <a:cxn ang="0">
                  <a:pos x="99" y="25"/>
                </a:cxn>
                <a:cxn ang="0">
                  <a:pos x="100" y="16"/>
                </a:cxn>
                <a:cxn ang="0">
                  <a:pos x="102" y="5"/>
                </a:cxn>
                <a:cxn ang="0">
                  <a:pos x="102" y="5"/>
                </a:cxn>
                <a:cxn ang="0">
                  <a:pos x="102" y="4"/>
                </a:cxn>
                <a:cxn ang="0">
                  <a:pos x="100" y="1"/>
                </a:cxn>
                <a:cxn ang="0">
                  <a:pos x="99" y="1"/>
                </a:cxn>
                <a:cxn ang="0">
                  <a:pos x="96" y="0"/>
                </a:cxn>
                <a:cxn ang="0">
                  <a:pos x="93" y="1"/>
                </a:cxn>
                <a:cxn ang="0">
                  <a:pos x="91" y="4"/>
                </a:cxn>
                <a:cxn ang="0">
                  <a:pos x="90" y="5"/>
                </a:cxn>
                <a:cxn ang="0">
                  <a:pos x="90" y="5"/>
                </a:cxn>
              </a:cxnLst>
              <a:rect l="0" t="0" r="r" b="b"/>
              <a:pathLst>
                <a:path w="102" h="365">
                  <a:moveTo>
                    <a:pt x="90" y="5"/>
                  </a:moveTo>
                  <a:lnTo>
                    <a:pt x="90" y="5"/>
                  </a:lnTo>
                  <a:lnTo>
                    <a:pt x="89" y="17"/>
                  </a:lnTo>
                  <a:lnTo>
                    <a:pt x="87" y="28"/>
                  </a:lnTo>
                  <a:lnTo>
                    <a:pt x="81" y="49"/>
                  </a:lnTo>
                  <a:lnTo>
                    <a:pt x="64" y="89"/>
                  </a:lnTo>
                  <a:lnTo>
                    <a:pt x="64" y="89"/>
                  </a:lnTo>
                  <a:lnTo>
                    <a:pt x="56" y="113"/>
                  </a:lnTo>
                  <a:lnTo>
                    <a:pt x="49" y="136"/>
                  </a:lnTo>
                  <a:lnTo>
                    <a:pt x="36" y="185"/>
                  </a:lnTo>
                  <a:lnTo>
                    <a:pt x="36" y="185"/>
                  </a:lnTo>
                  <a:lnTo>
                    <a:pt x="31" y="207"/>
                  </a:lnTo>
                  <a:lnTo>
                    <a:pt x="26" y="230"/>
                  </a:lnTo>
                  <a:lnTo>
                    <a:pt x="18" y="277"/>
                  </a:lnTo>
                  <a:lnTo>
                    <a:pt x="18" y="277"/>
                  </a:lnTo>
                  <a:lnTo>
                    <a:pt x="13" y="298"/>
                  </a:lnTo>
                  <a:lnTo>
                    <a:pt x="8" y="318"/>
                  </a:lnTo>
                  <a:lnTo>
                    <a:pt x="2" y="339"/>
                  </a:lnTo>
                  <a:lnTo>
                    <a:pt x="1" y="349"/>
                  </a:lnTo>
                  <a:lnTo>
                    <a:pt x="0" y="360"/>
                  </a:lnTo>
                  <a:lnTo>
                    <a:pt x="0" y="360"/>
                  </a:lnTo>
                  <a:lnTo>
                    <a:pt x="0" y="362"/>
                  </a:lnTo>
                  <a:lnTo>
                    <a:pt x="1" y="364"/>
                  </a:lnTo>
                  <a:lnTo>
                    <a:pt x="2" y="365"/>
                  </a:lnTo>
                  <a:lnTo>
                    <a:pt x="5" y="365"/>
                  </a:lnTo>
                  <a:lnTo>
                    <a:pt x="9" y="364"/>
                  </a:lnTo>
                  <a:lnTo>
                    <a:pt x="10" y="362"/>
                  </a:lnTo>
                  <a:lnTo>
                    <a:pt x="10" y="360"/>
                  </a:lnTo>
                  <a:lnTo>
                    <a:pt x="10" y="360"/>
                  </a:lnTo>
                  <a:lnTo>
                    <a:pt x="13" y="349"/>
                  </a:lnTo>
                  <a:lnTo>
                    <a:pt x="15" y="340"/>
                  </a:lnTo>
                  <a:lnTo>
                    <a:pt x="19" y="331"/>
                  </a:lnTo>
                  <a:lnTo>
                    <a:pt x="22" y="322"/>
                  </a:lnTo>
                  <a:lnTo>
                    <a:pt x="31" y="270"/>
                  </a:lnTo>
                  <a:lnTo>
                    <a:pt x="31" y="270"/>
                  </a:lnTo>
                  <a:lnTo>
                    <a:pt x="39" y="223"/>
                  </a:lnTo>
                  <a:lnTo>
                    <a:pt x="49" y="177"/>
                  </a:lnTo>
                  <a:lnTo>
                    <a:pt x="49" y="177"/>
                  </a:lnTo>
                  <a:lnTo>
                    <a:pt x="64" y="128"/>
                  </a:lnTo>
                  <a:lnTo>
                    <a:pt x="79" y="81"/>
                  </a:lnTo>
                  <a:lnTo>
                    <a:pt x="79" y="81"/>
                  </a:lnTo>
                  <a:lnTo>
                    <a:pt x="93" y="45"/>
                  </a:lnTo>
                  <a:lnTo>
                    <a:pt x="99" y="25"/>
                  </a:lnTo>
                  <a:lnTo>
                    <a:pt x="100" y="16"/>
                  </a:lnTo>
                  <a:lnTo>
                    <a:pt x="102" y="5"/>
                  </a:lnTo>
                  <a:lnTo>
                    <a:pt x="102" y="5"/>
                  </a:lnTo>
                  <a:lnTo>
                    <a:pt x="102" y="4"/>
                  </a:lnTo>
                  <a:lnTo>
                    <a:pt x="100" y="1"/>
                  </a:lnTo>
                  <a:lnTo>
                    <a:pt x="99" y="1"/>
                  </a:lnTo>
                  <a:lnTo>
                    <a:pt x="96" y="0"/>
                  </a:lnTo>
                  <a:lnTo>
                    <a:pt x="93" y="1"/>
                  </a:lnTo>
                  <a:lnTo>
                    <a:pt x="91" y="4"/>
                  </a:lnTo>
                  <a:lnTo>
                    <a:pt x="90" y="5"/>
                  </a:lnTo>
                  <a:lnTo>
                    <a:pt x="90"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8" name="Freeform 379"/>
            <p:cNvSpPr/>
            <p:nvPr/>
          </p:nvSpPr>
          <p:spPr bwMode="auto">
            <a:xfrm>
              <a:off x="5426076" y="1354138"/>
              <a:ext cx="33338" cy="128588"/>
            </a:xfrm>
            <a:custGeom>
              <a:avLst/>
              <a:gdLst/>
              <a:ahLst/>
              <a:cxnLst>
                <a:cxn ang="0">
                  <a:pos x="75" y="3"/>
                </a:cxn>
                <a:cxn ang="0">
                  <a:pos x="75" y="3"/>
                </a:cxn>
                <a:cxn ang="0">
                  <a:pos x="71" y="11"/>
                </a:cxn>
                <a:cxn ang="0">
                  <a:pos x="69" y="20"/>
                </a:cxn>
                <a:cxn ang="0">
                  <a:pos x="63" y="37"/>
                </a:cxn>
                <a:cxn ang="0">
                  <a:pos x="55" y="71"/>
                </a:cxn>
                <a:cxn ang="0">
                  <a:pos x="55" y="71"/>
                </a:cxn>
                <a:cxn ang="0">
                  <a:pos x="49" y="91"/>
                </a:cxn>
                <a:cxn ang="0">
                  <a:pos x="42" y="110"/>
                </a:cxn>
                <a:cxn ang="0">
                  <a:pos x="36" y="130"/>
                </a:cxn>
                <a:cxn ang="0">
                  <a:pos x="32" y="149"/>
                </a:cxn>
                <a:cxn ang="0">
                  <a:pos x="32" y="149"/>
                </a:cxn>
                <a:cxn ang="0">
                  <a:pos x="27" y="196"/>
                </a:cxn>
                <a:cxn ang="0">
                  <a:pos x="23" y="220"/>
                </a:cxn>
                <a:cxn ang="0">
                  <a:pos x="19" y="244"/>
                </a:cxn>
                <a:cxn ang="0">
                  <a:pos x="19" y="244"/>
                </a:cxn>
                <a:cxn ang="0">
                  <a:pos x="15" y="261"/>
                </a:cxn>
                <a:cxn ang="0">
                  <a:pos x="11" y="279"/>
                </a:cxn>
                <a:cxn ang="0">
                  <a:pos x="11" y="279"/>
                </a:cxn>
                <a:cxn ang="0">
                  <a:pos x="8" y="288"/>
                </a:cxn>
                <a:cxn ang="0">
                  <a:pos x="7" y="298"/>
                </a:cxn>
                <a:cxn ang="0">
                  <a:pos x="6" y="309"/>
                </a:cxn>
                <a:cxn ang="0">
                  <a:pos x="3" y="313"/>
                </a:cxn>
                <a:cxn ang="0">
                  <a:pos x="2" y="317"/>
                </a:cxn>
                <a:cxn ang="0">
                  <a:pos x="2" y="317"/>
                </a:cxn>
                <a:cxn ang="0">
                  <a:pos x="0" y="319"/>
                </a:cxn>
                <a:cxn ang="0">
                  <a:pos x="0" y="321"/>
                </a:cxn>
                <a:cxn ang="0">
                  <a:pos x="2" y="323"/>
                </a:cxn>
                <a:cxn ang="0">
                  <a:pos x="3" y="325"/>
                </a:cxn>
                <a:cxn ang="0">
                  <a:pos x="7" y="325"/>
                </a:cxn>
                <a:cxn ang="0">
                  <a:pos x="10" y="325"/>
                </a:cxn>
                <a:cxn ang="0">
                  <a:pos x="11" y="323"/>
                </a:cxn>
                <a:cxn ang="0">
                  <a:pos x="11" y="323"/>
                </a:cxn>
                <a:cxn ang="0">
                  <a:pos x="15" y="317"/>
                </a:cxn>
                <a:cxn ang="0">
                  <a:pos x="18" y="310"/>
                </a:cxn>
                <a:cxn ang="0">
                  <a:pos x="21" y="295"/>
                </a:cxn>
                <a:cxn ang="0">
                  <a:pos x="24" y="279"/>
                </a:cxn>
                <a:cxn ang="0">
                  <a:pos x="27" y="264"/>
                </a:cxn>
                <a:cxn ang="0">
                  <a:pos x="27" y="264"/>
                </a:cxn>
                <a:cxn ang="0">
                  <a:pos x="31" y="245"/>
                </a:cxn>
                <a:cxn ang="0">
                  <a:pos x="33" y="227"/>
                </a:cxn>
                <a:cxn ang="0">
                  <a:pos x="38" y="187"/>
                </a:cxn>
                <a:cxn ang="0">
                  <a:pos x="38" y="187"/>
                </a:cxn>
                <a:cxn ang="0">
                  <a:pos x="42" y="164"/>
                </a:cxn>
                <a:cxn ang="0">
                  <a:pos x="46" y="140"/>
                </a:cxn>
                <a:cxn ang="0">
                  <a:pos x="52" y="117"/>
                </a:cxn>
                <a:cxn ang="0">
                  <a:pos x="59" y="94"/>
                </a:cxn>
                <a:cxn ang="0">
                  <a:pos x="59" y="94"/>
                </a:cxn>
                <a:cxn ang="0">
                  <a:pos x="66" y="72"/>
                </a:cxn>
                <a:cxn ang="0">
                  <a:pos x="71" y="51"/>
                </a:cxn>
                <a:cxn ang="0">
                  <a:pos x="76" y="29"/>
                </a:cxn>
                <a:cxn ang="0">
                  <a:pos x="80" y="19"/>
                </a:cxn>
                <a:cxn ang="0">
                  <a:pos x="86" y="9"/>
                </a:cxn>
                <a:cxn ang="0">
                  <a:pos x="86" y="9"/>
                </a:cxn>
                <a:cxn ang="0">
                  <a:pos x="87" y="7"/>
                </a:cxn>
                <a:cxn ang="0">
                  <a:pos x="86" y="4"/>
                </a:cxn>
                <a:cxn ang="0">
                  <a:pos x="83" y="2"/>
                </a:cxn>
                <a:cxn ang="0">
                  <a:pos x="79" y="0"/>
                </a:cxn>
                <a:cxn ang="0">
                  <a:pos x="78" y="2"/>
                </a:cxn>
                <a:cxn ang="0">
                  <a:pos x="75" y="3"/>
                </a:cxn>
                <a:cxn ang="0">
                  <a:pos x="75" y="3"/>
                </a:cxn>
              </a:cxnLst>
              <a:rect l="0" t="0" r="r" b="b"/>
              <a:pathLst>
                <a:path w="87" h="325">
                  <a:moveTo>
                    <a:pt x="75" y="3"/>
                  </a:moveTo>
                  <a:lnTo>
                    <a:pt x="75" y="3"/>
                  </a:lnTo>
                  <a:lnTo>
                    <a:pt x="71" y="11"/>
                  </a:lnTo>
                  <a:lnTo>
                    <a:pt x="69" y="20"/>
                  </a:lnTo>
                  <a:lnTo>
                    <a:pt x="63" y="37"/>
                  </a:lnTo>
                  <a:lnTo>
                    <a:pt x="55" y="71"/>
                  </a:lnTo>
                  <a:lnTo>
                    <a:pt x="55" y="71"/>
                  </a:lnTo>
                  <a:lnTo>
                    <a:pt x="49" y="91"/>
                  </a:lnTo>
                  <a:lnTo>
                    <a:pt x="42" y="110"/>
                  </a:lnTo>
                  <a:lnTo>
                    <a:pt x="36" y="130"/>
                  </a:lnTo>
                  <a:lnTo>
                    <a:pt x="32" y="149"/>
                  </a:lnTo>
                  <a:lnTo>
                    <a:pt x="32" y="149"/>
                  </a:lnTo>
                  <a:lnTo>
                    <a:pt x="27" y="196"/>
                  </a:lnTo>
                  <a:lnTo>
                    <a:pt x="23" y="220"/>
                  </a:lnTo>
                  <a:lnTo>
                    <a:pt x="19" y="244"/>
                  </a:lnTo>
                  <a:lnTo>
                    <a:pt x="19" y="244"/>
                  </a:lnTo>
                  <a:lnTo>
                    <a:pt x="15" y="261"/>
                  </a:lnTo>
                  <a:lnTo>
                    <a:pt x="11" y="279"/>
                  </a:lnTo>
                  <a:lnTo>
                    <a:pt x="11" y="279"/>
                  </a:lnTo>
                  <a:lnTo>
                    <a:pt x="8" y="288"/>
                  </a:lnTo>
                  <a:lnTo>
                    <a:pt x="7" y="298"/>
                  </a:lnTo>
                  <a:lnTo>
                    <a:pt x="6" y="309"/>
                  </a:lnTo>
                  <a:lnTo>
                    <a:pt x="3" y="313"/>
                  </a:lnTo>
                  <a:lnTo>
                    <a:pt x="2" y="317"/>
                  </a:lnTo>
                  <a:lnTo>
                    <a:pt x="2" y="317"/>
                  </a:lnTo>
                  <a:lnTo>
                    <a:pt x="0" y="319"/>
                  </a:lnTo>
                  <a:lnTo>
                    <a:pt x="0" y="321"/>
                  </a:lnTo>
                  <a:lnTo>
                    <a:pt x="2" y="323"/>
                  </a:lnTo>
                  <a:lnTo>
                    <a:pt x="3" y="325"/>
                  </a:lnTo>
                  <a:lnTo>
                    <a:pt x="7" y="325"/>
                  </a:lnTo>
                  <a:lnTo>
                    <a:pt x="10" y="325"/>
                  </a:lnTo>
                  <a:lnTo>
                    <a:pt x="11" y="323"/>
                  </a:lnTo>
                  <a:lnTo>
                    <a:pt x="11" y="323"/>
                  </a:lnTo>
                  <a:lnTo>
                    <a:pt x="15" y="317"/>
                  </a:lnTo>
                  <a:lnTo>
                    <a:pt x="18" y="310"/>
                  </a:lnTo>
                  <a:lnTo>
                    <a:pt x="21" y="295"/>
                  </a:lnTo>
                  <a:lnTo>
                    <a:pt x="24" y="279"/>
                  </a:lnTo>
                  <a:lnTo>
                    <a:pt x="27" y="264"/>
                  </a:lnTo>
                  <a:lnTo>
                    <a:pt x="27" y="264"/>
                  </a:lnTo>
                  <a:lnTo>
                    <a:pt x="31" y="245"/>
                  </a:lnTo>
                  <a:lnTo>
                    <a:pt x="33" y="227"/>
                  </a:lnTo>
                  <a:lnTo>
                    <a:pt x="38" y="187"/>
                  </a:lnTo>
                  <a:lnTo>
                    <a:pt x="38" y="187"/>
                  </a:lnTo>
                  <a:lnTo>
                    <a:pt x="42" y="164"/>
                  </a:lnTo>
                  <a:lnTo>
                    <a:pt x="46" y="140"/>
                  </a:lnTo>
                  <a:lnTo>
                    <a:pt x="52" y="117"/>
                  </a:lnTo>
                  <a:lnTo>
                    <a:pt x="59" y="94"/>
                  </a:lnTo>
                  <a:lnTo>
                    <a:pt x="59" y="94"/>
                  </a:lnTo>
                  <a:lnTo>
                    <a:pt x="66" y="72"/>
                  </a:lnTo>
                  <a:lnTo>
                    <a:pt x="71" y="51"/>
                  </a:lnTo>
                  <a:lnTo>
                    <a:pt x="76" y="29"/>
                  </a:lnTo>
                  <a:lnTo>
                    <a:pt x="80" y="19"/>
                  </a:lnTo>
                  <a:lnTo>
                    <a:pt x="86" y="9"/>
                  </a:lnTo>
                  <a:lnTo>
                    <a:pt x="86" y="9"/>
                  </a:lnTo>
                  <a:lnTo>
                    <a:pt x="87" y="7"/>
                  </a:lnTo>
                  <a:lnTo>
                    <a:pt x="86" y="4"/>
                  </a:lnTo>
                  <a:lnTo>
                    <a:pt x="83" y="2"/>
                  </a:lnTo>
                  <a:lnTo>
                    <a:pt x="79" y="0"/>
                  </a:lnTo>
                  <a:lnTo>
                    <a:pt x="78" y="2"/>
                  </a:lnTo>
                  <a:lnTo>
                    <a:pt x="75" y="3"/>
                  </a:lnTo>
                  <a:lnTo>
                    <a:pt x="75"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09" name="Freeform 380"/>
            <p:cNvSpPr/>
            <p:nvPr/>
          </p:nvSpPr>
          <p:spPr bwMode="auto">
            <a:xfrm>
              <a:off x="5492751" y="1465263"/>
              <a:ext cx="25400" cy="90488"/>
            </a:xfrm>
            <a:custGeom>
              <a:avLst/>
              <a:gdLst/>
              <a:ahLst/>
              <a:cxnLst>
                <a:cxn ang="0">
                  <a:pos x="52" y="3"/>
                </a:cxn>
                <a:cxn ang="0">
                  <a:pos x="52" y="3"/>
                </a:cxn>
                <a:cxn ang="0">
                  <a:pos x="46" y="13"/>
                </a:cxn>
                <a:cxn ang="0">
                  <a:pos x="42" y="24"/>
                </a:cxn>
                <a:cxn ang="0">
                  <a:pos x="34" y="45"/>
                </a:cxn>
                <a:cxn ang="0">
                  <a:pos x="29" y="67"/>
                </a:cxn>
                <a:cxn ang="0">
                  <a:pos x="23" y="90"/>
                </a:cxn>
                <a:cxn ang="0">
                  <a:pos x="23" y="90"/>
                </a:cxn>
                <a:cxn ang="0">
                  <a:pos x="16" y="122"/>
                </a:cxn>
                <a:cxn ang="0">
                  <a:pos x="10" y="154"/>
                </a:cxn>
                <a:cxn ang="0">
                  <a:pos x="0" y="221"/>
                </a:cxn>
                <a:cxn ang="0">
                  <a:pos x="0" y="221"/>
                </a:cxn>
                <a:cxn ang="0">
                  <a:pos x="0" y="224"/>
                </a:cxn>
                <a:cxn ang="0">
                  <a:pos x="1" y="225"/>
                </a:cxn>
                <a:cxn ang="0">
                  <a:pos x="5" y="228"/>
                </a:cxn>
                <a:cxn ang="0">
                  <a:pos x="6" y="228"/>
                </a:cxn>
                <a:cxn ang="0">
                  <a:pos x="9" y="228"/>
                </a:cxn>
                <a:cxn ang="0">
                  <a:pos x="10" y="226"/>
                </a:cxn>
                <a:cxn ang="0">
                  <a:pos x="12" y="224"/>
                </a:cxn>
                <a:cxn ang="0">
                  <a:pos x="12" y="224"/>
                </a:cxn>
                <a:cxn ang="0">
                  <a:pos x="16" y="194"/>
                </a:cxn>
                <a:cxn ang="0">
                  <a:pos x="22" y="164"/>
                </a:cxn>
                <a:cxn ang="0">
                  <a:pos x="27" y="134"/>
                </a:cxn>
                <a:cxn ang="0">
                  <a:pos x="33" y="103"/>
                </a:cxn>
                <a:cxn ang="0">
                  <a:pos x="33" y="103"/>
                </a:cxn>
                <a:cxn ang="0">
                  <a:pos x="36" y="79"/>
                </a:cxn>
                <a:cxn ang="0">
                  <a:pos x="42" y="54"/>
                </a:cxn>
                <a:cxn ang="0">
                  <a:pos x="46" y="42"/>
                </a:cxn>
                <a:cxn ang="0">
                  <a:pos x="51" y="30"/>
                </a:cxn>
                <a:cxn ang="0">
                  <a:pos x="56" y="18"/>
                </a:cxn>
                <a:cxn ang="0">
                  <a:pos x="61" y="8"/>
                </a:cxn>
                <a:cxn ang="0">
                  <a:pos x="61" y="8"/>
                </a:cxn>
                <a:cxn ang="0">
                  <a:pos x="63" y="7"/>
                </a:cxn>
                <a:cxn ang="0">
                  <a:pos x="63" y="4"/>
                </a:cxn>
                <a:cxn ang="0">
                  <a:pos x="61" y="3"/>
                </a:cxn>
                <a:cxn ang="0">
                  <a:pos x="60" y="1"/>
                </a:cxn>
                <a:cxn ang="0">
                  <a:pos x="56" y="0"/>
                </a:cxn>
                <a:cxn ang="0">
                  <a:pos x="53" y="1"/>
                </a:cxn>
                <a:cxn ang="0">
                  <a:pos x="52" y="3"/>
                </a:cxn>
                <a:cxn ang="0">
                  <a:pos x="52" y="3"/>
                </a:cxn>
              </a:cxnLst>
              <a:rect l="0" t="0" r="r" b="b"/>
              <a:pathLst>
                <a:path w="63" h="228">
                  <a:moveTo>
                    <a:pt x="52" y="3"/>
                  </a:moveTo>
                  <a:lnTo>
                    <a:pt x="52" y="3"/>
                  </a:lnTo>
                  <a:lnTo>
                    <a:pt x="46" y="13"/>
                  </a:lnTo>
                  <a:lnTo>
                    <a:pt x="42" y="24"/>
                  </a:lnTo>
                  <a:lnTo>
                    <a:pt x="34" y="45"/>
                  </a:lnTo>
                  <a:lnTo>
                    <a:pt x="29" y="67"/>
                  </a:lnTo>
                  <a:lnTo>
                    <a:pt x="23" y="90"/>
                  </a:lnTo>
                  <a:lnTo>
                    <a:pt x="23" y="90"/>
                  </a:lnTo>
                  <a:lnTo>
                    <a:pt x="16" y="122"/>
                  </a:lnTo>
                  <a:lnTo>
                    <a:pt x="10" y="154"/>
                  </a:lnTo>
                  <a:lnTo>
                    <a:pt x="0" y="221"/>
                  </a:lnTo>
                  <a:lnTo>
                    <a:pt x="0" y="221"/>
                  </a:lnTo>
                  <a:lnTo>
                    <a:pt x="0" y="224"/>
                  </a:lnTo>
                  <a:lnTo>
                    <a:pt x="1" y="225"/>
                  </a:lnTo>
                  <a:lnTo>
                    <a:pt x="5" y="228"/>
                  </a:lnTo>
                  <a:lnTo>
                    <a:pt x="6" y="228"/>
                  </a:lnTo>
                  <a:lnTo>
                    <a:pt x="9" y="228"/>
                  </a:lnTo>
                  <a:lnTo>
                    <a:pt x="10" y="226"/>
                  </a:lnTo>
                  <a:lnTo>
                    <a:pt x="12" y="224"/>
                  </a:lnTo>
                  <a:lnTo>
                    <a:pt x="12" y="224"/>
                  </a:lnTo>
                  <a:lnTo>
                    <a:pt x="16" y="194"/>
                  </a:lnTo>
                  <a:lnTo>
                    <a:pt x="22" y="164"/>
                  </a:lnTo>
                  <a:lnTo>
                    <a:pt x="27" y="134"/>
                  </a:lnTo>
                  <a:lnTo>
                    <a:pt x="33" y="103"/>
                  </a:lnTo>
                  <a:lnTo>
                    <a:pt x="33" y="103"/>
                  </a:lnTo>
                  <a:lnTo>
                    <a:pt x="36" y="79"/>
                  </a:lnTo>
                  <a:lnTo>
                    <a:pt x="42" y="54"/>
                  </a:lnTo>
                  <a:lnTo>
                    <a:pt x="46" y="42"/>
                  </a:lnTo>
                  <a:lnTo>
                    <a:pt x="51" y="30"/>
                  </a:lnTo>
                  <a:lnTo>
                    <a:pt x="56" y="18"/>
                  </a:lnTo>
                  <a:lnTo>
                    <a:pt x="61" y="8"/>
                  </a:lnTo>
                  <a:lnTo>
                    <a:pt x="61" y="8"/>
                  </a:lnTo>
                  <a:lnTo>
                    <a:pt x="63" y="7"/>
                  </a:lnTo>
                  <a:lnTo>
                    <a:pt x="63" y="4"/>
                  </a:lnTo>
                  <a:lnTo>
                    <a:pt x="61" y="3"/>
                  </a:lnTo>
                  <a:lnTo>
                    <a:pt x="60" y="1"/>
                  </a:lnTo>
                  <a:lnTo>
                    <a:pt x="56" y="0"/>
                  </a:lnTo>
                  <a:lnTo>
                    <a:pt x="53" y="1"/>
                  </a:lnTo>
                  <a:lnTo>
                    <a:pt x="52" y="3"/>
                  </a:lnTo>
                  <a:lnTo>
                    <a:pt x="52" y="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0" name="Freeform 381"/>
            <p:cNvSpPr/>
            <p:nvPr/>
          </p:nvSpPr>
          <p:spPr bwMode="auto">
            <a:xfrm>
              <a:off x="5516564" y="1489076"/>
              <a:ext cx="17463" cy="76200"/>
            </a:xfrm>
            <a:custGeom>
              <a:avLst/>
              <a:gdLst/>
              <a:ahLst/>
              <a:cxnLst>
                <a:cxn ang="0">
                  <a:pos x="34" y="4"/>
                </a:cxn>
                <a:cxn ang="0">
                  <a:pos x="34" y="4"/>
                </a:cxn>
                <a:cxn ang="0">
                  <a:pos x="21" y="48"/>
                </a:cxn>
                <a:cxn ang="0">
                  <a:pos x="11" y="94"/>
                </a:cxn>
                <a:cxn ang="0">
                  <a:pos x="7" y="117"/>
                </a:cxn>
                <a:cxn ang="0">
                  <a:pos x="3" y="141"/>
                </a:cxn>
                <a:cxn ang="0">
                  <a:pos x="0" y="163"/>
                </a:cxn>
                <a:cxn ang="0">
                  <a:pos x="0" y="188"/>
                </a:cxn>
                <a:cxn ang="0">
                  <a:pos x="0" y="188"/>
                </a:cxn>
                <a:cxn ang="0">
                  <a:pos x="0" y="189"/>
                </a:cxn>
                <a:cxn ang="0">
                  <a:pos x="2" y="192"/>
                </a:cxn>
                <a:cxn ang="0">
                  <a:pos x="6" y="193"/>
                </a:cxn>
                <a:cxn ang="0">
                  <a:pos x="10" y="192"/>
                </a:cxn>
                <a:cxn ang="0">
                  <a:pos x="11" y="189"/>
                </a:cxn>
                <a:cxn ang="0">
                  <a:pos x="11" y="188"/>
                </a:cxn>
                <a:cxn ang="0">
                  <a:pos x="11" y="188"/>
                </a:cxn>
                <a:cxn ang="0">
                  <a:pos x="12" y="164"/>
                </a:cxn>
                <a:cxn ang="0">
                  <a:pos x="15" y="141"/>
                </a:cxn>
                <a:cxn ang="0">
                  <a:pos x="17" y="119"/>
                </a:cxn>
                <a:cxn ang="0">
                  <a:pos x="23" y="95"/>
                </a:cxn>
                <a:cxn ang="0">
                  <a:pos x="33" y="51"/>
                </a:cxn>
                <a:cxn ang="0">
                  <a:pos x="45" y="6"/>
                </a:cxn>
                <a:cxn ang="0">
                  <a:pos x="45" y="6"/>
                </a:cxn>
                <a:cxn ang="0">
                  <a:pos x="46" y="4"/>
                </a:cxn>
                <a:cxn ang="0">
                  <a:pos x="45" y="2"/>
                </a:cxn>
                <a:cxn ang="0">
                  <a:pos x="41" y="0"/>
                </a:cxn>
                <a:cxn ang="0">
                  <a:pos x="37" y="0"/>
                </a:cxn>
                <a:cxn ang="0">
                  <a:pos x="36" y="1"/>
                </a:cxn>
                <a:cxn ang="0">
                  <a:pos x="34" y="4"/>
                </a:cxn>
                <a:cxn ang="0">
                  <a:pos x="34" y="4"/>
                </a:cxn>
              </a:cxnLst>
              <a:rect l="0" t="0" r="r" b="b"/>
              <a:pathLst>
                <a:path w="46" h="193">
                  <a:moveTo>
                    <a:pt x="34" y="4"/>
                  </a:moveTo>
                  <a:lnTo>
                    <a:pt x="34" y="4"/>
                  </a:lnTo>
                  <a:lnTo>
                    <a:pt x="21" y="48"/>
                  </a:lnTo>
                  <a:lnTo>
                    <a:pt x="11" y="94"/>
                  </a:lnTo>
                  <a:lnTo>
                    <a:pt x="7" y="117"/>
                  </a:lnTo>
                  <a:lnTo>
                    <a:pt x="3" y="141"/>
                  </a:lnTo>
                  <a:lnTo>
                    <a:pt x="0" y="163"/>
                  </a:lnTo>
                  <a:lnTo>
                    <a:pt x="0" y="188"/>
                  </a:lnTo>
                  <a:lnTo>
                    <a:pt x="0" y="188"/>
                  </a:lnTo>
                  <a:lnTo>
                    <a:pt x="0" y="189"/>
                  </a:lnTo>
                  <a:lnTo>
                    <a:pt x="2" y="192"/>
                  </a:lnTo>
                  <a:lnTo>
                    <a:pt x="6" y="193"/>
                  </a:lnTo>
                  <a:lnTo>
                    <a:pt x="10" y="192"/>
                  </a:lnTo>
                  <a:lnTo>
                    <a:pt x="11" y="189"/>
                  </a:lnTo>
                  <a:lnTo>
                    <a:pt x="11" y="188"/>
                  </a:lnTo>
                  <a:lnTo>
                    <a:pt x="11" y="188"/>
                  </a:lnTo>
                  <a:lnTo>
                    <a:pt x="12" y="164"/>
                  </a:lnTo>
                  <a:lnTo>
                    <a:pt x="15" y="141"/>
                  </a:lnTo>
                  <a:lnTo>
                    <a:pt x="17" y="119"/>
                  </a:lnTo>
                  <a:lnTo>
                    <a:pt x="23" y="95"/>
                  </a:lnTo>
                  <a:lnTo>
                    <a:pt x="33" y="51"/>
                  </a:lnTo>
                  <a:lnTo>
                    <a:pt x="45" y="6"/>
                  </a:lnTo>
                  <a:lnTo>
                    <a:pt x="45" y="6"/>
                  </a:lnTo>
                  <a:lnTo>
                    <a:pt x="46" y="4"/>
                  </a:lnTo>
                  <a:lnTo>
                    <a:pt x="45" y="2"/>
                  </a:lnTo>
                  <a:lnTo>
                    <a:pt x="41" y="0"/>
                  </a:lnTo>
                  <a:lnTo>
                    <a:pt x="37" y="0"/>
                  </a:lnTo>
                  <a:lnTo>
                    <a:pt x="36" y="1"/>
                  </a:lnTo>
                  <a:lnTo>
                    <a:pt x="34" y="4"/>
                  </a:lnTo>
                  <a:lnTo>
                    <a:pt x="34" y="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1" name="Freeform 382"/>
            <p:cNvSpPr/>
            <p:nvPr/>
          </p:nvSpPr>
          <p:spPr bwMode="auto">
            <a:xfrm>
              <a:off x="5478464" y="1268413"/>
              <a:ext cx="228600" cy="104775"/>
            </a:xfrm>
            <a:custGeom>
              <a:avLst/>
              <a:gdLst/>
              <a:ahLst/>
              <a:cxnLst>
                <a:cxn ang="0">
                  <a:pos x="569" y="0"/>
                </a:cxn>
                <a:cxn ang="0">
                  <a:pos x="540" y="9"/>
                </a:cxn>
                <a:cxn ang="0">
                  <a:pos x="512" y="22"/>
                </a:cxn>
                <a:cxn ang="0">
                  <a:pos x="460" y="51"/>
                </a:cxn>
                <a:cxn ang="0">
                  <a:pos x="418" y="72"/>
                </a:cxn>
                <a:cxn ang="0">
                  <a:pos x="333" y="107"/>
                </a:cxn>
                <a:cxn ang="0">
                  <a:pos x="290" y="123"/>
                </a:cxn>
                <a:cxn ang="0">
                  <a:pos x="217" y="151"/>
                </a:cxn>
                <a:cxn ang="0">
                  <a:pos x="145" y="183"/>
                </a:cxn>
                <a:cxn ang="0">
                  <a:pos x="109" y="200"/>
                </a:cxn>
                <a:cxn ang="0">
                  <a:pos x="74" y="217"/>
                </a:cxn>
                <a:cxn ang="0">
                  <a:pos x="22" y="246"/>
                </a:cxn>
                <a:cxn ang="0">
                  <a:pos x="4" y="251"/>
                </a:cxn>
                <a:cxn ang="0">
                  <a:pos x="1" y="253"/>
                </a:cxn>
                <a:cxn ang="0">
                  <a:pos x="0" y="258"/>
                </a:cxn>
                <a:cxn ang="0">
                  <a:pos x="4" y="263"/>
                </a:cxn>
                <a:cxn ang="0">
                  <a:pos x="6" y="263"/>
                </a:cxn>
                <a:cxn ang="0">
                  <a:pos x="36" y="253"/>
                </a:cxn>
                <a:cxn ang="0">
                  <a:pos x="64" y="237"/>
                </a:cxn>
                <a:cxn ang="0">
                  <a:pos x="81" y="228"/>
                </a:cxn>
                <a:cxn ang="0">
                  <a:pos x="132" y="202"/>
                </a:cxn>
                <a:cxn ang="0">
                  <a:pos x="171" y="183"/>
                </a:cxn>
                <a:cxn ang="0">
                  <a:pos x="252" y="149"/>
                </a:cxn>
                <a:cxn ang="0">
                  <a:pos x="294" y="135"/>
                </a:cxn>
                <a:cxn ang="0">
                  <a:pos x="370" y="105"/>
                </a:cxn>
                <a:cxn ang="0">
                  <a:pos x="446" y="71"/>
                </a:cxn>
                <a:cxn ang="0">
                  <a:pos x="482" y="54"/>
                </a:cxn>
                <a:cxn ang="0">
                  <a:pos x="519" y="34"/>
                </a:cxn>
                <a:cxn ang="0">
                  <a:pos x="532" y="28"/>
                </a:cxn>
                <a:cxn ang="0">
                  <a:pos x="558" y="16"/>
                </a:cxn>
                <a:cxn ang="0">
                  <a:pos x="571" y="12"/>
                </a:cxn>
                <a:cxn ang="0">
                  <a:pos x="575" y="9"/>
                </a:cxn>
                <a:cxn ang="0">
                  <a:pos x="573" y="1"/>
                </a:cxn>
                <a:cxn ang="0">
                  <a:pos x="569" y="0"/>
                </a:cxn>
              </a:cxnLst>
              <a:rect l="0" t="0" r="r" b="b"/>
              <a:pathLst>
                <a:path w="575" h="263">
                  <a:moveTo>
                    <a:pt x="569" y="0"/>
                  </a:moveTo>
                  <a:lnTo>
                    <a:pt x="569" y="0"/>
                  </a:lnTo>
                  <a:lnTo>
                    <a:pt x="554" y="4"/>
                  </a:lnTo>
                  <a:lnTo>
                    <a:pt x="540" y="9"/>
                  </a:lnTo>
                  <a:lnTo>
                    <a:pt x="527" y="16"/>
                  </a:lnTo>
                  <a:lnTo>
                    <a:pt x="512" y="22"/>
                  </a:lnTo>
                  <a:lnTo>
                    <a:pt x="486" y="38"/>
                  </a:lnTo>
                  <a:lnTo>
                    <a:pt x="460" y="51"/>
                  </a:lnTo>
                  <a:lnTo>
                    <a:pt x="460" y="51"/>
                  </a:lnTo>
                  <a:lnTo>
                    <a:pt x="418" y="72"/>
                  </a:lnTo>
                  <a:lnTo>
                    <a:pt x="376" y="90"/>
                  </a:lnTo>
                  <a:lnTo>
                    <a:pt x="333" y="107"/>
                  </a:lnTo>
                  <a:lnTo>
                    <a:pt x="290" y="123"/>
                  </a:lnTo>
                  <a:lnTo>
                    <a:pt x="290" y="123"/>
                  </a:lnTo>
                  <a:lnTo>
                    <a:pt x="253" y="138"/>
                  </a:lnTo>
                  <a:lnTo>
                    <a:pt x="217" y="151"/>
                  </a:lnTo>
                  <a:lnTo>
                    <a:pt x="180" y="166"/>
                  </a:lnTo>
                  <a:lnTo>
                    <a:pt x="145" y="183"/>
                  </a:lnTo>
                  <a:lnTo>
                    <a:pt x="145" y="183"/>
                  </a:lnTo>
                  <a:lnTo>
                    <a:pt x="109" y="200"/>
                  </a:lnTo>
                  <a:lnTo>
                    <a:pt x="74" y="217"/>
                  </a:lnTo>
                  <a:lnTo>
                    <a:pt x="74" y="217"/>
                  </a:lnTo>
                  <a:lnTo>
                    <a:pt x="40" y="237"/>
                  </a:lnTo>
                  <a:lnTo>
                    <a:pt x="22" y="246"/>
                  </a:lnTo>
                  <a:lnTo>
                    <a:pt x="13" y="249"/>
                  </a:lnTo>
                  <a:lnTo>
                    <a:pt x="4" y="251"/>
                  </a:lnTo>
                  <a:lnTo>
                    <a:pt x="4" y="251"/>
                  </a:lnTo>
                  <a:lnTo>
                    <a:pt x="1" y="253"/>
                  </a:lnTo>
                  <a:lnTo>
                    <a:pt x="0" y="254"/>
                  </a:lnTo>
                  <a:lnTo>
                    <a:pt x="0" y="258"/>
                  </a:lnTo>
                  <a:lnTo>
                    <a:pt x="2" y="262"/>
                  </a:lnTo>
                  <a:lnTo>
                    <a:pt x="4" y="263"/>
                  </a:lnTo>
                  <a:lnTo>
                    <a:pt x="6" y="263"/>
                  </a:lnTo>
                  <a:lnTo>
                    <a:pt x="6" y="263"/>
                  </a:lnTo>
                  <a:lnTo>
                    <a:pt x="22" y="258"/>
                  </a:lnTo>
                  <a:lnTo>
                    <a:pt x="36" y="253"/>
                  </a:lnTo>
                  <a:lnTo>
                    <a:pt x="51" y="245"/>
                  </a:lnTo>
                  <a:lnTo>
                    <a:pt x="64" y="237"/>
                  </a:lnTo>
                  <a:lnTo>
                    <a:pt x="64" y="237"/>
                  </a:lnTo>
                  <a:lnTo>
                    <a:pt x="81" y="228"/>
                  </a:lnTo>
                  <a:lnTo>
                    <a:pt x="98" y="219"/>
                  </a:lnTo>
                  <a:lnTo>
                    <a:pt x="132" y="202"/>
                  </a:lnTo>
                  <a:lnTo>
                    <a:pt x="132" y="202"/>
                  </a:lnTo>
                  <a:lnTo>
                    <a:pt x="171" y="183"/>
                  </a:lnTo>
                  <a:lnTo>
                    <a:pt x="212" y="165"/>
                  </a:lnTo>
                  <a:lnTo>
                    <a:pt x="252" y="149"/>
                  </a:lnTo>
                  <a:lnTo>
                    <a:pt x="294" y="135"/>
                  </a:lnTo>
                  <a:lnTo>
                    <a:pt x="294" y="135"/>
                  </a:lnTo>
                  <a:lnTo>
                    <a:pt x="332" y="121"/>
                  </a:lnTo>
                  <a:lnTo>
                    <a:pt x="370" y="105"/>
                  </a:lnTo>
                  <a:lnTo>
                    <a:pt x="408" y="88"/>
                  </a:lnTo>
                  <a:lnTo>
                    <a:pt x="446" y="71"/>
                  </a:lnTo>
                  <a:lnTo>
                    <a:pt x="446" y="71"/>
                  </a:lnTo>
                  <a:lnTo>
                    <a:pt x="482" y="54"/>
                  </a:lnTo>
                  <a:lnTo>
                    <a:pt x="501" y="45"/>
                  </a:lnTo>
                  <a:lnTo>
                    <a:pt x="519" y="34"/>
                  </a:lnTo>
                  <a:lnTo>
                    <a:pt x="519" y="34"/>
                  </a:lnTo>
                  <a:lnTo>
                    <a:pt x="532" y="28"/>
                  </a:lnTo>
                  <a:lnTo>
                    <a:pt x="544" y="21"/>
                  </a:lnTo>
                  <a:lnTo>
                    <a:pt x="558" y="16"/>
                  </a:lnTo>
                  <a:lnTo>
                    <a:pt x="571" y="12"/>
                  </a:lnTo>
                  <a:lnTo>
                    <a:pt x="571" y="12"/>
                  </a:lnTo>
                  <a:lnTo>
                    <a:pt x="574" y="11"/>
                  </a:lnTo>
                  <a:lnTo>
                    <a:pt x="575" y="9"/>
                  </a:lnTo>
                  <a:lnTo>
                    <a:pt x="575" y="5"/>
                  </a:lnTo>
                  <a:lnTo>
                    <a:pt x="573" y="1"/>
                  </a:lnTo>
                  <a:lnTo>
                    <a:pt x="571" y="0"/>
                  </a:lnTo>
                  <a:lnTo>
                    <a:pt x="569" y="0"/>
                  </a:lnTo>
                  <a:lnTo>
                    <a:pt x="569"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2" name="Freeform 383"/>
            <p:cNvSpPr/>
            <p:nvPr/>
          </p:nvSpPr>
          <p:spPr bwMode="auto">
            <a:xfrm>
              <a:off x="5513389" y="1352551"/>
              <a:ext cx="195263" cy="92075"/>
            </a:xfrm>
            <a:custGeom>
              <a:avLst/>
              <a:gdLst/>
              <a:ahLst/>
              <a:cxnLst>
                <a:cxn ang="0">
                  <a:pos x="484" y="0"/>
                </a:cxn>
                <a:cxn ang="0">
                  <a:pos x="484" y="0"/>
                </a:cxn>
                <a:cxn ang="0">
                  <a:pos x="452" y="11"/>
                </a:cxn>
                <a:cxn ang="0">
                  <a:pos x="422" y="24"/>
                </a:cxn>
                <a:cxn ang="0">
                  <a:pos x="392" y="38"/>
                </a:cxn>
                <a:cxn ang="0">
                  <a:pos x="361" y="51"/>
                </a:cxn>
                <a:cxn ang="0">
                  <a:pos x="361" y="51"/>
                </a:cxn>
                <a:cxn ang="0">
                  <a:pos x="299" y="77"/>
                </a:cxn>
                <a:cxn ang="0">
                  <a:pos x="239" y="103"/>
                </a:cxn>
                <a:cxn ang="0">
                  <a:pos x="239" y="103"/>
                </a:cxn>
                <a:cxn ang="0">
                  <a:pos x="179" y="130"/>
                </a:cxn>
                <a:cxn ang="0">
                  <a:pos x="119" y="157"/>
                </a:cxn>
                <a:cxn ang="0">
                  <a:pos x="119" y="157"/>
                </a:cxn>
                <a:cxn ang="0">
                  <a:pos x="90" y="171"/>
                </a:cxn>
                <a:cxn ang="0">
                  <a:pos x="61" y="190"/>
                </a:cxn>
                <a:cxn ang="0">
                  <a:pos x="33" y="207"/>
                </a:cxn>
                <a:cxn ang="0">
                  <a:pos x="4" y="222"/>
                </a:cxn>
                <a:cxn ang="0">
                  <a:pos x="4" y="222"/>
                </a:cxn>
                <a:cxn ang="0">
                  <a:pos x="1" y="225"/>
                </a:cxn>
                <a:cxn ang="0">
                  <a:pos x="0" y="226"/>
                </a:cxn>
                <a:cxn ang="0">
                  <a:pos x="1" y="230"/>
                </a:cxn>
                <a:cxn ang="0">
                  <a:pos x="4" y="233"/>
                </a:cxn>
                <a:cxn ang="0">
                  <a:pos x="6" y="233"/>
                </a:cxn>
                <a:cxn ang="0">
                  <a:pos x="9" y="233"/>
                </a:cxn>
                <a:cxn ang="0">
                  <a:pos x="9" y="233"/>
                </a:cxn>
                <a:cxn ang="0">
                  <a:pos x="36" y="218"/>
                </a:cxn>
                <a:cxn ang="0">
                  <a:pos x="64" y="203"/>
                </a:cxn>
                <a:cxn ang="0">
                  <a:pos x="91" y="187"/>
                </a:cxn>
                <a:cxn ang="0">
                  <a:pos x="118" y="170"/>
                </a:cxn>
                <a:cxn ang="0">
                  <a:pos x="118" y="170"/>
                </a:cxn>
                <a:cxn ang="0">
                  <a:pos x="131" y="162"/>
                </a:cxn>
                <a:cxn ang="0">
                  <a:pos x="146" y="157"/>
                </a:cxn>
                <a:cxn ang="0">
                  <a:pos x="161" y="152"/>
                </a:cxn>
                <a:cxn ang="0">
                  <a:pos x="175" y="145"/>
                </a:cxn>
                <a:cxn ang="0">
                  <a:pos x="175" y="145"/>
                </a:cxn>
                <a:cxn ang="0">
                  <a:pos x="235" y="118"/>
                </a:cxn>
                <a:cxn ang="0">
                  <a:pos x="235" y="118"/>
                </a:cxn>
                <a:cxn ang="0">
                  <a:pos x="299" y="89"/>
                </a:cxn>
                <a:cxn ang="0">
                  <a:pos x="365" y="62"/>
                </a:cxn>
                <a:cxn ang="0">
                  <a:pos x="365" y="62"/>
                </a:cxn>
                <a:cxn ang="0">
                  <a:pos x="396" y="48"/>
                </a:cxn>
                <a:cxn ang="0">
                  <a:pos x="412" y="42"/>
                </a:cxn>
                <a:cxn ang="0">
                  <a:pos x="428" y="37"/>
                </a:cxn>
                <a:cxn ang="0">
                  <a:pos x="428" y="37"/>
                </a:cxn>
                <a:cxn ang="0">
                  <a:pos x="442" y="31"/>
                </a:cxn>
                <a:cxn ang="0">
                  <a:pos x="458" y="24"/>
                </a:cxn>
                <a:cxn ang="0">
                  <a:pos x="472" y="17"/>
                </a:cxn>
                <a:cxn ang="0">
                  <a:pos x="488" y="11"/>
                </a:cxn>
                <a:cxn ang="0">
                  <a:pos x="488" y="11"/>
                </a:cxn>
                <a:cxn ang="0">
                  <a:pos x="489" y="9"/>
                </a:cxn>
                <a:cxn ang="0">
                  <a:pos x="490" y="8"/>
                </a:cxn>
                <a:cxn ang="0">
                  <a:pos x="490" y="4"/>
                </a:cxn>
                <a:cxn ang="0">
                  <a:pos x="489" y="0"/>
                </a:cxn>
                <a:cxn ang="0">
                  <a:pos x="486" y="0"/>
                </a:cxn>
                <a:cxn ang="0">
                  <a:pos x="484" y="0"/>
                </a:cxn>
                <a:cxn ang="0">
                  <a:pos x="484" y="0"/>
                </a:cxn>
              </a:cxnLst>
              <a:rect l="0" t="0" r="r" b="b"/>
              <a:pathLst>
                <a:path w="490" h="233">
                  <a:moveTo>
                    <a:pt x="484" y="0"/>
                  </a:moveTo>
                  <a:lnTo>
                    <a:pt x="484" y="0"/>
                  </a:lnTo>
                  <a:lnTo>
                    <a:pt x="452" y="11"/>
                  </a:lnTo>
                  <a:lnTo>
                    <a:pt x="422" y="24"/>
                  </a:lnTo>
                  <a:lnTo>
                    <a:pt x="392" y="38"/>
                  </a:lnTo>
                  <a:lnTo>
                    <a:pt x="361" y="51"/>
                  </a:lnTo>
                  <a:lnTo>
                    <a:pt x="361" y="51"/>
                  </a:lnTo>
                  <a:lnTo>
                    <a:pt x="299" y="77"/>
                  </a:lnTo>
                  <a:lnTo>
                    <a:pt x="239" y="103"/>
                  </a:lnTo>
                  <a:lnTo>
                    <a:pt x="239" y="103"/>
                  </a:lnTo>
                  <a:lnTo>
                    <a:pt x="179" y="130"/>
                  </a:lnTo>
                  <a:lnTo>
                    <a:pt x="119" y="157"/>
                  </a:lnTo>
                  <a:lnTo>
                    <a:pt x="119" y="157"/>
                  </a:lnTo>
                  <a:lnTo>
                    <a:pt x="90" y="171"/>
                  </a:lnTo>
                  <a:lnTo>
                    <a:pt x="61" y="190"/>
                  </a:lnTo>
                  <a:lnTo>
                    <a:pt x="33" y="207"/>
                  </a:lnTo>
                  <a:lnTo>
                    <a:pt x="4" y="222"/>
                  </a:lnTo>
                  <a:lnTo>
                    <a:pt x="4" y="222"/>
                  </a:lnTo>
                  <a:lnTo>
                    <a:pt x="1" y="225"/>
                  </a:lnTo>
                  <a:lnTo>
                    <a:pt x="0" y="226"/>
                  </a:lnTo>
                  <a:lnTo>
                    <a:pt x="1" y="230"/>
                  </a:lnTo>
                  <a:lnTo>
                    <a:pt x="4" y="233"/>
                  </a:lnTo>
                  <a:lnTo>
                    <a:pt x="6" y="233"/>
                  </a:lnTo>
                  <a:lnTo>
                    <a:pt x="9" y="233"/>
                  </a:lnTo>
                  <a:lnTo>
                    <a:pt x="9" y="233"/>
                  </a:lnTo>
                  <a:lnTo>
                    <a:pt x="36" y="218"/>
                  </a:lnTo>
                  <a:lnTo>
                    <a:pt x="64" y="203"/>
                  </a:lnTo>
                  <a:lnTo>
                    <a:pt x="91" y="187"/>
                  </a:lnTo>
                  <a:lnTo>
                    <a:pt x="118" y="170"/>
                  </a:lnTo>
                  <a:lnTo>
                    <a:pt x="118" y="170"/>
                  </a:lnTo>
                  <a:lnTo>
                    <a:pt x="131" y="162"/>
                  </a:lnTo>
                  <a:lnTo>
                    <a:pt x="146" y="157"/>
                  </a:lnTo>
                  <a:lnTo>
                    <a:pt x="161" y="152"/>
                  </a:lnTo>
                  <a:lnTo>
                    <a:pt x="175" y="145"/>
                  </a:lnTo>
                  <a:lnTo>
                    <a:pt x="175" y="145"/>
                  </a:lnTo>
                  <a:lnTo>
                    <a:pt x="235" y="118"/>
                  </a:lnTo>
                  <a:lnTo>
                    <a:pt x="235" y="118"/>
                  </a:lnTo>
                  <a:lnTo>
                    <a:pt x="299" y="89"/>
                  </a:lnTo>
                  <a:lnTo>
                    <a:pt x="365" y="62"/>
                  </a:lnTo>
                  <a:lnTo>
                    <a:pt x="365" y="62"/>
                  </a:lnTo>
                  <a:lnTo>
                    <a:pt x="396" y="48"/>
                  </a:lnTo>
                  <a:lnTo>
                    <a:pt x="412" y="42"/>
                  </a:lnTo>
                  <a:lnTo>
                    <a:pt x="428" y="37"/>
                  </a:lnTo>
                  <a:lnTo>
                    <a:pt x="428" y="37"/>
                  </a:lnTo>
                  <a:lnTo>
                    <a:pt x="442" y="31"/>
                  </a:lnTo>
                  <a:lnTo>
                    <a:pt x="458" y="24"/>
                  </a:lnTo>
                  <a:lnTo>
                    <a:pt x="472" y="17"/>
                  </a:lnTo>
                  <a:lnTo>
                    <a:pt x="488" y="11"/>
                  </a:lnTo>
                  <a:lnTo>
                    <a:pt x="488" y="11"/>
                  </a:lnTo>
                  <a:lnTo>
                    <a:pt x="489" y="9"/>
                  </a:lnTo>
                  <a:lnTo>
                    <a:pt x="490" y="8"/>
                  </a:lnTo>
                  <a:lnTo>
                    <a:pt x="490" y="4"/>
                  </a:lnTo>
                  <a:lnTo>
                    <a:pt x="489" y="0"/>
                  </a:lnTo>
                  <a:lnTo>
                    <a:pt x="486" y="0"/>
                  </a:lnTo>
                  <a:lnTo>
                    <a:pt x="484" y="0"/>
                  </a:lnTo>
                  <a:lnTo>
                    <a:pt x="484"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3" name="Freeform 384"/>
            <p:cNvSpPr/>
            <p:nvPr/>
          </p:nvSpPr>
          <p:spPr bwMode="auto">
            <a:xfrm>
              <a:off x="5568951" y="1484313"/>
              <a:ext cx="117475" cy="55563"/>
            </a:xfrm>
            <a:custGeom>
              <a:avLst/>
              <a:gdLst/>
              <a:ahLst/>
              <a:cxnLst>
                <a:cxn ang="0">
                  <a:pos x="291" y="0"/>
                </a:cxn>
                <a:cxn ang="0">
                  <a:pos x="291" y="0"/>
                </a:cxn>
                <a:cxn ang="0">
                  <a:pos x="283" y="1"/>
                </a:cxn>
                <a:cxn ang="0">
                  <a:pos x="276" y="4"/>
                </a:cxn>
                <a:cxn ang="0">
                  <a:pos x="263" y="12"/>
                </a:cxn>
                <a:cxn ang="0">
                  <a:pos x="238" y="27"/>
                </a:cxn>
                <a:cxn ang="0">
                  <a:pos x="238" y="27"/>
                </a:cxn>
                <a:cxn ang="0">
                  <a:pos x="217" y="38"/>
                </a:cxn>
                <a:cxn ang="0">
                  <a:pos x="195" y="47"/>
                </a:cxn>
                <a:cxn ang="0">
                  <a:pos x="151" y="64"/>
                </a:cxn>
                <a:cxn ang="0">
                  <a:pos x="151" y="64"/>
                </a:cxn>
                <a:cxn ang="0">
                  <a:pos x="119" y="78"/>
                </a:cxn>
                <a:cxn ang="0">
                  <a:pos x="87" y="93"/>
                </a:cxn>
                <a:cxn ang="0">
                  <a:pos x="87" y="93"/>
                </a:cxn>
                <a:cxn ang="0">
                  <a:pos x="68" y="103"/>
                </a:cxn>
                <a:cxn ang="0">
                  <a:pos x="47" y="115"/>
                </a:cxn>
                <a:cxn ang="0">
                  <a:pos x="37" y="120"/>
                </a:cxn>
                <a:cxn ang="0">
                  <a:pos x="26" y="125"/>
                </a:cxn>
                <a:cxn ang="0">
                  <a:pos x="16" y="129"/>
                </a:cxn>
                <a:cxn ang="0">
                  <a:pos x="5" y="131"/>
                </a:cxn>
                <a:cxn ang="0">
                  <a:pos x="5" y="131"/>
                </a:cxn>
                <a:cxn ang="0">
                  <a:pos x="4" y="132"/>
                </a:cxn>
                <a:cxn ang="0">
                  <a:pos x="2" y="133"/>
                </a:cxn>
                <a:cxn ang="0">
                  <a:pos x="0" y="137"/>
                </a:cxn>
                <a:cxn ang="0">
                  <a:pos x="2" y="140"/>
                </a:cxn>
                <a:cxn ang="0">
                  <a:pos x="2" y="141"/>
                </a:cxn>
                <a:cxn ang="0">
                  <a:pos x="4" y="142"/>
                </a:cxn>
                <a:cxn ang="0">
                  <a:pos x="5" y="142"/>
                </a:cxn>
                <a:cxn ang="0">
                  <a:pos x="5" y="142"/>
                </a:cxn>
                <a:cxn ang="0">
                  <a:pos x="13" y="141"/>
                </a:cxn>
                <a:cxn ang="0">
                  <a:pos x="20" y="139"/>
                </a:cxn>
                <a:cxn ang="0">
                  <a:pos x="33" y="133"/>
                </a:cxn>
                <a:cxn ang="0">
                  <a:pos x="58" y="120"/>
                </a:cxn>
                <a:cxn ang="0">
                  <a:pos x="58" y="120"/>
                </a:cxn>
                <a:cxn ang="0">
                  <a:pos x="101" y="98"/>
                </a:cxn>
                <a:cxn ang="0">
                  <a:pos x="122" y="89"/>
                </a:cxn>
                <a:cxn ang="0">
                  <a:pos x="144" y="80"/>
                </a:cxn>
                <a:cxn ang="0">
                  <a:pos x="144" y="80"/>
                </a:cxn>
                <a:cxn ang="0">
                  <a:pos x="182" y="65"/>
                </a:cxn>
                <a:cxn ang="0">
                  <a:pos x="219" y="50"/>
                </a:cxn>
                <a:cxn ang="0">
                  <a:pos x="219" y="50"/>
                </a:cxn>
                <a:cxn ang="0">
                  <a:pos x="228" y="46"/>
                </a:cxn>
                <a:cxn ang="0">
                  <a:pos x="237" y="40"/>
                </a:cxn>
                <a:cxn ang="0">
                  <a:pos x="255" y="29"/>
                </a:cxn>
                <a:cxn ang="0">
                  <a:pos x="274" y="17"/>
                </a:cxn>
                <a:cxn ang="0">
                  <a:pos x="283" y="13"/>
                </a:cxn>
                <a:cxn ang="0">
                  <a:pos x="293" y="10"/>
                </a:cxn>
                <a:cxn ang="0">
                  <a:pos x="293" y="10"/>
                </a:cxn>
                <a:cxn ang="0">
                  <a:pos x="296" y="10"/>
                </a:cxn>
                <a:cxn ang="0">
                  <a:pos x="297" y="8"/>
                </a:cxn>
                <a:cxn ang="0">
                  <a:pos x="297" y="6"/>
                </a:cxn>
                <a:cxn ang="0">
                  <a:pos x="297" y="4"/>
                </a:cxn>
                <a:cxn ang="0">
                  <a:pos x="295" y="1"/>
                </a:cxn>
                <a:cxn ang="0">
                  <a:pos x="292" y="0"/>
                </a:cxn>
                <a:cxn ang="0">
                  <a:pos x="291" y="0"/>
                </a:cxn>
                <a:cxn ang="0">
                  <a:pos x="291" y="0"/>
                </a:cxn>
              </a:cxnLst>
              <a:rect l="0" t="0" r="r" b="b"/>
              <a:pathLst>
                <a:path w="297" h="142">
                  <a:moveTo>
                    <a:pt x="291" y="0"/>
                  </a:moveTo>
                  <a:lnTo>
                    <a:pt x="291" y="0"/>
                  </a:lnTo>
                  <a:lnTo>
                    <a:pt x="283" y="1"/>
                  </a:lnTo>
                  <a:lnTo>
                    <a:pt x="276" y="4"/>
                  </a:lnTo>
                  <a:lnTo>
                    <a:pt x="263" y="12"/>
                  </a:lnTo>
                  <a:lnTo>
                    <a:pt x="238" y="27"/>
                  </a:lnTo>
                  <a:lnTo>
                    <a:pt x="238" y="27"/>
                  </a:lnTo>
                  <a:lnTo>
                    <a:pt x="217" y="38"/>
                  </a:lnTo>
                  <a:lnTo>
                    <a:pt x="195" y="47"/>
                  </a:lnTo>
                  <a:lnTo>
                    <a:pt x="151" y="64"/>
                  </a:lnTo>
                  <a:lnTo>
                    <a:pt x="151" y="64"/>
                  </a:lnTo>
                  <a:lnTo>
                    <a:pt x="119" y="78"/>
                  </a:lnTo>
                  <a:lnTo>
                    <a:pt x="87" y="93"/>
                  </a:lnTo>
                  <a:lnTo>
                    <a:pt x="87" y="93"/>
                  </a:lnTo>
                  <a:lnTo>
                    <a:pt x="68" y="103"/>
                  </a:lnTo>
                  <a:lnTo>
                    <a:pt x="47" y="115"/>
                  </a:lnTo>
                  <a:lnTo>
                    <a:pt x="37" y="120"/>
                  </a:lnTo>
                  <a:lnTo>
                    <a:pt x="26" y="125"/>
                  </a:lnTo>
                  <a:lnTo>
                    <a:pt x="16" y="129"/>
                  </a:lnTo>
                  <a:lnTo>
                    <a:pt x="5" y="131"/>
                  </a:lnTo>
                  <a:lnTo>
                    <a:pt x="5" y="131"/>
                  </a:lnTo>
                  <a:lnTo>
                    <a:pt x="4" y="132"/>
                  </a:lnTo>
                  <a:lnTo>
                    <a:pt x="2" y="133"/>
                  </a:lnTo>
                  <a:lnTo>
                    <a:pt x="0" y="137"/>
                  </a:lnTo>
                  <a:lnTo>
                    <a:pt x="2" y="140"/>
                  </a:lnTo>
                  <a:lnTo>
                    <a:pt x="2" y="141"/>
                  </a:lnTo>
                  <a:lnTo>
                    <a:pt x="4" y="142"/>
                  </a:lnTo>
                  <a:lnTo>
                    <a:pt x="5" y="142"/>
                  </a:lnTo>
                  <a:lnTo>
                    <a:pt x="5" y="142"/>
                  </a:lnTo>
                  <a:lnTo>
                    <a:pt x="13" y="141"/>
                  </a:lnTo>
                  <a:lnTo>
                    <a:pt x="20" y="139"/>
                  </a:lnTo>
                  <a:lnTo>
                    <a:pt x="33" y="133"/>
                  </a:lnTo>
                  <a:lnTo>
                    <a:pt x="58" y="120"/>
                  </a:lnTo>
                  <a:lnTo>
                    <a:pt x="58" y="120"/>
                  </a:lnTo>
                  <a:lnTo>
                    <a:pt x="101" y="98"/>
                  </a:lnTo>
                  <a:lnTo>
                    <a:pt x="122" y="89"/>
                  </a:lnTo>
                  <a:lnTo>
                    <a:pt x="144" y="80"/>
                  </a:lnTo>
                  <a:lnTo>
                    <a:pt x="144" y="80"/>
                  </a:lnTo>
                  <a:lnTo>
                    <a:pt x="182" y="65"/>
                  </a:lnTo>
                  <a:lnTo>
                    <a:pt x="219" y="50"/>
                  </a:lnTo>
                  <a:lnTo>
                    <a:pt x="219" y="50"/>
                  </a:lnTo>
                  <a:lnTo>
                    <a:pt x="228" y="46"/>
                  </a:lnTo>
                  <a:lnTo>
                    <a:pt x="237" y="40"/>
                  </a:lnTo>
                  <a:lnTo>
                    <a:pt x="255" y="29"/>
                  </a:lnTo>
                  <a:lnTo>
                    <a:pt x="274" y="17"/>
                  </a:lnTo>
                  <a:lnTo>
                    <a:pt x="283" y="13"/>
                  </a:lnTo>
                  <a:lnTo>
                    <a:pt x="293" y="10"/>
                  </a:lnTo>
                  <a:lnTo>
                    <a:pt x="293" y="10"/>
                  </a:lnTo>
                  <a:lnTo>
                    <a:pt x="296" y="10"/>
                  </a:lnTo>
                  <a:lnTo>
                    <a:pt x="297" y="8"/>
                  </a:lnTo>
                  <a:lnTo>
                    <a:pt x="297" y="6"/>
                  </a:lnTo>
                  <a:lnTo>
                    <a:pt x="297" y="4"/>
                  </a:lnTo>
                  <a:lnTo>
                    <a:pt x="295" y="1"/>
                  </a:lnTo>
                  <a:lnTo>
                    <a:pt x="292" y="0"/>
                  </a:lnTo>
                  <a:lnTo>
                    <a:pt x="291" y="0"/>
                  </a:lnTo>
                  <a:lnTo>
                    <a:pt x="291"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4" name="Freeform 385"/>
            <p:cNvSpPr/>
            <p:nvPr/>
          </p:nvSpPr>
          <p:spPr bwMode="auto">
            <a:xfrm>
              <a:off x="5468939" y="1271588"/>
              <a:ext cx="187325" cy="80963"/>
            </a:xfrm>
            <a:custGeom>
              <a:avLst/>
              <a:gdLst/>
              <a:ahLst/>
              <a:cxnLst>
                <a:cxn ang="0">
                  <a:pos x="467" y="0"/>
                </a:cxn>
                <a:cxn ang="0">
                  <a:pos x="467" y="0"/>
                </a:cxn>
                <a:cxn ang="0">
                  <a:pos x="458" y="1"/>
                </a:cxn>
                <a:cxn ang="0">
                  <a:pos x="449" y="4"/>
                </a:cxn>
                <a:cxn ang="0">
                  <a:pos x="432" y="11"/>
                </a:cxn>
                <a:cxn ang="0">
                  <a:pos x="432" y="11"/>
                </a:cxn>
                <a:cxn ang="0">
                  <a:pos x="417" y="17"/>
                </a:cxn>
                <a:cxn ang="0">
                  <a:pos x="404" y="21"/>
                </a:cxn>
                <a:cxn ang="0">
                  <a:pos x="391" y="26"/>
                </a:cxn>
                <a:cxn ang="0">
                  <a:pos x="378" y="32"/>
                </a:cxn>
                <a:cxn ang="0">
                  <a:pos x="378" y="32"/>
                </a:cxn>
                <a:cxn ang="0">
                  <a:pos x="324" y="57"/>
                </a:cxn>
                <a:cxn ang="0">
                  <a:pos x="271" y="82"/>
                </a:cxn>
                <a:cxn ang="0">
                  <a:pos x="271" y="82"/>
                </a:cxn>
                <a:cxn ang="0">
                  <a:pos x="237" y="97"/>
                </a:cxn>
                <a:cxn ang="0">
                  <a:pos x="204" y="111"/>
                </a:cxn>
                <a:cxn ang="0">
                  <a:pos x="136" y="137"/>
                </a:cxn>
                <a:cxn ang="0">
                  <a:pos x="69" y="165"/>
                </a:cxn>
                <a:cxn ang="0">
                  <a:pos x="35" y="179"/>
                </a:cxn>
                <a:cxn ang="0">
                  <a:pos x="3" y="193"/>
                </a:cxn>
                <a:cxn ang="0">
                  <a:pos x="3" y="193"/>
                </a:cxn>
                <a:cxn ang="0">
                  <a:pos x="1" y="196"/>
                </a:cxn>
                <a:cxn ang="0">
                  <a:pos x="0" y="197"/>
                </a:cxn>
                <a:cxn ang="0">
                  <a:pos x="0" y="200"/>
                </a:cxn>
                <a:cxn ang="0">
                  <a:pos x="1" y="201"/>
                </a:cxn>
                <a:cxn ang="0">
                  <a:pos x="4" y="204"/>
                </a:cxn>
                <a:cxn ang="0">
                  <a:pos x="7" y="205"/>
                </a:cxn>
                <a:cxn ang="0">
                  <a:pos x="9" y="204"/>
                </a:cxn>
                <a:cxn ang="0">
                  <a:pos x="9" y="204"/>
                </a:cxn>
                <a:cxn ang="0">
                  <a:pos x="39" y="189"/>
                </a:cxn>
                <a:cxn ang="0">
                  <a:pos x="69" y="176"/>
                </a:cxn>
                <a:cxn ang="0">
                  <a:pos x="132" y="150"/>
                </a:cxn>
                <a:cxn ang="0">
                  <a:pos x="195" y="127"/>
                </a:cxn>
                <a:cxn ang="0">
                  <a:pos x="256" y="100"/>
                </a:cxn>
                <a:cxn ang="0">
                  <a:pos x="256" y="100"/>
                </a:cxn>
                <a:cxn ang="0">
                  <a:pos x="289" y="86"/>
                </a:cxn>
                <a:cxn ang="0">
                  <a:pos x="323" y="73"/>
                </a:cxn>
                <a:cxn ang="0">
                  <a:pos x="323" y="73"/>
                </a:cxn>
                <a:cxn ang="0">
                  <a:pos x="344" y="65"/>
                </a:cxn>
                <a:cxn ang="0">
                  <a:pos x="356" y="60"/>
                </a:cxn>
                <a:cxn ang="0">
                  <a:pos x="364" y="55"/>
                </a:cxn>
                <a:cxn ang="0">
                  <a:pos x="364" y="55"/>
                </a:cxn>
                <a:cxn ang="0">
                  <a:pos x="377" y="46"/>
                </a:cxn>
                <a:cxn ang="0">
                  <a:pos x="391" y="39"/>
                </a:cxn>
                <a:cxn ang="0">
                  <a:pos x="407" y="32"/>
                </a:cxn>
                <a:cxn ang="0">
                  <a:pos x="421" y="27"/>
                </a:cxn>
                <a:cxn ang="0">
                  <a:pos x="421" y="27"/>
                </a:cxn>
                <a:cxn ang="0">
                  <a:pos x="445" y="18"/>
                </a:cxn>
                <a:cxn ang="0">
                  <a:pos x="458" y="13"/>
                </a:cxn>
                <a:cxn ang="0">
                  <a:pos x="470" y="10"/>
                </a:cxn>
                <a:cxn ang="0">
                  <a:pos x="470" y="10"/>
                </a:cxn>
                <a:cxn ang="0">
                  <a:pos x="472" y="9"/>
                </a:cxn>
                <a:cxn ang="0">
                  <a:pos x="474" y="8"/>
                </a:cxn>
                <a:cxn ang="0">
                  <a:pos x="474" y="6"/>
                </a:cxn>
                <a:cxn ang="0">
                  <a:pos x="474" y="4"/>
                </a:cxn>
                <a:cxn ang="0">
                  <a:pos x="471" y="0"/>
                </a:cxn>
                <a:cxn ang="0">
                  <a:pos x="470" y="0"/>
                </a:cxn>
                <a:cxn ang="0">
                  <a:pos x="467" y="0"/>
                </a:cxn>
                <a:cxn ang="0">
                  <a:pos x="467" y="0"/>
                </a:cxn>
              </a:cxnLst>
              <a:rect l="0" t="0" r="r" b="b"/>
              <a:pathLst>
                <a:path w="474" h="205">
                  <a:moveTo>
                    <a:pt x="467" y="0"/>
                  </a:moveTo>
                  <a:lnTo>
                    <a:pt x="467" y="0"/>
                  </a:lnTo>
                  <a:lnTo>
                    <a:pt x="458" y="1"/>
                  </a:lnTo>
                  <a:lnTo>
                    <a:pt x="449" y="4"/>
                  </a:lnTo>
                  <a:lnTo>
                    <a:pt x="432" y="11"/>
                  </a:lnTo>
                  <a:lnTo>
                    <a:pt x="432" y="11"/>
                  </a:lnTo>
                  <a:lnTo>
                    <a:pt x="417" y="17"/>
                  </a:lnTo>
                  <a:lnTo>
                    <a:pt x="404" y="21"/>
                  </a:lnTo>
                  <a:lnTo>
                    <a:pt x="391" y="26"/>
                  </a:lnTo>
                  <a:lnTo>
                    <a:pt x="378" y="32"/>
                  </a:lnTo>
                  <a:lnTo>
                    <a:pt x="378" y="32"/>
                  </a:lnTo>
                  <a:lnTo>
                    <a:pt x="324" y="57"/>
                  </a:lnTo>
                  <a:lnTo>
                    <a:pt x="271" y="82"/>
                  </a:lnTo>
                  <a:lnTo>
                    <a:pt x="271" y="82"/>
                  </a:lnTo>
                  <a:lnTo>
                    <a:pt x="237" y="97"/>
                  </a:lnTo>
                  <a:lnTo>
                    <a:pt x="204" y="111"/>
                  </a:lnTo>
                  <a:lnTo>
                    <a:pt x="136" y="137"/>
                  </a:lnTo>
                  <a:lnTo>
                    <a:pt x="69" y="165"/>
                  </a:lnTo>
                  <a:lnTo>
                    <a:pt x="35" y="179"/>
                  </a:lnTo>
                  <a:lnTo>
                    <a:pt x="3" y="193"/>
                  </a:lnTo>
                  <a:lnTo>
                    <a:pt x="3" y="193"/>
                  </a:lnTo>
                  <a:lnTo>
                    <a:pt x="1" y="196"/>
                  </a:lnTo>
                  <a:lnTo>
                    <a:pt x="0" y="197"/>
                  </a:lnTo>
                  <a:lnTo>
                    <a:pt x="0" y="200"/>
                  </a:lnTo>
                  <a:lnTo>
                    <a:pt x="1" y="201"/>
                  </a:lnTo>
                  <a:lnTo>
                    <a:pt x="4" y="204"/>
                  </a:lnTo>
                  <a:lnTo>
                    <a:pt x="7" y="205"/>
                  </a:lnTo>
                  <a:lnTo>
                    <a:pt x="9" y="204"/>
                  </a:lnTo>
                  <a:lnTo>
                    <a:pt x="9" y="204"/>
                  </a:lnTo>
                  <a:lnTo>
                    <a:pt x="39" y="189"/>
                  </a:lnTo>
                  <a:lnTo>
                    <a:pt x="69" y="176"/>
                  </a:lnTo>
                  <a:lnTo>
                    <a:pt x="132" y="150"/>
                  </a:lnTo>
                  <a:lnTo>
                    <a:pt x="195" y="127"/>
                  </a:lnTo>
                  <a:lnTo>
                    <a:pt x="256" y="100"/>
                  </a:lnTo>
                  <a:lnTo>
                    <a:pt x="256" y="100"/>
                  </a:lnTo>
                  <a:lnTo>
                    <a:pt x="289" y="86"/>
                  </a:lnTo>
                  <a:lnTo>
                    <a:pt x="323" y="73"/>
                  </a:lnTo>
                  <a:lnTo>
                    <a:pt x="323" y="73"/>
                  </a:lnTo>
                  <a:lnTo>
                    <a:pt x="344" y="65"/>
                  </a:lnTo>
                  <a:lnTo>
                    <a:pt x="356" y="60"/>
                  </a:lnTo>
                  <a:lnTo>
                    <a:pt x="364" y="55"/>
                  </a:lnTo>
                  <a:lnTo>
                    <a:pt x="364" y="55"/>
                  </a:lnTo>
                  <a:lnTo>
                    <a:pt x="377" y="46"/>
                  </a:lnTo>
                  <a:lnTo>
                    <a:pt x="391" y="39"/>
                  </a:lnTo>
                  <a:lnTo>
                    <a:pt x="407" y="32"/>
                  </a:lnTo>
                  <a:lnTo>
                    <a:pt x="421" y="27"/>
                  </a:lnTo>
                  <a:lnTo>
                    <a:pt x="421" y="27"/>
                  </a:lnTo>
                  <a:lnTo>
                    <a:pt x="445" y="18"/>
                  </a:lnTo>
                  <a:lnTo>
                    <a:pt x="458" y="13"/>
                  </a:lnTo>
                  <a:lnTo>
                    <a:pt x="470" y="10"/>
                  </a:lnTo>
                  <a:lnTo>
                    <a:pt x="470" y="10"/>
                  </a:lnTo>
                  <a:lnTo>
                    <a:pt x="472" y="9"/>
                  </a:lnTo>
                  <a:lnTo>
                    <a:pt x="474" y="8"/>
                  </a:lnTo>
                  <a:lnTo>
                    <a:pt x="474" y="6"/>
                  </a:lnTo>
                  <a:lnTo>
                    <a:pt x="474" y="4"/>
                  </a:lnTo>
                  <a:lnTo>
                    <a:pt x="471" y="0"/>
                  </a:lnTo>
                  <a:lnTo>
                    <a:pt x="470" y="0"/>
                  </a:lnTo>
                  <a:lnTo>
                    <a:pt x="467" y="0"/>
                  </a:lnTo>
                  <a:lnTo>
                    <a:pt x="467"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5" name="Freeform 386"/>
            <p:cNvSpPr/>
            <p:nvPr/>
          </p:nvSpPr>
          <p:spPr bwMode="auto">
            <a:xfrm>
              <a:off x="5697539" y="1277938"/>
              <a:ext cx="190500" cy="130175"/>
            </a:xfrm>
            <a:custGeom>
              <a:avLst/>
              <a:gdLst/>
              <a:ahLst/>
              <a:cxnLst>
                <a:cxn ang="0">
                  <a:pos x="470" y="1"/>
                </a:cxn>
                <a:cxn ang="0">
                  <a:pos x="470" y="1"/>
                </a:cxn>
                <a:cxn ang="0">
                  <a:pos x="439" y="23"/>
                </a:cxn>
                <a:cxn ang="0">
                  <a:pos x="408" y="46"/>
                </a:cxn>
                <a:cxn ang="0">
                  <a:pos x="344" y="89"/>
                </a:cxn>
                <a:cxn ang="0">
                  <a:pos x="280" y="131"/>
                </a:cxn>
                <a:cxn ang="0">
                  <a:pos x="248" y="153"/>
                </a:cxn>
                <a:cxn ang="0">
                  <a:pos x="218" y="176"/>
                </a:cxn>
                <a:cxn ang="0">
                  <a:pos x="218" y="176"/>
                </a:cxn>
                <a:cxn ang="0">
                  <a:pos x="184" y="204"/>
                </a:cxn>
                <a:cxn ang="0">
                  <a:pos x="148" y="229"/>
                </a:cxn>
                <a:cxn ang="0">
                  <a:pos x="111" y="252"/>
                </a:cxn>
                <a:cxn ang="0">
                  <a:pos x="73" y="273"/>
                </a:cxn>
                <a:cxn ang="0">
                  <a:pos x="73" y="273"/>
                </a:cxn>
                <a:cxn ang="0">
                  <a:pos x="59" y="281"/>
                </a:cxn>
                <a:cxn ang="0">
                  <a:pos x="46" y="290"/>
                </a:cxn>
                <a:cxn ang="0">
                  <a:pos x="33" y="299"/>
                </a:cxn>
                <a:cxn ang="0">
                  <a:pos x="18" y="306"/>
                </a:cxn>
                <a:cxn ang="0">
                  <a:pos x="18" y="306"/>
                </a:cxn>
                <a:cxn ang="0">
                  <a:pos x="12" y="310"/>
                </a:cxn>
                <a:cxn ang="0">
                  <a:pos x="6" y="312"/>
                </a:cxn>
                <a:cxn ang="0">
                  <a:pos x="3" y="316"/>
                </a:cxn>
                <a:cxn ang="0">
                  <a:pos x="0" y="323"/>
                </a:cxn>
                <a:cxn ang="0">
                  <a:pos x="0" y="323"/>
                </a:cxn>
                <a:cxn ang="0">
                  <a:pos x="0" y="325"/>
                </a:cxn>
                <a:cxn ang="0">
                  <a:pos x="1" y="328"/>
                </a:cxn>
                <a:cxn ang="0">
                  <a:pos x="4" y="329"/>
                </a:cxn>
                <a:cxn ang="0">
                  <a:pos x="8" y="329"/>
                </a:cxn>
                <a:cxn ang="0">
                  <a:pos x="10" y="328"/>
                </a:cxn>
                <a:cxn ang="0">
                  <a:pos x="10" y="327"/>
                </a:cxn>
                <a:cxn ang="0">
                  <a:pos x="10" y="327"/>
                </a:cxn>
                <a:cxn ang="0">
                  <a:pos x="13" y="323"/>
                </a:cxn>
                <a:cxn ang="0">
                  <a:pos x="18" y="319"/>
                </a:cxn>
                <a:cxn ang="0">
                  <a:pos x="31" y="311"/>
                </a:cxn>
                <a:cxn ang="0">
                  <a:pos x="54" y="298"/>
                </a:cxn>
                <a:cxn ang="0">
                  <a:pos x="54" y="298"/>
                </a:cxn>
                <a:cxn ang="0">
                  <a:pos x="85" y="280"/>
                </a:cxn>
                <a:cxn ang="0">
                  <a:pos x="116" y="261"/>
                </a:cxn>
                <a:cxn ang="0">
                  <a:pos x="116" y="261"/>
                </a:cxn>
                <a:cxn ang="0">
                  <a:pos x="148" y="242"/>
                </a:cxn>
                <a:cxn ang="0">
                  <a:pos x="178" y="222"/>
                </a:cxn>
                <a:cxn ang="0">
                  <a:pos x="207" y="200"/>
                </a:cxn>
                <a:cxn ang="0">
                  <a:pos x="235" y="178"/>
                </a:cxn>
                <a:cxn ang="0">
                  <a:pos x="235" y="178"/>
                </a:cxn>
                <a:cxn ang="0">
                  <a:pos x="264" y="155"/>
                </a:cxn>
                <a:cxn ang="0">
                  <a:pos x="294" y="134"/>
                </a:cxn>
                <a:cxn ang="0">
                  <a:pos x="356" y="93"/>
                </a:cxn>
                <a:cxn ang="0">
                  <a:pos x="417" y="52"/>
                </a:cxn>
                <a:cxn ang="0">
                  <a:pos x="449" y="31"/>
                </a:cxn>
                <a:cxn ang="0">
                  <a:pos x="477" y="9"/>
                </a:cxn>
                <a:cxn ang="0">
                  <a:pos x="477" y="9"/>
                </a:cxn>
                <a:cxn ang="0">
                  <a:pos x="479" y="8"/>
                </a:cxn>
                <a:cxn ang="0">
                  <a:pos x="480" y="5"/>
                </a:cxn>
                <a:cxn ang="0">
                  <a:pos x="479" y="4"/>
                </a:cxn>
                <a:cxn ang="0">
                  <a:pos x="477" y="1"/>
                </a:cxn>
                <a:cxn ang="0">
                  <a:pos x="475" y="0"/>
                </a:cxn>
                <a:cxn ang="0">
                  <a:pos x="472" y="0"/>
                </a:cxn>
                <a:cxn ang="0">
                  <a:pos x="470" y="1"/>
                </a:cxn>
                <a:cxn ang="0">
                  <a:pos x="470" y="1"/>
                </a:cxn>
              </a:cxnLst>
              <a:rect l="0" t="0" r="r" b="b"/>
              <a:pathLst>
                <a:path w="480" h="329">
                  <a:moveTo>
                    <a:pt x="470" y="1"/>
                  </a:moveTo>
                  <a:lnTo>
                    <a:pt x="470" y="1"/>
                  </a:lnTo>
                  <a:lnTo>
                    <a:pt x="439" y="23"/>
                  </a:lnTo>
                  <a:lnTo>
                    <a:pt x="408" y="46"/>
                  </a:lnTo>
                  <a:lnTo>
                    <a:pt x="344" y="89"/>
                  </a:lnTo>
                  <a:lnTo>
                    <a:pt x="280" y="131"/>
                  </a:lnTo>
                  <a:lnTo>
                    <a:pt x="248" y="153"/>
                  </a:lnTo>
                  <a:lnTo>
                    <a:pt x="218" y="176"/>
                  </a:lnTo>
                  <a:lnTo>
                    <a:pt x="218" y="176"/>
                  </a:lnTo>
                  <a:lnTo>
                    <a:pt x="184" y="204"/>
                  </a:lnTo>
                  <a:lnTo>
                    <a:pt x="148" y="229"/>
                  </a:lnTo>
                  <a:lnTo>
                    <a:pt x="111" y="252"/>
                  </a:lnTo>
                  <a:lnTo>
                    <a:pt x="73" y="273"/>
                  </a:lnTo>
                  <a:lnTo>
                    <a:pt x="73" y="273"/>
                  </a:lnTo>
                  <a:lnTo>
                    <a:pt x="59" y="281"/>
                  </a:lnTo>
                  <a:lnTo>
                    <a:pt x="46" y="290"/>
                  </a:lnTo>
                  <a:lnTo>
                    <a:pt x="33" y="299"/>
                  </a:lnTo>
                  <a:lnTo>
                    <a:pt x="18" y="306"/>
                  </a:lnTo>
                  <a:lnTo>
                    <a:pt x="18" y="306"/>
                  </a:lnTo>
                  <a:lnTo>
                    <a:pt x="12" y="310"/>
                  </a:lnTo>
                  <a:lnTo>
                    <a:pt x="6" y="312"/>
                  </a:lnTo>
                  <a:lnTo>
                    <a:pt x="3" y="316"/>
                  </a:lnTo>
                  <a:lnTo>
                    <a:pt x="0" y="323"/>
                  </a:lnTo>
                  <a:lnTo>
                    <a:pt x="0" y="323"/>
                  </a:lnTo>
                  <a:lnTo>
                    <a:pt x="0" y="325"/>
                  </a:lnTo>
                  <a:lnTo>
                    <a:pt x="1" y="328"/>
                  </a:lnTo>
                  <a:lnTo>
                    <a:pt x="4" y="329"/>
                  </a:lnTo>
                  <a:lnTo>
                    <a:pt x="8" y="329"/>
                  </a:lnTo>
                  <a:lnTo>
                    <a:pt x="10" y="328"/>
                  </a:lnTo>
                  <a:lnTo>
                    <a:pt x="10" y="327"/>
                  </a:lnTo>
                  <a:lnTo>
                    <a:pt x="10" y="327"/>
                  </a:lnTo>
                  <a:lnTo>
                    <a:pt x="13" y="323"/>
                  </a:lnTo>
                  <a:lnTo>
                    <a:pt x="18" y="319"/>
                  </a:lnTo>
                  <a:lnTo>
                    <a:pt x="31" y="311"/>
                  </a:lnTo>
                  <a:lnTo>
                    <a:pt x="54" y="298"/>
                  </a:lnTo>
                  <a:lnTo>
                    <a:pt x="54" y="298"/>
                  </a:lnTo>
                  <a:lnTo>
                    <a:pt x="85" y="280"/>
                  </a:lnTo>
                  <a:lnTo>
                    <a:pt x="116" y="261"/>
                  </a:lnTo>
                  <a:lnTo>
                    <a:pt x="116" y="261"/>
                  </a:lnTo>
                  <a:lnTo>
                    <a:pt x="148" y="242"/>
                  </a:lnTo>
                  <a:lnTo>
                    <a:pt x="178" y="222"/>
                  </a:lnTo>
                  <a:lnTo>
                    <a:pt x="207" y="200"/>
                  </a:lnTo>
                  <a:lnTo>
                    <a:pt x="235" y="178"/>
                  </a:lnTo>
                  <a:lnTo>
                    <a:pt x="235" y="178"/>
                  </a:lnTo>
                  <a:lnTo>
                    <a:pt x="264" y="155"/>
                  </a:lnTo>
                  <a:lnTo>
                    <a:pt x="294" y="134"/>
                  </a:lnTo>
                  <a:lnTo>
                    <a:pt x="356" y="93"/>
                  </a:lnTo>
                  <a:lnTo>
                    <a:pt x="417" y="52"/>
                  </a:lnTo>
                  <a:lnTo>
                    <a:pt x="449" y="31"/>
                  </a:lnTo>
                  <a:lnTo>
                    <a:pt x="477" y="9"/>
                  </a:lnTo>
                  <a:lnTo>
                    <a:pt x="477" y="9"/>
                  </a:lnTo>
                  <a:lnTo>
                    <a:pt x="479" y="8"/>
                  </a:lnTo>
                  <a:lnTo>
                    <a:pt x="480" y="5"/>
                  </a:lnTo>
                  <a:lnTo>
                    <a:pt x="479" y="4"/>
                  </a:lnTo>
                  <a:lnTo>
                    <a:pt x="477" y="1"/>
                  </a:lnTo>
                  <a:lnTo>
                    <a:pt x="475" y="0"/>
                  </a:lnTo>
                  <a:lnTo>
                    <a:pt x="472" y="0"/>
                  </a:lnTo>
                  <a:lnTo>
                    <a:pt x="470" y="1"/>
                  </a:lnTo>
                  <a:lnTo>
                    <a:pt x="470"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6" name="Freeform 387"/>
            <p:cNvSpPr/>
            <p:nvPr/>
          </p:nvSpPr>
          <p:spPr bwMode="auto">
            <a:xfrm>
              <a:off x="5686426" y="1303338"/>
              <a:ext cx="265113" cy="166688"/>
            </a:xfrm>
            <a:custGeom>
              <a:avLst/>
              <a:gdLst/>
              <a:ahLst/>
              <a:cxnLst>
                <a:cxn ang="0">
                  <a:pos x="657" y="6"/>
                </a:cxn>
                <a:cxn ang="0">
                  <a:pos x="650" y="9"/>
                </a:cxn>
                <a:cxn ang="0">
                  <a:pos x="631" y="19"/>
                </a:cxn>
                <a:cxn ang="0">
                  <a:pos x="604" y="34"/>
                </a:cxn>
                <a:cxn ang="0">
                  <a:pos x="595" y="37"/>
                </a:cxn>
                <a:cxn ang="0">
                  <a:pos x="581" y="51"/>
                </a:cxn>
                <a:cxn ang="0">
                  <a:pos x="573" y="57"/>
                </a:cxn>
                <a:cxn ang="0">
                  <a:pos x="526" y="90"/>
                </a:cxn>
                <a:cxn ang="0">
                  <a:pos x="437" y="146"/>
                </a:cxn>
                <a:cxn ang="0">
                  <a:pos x="345" y="200"/>
                </a:cxn>
                <a:cxn ang="0">
                  <a:pos x="243" y="260"/>
                </a:cxn>
                <a:cxn ang="0">
                  <a:pos x="140" y="320"/>
                </a:cxn>
                <a:cxn ang="0">
                  <a:pos x="97" y="347"/>
                </a:cxn>
                <a:cxn ang="0">
                  <a:pos x="86" y="354"/>
                </a:cxn>
                <a:cxn ang="0">
                  <a:pos x="51" y="371"/>
                </a:cxn>
                <a:cxn ang="0">
                  <a:pos x="37" y="379"/>
                </a:cxn>
                <a:cxn ang="0">
                  <a:pos x="11" y="400"/>
                </a:cxn>
                <a:cxn ang="0">
                  <a:pos x="1" y="413"/>
                </a:cxn>
                <a:cxn ang="0">
                  <a:pos x="0" y="415"/>
                </a:cxn>
                <a:cxn ang="0">
                  <a:pos x="3" y="421"/>
                </a:cxn>
                <a:cxn ang="0">
                  <a:pos x="9" y="421"/>
                </a:cxn>
                <a:cxn ang="0">
                  <a:pos x="11" y="418"/>
                </a:cxn>
                <a:cxn ang="0">
                  <a:pos x="24" y="404"/>
                </a:cxn>
                <a:cxn ang="0">
                  <a:pos x="39" y="392"/>
                </a:cxn>
                <a:cxn ang="0">
                  <a:pos x="73" y="372"/>
                </a:cxn>
                <a:cxn ang="0">
                  <a:pos x="94" y="362"/>
                </a:cxn>
                <a:cxn ang="0">
                  <a:pos x="135" y="336"/>
                </a:cxn>
                <a:cxn ang="0">
                  <a:pos x="156" y="324"/>
                </a:cxn>
                <a:cxn ang="0">
                  <a:pos x="352" y="209"/>
                </a:cxn>
                <a:cxn ang="0">
                  <a:pos x="517" y="109"/>
                </a:cxn>
                <a:cxn ang="0">
                  <a:pos x="536" y="96"/>
                </a:cxn>
                <a:cxn ang="0">
                  <a:pos x="594" y="56"/>
                </a:cxn>
                <a:cxn ang="0">
                  <a:pos x="610" y="44"/>
                </a:cxn>
                <a:cxn ang="0">
                  <a:pos x="636" y="27"/>
                </a:cxn>
                <a:cxn ang="0">
                  <a:pos x="654" y="18"/>
                </a:cxn>
                <a:cxn ang="0">
                  <a:pos x="662" y="17"/>
                </a:cxn>
                <a:cxn ang="0">
                  <a:pos x="667" y="13"/>
                </a:cxn>
                <a:cxn ang="0">
                  <a:pos x="669" y="5"/>
                </a:cxn>
                <a:cxn ang="0">
                  <a:pos x="667" y="2"/>
                </a:cxn>
                <a:cxn ang="0">
                  <a:pos x="662" y="0"/>
                </a:cxn>
                <a:cxn ang="0">
                  <a:pos x="657" y="2"/>
                </a:cxn>
                <a:cxn ang="0">
                  <a:pos x="657" y="5"/>
                </a:cxn>
              </a:cxnLst>
              <a:rect l="0" t="0" r="r" b="b"/>
              <a:pathLst>
                <a:path w="669" h="421">
                  <a:moveTo>
                    <a:pt x="657" y="5"/>
                  </a:moveTo>
                  <a:lnTo>
                    <a:pt x="657" y="6"/>
                  </a:lnTo>
                  <a:lnTo>
                    <a:pt x="657" y="6"/>
                  </a:lnTo>
                  <a:lnTo>
                    <a:pt x="650" y="9"/>
                  </a:lnTo>
                  <a:lnTo>
                    <a:pt x="642" y="11"/>
                  </a:lnTo>
                  <a:lnTo>
                    <a:pt x="631" y="19"/>
                  </a:lnTo>
                  <a:lnTo>
                    <a:pt x="618" y="27"/>
                  </a:lnTo>
                  <a:lnTo>
                    <a:pt x="604" y="34"/>
                  </a:lnTo>
                  <a:lnTo>
                    <a:pt x="604" y="34"/>
                  </a:lnTo>
                  <a:lnTo>
                    <a:pt x="595" y="37"/>
                  </a:lnTo>
                  <a:lnTo>
                    <a:pt x="589" y="44"/>
                  </a:lnTo>
                  <a:lnTo>
                    <a:pt x="581" y="51"/>
                  </a:lnTo>
                  <a:lnTo>
                    <a:pt x="573" y="57"/>
                  </a:lnTo>
                  <a:lnTo>
                    <a:pt x="573" y="57"/>
                  </a:lnTo>
                  <a:lnTo>
                    <a:pt x="526" y="90"/>
                  </a:lnTo>
                  <a:lnTo>
                    <a:pt x="526" y="90"/>
                  </a:lnTo>
                  <a:lnTo>
                    <a:pt x="482" y="119"/>
                  </a:lnTo>
                  <a:lnTo>
                    <a:pt x="437" y="146"/>
                  </a:lnTo>
                  <a:lnTo>
                    <a:pt x="391" y="172"/>
                  </a:lnTo>
                  <a:lnTo>
                    <a:pt x="345" y="200"/>
                  </a:lnTo>
                  <a:lnTo>
                    <a:pt x="345" y="200"/>
                  </a:lnTo>
                  <a:lnTo>
                    <a:pt x="243" y="260"/>
                  </a:lnTo>
                  <a:lnTo>
                    <a:pt x="140" y="320"/>
                  </a:lnTo>
                  <a:lnTo>
                    <a:pt x="140" y="320"/>
                  </a:lnTo>
                  <a:lnTo>
                    <a:pt x="118" y="333"/>
                  </a:lnTo>
                  <a:lnTo>
                    <a:pt x="97" y="347"/>
                  </a:lnTo>
                  <a:lnTo>
                    <a:pt x="97" y="347"/>
                  </a:lnTo>
                  <a:lnTo>
                    <a:pt x="86" y="354"/>
                  </a:lnTo>
                  <a:lnTo>
                    <a:pt x="75" y="360"/>
                  </a:lnTo>
                  <a:lnTo>
                    <a:pt x="51" y="371"/>
                  </a:lnTo>
                  <a:lnTo>
                    <a:pt x="51" y="371"/>
                  </a:lnTo>
                  <a:lnTo>
                    <a:pt x="37" y="379"/>
                  </a:lnTo>
                  <a:lnTo>
                    <a:pt x="24" y="389"/>
                  </a:lnTo>
                  <a:lnTo>
                    <a:pt x="11" y="400"/>
                  </a:lnTo>
                  <a:lnTo>
                    <a:pt x="5" y="406"/>
                  </a:lnTo>
                  <a:lnTo>
                    <a:pt x="1" y="413"/>
                  </a:lnTo>
                  <a:lnTo>
                    <a:pt x="1" y="413"/>
                  </a:lnTo>
                  <a:lnTo>
                    <a:pt x="0" y="415"/>
                  </a:lnTo>
                  <a:lnTo>
                    <a:pt x="0" y="417"/>
                  </a:lnTo>
                  <a:lnTo>
                    <a:pt x="3" y="421"/>
                  </a:lnTo>
                  <a:lnTo>
                    <a:pt x="7" y="421"/>
                  </a:lnTo>
                  <a:lnTo>
                    <a:pt x="9" y="421"/>
                  </a:lnTo>
                  <a:lnTo>
                    <a:pt x="11" y="418"/>
                  </a:lnTo>
                  <a:lnTo>
                    <a:pt x="11" y="418"/>
                  </a:lnTo>
                  <a:lnTo>
                    <a:pt x="17" y="410"/>
                  </a:lnTo>
                  <a:lnTo>
                    <a:pt x="24" y="404"/>
                  </a:lnTo>
                  <a:lnTo>
                    <a:pt x="32" y="397"/>
                  </a:lnTo>
                  <a:lnTo>
                    <a:pt x="39" y="392"/>
                  </a:lnTo>
                  <a:lnTo>
                    <a:pt x="56" y="381"/>
                  </a:lnTo>
                  <a:lnTo>
                    <a:pt x="73" y="372"/>
                  </a:lnTo>
                  <a:lnTo>
                    <a:pt x="73" y="372"/>
                  </a:lnTo>
                  <a:lnTo>
                    <a:pt x="94" y="362"/>
                  </a:lnTo>
                  <a:lnTo>
                    <a:pt x="115" y="349"/>
                  </a:lnTo>
                  <a:lnTo>
                    <a:pt x="135" y="336"/>
                  </a:lnTo>
                  <a:lnTo>
                    <a:pt x="156" y="324"/>
                  </a:lnTo>
                  <a:lnTo>
                    <a:pt x="156" y="324"/>
                  </a:lnTo>
                  <a:lnTo>
                    <a:pt x="352" y="209"/>
                  </a:lnTo>
                  <a:lnTo>
                    <a:pt x="352" y="209"/>
                  </a:lnTo>
                  <a:lnTo>
                    <a:pt x="434" y="159"/>
                  </a:lnTo>
                  <a:lnTo>
                    <a:pt x="517" y="109"/>
                  </a:lnTo>
                  <a:lnTo>
                    <a:pt x="517" y="109"/>
                  </a:lnTo>
                  <a:lnTo>
                    <a:pt x="536" y="96"/>
                  </a:lnTo>
                  <a:lnTo>
                    <a:pt x="556" y="83"/>
                  </a:lnTo>
                  <a:lnTo>
                    <a:pt x="594" y="56"/>
                  </a:lnTo>
                  <a:lnTo>
                    <a:pt x="594" y="56"/>
                  </a:lnTo>
                  <a:lnTo>
                    <a:pt x="610" y="44"/>
                  </a:lnTo>
                  <a:lnTo>
                    <a:pt x="627" y="32"/>
                  </a:lnTo>
                  <a:lnTo>
                    <a:pt x="636" y="27"/>
                  </a:lnTo>
                  <a:lnTo>
                    <a:pt x="645" y="22"/>
                  </a:lnTo>
                  <a:lnTo>
                    <a:pt x="654" y="18"/>
                  </a:lnTo>
                  <a:lnTo>
                    <a:pt x="662" y="17"/>
                  </a:lnTo>
                  <a:lnTo>
                    <a:pt x="662" y="17"/>
                  </a:lnTo>
                  <a:lnTo>
                    <a:pt x="666" y="14"/>
                  </a:lnTo>
                  <a:lnTo>
                    <a:pt x="667" y="13"/>
                  </a:lnTo>
                  <a:lnTo>
                    <a:pt x="669" y="10"/>
                  </a:lnTo>
                  <a:lnTo>
                    <a:pt x="669" y="5"/>
                  </a:lnTo>
                  <a:lnTo>
                    <a:pt x="669" y="5"/>
                  </a:lnTo>
                  <a:lnTo>
                    <a:pt x="667" y="2"/>
                  </a:lnTo>
                  <a:lnTo>
                    <a:pt x="666" y="1"/>
                  </a:lnTo>
                  <a:lnTo>
                    <a:pt x="662" y="0"/>
                  </a:lnTo>
                  <a:lnTo>
                    <a:pt x="658" y="1"/>
                  </a:lnTo>
                  <a:lnTo>
                    <a:pt x="657" y="2"/>
                  </a:lnTo>
                  <a:lnTo>
                    <a:pt x="657" y="5"/>
                  </a:lnTo>
                  <a:lnTo>
                    <a:pt x="657" y="5"/>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7" name="Freeform 388"/>
            <p:cNvSpPr/>
            <p:nvPr/>
          </p:nvSpPr>
          <p:spPr bwMode="auto">
            <a:xfrm>
              <a:off x="5648326" y="1501776"/>
              <a:ext cx="149225" cy="60325"/>
            </a:xfrm>
            <a:custGeom>
              <a:avLst/>
              <a:gdLst/>
              <a:ahLst/>
              <a:cxnLst>
                <a:cxn ang="0">
                  <a:pos x="372" y="0"/>
                </a:cxn>
                <a:cxn ang="0">
                  <a:pos x="372" y="0"/>
                </a:cxn>
                <a:cxn ang="0">
                  <a:pos x="361" y="1"/>
                </a:cxn>
                <a:cxn ang="0">
                  <a:pos x="352" y="4"/>
                </a:cxn>
                <a:cxn ang="0">
                  <a:pos x="334" y="10"/>
                </a:cxn>
                <a:cxn ang="0">
                  <a:pos x="297" y="26"/>
                </a:cxn>
                <a:cxn ang="0">
                  <a:pos x="297" y="26"/>
                </a:cxn>
                <a:cxn ang="0">
                  <a:pos x="271" y="36"/>
                </a:cxn>
                <a:cxn ang="0">
                  <a:pos x="244" y="45"/>
                </a:cxn>
                <a:cxn ang="0">
                  <a:pos x="218" y="55"/>
                </a:cxn>
                <a:cxn ang="0">
                  <a:pos x="191" y="64"/>
                </a:cxn>
                <a:cxn ang="0">
                  <a:pos x="191" y="64"/>
                </a:cxn>
                <a:cxn ang="0">
                  <a:pos x="102" y="99"/>
                </a:cxn>
                <a:cxn ang="0">
                  <a:pos x="58" y="117"/>
                </a:cxn>
                <a:cxn ang="0">
                  <a:pos x="15" y="137"/>
                </a:cxn>
                <a:cxn ang="0">
                  <a:pos x="15" y="137"/>
                </a:cxn>
                <a:cxn ang="0">
                  <a:pos x="11" y="136"/>
                </a:cxn>
                <a:cxn ang="0">
                  <a:pos x="10" y="137"/>
                </a:cxn>
                <a:cxn ang="0">
                  <a:pos x="8" y="138"/>
                </a:cxn>
                <a:cxn ang="0">
                  <a:pos x="2" y="144"/>
                </a:cxn>
                <a:cxn ang="0">
                  <a:pos x="2" y="144"/>
                </a:cxn>
                <a:cxn ang="0">
                  <a:pos x="0" y="145"/>
                </a:cxn>
                <a:cxn ang="0">
                  <a:pos x="0" y="147"/>
                </a:cxn>
                <a:cxn ang="0">
                  <a:pos x="2" y="151"/>
                </a:cxn>
                <a:cxn ang="0">
                  <a:pos x="4" y="153"/>
                </a:cxn>
                <a:cxn ang="0">
                  <a:pos x="7" y="153"/>
                </a:cxn>
                <a:cxn ang="0">
                  <a:pos x="8" y="153"/>
                </a:cxn>
                <a:cxn ang="0">
                  <a:pos x="8" y="153"/>
                </a:cxn>
                <a:cxn ang="0">
                  <a:pos x="54" y="132"/>
                </a:cxn>
                <a:cxn ang="0">
                  <a:pos x="101" y="112"/>
                </a:cxn>
                <a:cxn ang="0">
                  <a:pos x="194" y="76"/>
                </a:cxn>
                <a:cxn ang="0">
                  <a:pos x="194" y="76"/>
                </a:cxn>
                <a:cxn ang="0">
                  <a:pos x="215" y="66"/>
                </a:cxn>
                <a:cxn ang="0">
                  <a:pos x="237" y="59"/>
                </a:cxn>
                <a:cxn ang="0">
                  <a:pos x="282" y="44"/>
                </a:cxn>
                <a:cxn ang="0">
                  <a:pos x="282" y="44"/>
                </a:cxn>
                <a:cxn ang="0">
                  <a:pos x="304" y="35"/>
                </a:cxn>
                <a:cxn ang="0">
                  <a:pos x="326" y="25"/>
                </a:cxn>
                <a:cxn ang="0">
                  <a:pos x="348" y="15"/>
                </a:cxn>
                <a:cxn ang="0">
                  <a:pos x="360" y="13"/>
                </a:cxn>
                <a:cxn ang="0">
                  <a:pos x="372" y="10"/>
                </a:cxn>
                <a:cxn ang="0">
                  <a:pos x="372" y="10"/>
                </a:cxn>
                <a:cxn ang="0">
                  <a:pos x="373" y="10"/>
                </a:cxn>
                <a:cxn ang="0">
                  <a:pos x="376" y="9"/>
                </a:cxn>
                <a:cxn ang="0">
                  <a:pos x="377" y="5"/>
                </a:cxn>
                <a:cxn ang="0">
                  <a:pos x="377" y="2"/>
                </a:cxn>
                <a:cxn ang="0">
                  <a:pos x="376" y="1"/>
                </a:cxn>
                <a:cxn ang="0">
                  <a:pos x="373" y="0"/>
                </a:cxn>
                <a:cxn ang="0">
                  <a:pos x="372" y="0"/>
                </a:cxn>
                <a:cxn ang="0">
                  <a:pos x="372" y="0"/>
                </a:cxn>
              </a:cxnLst>
              <a:rect l="0" t="0" r="r" b="b"/>
              <a:pathLst>
                <a:path w="377" h="153">
                  <a:moveTo>
                    <a:pt x="372" y="0"/>
                  </a:moveTo>
                  <a:lnTo>
                    <a:pt x="372" y="0"/>
                  </a:lnTo>
                  <a:lnTo>
                    <a:pt x="361" y="1"/>
                  </a:lnTo>
                  <a:lnTo>
                    <a:pt x="352" y="4"/>
                  </a:lnTo>
                  <a:lnTo>
                    <a:pt x="334" y="10"/>
                  </a:lnTo>
                  <a:lnTo>
                    <a:pt x="297" y="26"/>
                  </a:lnTo>
                  <a:lnTo>
                    <a:pt x="297" y="26"/>
                  </a:lnTo>
                  <a:lnTo>
                    <a:pt x="271" y="36"/>
                  </a:lnTo>
                  <a:lnTo>
                    <a:pt x="244" y="45"/>
                  </a:lnTo>
                  <a:lnTo>
                    <a:pt x="218" y="55"/>
                  </a:lnTo>
                  <a:lnTo>
                    <a:pt x="191" y="64"/>
                  </a:lnTo>
                  <a:lnTo>
                    <a:pt x="191" y="64"/>
                  </a:lnTo>
                  <a:lnTo>
                    <a:pt x="102" y="99"/>
                  </a:lnTo>
                  <a:lnTo>
                    <a:pt x="58" y="117"/>
                  </a:lnTo>
                  <a:lnTo>
                    <a:pt x="15" y="137"/>
                  </a:lnTo>
                  <a:lnTo>
                    <a:pt x="15" y="137"/>
                  </a:lnTo>
                  <a:lnTo>
                    <a:pt x="11" y="136"/>
                  </a:lnTo>
                  <a:lnTo>
                    <a:pt x="10" y="137"/>
                  </a:lnTo>
                  <a:lnTo>
                    <a:pt x="8" y="138"/>
                  </a:lnTo>
                  <a:lnTo>
                    <a:pt x="2" y="144"/>
                  </a:lnTo>
                  <a:lnTo>
                    <a:pt x="2" y="144"/>
                  </a:lnTo>
                  <a:lnTo>
                    <a:pt x="0" y="145"/>
                  </a:lnTo>
                  <a:lnTo>
                    <a:pt x="0" y="147"/>
                  </a:lnTo>
                  <a:lnTo>
                    <a:pt x="2" y="151"/>
                  </a:lnTo>
                  <a:lnTo>
                    <a:pt x="4" y="153"/>
                  </a:lnTo>
                  <a:lnTo>
                    <a:pt x="7" y="153"/>
                  </a:lnTo>
                  <a:lnTo>
                    <a:pt x="8" y="153"/>
                  </a:lnTo>
                  <a:lnTo>
                    <a:pt x="8" y="153"/>
                  </a:lnTo>
                  <a:lnTo>
                    <a:pt x="54" y="132"/>
                  </a:lnTo>
                  <a:lnTo>
                    <a:pt x="101" y="112"/>
                  </a:lnTo>
                  <a:lnTo>
                    <a:pt x="194" y="76"/>
                  </a:lnTo>
                  <a:lnTo>
                    <a:pt x="194" y="76"/>
                  </a:lnTo>
                  <a:lnTo>
                    <a:pt x="215" y="66"/>
                  </a:lnTo>
                  <a:lnTo>
                    <a:pt x="237" y="59"/>
                  </a:lnTo>
                  <a:lnTo>
                    <a:pt x="282" y="44"/>
                  </a:lnTo>
                  <a:lnTo>
                    <a:pt x="282" y="44"/>
                  </a:lnTo>
                  <a:lnTo>
                    <a:pt x="304" y="35"/>
                  </a:lnTo>
                  <a:lnTo>
                    <a:pt x="326" y="25"/>
                  </a:lnTo>
                  <a:lnTo>
                    <a:pt x="348" y="15"/>
                  </a:lnTo>
                  <a:lnTo>
                    <a:pt x="360" y="13"/>
                  </a:lnTo>
                  <a:lnTo>
                    <a:pt x="372" y="10"/>
                  </a:lnTo>
                  <a:lnTo>
                    <a:pt x="372" y="10"/>
                  </a:lnTo>
                  <a:lnTo>
                    <a:pt x="373" y="10"/>
                  </a:lnTo>
                  <a:lnTo>
                    <a:pt x="376" y="9"/>
                  </a:lnTo>
                  <a:lnTo>
                    <a:pt x="377" y="5"/>
                  </a:lnTo>
                  <a:lnTo>
                    <a:pt x="377" y="2"/>
                  </a:lnTo>
                  <a:lnTo>
                    <a:pt x="376" y="1"/>
                  </a:lnTo>
                  <a:lnTo>
                    <a:pt x="373" y="0"/>
                  </a:lnTo>
                  <a:lnTo>
                    <a:pt x="372" y="0"/>
                  </a:lnTo>
                  <a:lnTo>
                    <a:pt x="37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8" name="Freeform 389"/>
            <p:cNvSpPr/>
            <p:nvPr/>
          </p:nvSpPr>
          <p:spPr bwMode="auto">
            <a:xfrm>
              <a:off x="5649914" y="1543051"/>
              <a:ext cx="96838" cy="36513"/>
            </a:xfrm>
            <a:custGeom>
              <a:avLst/>
              <a:gdLst/>
              <a:ahLst/>
              <a:cxnLst>
                <a:cxn ang="0">
                  <a:pos x="238" y="0"/>
                </a:cxn>
                <a:cxn ang="0">
                  <a:pos x="238" y="0"/>
                </a:cxn>
                <a:cxn ang="0">
                  <a:pos x="226" y="4"/>
                </a:cxn>
                <a:cxn ang="0">
                  <a:pos x="214" y="9"/>
                </a:cxn>
                <a:cxn ang="0">
                  <a:pos x="201" y="14"/>
                </a:cxn>
                <a:cxn ang="0">
                  <a:pos x="194" y="15"/>
                </a:cxn>
                <a:cxn ang="0">
                  <a:pos x="188" y="17"/>
                </a:cxn>
                <a:cxn ang="0">
                  <a:pos x="188" y="17"/>
                </a:cxn>
                <a:cxn ang="0">
                  <a:pos x="174" y="19"/>
                </a:cxn>
                <a:cxn ang="0">
                  <a:pos x="158" y="25"/>
                </a:cxn>
                <a:cxn ang="0">
                  <a:pos x="130" y="36"/>
                </a:cxn>
                <a:cxn ang="0">
                  <a:pos x="130" y="36"/>
                </a:cxn>
                <a:cxn ang="0">
                  <a:pos x="115" y="42"/>
                </a:cxn>
                <a:cxn ang="0">
                  <a:pos x="99" y="49"/>
                </a:cxn>
                <a:cxn ang="0">
                  <a:pos x="69" y="62"/>
                </a:cxn>
                <a:cxn ang="0">
                  <a:pos x="53" y="69"/>
                </a:cxn>
                <a:cxn ang="0">
                  <a:pos x="38" y="74"/>
                </a:cxn>
                <a:cxn ang="0">
                  <a:pos x="22" y="78"/>
                </a:cxn>
                <a:cxn ang="0">
                  <a:pos x="6" y="79"/>
                </a:cxn>
                <a:cxn ang="0">
                  <a:pos x="6" y="79"/>
                </a:cxn>
                <a:cxn ang="0">
                  <a:pos x="4" y="81"/>
                </a:cxn>
                <a:cxn ang="0">
                  <a:pos x="1" y="82"/>
                </a:cxn>
                <a:cxn ang="0">
                  <a:pos x="0" y="86"/>
                </a:cxn>
                <a:cxn ang="0">
                  <a:pos x="1" y="90"/>
                </a:cxn>
                <a:cxn ang="0">
                  <a:pos x="4" y="91"/>
                </a:cxn>
                <a:cxn ang="0">
                  <a:pos x="6" y="91"/>
                </a:cxn>
                <a:cxn ang="0">
                  <a:pos x="6" y="91"/>
                </a:cxn>
                <a:cxn ang="0">
                  <a:pos x="21" y="90"/>
                </a:cxn>
                <a:cxn ang="0">
                  <a:pos x="35" y="87"/>
                </a:cxn>
                <a:cxn ang="0">
                  <a:pos x="49" y="82"/>
                </a:cxn>
                <a:cxn ang="0">
                  <a:pos x="64" y="78"/>
                </a:cxn>
                <a:cxn ang="0">
                  <a:pos x="92" y="65"/>
                </a:cxn>
                <a:cxn ang="0">
                  <a:pos x="119" y="53"/>
                </a:cxn>
                <a:cxn ang="0">
                  <a:pos x="119" y="53"/>
                </a:cxn>
                <a:cxn ang="0">
                  <a:pos x="137" y="44"/>
                </a:cxn>
                <a:cxn ang="0">
                  <a:pos x="157" y="38"/>
                </a:cxn>
                <a:cxn ang="0">
                  <a:pos x="176" y="31"/>
                </a:cxn>
                <a:cxn ang="0">
                  <a:pos x="194" y="28"/>
                </a:cxn>
                <a:cxn ang="0">
                  <a:pos x="194" y="28"/>
                </a:cxn>
                <a:cxn ang="0">
                  <a:pos x="201" y="27"/>
                </a:cxn>
                <a:cxn ang="0">
                  <a:pos x="208" y="25"/>
                </a:cxn>
                <a:cxn ang="0">
                  <a:pos x="218" y="21"/>
                </a:cxn>
                <a:cxn ang="0">
                  <a:pos x="230" y="15"/>
                </a:cxn>
                <a:cxn ang="0">
                  <a:pos x="242" y="11"/>
                </a:cxn>
                <a:cxn ang="0">
                  <a:pos x="242" y="11"/>
                </a:cxn>
                <a:cxn ang="0">
                  <a:pos x="243" y="10"/>
                </a:cxn>
                <a:cxn ang="0">
                  <a:pos x="244" y="9"/>
                </a:cxn>
                <a:cxn ang="0">
                  <a:pos x="246" y="6"/>
                </a:cxn>
                <a:cxn ang="0">
                  <a:pos x="246" y="5"/>
                </a:cxn>
                <a:cxn ang="0">
                  <a:pos x="243" y="1"/>
                </a:cxn>
                <a:cxn ang="0">
                  <a:pos x="240" y="0"/>
                </a:cxn>
                <a:cxn ang="0">
                  <a:pos x="238" y="0"/>
                </a:cxn>
                <a:cxn ang="0">
                  <a:pos x="238" y="0"/>
                </a:cxn>
              </a:cxnLst>
              <a:rect l="0" t="0" r="r" b="b"/>
              <a:pathLst>
                <a:path w="246" h="91">
                  <a:moveTo>
                    <a:pt x="238" y="0"/>
                  </a:moveTo>
                  <a:lnTo>
                    <a:pt x="238" y="0"/>
                  </a:lnTo>
                  <a:lnTo>
                    <a:pt x="226" y="4"/>
                  </a:lnTo>
                  <a:lnTo>
                    <a:pt x="214" y="9"/>
                  </a:lnTo>
                  <a:lnTo>
                    <a:pt x="201" y="14"/>
                  </a:lnTo>
                  <a:lnTo>
                    <a:pt x="194" y="15"/>
                  </a:lnTo>
                  <a:lnTo>
                    <a:pt x="188" y="17"/>
                  </a:lnTo>
                  <a:lnTo>
                    <a:pt x="188" y="17"/>
                  </a:lnTo>
                  <a:lnTo>
                    <a:pt x="174" y="19"/>
                  </a:lnTo>
                  <a:lnTo>
                    <a:pt x="158" y="25"/>
                  </a:lnTo>
                  <a:lnTo>
                    <a:pt x="130" y="36"/>
                  </a:lnTo>
                  <a:lnTo>
                    <a:pt x="130" y="36"/>
                  </a:lnTo>
                  <a:lnTo>
                    <a:pt x="115" y="42"/>
                  </a:lnTo>
                  <a:lnTo>
                    <a:pt x="99" y="49"/>
                  </a:lnTo>
                  <a:lnTo>
                    <a:pt x="69" y="62"/>
                  </a:lnTo>
                  <a:lnTo>
                    <a:pt x="53" y="69"/>
                  </a:lnTo>
                  <a:lnTo>
                    <a:pt x="38" y="74"/>
                  </a:lnTo>
                  <a:lnTo>
                    <a:pt x="22" y="78"/>
                  </a:lnTo>
                  <a:lnTo>
                    <a:pt x="6" y="79"/>
                  </a:lnTo>
                  <a:lnTo>
                    <a:pt x="6" y="79"/>
                  </a:lnTo>
                  <a:lnTo>
                    <a:pt x="4" y="81"/>
                  </a:lnTo>
                  <a:lnTo>
                    <a:pt x="1" y="82"/>
                  </a:lnTo>
                  <a:lnTo>
                    <a:pt x="0" y="86"/>
                  </a:lnTo>
                  <a:lnTo>
                    <a:pt x="1" y="90"/>
                  </a:lnTo>
                  <a:lnTo>
                    <a:pt x="4" y="91"/>
                  </a:lnTo>
                  <a:lnTo>
                    <a:pt x="6" y="91"/>
                  </a:lnTo>
                  <a:lnTo>
                    <a:pt x="6" y="91"/>
                  </a:lnTo>
                  <a:lnTo>
                    <a:pt x="21" y="90"/>
                  </a:lnTo>
                  <a:lnTo>
                    <a:pt x="35" y="87"/>
                  </a:lnTo>
                  <a:lnTo>
                    <a:pt x="49" y="82"/>
                  </a:lnTo>
                  <a:lnTo>
                    <a:pt x="64" y="78"/>
                  </a:lnTo>
                  <a:lnTo>
                    <a:pt x="92" y="65"/>
                  </a:lnTo>
                  <a:lnTo>
                    <a:pt x="119" y="53"/>
                  </a:lnTo>
                  <a:lnTo>
                    <a:pt x="119" y="53"/>
                  </a:lnTo>
                  <a:lnTo>
                    <a:pt x="137" y="44"/>
                  </a:lnTo>
                  <a:lnTo>
                    <a:pt x="157" y="38"/>
                  </a:lnTo>
                  <a:lnTo>
                    <a:pt x="176" y="31"/>
                  </a:lnTo>
                  <a:lnTo>
                    <a:pt x="194" y="28"/>
                  </a:lnTo>
                  <a:lnTo>
                    <a:pt x="194" y="28"/>
                  </a:lnTo>
                  <a:lnTo>
                    <a:pt x="201" y="27"/>
                  </a:lnTo>
                  <a:lnTo>
                    <a:pt x="208" y="25"/>
                  </a:lnTo>
                  <a:lnTo>
                    <a:pt x="218" y="21"/>
                  </a:lnTo>
                  <a:lnTo>
                    <a:pt x="230" y="15"/>
                  </a:lnTo>
                  <a:lnTo>
                    <a:pt x="242" y="11"/>
                  </a:lnTo>
                  <a:lnTo>
                    <a:pt x="242" y="11"/>
                  </a:lnTo>
                  <a:lnTo>
                    <a:pt x="243" y="10"/>
                  </a:lnTo>
                  <a:lnTo>
                    <a:pt x="244" y="9"/>
                  </a:lnTo>
                  <a:lnTo>
                    <a:pt x="246" y="6"/>
                  </a:lnTo>
                  <a:lnTo>
                    <a:pt x="246" y="5"/>
                  </a:lnTo>
                  <a:lnTo>
                    <a:pt x="243" y="1"/>
                  </a:lnTo>
                  <a:lnTo>
                    <a:pt x="240" y="0"/>
                  </a:lnTo>
                  <a:lnTo>
                    <a:pt x="238" y="0"/>
                  </a:lnTo>
                  <a:lnTo>
                    <a:pt x="23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19" name="Freeform 390"/>
            <p:cNvSpPr/>
            <p:nvPr/>
          </p:nvSpPr>
          <p:spPr bwMode="auto">
            <a:xfrm>
              <a:off x="5273676" y="1162051"/>
              <a:ext cx="122238" cy="95250"/>
            </a:xfrm>
            <a:custGeom>
              <a:avLst/>
              <a:gdLst/>
              <a:ahLst/>
              <a:cxnLst>
                <a:cxn ang="0">
                  <a:pos x="298" y="1"/>
                </a:cxn>
                <a:cxn ang="0">
                  <a:pos x="298" y="1"/>
                </a:cxn>
                <a:cxn ang="0">
                  <a:pos x="277" y="21"/>
                </a:cxn>
                <a:cxn ang="0">
                  <a:pos x="256" y="39"/>
                </a:cxn>
                <a:cxn ang="0">
                  <a:pos x="234" y="56"/>
                </a:cxn>
                <a:cxn ang="0">
                  <a:pos x="210" y="72"/>
                </a:cxn>
                <a:cxn ang="0">
                  <a:pos x="163" y="103"/>
                </a:cxn>
                <a:cxn ang="0">
                  <a:pos x="116" y="136"/>
                </a:cxn>
                <a:cxn ang="0">
                  <a:pos x="116" y="136"/>
                </a:cxn>
                <a:cxn ang="0">
                  <a:pos x="96" y="152"/>
                </a:cxn>
                <a:cxn ang="0">
                  <a:pos x="77" y="167"/>
                </a:cxn>
                <a:cxn ang="0">
                  <a:pos x="56" y="183"/>
                </a:cxn>
                <a:cxn ang="0">
                  <a:pos x="35" y="198"/>
                </a:cxn>
                <a:cxn ang="0">
                  <a:pos x="35" y="198"/>
                </a:cxn>
                <a:cxn ang="0">
                  <a:pos x="24" y="204"/>
                </a:cxn>
                <a:cxn ang="0">
                  <a:pos x="14" y="212"/>
                </a:cxn>
                <a:cxn ang="0">
                  <a:pos x="6" y="221"/>
                </a:cxn>
                <a:cxn ang="0">
                  <a:pos x="2" y="226"/>
                </a:cxn>
                <a:cxn ang="0">
                  <a:pos x="0" y="233"/>
                </a:cxn>
                <a:cxn ang="0">
                  <a:pos x="0" y="233"/>
                </a:cxn>
                <a:cxn ang="0">
                  <a:pos x="0" y="235"/>
                </a:cxn>
                <a:cxn ang="0">
                  <a:pos x="0" y="237"/>
                </a:cxn>
                <a:cxn ang="0">
                  <a:pos x="1" y="238"/>
                </a:cxn>
                <a:cxn ang="0">
                  <a:pos x="3" y="239"/>
                </a:cxn>
                <a:cxn ang="0">
                  <a:pos x="7" y="239"/>
                </a:cxn>
                <a:cxn ang="0">
                  <a:pos x="9" y="238"/>
                </a:cxn>
                <a:cxn ang="0">
                  <a:pos x="10" y="235"/>
                </a:cxn>
                <a:cxn ang="0">
                  <a:pos x="10" y="235"/>
                </a:cxn>
                <a:cxn ang="0">
                  <a:pos x="14" y="229"/>
                </a:cxn>
                <a:cxn ang="0">
                  <a:pos x="19" y="222"/>
                </a:cxn>
                <a:cxn ang="0">
                  <a:pos x="26" y="216"/>
                </a:cxn>
                <a:cxn ang="0">
                  <a:pos x="34" y="211"/>
                </a:cxn>
                <a:cxn ang="0">
                  <a:pos x="49" y="201"/>
                </a:cxn>
                <a:cxn ang="0">
                  <a:pos x="62" y="194"/>
                </a:cxn>
                <a:cxn ang="0">
                  <a:pos x="62" y="194"/>
                </a:cxn>
                <a:cxn ang="0">
                  <a:pos x="83" y="178"/>
                </a:cxn>
                <a:cxn ang="0">
                  <a:pos x="103" y="161"/>
                </a:cxn>
                <a:cxn ang="0">
                  <a:pos x="124" y="145"/>
                </a:cxn>
                <a:cxn ang="0">
                  <a:pos x="145" y="130"/>
                </a:cxn>
                <a:cxn ang="0">
                  <a:pos x="145" y="130"/>
                </a:cxn>
                <a:cxn ang="0">
                  <a:pos x="187" y="102"/>
                </a:cxn>
                <a:cxn ang="0">
                  <a:pos x="228" y="73"/>
                </a:cxn>
                <a:cxn ang="0">
                  <a:pos x="249" y="59"/>
                </a:cxn>
                <a:cxn ang="0">
                  <a:pos x="269" y="43"/>
                </a:cxn>
                <a:cxn ang="0">
                  <a:pos x="287" y="26"/>
                </a:cxn>
                <a:cxn ang="0">
                  <a:pos x="306" y="9"/>
                </a:cxn>
                <a:cxn ang="0">
                  <a:pos x="306" y="9"/>
                </a:cxn>
                <a:cxn ang="0">
                  <a:pos x="307" y="8"/>
                </a:cxn>
                <a:cxn ang="0">
                  <a:pos x="307" y="5"/>
                </a:cxn>
                <a:cxn ang="0">
                  <a:pos x="306" y="1"/>
                </a:cxn>
                <a:cxn ang="0">
                  <a:pos x="302" y="0"/>
                </a:cxn>
                <a:cxn ang="0">
                  <a:pos x="300" y="0"/>
                </a:cxn>
                <a:cxn ang="0">
                  <a:pos x="298" y="1"/>
                </a:cxn>
                <a:cxn ang="0">
                  <a:pos x="298" y="1"/>
                </a:cxn>
              </a:cxnLst>
              <a:rect l="0" t="0" r="r" b="b"/>
              <a:pathLst>
                <a:path w="307" h="239">
                  <a:moveTo>
                    <a:pt x="298" y="1"/>
                  </a:moveTo>
                  <a:lnTo>
                    <a:pt x="298" y="1"/>
                  </a:lnTo>
                  <a:lnTo>
                    <a:pt x="277" y="21"/>
                  </a:lnTo>
                  <a:lnTo>
                    <a:pt x="256" y="39"/>
                  </a:lnTo>
                  <a:lnTo>
                    <a:pt x="234" y="56"/>
                  </a:lnTo>
                  <a:lnTo>
                    <a:pt x="210" y="72"/>
                  </a:lnTo>
                  <a:lnTo>
                    <a:pt x="163" y="103"/>
                  </a:lnTo>
                  <a:lnTo>
                    <a:pt x="116" y="136"/>
                  </a:lnTo>
                  <a:lnTo>
                    <a:pt x="116" y="136"/>
                  </a:lnTo>
                  <a:lnTo>
                    <a:pt x="96" y="152"/>
                  </a:lnTo>
                  <a:lnTo>
                    <a:pt x="77" y="167"/>
                  </a:lnTo>
                  <a:lnTo>
                    <a:pt x="56" y="183"/>
                  </a:lnTo>
                  <a:lnTo>
                    <a:pt x="35" y="198"/>
                  </a:lnTo>
                  <a:lnTo>
                    <a:pt x="35" y="198"/>
                  </a:lnTo>
                  <a:lnTo>
                    <a:pt x="24" y="204"/>
                  </a:lnTo>
                  <a:lnTo>
                    <a:pt x="14" y="212"/>
                  </a:lnTo>
                  <a:lnTo>
                    <a:pt x="6" y="221"/>
                  </a:lnTo>
                  <a:lnTo>
                    <a:pt x="2" y="226"/>
                  </a:lnTo>
                  <a:lnTo>
                    <a:pt x="0" y="233"/>
                  </a:lnTo>
                  <a:lnTo>
                    <a:pt x="0" y="233"/>
                  </a:lnTo>
                  <a:lnTo>
                    <a:pt x="0" y="235"/>
                  </a:lnTo>
                  <a:lnTo>
                    <a:pt x="0" y="237"/>
                  </a:lnTo>
                  <a:lnTo>
                    <a:pt x="1" y="238"/>
                  </a:lnTo>
                  <a:lnTo>
                    <a:pt x="3" y="239"/>
                  </a:lnTo>
                  <a:lnTo>
                    <a:pt x="7" y="239"/>
                  </a:lnTo>
                  <a:lnTo>
                    <a:pt x="9" y="238"/>
                  </a:lnTo>
                  <a:lnTo>
                    <a:pt x="10" y="235"/>
                  </a:lnTo>
                  <a:lnTo>
                    <a:pt x="10" y="235"/>
                  </a:lnTo>
                  <a:lnTo>
                    <a:pt x="14" y="229"/>
                  </a:lnTo>
                  <a:lnTo>
                    <a:pt x="19" y="222"/>
                  </a:lnTo>
                  <a:lnTo>
                    <a:pt x="26" y="216"/>
                  </a:lnTo>
                  <a:lnTo>
                    <a:pt x="34" y="211"/>
                  </a:lnTo>
                  <a:lnTo>
                    <a:pt x="49" y="201"/>
                  </a:lnTo>
                  <a:lnTo>
                    <a:pt x="62" y="194"/>
                  </a:lnTo>
                  <a:lnTo>
                    <a:pt x="62" y="194"/>
                  </a:lnTo>
                  <a:lnTo>
                    <a:pt x="83" y="178"/>
                  </a:lnTo>
                  <a:lnTo>
                    <a:pt x="103" y="161"/>
                  </a:lnTo>
                  <a:lnTo>
                    <a:pt x="124" y="145"/>
                  </a:lnTo>
                  <a:lnTo>
                    <a:pt x="145" y="130"/>
                  </a:lnTo>
                  <a:lnTo>
                    <a:pt x="145" y="130"/>
                  </a:lnTo>
                  <a:lnTo>
                    <a:pt x="187" y="102"/>
                  </a:lnTo>
                  <a:lnTo>
                    <a:pt x="228" y="73"/>
                  </a:lnTo>
                  <a:lnTo>
                    <a:pt x="249" y="59"/>
                  </a:lnTo>
                  <a:lnTo>
                    <a:pt x="269" y="43"/>
                  </a:lnTo>
                  <a:lnTo>
                    <a:pt x="287" y="26"/>
                  </a:lnTo>
                  <a:lnTo>
                    <a:pt x="306" y="9"/>
                  </a:lnTo>
                  <a:lnTo>
                    <a:pt x="306" y="9"/>
                  </a:lnTo>
                  <a:lnTo>
                    <a:pt x="307" y="8"/>
                  </a:lnTo>
                  <a:lnTo>
                    <a:pt x="307" y="5"/>
                  </a:lnTo>
                  <a:lnTo>
                    <a:pt x="306" y="1"/>
                  </a:lnTo>
                  <a:lnTo>
                    <a:pt x="302" y="0"/>
                  </a:lnTo>
                  <a:lnTo>
                    <a:pt x="300" y="0"/>
                  </a:lnTo>
                  <a:lnTo>
                    <a:pt x="298" y="1"/>
                  </a:lnTo>
                  <a:lnTo>
                    <a:pt x="298"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0" name="Freeform 391"/>
            <p:cNvSpPr/>
            <p:nvPr/>
          </p:nvSpPr>
          <p:spPr bwMode="auto">
            <a:xfrm>
              <a:off x="5329239" y="1193801"/>
              <a:ext cx="87313" cy="68263"/>
            </a:xfrm>
            <a:custGeom>
              <a:avLst/>
              <a:gdLst/>
              <a:ahLst/>
              <a:cxnLst>
                <a:cxn ang="0">
                  <a:pos x="210" y="0"/>
                </a:cxn>
                <a:cxn ang="0">
                  <a:pos x="210" y="0"/>
                </a:cxn>
                <a:cxn ang="0">
                  <a:pos x="203" y="2"/>
                </a:cxn>
                <a:cxn ang="0">
                  <a:pos x="193" y="5"/>
                </a:cxn>
                <a:cxn ang="0">
                  <a:pos x="176" y="13"/>
                </a:cxn>
                <a:cxn ang="0">
                  <a:pos x="161" y="22"/>
                </a:cxn>
                <a:cxn ang="0">
                  <a:pos x="145" y="34"/>
                </a:cxn>
                <a:cxn ang="0">
                  <a:pos x="116" y="59"/>
                </a:cxn>
                <a:cxn ang="0">
                  <a:pos x="87" y="81"/>
                </a:cxn>
                <a:cxn ang="0">
                  <a:pos x="87" y="81"/>
                </a:cxn>
                <a:cxn ang="0">
                  <a:pos x="56" y="106"/>
                </a:cxn>
                <a:cxn ang="0">
                  <a:pos x="40" y="119"/>
                </a:cxn>
                <a:cxn ang="0">
                  <a:pos x="26" y="133"/>
                </a:cxn>
                <a:cxn ang="0">
                  <a:pos x="26" y="133"/>
                </a:cxn>
                <a:cxn ang="0">
                  <a:pos x="12" y="146"/>
                </a:cxn>
                <a:cxn ang="0">
                  <a:pos x="5" y="154"/>
                </a:cxn>
                <a:cxn ang="0">
                  <a:pos x="0" y="163"/>
                </a:cxn>
                <a:cxn ang="0">
                  <a:pos x="0" y="163"/>
                </a:cxn>
                <a:cxn ang="0">
                  <a:pos x="0" y="166"/>
                </a:cxn>
                <a:cxn ang="0">
                  <a:pos x="1" y="169"/>
                </a:cxn>
                <a:cxn ang="0">
                  <a:pos x="1" y="169"/>
                </a:cxn>
                <a:cxn ang="0">
                  <a:pos x="2" y="170"/>
                </a:cxn>
                <a:cxn ang="0">
                  <a:pos x="2" y="170"/>
                </a:cxn>
                <a:cxn ang="0">
                  <a:pos x="5" y="171"/>
                </a:cxn>
                <a:cxn ang="0">
                  <a:pos x="6" y="171"/>
                </a:cxn>
                <a:cxn ang="0">
                  <a:pos x="10" y="169"/>
                </a:cxn>
                <a:cxn ang="0">
                  <a:pos x="12" y="167"/>
                </a:cxn>
                <a:cxn ang="0">
                  <a:pos x="13" y="166"/>
                </a:cxn>
                <a:cxn ang="0">
                  <a:pos x="12" y="163"/>
                </a:cxn>
                <a:cxn ang="0">
                  <a:pos x="10" y="162"/>
                </a:cxn>
                <a:cxn ang="0">
                  <a:pos x="10" y="162"/>
                </a:cxn>
                <a:cxn ang="0">
                  <a:pos x="102" y="85"/>
                </a:cxn>
                <a:cxn ang="0">
                  <a:pos x="102" y="85"/>
                </a:cxn>
                <a:cxn ang="0">
                  <a:pos x="127" y="64"/>
                </a:cxn>
                <a:cxn ang="0">
                  <a:pos x="154" y="42"/>
                </a:cxn>
                <a:cxn ang="0">
                  <a:pos x="169" y="31"/>
                </a:cxn>
                <a:cxn ang="0">
                  <a:pos x="183" y="22"/>
                </a:cxn>
                <a:cxn ang="0">
                  <a:pos x="197" y="16"/>
                </a:cxn>
                <a:cxn ang="0">
                  <a:pos x="213" y="12"/>
                </a:cxn>
                <a:cxn ang="0">
                  <a:pos x="213" y="12"/>
                </a:cxn>
                <a:cxn ang="0">
                  <a:pos x="216" y="10"/>
                </a:cxn>
                <a:cxn ang="0">
                  <a:pos x="217" y="9"/>
                </a:cxn>
                <a:cxn ang="0">
                  <a:pos x="218" y="6"/>
                </a:cxn>
                <a:cxn ang="0">
                  <a:pos x="217" y="5"/>
                </a:cxn>
                <a:cxn ang="0">
                  <a:pos x="216" y="1"/>
                </a:cxn>
                <a:cxn ang="0">
                  <a:pos x="213" y="0"/>
                </a:cxn>
                <a:cxn ang="0">
                  <a:pos x="210" y="0"/>
                </a:cxn>
                <a:cxn ang="0">
                  <a:pos x="210" y="0"/>
                </a:cxn>
              </a:cxnLst>
              <a:rect l="0" t="0" r="r" b="b"/>
              <a:pathLst>
                <a:path w="218" h="171">
                  <a:moveTo>
                    <a:pt x="210" y="0"/>
                  </a:moveTo>
                  <a:lnTo>
                    <a:pt x="210" y="0"/>
                  </a:lnTo>
                  <a:lnTo>
                    <a:pt x="203" y="2"/>
                  </a:lnTo>
                  <a:lnTo>
                    <a:pt x="193" y="5"/>
                  </a:lnTo>
                  <a:lnTo>
                    <a:pt x="176" y="13"/>
                  </a:lnTo>
                  <a:lnTo>
                    <a:pt x="161" y="22"/>
                  </a:lnTo>
                  <a:lnTo>
                    <a:pt x="145" y="34"/>
                  </a:lnTo>
                  <a:lnTo>
                    <a:pt x="116" y="59"/>
                  </a:lnTo>
                  <a:lnTo>
                    <a:pt x="87" y="81"/>
                  </a:lnTo>
                  <a:lnTo>
                    <a:pt x="87" y="81"/>
                  </a:lnTo>
                  <a:lnTo>
                    <a:pt x="56" y="106"/>
                  </a:lnTo>
                  <a:lnTo>
                    <a:pt x="40" y="119"/>
                  </a:lnTo>
                  <a:lnTo>
                    <a:pt x="26" y="133"/>
                  </a:lnTo>
                  <a:lnTo>
                    <a:pt x="26" y="133"/>
                  </a:lnTo>
                  <a:lnTo>
                    <a:pt x="12" y="146"/>
                  </a:lnTo>
                  <a:lnTo>
                    <a:pt x="5" y="154"/>
                  </a:lnTo>
                  <a:lnTo>
                    <a:pt x="0" y="163"/>
                  </a:lnTo>
                  <a:lnTo>
                    <a:pt x="0" y="163"/>
                  </a:lnTo>
                  <a:lnTo>
                    <a:pt x="0" y="166"/>
                  </a:lnTo>
                  <a:lnTo>
                    <a:pt x="1" y="169"/>
                  </a:lnTo>
                  <a:lnTo>
                    <a:pt x="1" y="169"/>
                  </a:lnTo>
                  <a:lnTo>
                    <a:pt x="2" y="170"/>
                  </a:lnTo>
                  <a:lnTo>
                    <a:pt x="2" y="170"/>
                  </a:lnTo>
                  <a:lnTo>
                    <a:pt x="5" y="171"/>
                  </a:lnTo>
                  <a:lnTo>
                    <a:pt x="6" y="171"/>
                  </a:lnTo>
                  <a:lnTo>
                    <a:pt x="10" y="169"/>
                  </a:lnTo>
                  <a:lnTo>
                    <a:pt x="12" y="167"/>
                  </a:lnTo>
                  <a:lnTo>
                    <a:pt x="13" y="166"/>
                  </a:lnTo>
                  <a:lnTo>
                    <a:pt x="12" y="163"/>
                  </a:lnTo>
                  <a:lnTo>
                    <a:pt x="10" y="162"/>
                  </a:lnTo>
                  <a:lnTo>
                    <a:pt x="10" y="162"/>
                  </a:lnTo>
                  <a:lnTo>
                    <a:pt x="102" y="85"/>
                  </a:lnTo>
                  <a:lnTo>
                    <a:pt x="102" y="85"/>
                  </a:lnTo>
                  <a:lnTo>
                    <a:pt x="127" y="64"/>
                  </a:lnTo>
                  <a:lnTo>
                    <a:pt x="154" y="42"/>
                  </a:lnTo>
                  <a:lnTo>
                    <a:pt x="169" y="31"/>
                  </a:lnTo>
                  <a:lnTo>
                    <a:pt x="183" y="22"/>
                  </a:lnTo>
                  <a:lnTo>
                    <a:pt x="197" y="16"/>
                  </a:lnTo>
                  <a:lnTo>
                    <a:pt x="213" y="12"/>
                  </a:lnTo>
                  <a:lnTo>
                    <a:pt x="213" y="12"/>
                  </a:lnTo>
                  <a:lnTo>
                    <a:pt x="216" y="10"/>
                  </a:lnTo>
                  <a:lnTo>
                    <a:pt x="217" y="9"/>
                  </a:lnTo>
                  <a:lnTo>
                    <a:pt x="218" y="6"/>
                  </a:lnTo>
                  <a:lnTo>
                    <a:pt x="217" y="5"/>
                  </a:lnTo>
                  <a:lnTo>
                    <a:pt x="216" y="1"/>
                  </a:lnTo>
                  <a:lnTo>
                    <a:pt x="213" y="0"/>
                  </a:lnTo>
                  <a:lnTo>
                    <a:pt x="210" y="0"/>
                  </a:lnTo>
                  <a:lnTo>
                    <a:pt x="210"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1" name="Freeform 392"/>
            <p:cNvSpPr/>
            <p:nvPr/>
          </p:nvSpPr>
          <p:spPr bwMode="auto">
            <a:xfrm>
              <a:off x="5395914" y="1125538"/>
              <a:ext cx="141288" cy="26988"/>
            </a:xfrm>
            <a:custGeom>
              <a:avLst/>
              <a:gdLst/>
              <a:ahLst/>
              <a:cxnLst>
                <a:cxn ang="0">
                  <a:pos x="348" y="0"/>
                </a:cxn>
                <a:cxn ang="0">
                  <a:pos x="348" y="0"/>
                </a:cxn>
                <a:cxn ang="0">
                  <a:pos x="326" y="2"/>
                </a:cxn>
                <a:cxn ang="0">
                  <a:pos x="305" y="5"/>
                </a:cxn>
                <a:cxn ang="0">
                  <a:pos x="263" y="14"/>
                </a:cxn>
                <a:cxn ang="0">
                  <a:pos x="221" y="23"/>
                </a:cxn>
                <a:cxn ang="0">
                  <a:pos x="199" y="27"/>
                </a:cxn>
                <a:cxn ang="0">
                  <a:pos x="178" y="30"/>
                </a:cxn>
                <a:cxn ang="0">
                  <a:pos x="178" y="30"/>
                </a:cxn>
                <a:cxn ang="0">
                  <a:pos x="156" y="32"/>
                </a:cxn>
                <a:cxn ang="0">
                  <a:pos x="135" y="36"/>
                </a:cxn>
                <a:cxn ang="0">
                  <a:pos x="92" y="45"/>
                </a:cxn>
                <a:cxn ang="0">
                  <a:pos x="49" y="53"/>
                </a:cxn>
                <a:cxn ang="0">
                  <a:pos x="28" y="56"/>
                </a:cxn>
                <a:cxn ang="0">
                  <a:pos x="5" y="57"/>
                </a:cxn>
                <a:cxn ang="0">
                  <a:pos x="5" y="57"/>
                </a:cxn>
                <a:cxn ang="0">
                  <a:pos x="3" y="57"/>
                </a:cxn>
                <a:cxn ang="0">
                  <a:pos x="2" y="58"/>
                </a:cxn>
                <a:cxn ang="0">
                  <a:pos x="0" y="62"/>
                </a:cxn>
                <a:cxn ang="0">
                  <a:pos x="2" y="66"/>
                </a:cxn>
                <a:cxn ang="0">
                  <a:pos x="3" y="68"/>
                </a:cxn>
                <a:cxn ang="0">
                  <a:pos x="5" y="69"/>
                </a:cxn>
                <a:cxn ang="0">
                  <a:pos x="16" y="69"/>
                </a:cxn>
                <a:cxn ang="0">
                  <a:pos x="16" y="69"/>
                </a:cxn>
                <a:cxn ang="0">
                  <a:pos x="20" y="68"/>
                </a:cxn>
                <a:cxn ang="0">
                  <a:pos x="20" y="68"/>
                </a:cxn>
                <a:cxn ang="0">
                  <a:pos x="38" y="66"/>
                </a:cxn>
                <a:cxn ang="0">
                  <a:pos x="58" y="64"/>
                </a:cxn>
                <a:cxn ang="0">
                  <a:pos x="94" y="57"/>
                </a:cxn>
                <a:cxn ang="0">
                  <a:pos x="132" y="49"/>
                </a:cxn>
                <a:cxn ang="0">
                  <a:pos x="170" y="41"/>
                </a:cxn>
                <a:cxn ang="0">
                  <a:pos x="170" y="41"/>
                </a:cxn>
                <a:cxn ang="0">
                  <a:pos x="215" y="34"/>
                </a:cxn>
                <a:cxn ang="0">
                  <a:pos x="259" y="24"/>
                </a:cxn>
                <a:cxn ang="0">
                  <a:pos x="304" y="17"/>
                </a:cxn>
                <a:cxn ang="0">
                  <a:pos x="326" y="14"/>
                </a:cxn>
                <a:cxn ang="0">
                  <a:pos x="348" y="11"/>
                </a:cxn>
                <a:cxn ang="0">
                  <a:pos x="348" y="11"/>
                </a:cxn>
                <a:cxn ang="0">
                  <a:pos x="350" y="10"/>
                </a:cxn>
                <a:cxn ang="0">
                  <a:pos x="352" y="9"/>
                </a:cxn>
                <a:cxn ang="0">
                  <a:pos x="353" y="5"/>
                </a:cxn>
                <a:cxn ang="0">
                  <a:pos x="353" y="3"/>
                </a:cxn>
                <a:cxn ang="0">
                  <a:pos x="352" y="1"/>
                </a:cxn>
                <a:cxn ang="0">
                  <a:pos x="350" y="0"/>
                </a:cxn>
                <a:cxn ang="0">
                  <a:pos x="348" y="0"/>
                </a:cxn>
                <a:cxn ang="0">
                  <a:pos x="348" y="0"/>
                </a:cxn>
              </a:cxnLst>
              <a:rect l="0" t="0" r="r" b="b"/>
              <a:pathLst>
                <a:path w="353" h="69">
                  <a:moveTo>
                    <a:pt x="348" y="0"/>
                  </a:moveTo>
                  <a:lnTo>
                    <a:pt x="348" y="0"/>
                  </a:lnTo>
                  <a:lnTo>
                    <a:pt x="326" y="2"/>
                  </a:lnTo>
                  <a:lnTo>
                    <a:pt x="305" y="5"/>
                  </a:lnTo>
                  <a:lnTo>
                    <a:pt x="263" y="14"/>
                  </a:lnTo>
                  <a:lnTo>
                    <a:pt x="221" y="23"/>
                  </a:lnTo>
                  <a:lnTo>
                    <a:pt x="199" y="27"/>
                  </a:lnTo>
                  <a:lnTo>
                    <a:pt x="178" y="30"/>
                  </a:lnTo>
                  <a:lnTo>
                    <a:pt x="178" y="30"/>
                  </a:lnTo>
                  <a:lnTo>
                    <a:pt x="156" y="32"/>
                  </a:lnTo>
                  <a:lnTo>
                    <a:pt x="135" y="36"/>
                  </a:lnTo>
                  <a:lnTo>
                    <a:pt x="92" y="45"/>
                  </a:lnTo>
                  <a:lnTo>
                    <a:pt x="49" y="53"/>
                  </a:lnTo>
                  <a:lnTo>
                    <a:pt x="28" y="56"/>
                  </a:lnTo>
                  <a:lnTo>
                    <a:pt x="5" y="57"/>
                  </a:lnTo>
                  <a:lnTo>
                    <a:pt x="5" y="57"/>
                  </a:lnTo>
                  <a:lnTo>
                    <a:pt x="3" y="57"/>
                  </a:lnTo>
                  <a:lnTo>
                    <a:pt x="2" y="58"/>
                  </a:lnTo>
                  <a:lnTo>
                    <a:pt x="0" y="62"/>
                  </a:lnTo>
                  <a:lnTo>
                    <a:pt x="2" y="66"/>
                  </a:lnTo>
                  <a:lnTo>
                    <a:pt x="3" y="68"/>
                  </a:lnTo>
                  <a:lnTo>
                    <a:pt x="5" y="69"/>
                  </a:lnTo>
                  <a:lnTo>
                    <a:pt x="16" y="69"/>
                  </a:lnTo>
                  <a:lnTo>
                    <a:pt x="16" y="69"/>
                  </a:lnTo>
                  <a:lnTo>
                    <a:pt x="20" y="68"/>
                  </a:lnTo>
                  <a:lnTo>
                    <a:pt x="20" y="68"/>
                  </a:lnTo>
                  <a:lnTo>
                    <a:pt x="38" y="66"/>
                  </a:lnTo>
                  <a:lnTo>
                    <a:pt x="58" y="64"/>
                  </a:lnTo>
                  <a:lnTo>
                    <a:pt x="94" y="57"/>
                  </a:lnTo>
                  <a:lnTo>
                    <a:pt x="132" y="49"/>
                  </a:lnTo>
                  <a:lnTo>
                    <a:pt x="170" y="41"/>
                  </a:lnTo>
                  <a:lnTo>
                    <a:pt x="170" y="41"/>
                  </a:lnTo>
                  <a:lnTo>
                    <a:pt x="215" y="34"/>
                  </a:lnTo>
                  <a:lnTo>
                    <a:pt x="259" y="24"/>
                  </a:lnTo>
                  <a:lnTo>
                    <a:pt x="304" y="17"/>
                  </a:lnTo>
                  <a:lnTo>
                    <a:pt x="326" y="14"/>
                  </a:lnTo>
                  <a:lnTo>
                    <a:pt x="348" y="11"/>
                  </a:lnTo>
                  <a:lnTo>
                    <a:pt x="348" y="11"/>
                  </a:lnTo>
                  <a:lnTo>
                    <a:pt x="350" y="10"/>
                  </a:lnTo>
                  <a:lnTo>
                    <a:pt x="352" y="9"/>
                  </a:lnTo>
                  <a:lnTo>
                    <a:pt x="353" y="5"/>
                  </a:lnTo>
                  <a:lnTo>
                    <a:pt x="353" y="3"/>
                  </a:lnTo>
                  <a:lnTo>
                    <a:pt x="352" y="1"/>
                  </a:lnTo>
                  <a:lnTo>
                    <a:pt x="350" y="0"/>
                  </a:lnTo>
                  <a:lnTo>
                    <a:pt x="348" y="0"/>
                  </a:lnTo>
                  <a:lnTo>
                    <a:pt x="34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2" name="Freeform 393"/>
            <p:cNvSpPr/>
            <p:nvPr/>
          </p:nvSpPr>
          <p:spPr bwMode="auto">
            <a:xfrm>
              <a:off x="5421314" y="1193801"/>
              <a:ext cx="92075" cy="20638"/>
            </a:xfrm>
            <a:custGeom>
              <a:avLst/>
              <a:gdLst/>
              <a:ahLst/>
              <a:cxnLst>
                <a:cxn ang="0">
                  <a:pos x="225" y="1"/>
                </a:cxn>
                <a:cxn ang="0">
                  <a:pos x="225" y="1"/>
                </a:cxn>
                <a:cxn ang="0">
                  <a:pos x="217" y="4"/>
                </a:cxn>
                <a:cxn ang="0">
                  <a:pos x="209" y="5"/>
                </a:cxn>
                <a:cxn ang="0">
                  <a:pos x="194" y="5"/>
                </a:cxn>
                <a:cxn ang="0">
                  <a:pos x="194" y="5"/>
                </a:cxn>
                <a:cxn ang="0">
                  <a:pos x="179" y="6"/>
                </a:cxn>
                <a:cxn ang="0">
                  <a:pos x="166" y="10"/>
                </a:cxn>
                <a:cxn ang="0">
                  <a:pos x="139" y="17"/>
                </a:cxn>
                <a:cxn ang="0">
                  <a:pos x="139" y="17"/>
                </a:cxn>
                <a:cxn ang="0">
                  <a:pos x="72" y="31"/>
                </a:cxn>
                <a:cxn ang="0">
                  <a:pos x="38" y="36"/>
                </a:cxn>
                <a:cxn ang="0">
                  <a:pos x="22" y="39"/>
                </a:cxn>
                <a:cxn ang="0">
                  <a:pos x="5" y="40"/>
                </a:cxn>
                <a:cxn ang="0">
                  <a:pos x="5" y="40"/>
                </a:cxn>
                <a:cxn ang="0">
                  <a:pos x="3" y="40"/>
                </a:cxn>
                <a:cxn ang="0">
                  <a:pos x="1" y="42"/>
                </a:cxn>
                <a:cxn ang="0">
                  <a:pos x="0" y="46"/>
                </a:cxn>
                <a:cxn ang="0">
                  <a:pos x="1" y="50"/>
                </a:cxn>
                <a:cxn ang="0">
                  <a:pos x="3" y="51"/>
                </a:cxn>
                <a:cxn ang="0">
                  <a:pos x="5" y="51"/>
                </a:cxn>
                <a:cxn ang="0">
                  <a:pos x="5" y="51"/>
                </a:cxn>
                <a:cxn ang="0">
                  <a:pos x="21" y="51"/>
                </a:cxn>
                <a:cxn ang="0">
                  <a:pos x="37" y="48"/>
                </a:cxn>
                <a:cxn ang="0">
                  <a:pos x="68" y="43"/>
                </a:cxn>
                <a:cxn ang="0">
                  <a:pos x="131" y="30"/>
                </a:cxn>
                <a:cxn ang="0">
                  <a:pos x="131" y="30"/>
                </a:cxn>
                <a:cxn ang="0">
                  <a:pos x="166" y="22"/>
                </a:cxn>
                <a:cxn ang="0">
                  <a:pos x="184" y="18"/>
                </a:cxn>
                <a:cxn ang="0">
                  <a:pos x="201" y="17"/>
                </a:cxn>
                <a:cxn ang="0">
                  <a:pos x="201" y="17"/>
                </a:cxn>
                <a:cxn ang="0">
                  <a:pos x="217" y="16"/>
                </a:cxn>
                <a:cxn ang="0">
                  <a:pos x="224" y="14"/>
                </a:cxn>
                <a:cxn ang="0">
                  <a:pos x="230" y="10"/>
                </a:cxn>
                <a:cxn ang="0">
                  <a:pos x="230" y="10"/>
                </a:cxn>
                <a:cxn ang="0">
                  <a:pos x="233" y="9"/>
                </a:cxn>
                <a:cxn ang="0">
                  <a:pos x="233" y="6"/>
                </a:cxn>
                <a:cxn ang="0">
                  <a:pos x="233" y="2"/>
                </a:cxn>
                <a:cxn ang="0">
                  <a:pos x="229" y="0"/>
                </a:cxn>
                <a:cxn ang="0">
                  <a:pos x="228" y="0"/>
                </a:cxn>
                <a:cxn ang="0">
                  <a:pos x="225" y="1"/>
                </a:cxn>
                <a:cxn ang="0">
                  <a:pos x="225" y="1"/>
                </a:cxn>
              </a:cxnLst>
              <a:rect l="0" t="0" r="r" b="b"/>
              <a:pathLst>
                <a:path w="233" h="51">
                  <a:moveTo>
                    <a:pt x="225" y="1"/>
                  </a:moveTo>
                  <a:lnTo>
                    <a:pt x="225" y="1"/>
                  </a:lnTo>
                  <a:lnTo>
                    <a:pt x="217" y="4"/>
                  </a:lnTo>
                  <a:lnTo>
                    <a:pt x="209" y="5"/>
                  </a:lnTo>
                  <a:lnTo>
                    <a:pt x="194" y="5"/>
                  </a:lnTo>
                  <a:lnTo>
                    <a:pt x="194" y="5"/>
                  </a:lnTo>
                  <a:lnTo>
                    <a:pt x="179" y="6"/>
                  </a:lnTo>
                  <a:lnTo>
                    <a:pt x="166" y="10"/>
                  </a:lnTo>
                  <a:lnTo>
                    <a:pt x="139" y="17"/>
                  </a:lnTo>
                  <a:lnTo>
                    <a:pt x="139" y="17"/>
                  </a:lnTo>
                  <a:lnTo>
                    <a:pt x="72" y="31"/>
                  </a:lnTo>
                  <a:lnTo>
                    <a:pt x="38" y="36"/>
                  </a:lnTo>
                  <a:lnTo>
                    <a:pt x="22" y="39"/>
                  </a:lnTo>
                  <a:lnTo>
                    <a:pt x="5" y="40"/>
                  </a:lnTo>
                  <a:lnTo>
                    <a:pt x="5" y="40"/>
                  </a:lnTo>
                  <a:lnTo>
                    <a:pt x="3" y="40"/>
                  </a:lnTo>
                  <a:lnTo>
                    <a:pt x="1" y="42"/>
                  </a:lnTo>
                  <a:lnTo>
                    <a:pt x="0" y="46"/>
                  </a:lnTo>
                  <a:lnTo>
                    <a:pt x="1" y="50"/>
                  </a:lnTo>
                  <a:lnTo>
                    <a:pt x="3" y="51"/>
                  </a:lnTo>
                  <a:lnTo>
                    <a:pt x="5" y="51"/>
                  </a:lnTo>
                  <a:lnTo>
                    <a:pt x="5" y="51"/>
                  </a:lnTo>
                  <a:lnTo>
                    <a:pt x="21" y="51"/>
                  </a:lnTo>
                  <a:lnTo>
                    <a:pt x="37" y="48"/>
                  </a:lnTo>
                  <a:lnTo>
                    <a:pt x="68" y="43"/>
                  </a:lnTo>
                  <a:lnTo>
                    <a:pt x="131" y="30"/>
                  </a:lnTo>
                  <a:lnTo>
                    <a:pt x="131" y="30"/>
                  </a:lnTo>
                  <a:lnTo>
                    <a:pt x="166" y="22"/>
                  </a:lnTo>
                  <a:lnTo>
                    <a:pt x="184" y="18"/>
                  </a:lnTo>
                  <a:lnTo>
                    <a:pt x="201" y="17"/>
                  </a:lnTo>
                  <a:lnTo>
                    <a:pt x="201" y="17"/>
                  </a:lnTo>
                  <a:lnTo>
                    <a:pt x="217" y="16"/>
                  </a:lnTo>
                  <a:lnTo>
                    <a:pt x="224" y="14"/>
                  </a:lnTo>
                  <a:lnTo>
                    <a:pt x="230" y="10"/>
                  </a:lnTo>
                  <a:lnTo>
                    <a:pt x="230" y="10"/>
                  </a:lnTo>
                  <a:lnTo>
                    <a:pt x="233" y="9"/>
                  </a:lnTo>
                  <a:lnTo>
                    <a:pt x="233" y="6"/>
                  </a:lnTo>
                  <a:lnTo>
                    <a:pt x="233" y="2"/>
                  </a:lnTo>
                  <a:lnTo>
                    <a:pt x="229" y="0"/>
                  </a:lnTo>
                  <a:lnTo>
                    <a:pt x="228" y="0"/>
                  </a:lnTo>
                  <a:lnTo>
                    <a:pt x="225" y="1"/>
                  </a:lnTo>
                  <a:lnTo>
                    <a:pt x="22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3" name="Freeform 394"/>
            <p:cNvSpPr/>
            <p:nvPr/>
          </p:nvSpPr>
          <p:spPr bwMode="auto">
            <a:xfrm>
              <a:off x="5537201" y="1117601"/>
              <a:ext cx="44450" cy="11113"/>
            </a:xfrm>
            <a:custGeom>
              <a:avLst/>
              <a:gdLst/>
              <a:ahLst/>
              <a:cxnLst>
                <a:cxn ang="0">
                  <a:pos x="108" y="0"/>
                </a:cxn>
                <a:cxn ang="0">
                  <a:pos x="108" y="0"/>
                </a:cxn>
                <a:cxn ang="0">
                  <a:pos x="57" y="11"/>
                </a:cxn>
                <a:cxn ang="0">
                  <a:pos x="32" y="15"/>
                </a:cxn>
                <a:cxn ang="0">
                  <a:pos x="6" y="17"/>
                </a:cxn>
                <a:cxn ang="0">
                  <a:pos x="6" y="17"/>
                </a:cxn>
                <a:cxn ang="0">
                  <a:pos x="4" y="17"/>
                </a:cxn>
                <a:cxn ang="0">
                  <a:pos x="2" y="19"/>
                </a:cxn>
                <a:cxn ang="0">
                  <a:pos x="0" y="23"/>
                </a:cxn>
                <a:cxn ang="0">
                  <a:pos x="2" y="26"/>
                </a:cxn>
                <a:cxn ang="0">
                  <a:pos x="4" y="28"/>
                </a:cxn>
                <a:cxn ang="0">
                  <a:pos x="6" y="29"/>
                </a:cxn>
                <a:cxn ang="0">
                  <a:pos x="6" y="29"/>
                </a:cxn>
                <a:cxn ang="0">
                  <a:pos x="20" y="28"/>
                </a:cxn>
                <a:cxn ang="0">
                  <a:pos x="33" y="26"/>
                </a:cxn>
                <a:cxn ang="0">
                  <a:pos x="58" y="21"/>
                </a:cxn>
                <a:cxn ang="0">
                  <a:pos x="110" y="11"/>
                </a:cxn>
                <a:cxn ang="0">
                  <a:pos x="110" y="11"/>
                </a:cxn>
                <a:cxn ang="0">
                  <a:pos x="113" y="11"/>
                </a:cxn>
                <a:cxn ang="0">
                  <a:pos x="114" y="8"/>
                </a:cxn>
                <a:cxn ang="0">
                  <a:pos x="114" y="7"/>
                </a:cxn>
                <a:cxn ang="0">
                  <a:pos x="114" y="4"/>
                </a:cxn>
                <a:cxn ang="0">
                  <a:pos x="112" y="2"/>
                </a:cxn>
                <a:cxn ang="0">
                  <a:pos x="110" y="0"/>
                </a:cxn>
                <a:cxn ang="0">
                  <a:pos x="108" y="0"/>
                </a:cxn>
                <a:cxn ang="0">
                  <a:pos x="108" y="0"/>
                </a:cxn>
              </a:cxnLst>
              <a:rect l="0" t="0" r="r" b="b"/>
              <a:pathLst>
                <a:path w="114" h="29">
                  <a:moveTo>
                    <a:pt x="108" y="0"/>
                  </a:moveTo>
                  <a:lnTo>
                    <a:pt x="108" y="0"/>
                  </a:lnTo>
                  <a:lnTo>
                    <a:pt x="57" y="11"/>
                  </a:lnTo>
                  <a:lnTo>
                    <a:pt x="32" y="15"/>
                  </a:lnTo>
                  <a:lnTo>
                    <a:pt x="6" y="17"/>
                  </a:lnTo>
                  <a:lnTo>
                    <a:pt x="6" y="17"/>
                  </a:lnTo>
                  <a:lnTo>
                    <a:pt x="4" y="17"/>
                  </a:lnTo>
                  <a:lnTo>
                    <a:pt x="2" y="19"/>
                  </a:lnTo>
                  <a:lnTo>
                    <a:pt x="0" y="23"/>
                  </a:lnTo>
                  <a:lnTo>
                    <a:pt x="2" y="26"/>
                  </a:lnTo>
                  <a:lnTo>
                    <a:pt x="4" y="28"/>
                  </a:lnTo>
                  <a:lnTo>
                    <a:pt x="6" y="29"/>
                  </a:lnTo>
                  <a:lnTo>
                    <a:pt x="6" y="29"/>
                  </a:lnTo>
                  <a:lnTo>
                    <a:pt x="20" y="28"/>
                  </a:lnTo>
                  <a:lnTo>
                    <a:pt x="33" y="26"/>
                  </a:lnTo>
                  <a:lnTo>
                    <a:pt x="58" y="21"/>
                  </a:lnTo>
                  <a:lnTo>
                    <a:pt x="110" y="11"/>
                  </a:lnTo>
                  <a:lnTo>
                    <a:pt x="110" y="11"/>
                  </a:lnTo>
                  <a:lnTo>
                    <a:pt x="113" y="11"/>
                  </a:lnTo>
                  <a:lnTo>
                    <a:pt x="114" y="8"/>
                  </a:lnTo>
                  <a:lnTo>
                    <a:pt x="114" y="7"/>
                  </a:lnTo>
                  <a:lnTo>
                    <a:pt x="114" y="4"/>
                  </a:lnTo>
                  <a:lnTo>
                    <a:pt x="112" y="2"/>
                  </a:lnTo>
                  <a:lnTo>
                    <a:pt x="110" y="0"/>
                  </a:lnTo>
                  <a:lnTo>
                    <a:pt x="108" y="0"/>
                  </a:lnTo>
                  <a:lnTo>
                    <a:pt x="108"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4" name="Freeform 395"/>
            <p:cNvSpPr/>
            <p:nvPr/>
          </p:nvSpPr>
          <p:spPr bwMode="auto">
            <a:xfrm>
              <a:off x="5481639" y="1184276"/>
              <a:ext cx="198438" cy="82550"/>
            </a:xfrm>
            <a:custGeom>
              <a:avLst/>
              <a:gdLst/>
              <a:ahLst/>
              <a:cxnLst>
                <a:cxn ang="0">
                  <a:pos x="492" y="0"/>
                </a:cxn>
                <a:cxn ang="0">
                  <a:pos x="492" y="0"/>
                </a:cxn>
                <a:cxn ang="0">
                  <a:pos x="478" y="1"/>
                </a:cxn>
                <a:cxn ang="0">
                  <a:pos x="463" y="5"/>
                </a:cxn>
                <a:cxn ang="0">
                  <a:pos x="449" y="10"/>
                </a:cxn>
                <a:cxn ang="0">
                  <a:pos x="434" y="15"/>
                </a:cxn>
                <a:cxn ang="0">
                  <a:pos x="407" y="28"/>
                </a:cxn>
                <a:cxn ang="0">
                  <a:pos x="381" y="40"/>
                </a:cxn>
                <a:cxn ang="0">
                  <a:pos x="381" y="40"/>
                </a:cxn>
                <a:cxn ang="0">
                  <a:pos x="314" y="66"/>
                </a:cxn>
                <a:cxn ang="0">
                  <a:pos x="247" y="91"/>
                </a:cxn>
                <a:cxn ang="0">
                  <a:pos x="247" y="91"/>
                </a:cxn>
                <a:cxn ang="0">
                  <a:pos x="188" y="113"/>
                </a:cxn>
                <a:cxn ang="0">
                  <a:pos x="158" y="125"/>
                </a:cxn>
                <a:cxn ang="0">
                  <a:pos x="128" y="137"/>
                </a:cxn>
                <a:cxn ang="0">
                  <a:pos x="128" y="137"/>
                </a:cxn>
                <a:cxn ang="0">
                  <a:pos x="114" y="145"/>
                </a:cxn>
                <a:cxn ang="0">
                  <a:pos x="98" y="153"/>
                </a:cxn>
                <a:cxn ang="0">
                  <a:pos x="68" y="170"/>
                </a:cxn>
                <a:cxn ang="0">
                  <a:pos x="54" y="177"/>
                </a:cxn>
                <a:cxn ang="0">
                  <a:pos x="38" y="184"/>
                </a:cxn>
                <a:cxn ang="0">
                  <a:pos x="21" y="189"/>
                </a:cxn>
                <a:cxn ang="0">
                  <a:pos x="4" y="193"/>
                </a:cxn>
                <a:cxn ang="0">
                  <a:pos x="4" y="193"/>
                </a:cxn>
                <a:cxn ang="0">
                  <a:pos x="3" y="194"/>
                </a:cxn>
                <a:cxn ang="0">
                  <a:pos x="1" y="196"/>
                </a:cxn>
                <a:cxn ang="0">
                  <a:pos x="0" y="197"/>
                </a:cxn>
                <a:cxn ang="0">
                  <a:pos x="0" y="200"/>
                </a:cxn>
                <a:cxn ang="0">
                  <a:pos x="3" y="204"/>
                </a:cxn>
                <a:cxn ang="0">
                  <a:pos x="5" y="205"/>
                </a:cxn>
                <a:cxn ang="0">
                  <a:pos x="8" y="205"/>
                </a:cxn>
                <a:cxn ang="0">
                  <a:pos x="8" y="205"/>
                </a:cxn>
                <a:cxn ang="0">
                  <a:pos x="21" y="201"/>
                </a:cxn>
                <a:cxn ang="0">
                  <a:pos x="35" y="197"/>
                </a:cxn>
                <a:cxn ang="0">
                  <a:pos x="48" y="192"/>
                </a:cxn>
                <a:cxn ang="0">
                  <a:pos x="62" y="187"/>
                </a:cxn>
                <a:cxn ang="0">
                  <a:pos x="86" y="172"/>
                </a:cxn>
                <a:cxn ang="0">
                  <a:pos x="110" y="159"/>
                </a:cxn>
                <a:cxn ang="0">
                  <a:pos x="110" y="159"/>
                </a:cxn>
                <a:cxn ang="0">
                  <a:pos x="126" y="151"/>
                </a:cxn>
                <a:cxn ang="0">
                  <a:pos x="140" y="145"/>
                </a:cxn>
                <a:cxn ang="0">
                  <a:pos x="171" y="132"/>
                </a:cxn>
                <a:cxn ang="0">
                  <a:pos x="203" y="121"/>
                </a:cxn>
                <a:cxn ang="0">
                  <a:pos x="233" y="109"/>
                </a:cxn>
                <a:cxn ang="0">
                  <a:pos x="233" y="109"/>
                </a:cxn>
                <a:cxn ang="0">
                  <a:pos x="293" y="86"/>
                </a:cxn>
                <a:cxn ang="0">
                  <a:pos x="355" y="62"/>
                </a:cxn>
                <a:cxn ang="0">
                  <a:pos x="355" y="62"/>
                </a:cxn>
                <a:cxn ang="0">
                  <a:pos x="423" y="35"/>
                </a:cxn>
                <a:cxn ang="0">
                  <a:pos x="423" y="35"/>
                </a:cxn>
                <a:cxn ang="0">
                  <a:pos x="457" y="21"/>
                </a:cxn>
                <a:cxn ang="0">
                  <a:pos x="474" y="14"/>
                </a:cxn>
                <a:cxn ang="0">
                  <a:pos x="483" y="11"/>
                </a:cxn>
                <a:cxn ang="0">
                  <a:pos x="492" y="10"/>
                </a:cxn>
                <a:cxn ang="0">
                  <a:pos x="492" y="10"/>
                </a:cxn>
                <a:cxn ang="0">
                  <a:pos x="493" y="10"/>
                </a:cxn>
                <a:cxn ang="0">
                  <a:pos x="496" y="9"/>
                </a:cxn>
                <a:cxn ang="0">
                  <a:pos x="497" y="5"/>
                </a:cxn>
                <a:cxn ang="0">
                  <a:pos x="497" y="2"/>
                </a:cxn>
                <a:cxn ang="0">
                  <a:pos x="496" y="1"/>
                </a:cxn>
                <a:cxn ang="0">
                  <a:pos x="493" y="0"/>
                </a:cxn>
                <a:cxn ang="0">
                  <a:pos x="492" y="0"/>
                </a:cxn>
                <a:cxn ang="0">
                  <a:pos x="492" y="0"/>
                </a:cxn>
              </a:cxnLst>
              <a:rect l="0" t="0" r="r" b="b"/>
              <a:pathLst>
                <a:path w="497" h="205">
                  <a:moveTo>
                    <a:pt x="492" y="0"/>
                  </a:moveTo>
                  <a:lnTo>
                    <a:pt x="492" y="0"/>
                  </a:lnTo>
                  <a:lnTo>
                    <a:pt x="478" y="1"/>
                  </a:lnTo>
                  <a:lnTo>
                    <a:pt x="463" y="5"/>
                  </a:lnTo>
                  <a:lnTo>
                    <a:pt x="449" y="10"/>
                  </a:lnTo>
                  <a:lnTo>
                    <a:pt x="434" y="15"/>
                  </a:lnTo>
                  <a:lnTo>
                    <a:pt x="407" y="28"/>
                  </a:lnTo>
                  <a:lnTo>
                    <a:pt x="381" y="40"/>
                  </a:lnTo>
                  <a:lnTo>
                    <a:pt x="381" y="40"/>
                  </a:lnTo>
                  <a:lnTo>
                    <a:pt x="314" y="66"/>
                  </a:lnTo>
                  <a:lnTo>
                    <a:pt x="247" y="91"/>
                  </a:lnTo>
                  <a:lnTo>
                    <a:pt x="247" y="91"/>
                  </a:lnTo>
                  <a:lnTo>
                    <a:pt x="188" y="113"/>
                  </a:lnTo>
                  <a:lnTo>
                    <a:pt x="158" y="125"/>
                  </a:lnTo>
                  <a:lnTo>
                    <a:pt x="128" y="137"/>
                  </a:lnTo>
                  <a:lnTo>
                    <a:pt x="128" y="137"/>
                  </a:lnTo>
                  <a:lnTo>
                    <a:pt x="114" y="145"/>
                  </a:lnTo>
                  <a:lnTo>
                    <a:pt x="98" y="153"/>
                  </a:lnTo>
                  <a:lnTo>
                    <a:pt x="68" y="170"/>
                  </a:lnTo>
                  <a:lnTo>
                    <a:pt x="54" y="177"/>
                  </a:lnTo>
                  <a:lnTo>
                    <a:pt x="38" y="184"/>
                  </a:lnTo>
                  <a:lnTo>
                    <a:pt x="21" y="189"/>
                  </a:lnTo>
                  <a:lnTo>
                    <a:pt x="4" y="193"/>
                  </a:lnTo>
                  <a:lnTo>
                    <a:pt x="4" y="193"/>
                  </a:lnTo>
                  <a:lnTo>
                    <a:pt x="3" y="194"/>
                  </a:lnTo>
                  <a:lnTo>
                    <a:pt x="1" y="196"/>
                  </a:lnTo>
                  <a:lnTo>
                    <a:pt x="0" y="197"/>
                  </a:lnTo>
                  <a:lnTo>
                    <a:pt x="0" y="200"/>
                  </a:lnTo>
                  <a:lnTo>
                    <a:pt x="3" y="204"/>
                  </a:lnTo>
                  <a:lnTo>
                    <a:pt x="5" y="205"/>
                  </a:lnTo>
                  <a:lnTo>
                    <a:pt x="8" y="205"/>
                  </a:lnTo>
                  <a:lnTo>
                    <a:pt x="8" y="205"/>
                  </a:lnTo>
                  <a:lnTo>
                    <a:pt x="21" y="201"/>
                  </a:lnTo>
                  <a:lnTo>
                    <a:pt x="35" y="197"/>
                  </a:lnTo>
                  <a:lnTo>
                    <a:pt x="48" y="192"/>
                  </a:lnTo>
                  <a:lnTo>
                    <a:pt x="62" y="187"/>
                  </a:lnTo>
                  <a:lnTo>
                    <a:pt x="86" y="172"/>
                  </a:lnTo>
                  <a:lnTo>
                    <a:pt x="110" y="159"/>
                  </a:lnTo>
                  <a:lnTo>
                    <a:pt x="110" y="159"/>
                  </a:lnTo>
                  <a:lnTo>
                    <a:pt x="126" y="151"/>
                  </a:lnTo>
                  <a:lnTo>
                    <a:pt x="140" y="145"/>
                  </a:lnTo>
                  <a:lnTo>
                    <a:pt x="171" y="132"/>
                  </a:lnTo>
                  <a:lnTo>
                    <a:pt x="203" y="121"/>
                  </a:lnTo>
                  <a:lnTo>
                    <a:pt x="233" y="109"/>
                  </a:lnTo>
                  <a:lnTo>
                    <a:pt x="233" y="109"/>
                  </a:lnTo>
                  <a:lnTo>
                    <a:pt x="293" y="86"/>
                  </a:lnTo>
                  <a:lnTo>
                    <a:pt x="355" y="62"/>
                  </a:lnTo>
                  <a:lnTo>
                    <a:pt x="355" y="62"/>
                  </a:lnTo>
                  <a:lnTo>
                    <a:pt x="423" y="35"/>
                  </a:lnTo>
                  <a:lnTo>
                    <a:pt x="423" y="35"/>
                  </a:lnTo>
                  <a:lnTo>
                    <a:pt x="457" y="21"/>
                  </a:lnTo>
                  <a:lnTo>
                    <a:pt x="474" y="14"/>
                  </a:lnTo>
                  <a:lnTo>
                    <a:pt x="483" y="11"/>
                  </a:lnTo>
                  <a:lnTo>
                    <a:pt x="492" y="10"/>
                  </a:lnTo>
                  <a:lnTo>
                    <a:pt x="492" y="10"/>
                  </a:lnTo>
                  <a:lnTo>
                    <a:pt x="493" y="10"/>
                  </a:lnTo>
                  <a:lnTo>
                    <a:pt x="496" y="9"/>
                  </a:lnTo>
                  <a:lnTo>
                    <a:pt x="497" y="5"/>
                  </a:lnTo>
                  <a:lnTo>
                    <a:pt x="497" y="2"/>
                  </a:lnTo>
                  <a:lnTo>
                    <a:pt x="496" y="1"/>
                  </a:lnTo>
                  <a:lnTo>
                    <a:pt x="493" y="0"/>
                  </a:lnTo>
                  <a:lnTo>
                    <a:pt x="492" y="0"/>
                  </a:lnTo>
                  <a:lnTo>
                    <a:pt x="492"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5" name="Freeform 396"/>
            <p:cNvSpPr/>
            <p:nvPr/>
          </p:nvSpPr>
          <p:spPr bwMode="auto">
            <a:xfrm>
              <a:off x="5664201" y="1103313"/>
              <a:ext cx="76200" cy="76200"/>
            </a:xfrm>
            <a:custGeom>
              <a:avLst/>
              <a:gdLst/>
              <a:ahLst/>
              <a:cxnLst>
                <a:cxn ang="0">
                  <a:pos x="186" y="0"/>
                </a:cxn>
                <a:cxn ang="0">
                  <a:pos x="186" y="0"/>
                </a:cxn>
                <a:cxn ang="0">
                  <a:pos x="178" y="3"/>
                </a:cxn>
                <a:cxn ang="0">
                  <a:pos x="171" y="7"/>
                </a:cxn>
                <a:cxn ang="0">
                  <a:pos x="166" y="12"/>
                </a:cxn>
                <a:cxn ang="0">
                  <a:pos x="161" y="19"/>
                </a:cxn>
                <a:cxn ang="0">
                  <a:pos x="161" y="19"/>
                </a:cxn>
                <a:cxn ang="0">
                  <a:pos x="135" y="49"/>
                </a:cxn>
                <a:cxn ang="0">
                  <a:pos x="107" y="77"/>
                </a:cxn>
                <a:cxn ang="0">
                  <a:pos x="107" y="77"/>
                </a:cxn>
                <a:cxn ang="0">
                  <a:pos x="82" y="105"/>
                </a:cxn>
                <a:cxn ang="0">
                  <a:pos x="57" y="134"/>
                </a:cxn>
                <a:cxn ang="0">
                  <a:pos x="44" y="147"/>
                </a:cxn>
                <a:cxn ang="0">
                  <a:pos x="31" y="160"/>
                </a:cxn>
                <a:cxn ang="0">
                  <a:pos x="17" y="173"/>
                </a:cxn>
                <a:cxn ang="0">
                  <a:pos x="3" y="183"/>
                </a:cxn>
                <a:cxn ang="0">
                  <a:pos x="3" y="183"/>
                </a:cxn>
                <a:cxn ang="0">
                  <a:pos x="0" y="185"/>
                </a:cxn>
                <a:cxn ang="0">
                  <a:pos x="0" y="187"/>
                </a:cxn>
                <a:cxn ang="0">
                  <a:pos x="0" y="191"/>
                </a:cxn>
                <a:cxn ang="0">
                  <a:pos x="4" y="194"/>
                </a:cxn>
                <a:cxn ang="0">
                  <a:pos x="5" y="194"/>
                </a:cxn>
                <a:cxn ang="0">
                  <a:pos x="8" y="193"/>
                </a:cxn>
                <a:cxn ang="0">
                  <a:pos x="8" y="193"/>
                </a:cxn>
                <a:cxn ang="0">
                  <a:pos x="20" y="185"/>
                </a:cxn>
                <a:cxn ang="0">
                  <a:pos x="31" y="174"/>
                </a:cxn>
                <a:cxn ang="0">
                  <a:pos x="54" y="153"/>
                </a:cxn>
                <a:cxn ang="0">
                  <a:pos x="74" y="131"/>
                </a:cxn>
                <a:cxn ang="0">
                  <a:pos x="94" y="109"/>
                </a:cxn>
                <a:cxn ang="0">
                  <a:pos x="94" y="109"/>
                </a:cxn>
                <a:cxn ang="0">
                  <a:pos x="140" y="55"/>
                </a:cxn>
                <a:cxn ang="0">
                  <a:pos x="140" y="55"/>
                </a:cxn>
                <a:cxn ang="0">
                  <a:pos x="150" y="43"/>
                </a:cxn>
                <a:cxn ang="0">
                  <a:pos x="162" y="30"/>
                </a:cxn>
                <a:cxn ang="0">
                  <a:pos x="169" y="24"/>
                </a:cxn>
                <a:cxn ang="0">
                  <a:pos x="175" y="17"/>
                </a:cxn>
                <a:cxn ang="0">
                  <a:pos x="183" y="13"/>
                </a:cxn>
                <a:cxn ang="0">
                  <a:pos x="190" y="11"/>
                </a:cxn>
                <a:cxn ang="0">
                  <a:pos x="190" y="11"/>
                </a:cxn>
                <a:cxn ang="0">
                  <a:pos x="191" y="9"/>
                </a:cxn>
                <a:cxn ang="0">
                  <a:pos x="192" y="8"/>
                </a:cxn>
                <a:cxn ang="0">
                  <a:pos x="194" y="7"/>
                </a:cxn>
                <a:cxn ang="0">
                  <a:pos x="194" y="4"/>
                </a:cxn>
                <a:cxn ang="0">
                  <a:pos x="191" y="0"/>
                </a:cxn>
                <a:cxn ang="0">
                  <a:pos x="188" y="0"/>
                </a:cxn>
                <a:cxn ang="0">
                  <a:pos x="186" y="0"/>
                </a:cxn>
                <a:cxn ang="0">
                  <a:pos x="186" y="0"/>
                </a:cxn>
              </a:cxnLst>
              <a:rect l="0" t="0" r="r" b="b"/>
              <a:pathLst>
                <a:path w="194" h="194">
                  <a:moveTo>
                    <a:pt x="186" y="0"/>
                  </a:moveTo>
                  <a:lnTo>
                    <a:pt x="186" y="0"/>
                  </a:lnTo>
                  <a:lnTo>
                    <a:pt x="178" y="3"/>
                  </a:lnTo>
                  <a:lnTo>
                    <a:pt x="171" y="7"/>
                  </a:lnTo>
                  <a:lnTo>
                    <a:pt x="166" y="12"/>
                  </a:lnTo>
                  <a:lnTo>
                    <a:pt x="161" y="19"/>
                  </a:lnTo>
                  <a:lnTo>
                    <a:pt x="161" y="19"/>
                  </a:lnTo>
                  <a:lnTo>
                    <a:pt x="135" y="49"/>
                  </a:lnTo>
                  <a:lnTo>
                    <a:pt x="107" y="77"/>
                  </a:lnTo>
                  <a:lnTo>
                    <a:pt x="107" y="77"/>
                  </a:lnTo>
                  <a:lnTo>
                    <a:pt x="82" y="105"/>
                  </a:lnTo>
                  <a:lnTo>
                    <a:pt x="57" y="134"/>
                  </a:lnTo>
                  <a:lnTo>
                    <a:pt x="44" y="147"/>
                  </a:lnTo>
                  <a:lnTo>
                    <a:pt x="31" y="160"/>
                  </a:lnTo>
                  <a:lnTo>
                    <a:pt x="17" y="173"/>
                  </a:lnTo>
                  <a:lnTo>
                    <a:pt x="3" y="183"/>
                  </a:lnTo>
                  <a:lnTo>
                    <a:pt x="3" y="183"/>
                  </a:lnTo>
                  <a:lnTo>
                    <a:pt x="0" y="185"/>
                  </a:lnTo>
                  <a:lnTo>
                    <a:pt x="0" y="187"/>
                  </a:lnTo>
                  <a:lnTo>
                    <a:pt x="0" y="191"/>
                  </a:lnTo>
                  <a:lnTo>
                    <a:pt x="4" y="194"/>
                  </a:lnTo>
                  <a:lnTo>
                    <a:pt x="5" y="194"/>
                  </a:lnTo>
                  <a:lnTo>
                    <a:pt x="8" y="193"/>
                  </a:lnTo>
                  <a:lnTo>
                    <a:pt x="8" y="193"/>
                  </a:lnTo>
                  <a:lnTo>
                    <a:pt x="20" y="185"/>
                  </a:lnTo>
                  <a:lnTo>
                    <a:pt x="31" y="174"/>
                  </a:lnTo>
                  <a:lnTo>
                    <a:pt x="54" y="153"/>
                  </a:lnTo>
                  <a:lnTo>
                    <a:pt x="74" y="131"/>
                  </a:lnTo>
                  <a:lnTo>
                    <a:pt x="94" y="109"/>
                  </a:lnTo>
                  <a:lnTo>
                    <a:pt x="94" y="109"/>
                  </a:lnTo>
                  <a:lnTo>
                    <a:pt x="140" y="55"/>
                  </a:lnTo>
                  <a:lnTo>
                    <a:pt x="140" y="55"/>
                  </a:lnTo>
                  <a:lnTo>
                    <a:pt x="150" y="43"/>
                  </a:lnTo>
                  <a:lnTo>
                    <a:pt x="162" y="30"/>
                  </a:lnTo>
                  <a:lnTo>
                    <a:pt x="169" y="24"/>
                  </a:lnTo>
                  <a:lnTo>
                    <a:pt x="175" y="17"/>
                  </a:lnTo>
                  <a:lnTo>
                    <a:pt x="183" y="13"/>
                  </a:lnTo>
                  <a:lnTo>
                    <a:pt x="190" y="11"/>
                  </a:lnTo>
                  <a:lnTo>
                    <a:pt x="190" y="11"/>
                  </a:lnTo>
                  <a:lnTo>
                    <a:pt x="191" y="9"/>
                  </a:lnTo>
                  <a:lnTo>
                    <a:pt x="192" y="8"/>
                  </a:lnTo>
                  <a:lnTo>
                    <a:pt x="194" y="7"/>
                  </a:lnTo>
                  <a:lnTo>
                    <a:pt x="194" y="4"/>
                  </a:lnTo>
                  <a:lnTo>
                    <a:pt x="191" y="0"/>
                  </a:lnTo>
                  <a:lnTo>
                    <a:pt x="188" y="0"/>
                  </a:lnTo>
                  <a:lnTo>
                    <a:pt x="186" y="0"/>
                  </a:lnTo>
                  <a:lnTo>
                    <a:pt x="186"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6" name="Freeform 397"/>
            <p:cNvSpPr/>
            <p:nvPr/>
          </p:nvSpPr>
          <p:spPr bwMode="auto">
            <a:xfrm>
              <a:off x="5715001" y="1112838"/>
              <a:ext cx="82550" cy="103188"/>
            </a:xfrm>
            <a:custGeom>
              <a:avLst/>
              <a:gdLst/>
              <a:ahLst/>
              <a:cxnLst>
                <a:cxn ang="0">
                  <a:pos x="195" y="1"/>
                </a:cxn>
                <a:cxn ang="0">
                  <a:pos x="195" y="1"/>
                </a:cxn>
                <a:cxn ang="0">
                  <a:pos x="170" y="28"/>
                </a:cxn>
                <a:cxn ang="0">
                  <a:pos x="145" y="57"/>
                </a:cxn>
                <a:cxn ang="0">
                  <a:pos x="121" y="87"/>
                </a:cxn>
                <a:cxn ang="0">
                  <a:pos x="99" y="116"/>
                </a:cxn>
                <a:cxn ang="0">
                  <a:pos x="99" y="116"/>
                </a:cxn>
                <a:cxn ang="0">
                  <a:pos x="72" y="154"/>
                </a:cxn>
                <a:cxn ang="0">
                  <a:pos x="59" y="173"/>
                </a:cxn>
                <a:cxn ang="0">
                  <a:pos x="44" y="192"/>
                </a:cxn>
                <a:cxn ang="0">
                  <a:pos x="44" y="192"/>
                </a:cxn>
                <a:cxn ang="0">
                  <a:pos x="34" y="207"/>
                </a:cxn>
                <a:cxn ang="0">
                  <a:pos x="23" y="223"/>
                </a:cxn>
                <a:cxn ang="0">
                  <a:pos x="13" y="238"/>
                </a:cxn>
                <a:cxn ang="0">
                  <a:pos x="1" y="252"/>
                </a:cxn>
                <a:cxn ang="0">
                  <a:pos x="1" y="252"/>
                </a:cxn>
                <a:cxn ang="0">
                  <a:pos x="0" y="255"/>
                </a:cxn>
                <a:cxn ang="0">
                  <a:pos x="0" y="257"/>
                </a:cxn>
                <a:cxn ang="0">
                  <a:pos x="1" y="260"/>
                </a:cxn>
                <a:cxn ang="0">
                  <a:pos x="5" y="262"/>
                </a:cxn>
                <a:cxn ang="0">
                  <a:pos x="8" y="262"/>
                </a:cxn>
                <a:cxn ang="0">
                  <a:pos x="9" y="260"/>
                </a:cxn>
                <a:cxn ang="0">
                  <a:pos x="9" y="260"/>
                </a:cxn>
                <a:cxn ang="0">
                  <a:pos x="19" y="248"/>
                </a:cxn>
                <a:cxn ang="0">
                  <a:pos x="28" y="235"/>
                </a:cxn>
                <a:cxn ang="0">
                  <a:pos x="36" y="222"/>
                </a:cxn>
                <a:cxn ang="0">
                  <a:pos x="46" y="209"/>
                </a:cxn>
                <a:cxn ang="0">
                  <a:pos x="46" y="209"/>
                </a:cxn>
                <a:cxn ang="0">
                  <a:pos x="69" y="179"/>
                </a:cxn>
                <a:cxn ang="0">
                  <a:pos x="90" y="147"/>
                </a:cxn>
                <a:cxn ang="0">
                  <a:pos x="90" y="147"/>
                </a:cxn>
                <a:cxn ang="0">
                  <a:pos x="116" y="111"/>
                </a:cxn>
                <a:cxn ang="0">
                  <a:pos x="144" y="75"/>
                </a:cxn>
                <a:cxn ang="0">
                  <a:pos x="172" y="41"/>
                </a:cxn>
                <a:cxn ang="0">
                  <a:pos x="204" y="9"/>
                </a:cxn>
                <a:cxn ang="0">
                  <a:pos x="204" y="9"/>
                </a:cxn>
                <a:cxn ang="0">
                  <a:pos x="205" y="7"/>
                </a:cxn>
                <a:cxn ang="0">
                  <a:pos x="205" y="5"/>
                </a:cxn>
                <a:cxn ang="0">
                  <a:pos x="204" y="1"/>
                </a:cxn>
                <a:cxn ang="0">
                  <a:pos x="200" y="0"/>
                </a:cxn>
                <a:cxn ang="0">
                  <a:pos x="197" y="0"/>
                </a:cxn>
                <a:cxn ang="0">
                  <a:pos x="195" y="1"/>
                </a:cxn>
                <a:cxn ang="0">
                  <a:pos x="195" y="1"/>
                </a:cxn>
              </a:cxnLst>
              <a:rect l="0" t="0" r="r" b="b"/>
              <a:pathLst>
                <a:path w="205" h="262">
                  <a:moveTo>
                    <a:pt x="195" y="1"/>
                  </a:moveTo>
                  <a:lnTo>
                    <a:pt x="195" y="1"/>
                  </a:lnTo>
                  <a:lnTo>
                    <a:pt x="170" y="28"/>
                  </a:lnTo>
                  <a:lnTo>
                    <a:pt x="145" y="57"/>
                  </a:lnTo>
                  <a:lnTo>
                    <a:pt x="121" y="87"/>
                  </a:lnTo>
                  <a:lnTo>
                    <a:pt x="99" y="116"/>
                  </a:lnTo>
                  <a:lnTo>
                    <a:pt x="99" y="116"/>
                  </a:lnTo>
                  <a:lnTo>
                    <a:pt x="72" y="154"/>
                  </a:lnTo>
                  <a:lnTo>
                    <a:pt x="59" y="173"/>
                  </a:lnTo>
                  <a:lnTo>
                    <a:pt x="44" y="192"/>
                  </a:lnTo>
                  <a:lnTo>
                    <a:pt x="44" y="192"/>
                  </a:lnTo>
                  <a:lnTo>
                    <a:pt x="34" y="207"/>
                  </a:lnTo>
                  <a:lnTo>
                    <a:pt x="23" y="223"/>
                  </a:lnTo>
                  <a:lnTo>
                    <a:pt x="13" y="238"/>
                  </a:lnTo>
                  <a:lnTo>
                    <a:pt x="1" y="252"/>
                  </a:lnTo>
                  <a:lnTo>
                    <a:pt x="1" y="252"/>
                  </a:lnTo>
                  <a:lnTo>
                    <a:pt x="0" y="255"/>
                  </a:lnTo>
                  <a:lnTo>
                    <a:pt x="0" y="257"/>
                  </a:lnTo>
                  <a:lnTo>
                    <a:pt x="1" y="260"/>
                  </a:lnTo>
                  <a:lnTo>
                    <a:pt x="5" y="262"/>
                  </a:lnTo>
                  <a:lnTo>
                    <a:pt x="8" y="262"/>
                  </a:lnTo>
                  <a:lnTo>
                    <a:pt x="9" y="260"/>
                  </a:lnTo>
                  <a:lnTo>
                    <a:pt x="9" y="260"/>
                  </a:lnTo>
                  <a:lnTo>
                    <a:pt x="19" y="248"/>
                  </a:lnTo>
                  <a:lnTo>
                    <a:pt x="28" y="235"/>
                  </a:lnTo>
                  <a:lnTo>
                    <a:pt x="36" y="222"/>
                  </a:lnTo>
                  <a:lnTo>
                    <a:pt x="46" y="209"/>
                  </a:lnTo>
                  <a:lnTo>
                    <a:pt x="46" y="209"/>
                  </a:lnTo>
                  <a:lnTo>
                    <a:pt x="69" y="179"/>
                  </a:lnTo>
                  <a:lnTo>
                    <a:pt x="90" y="147"/>
                  </a:lnTo>
                  <a:lnTo>
                    <a:pt x="90" y="147"/>
                  </a:lnTo>
                  <a:lnTo>
                    <a:pt x="116" y="111"/>
                  </a:lnTo>
                  <a:lnTo>
                    <a:pt x="144" y="75"/>
                  </a:lnTo>
                  <a:lnTo>
                    <a:pt x="172" y="41"/>
                  </a:lnTo>
                  <a:lnTo>
                    <a:pt x="204" y="9"/>
                  </a:lnTo>
                  <a:lnTo>
                    <a:pt x="204" y="9"/>
                  </a:lnTo>
                  <a:lnTo>
                    <a:pt x="205" y="7"/>
                  </a:lnTo>
                  <a:lnTo>
                    <a:pt x="205" y="5"/>
                  </a:lnTo>
                  <a:lnTo>
                    <a:pt x="204" y="1"/>
                  </a:lnTo>
                  <a:lnTo>
                    <a:pt x="200" y="0"/>
                  </a:lnTo>
                  <a:lnTo>
                    <a:pt x="197" y="0"/>
                  </a:lnTo>
                  <a:lnTo>
                    <a:pt x="195" y="1"/>
                  </a:lnTo>
                  <a:lnTo>
                    <a:pt x="195"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7" name="Freeform 398"/>
            <p:cNvSpPr/>
            <p:nvPr/>
          </p:nvSpPr>
          <p:spPr bwMode="auto">
            <a:xfrm>
              <a:off x="5797551" y="1162051"/>
              <a:ext cx="90488" cy="42863"/>
            </a:xfrm>
            <a:custGeom>
              <a:avLst/>
              <a:gdLst/>
              <a:ahLst/>
              <a:cxnLst>
                <a:cxn ang="0">
                  <a:pos x="221" y="0"/>
                </a:cxn>
                <a:cxn ang="0">
                  <a:pos x="221" y="0"/>
                </a:cxn>
                <a:cxn ang="0">
                  <a:pos x="170" y="20"/>
                </a:cxn>
                <a:cxn ang="0">
                  <a:pos x="145" y="30"/>
                </a:cxn>
                <a:cxn ang="0">
                  <a:pos x="122" y="42"/>
                </a:cxn>
                <a:cxn ang="0">
                  <a:pos x="122" y="42"/>
                </a:cxn>
                <a:cxn ang="0">
                  <a:pos x="107" y="47"/>
                </a:cxn>
                <a:cxn ang="0">
                  <a:pos x="94" y="52"/>
                </a:cxn>
                <a:cxn ang="0">
                  <a:pos x="81" y="58"/>
                </a:cxn>
                <a:cxn ang="0">
                  <a:pos x="68" y="64"/>
                </a:cxn>
                <a:cxn ang="0">
                  <a:pos x="68" y="64"/>
                </a:cxn>
                <a:cxn ang="0">
                  <a:pos x="54" y="73"/>
                </a:cxn>
                <a:cxn ang="0">
                  <a:pos x="38" y="84"/>
                </a:cxn>
                <a:cxn ang="0">
                  <a:pos x="31" y="88"/>
                </a:cxn>
                <a:cxn ang="0">
                  <a:pos x="22" y="93"/>
                </a:cxn>
                <a:cxn ang="0">
                  <a:pos x="14" y="96"/>
                </a:cxn>
                <a:cxn ang="0">
                  <a:pos x="5" y="97"/>
                </a:cxn>
                <a:cxn ang="0">
                  <a:pos x="5" y="97"/>
                </a:cxn>
                <a:cxn ang="0">
                  <a:pos x="3" y="98"/>
                </a:cxn>
                <a:cxn ang="0">
                  <a:pos x="1" y="99"/>
                </a:cxn>
                <a:cxn ang="0">
                  <a:pos x="0" y="103"/>
                </a:cxn>
                <a:cxn ang="0">
                  <a:pos x="0" y="106"/>
                </a:cxn>
                <a:cxn ang="0">
                  <a:pos x="1" y="107"/>
                </a:cxn>
                <a:cxn ang="0">
                  <a:pos x="3" y="109"/>
                </a:cxn>
                <a:cxn ang="0">
                  <a:pos x="5" y="109"/>
                </a:cxn>
                <a:cxn ang="0">
                  <a:pos x="5" y="109"/>
                </a:cxn>
                <a:cxn ang="0">
                  <a:pos x="18" y="106"/>
                </a:cxn>
                <a:cxn ang="0">
                  <a:pos x="30" y="102"/>
                </a:cxn>
                <a:cxn ang="0">
                  <a:pos x="42" y="96"/>
                </a:cxn>
                <a:cxn ang="0">
                  <a:pos x="54" y="89"/>
                </a:cxn>
                <a:cxn ang="0">
                  <a:pos x="76" y="75"/>
                </a:cxn>
                <a:cxn ang="0">
                  <a:pos x="86" y="68"/>
                </a:cxn>
                <a:cxn ang="0">
                  <a:pos x="98" y="63"/>
                </a:cxn>
                <a:cxn ang="0">
                  <a:pos x="98" y="63"/>
                </a:cxn>
                <a:cxn ang="0">
                  <a:pos x="161" y="37"/>
                </a:cxn>
                <a:cxn ang="0">
                  <a:pos x="192" y="24"/>
                </a:cxn>
                <a:cxn ang="0">
                  <a:pos x="224" y="12"/>
                </a:cxn>
                <a:cxn ang="0">
                  <a:pos x="224" y="12"/>
                </a:cxn>
                <a:cxn ang="0">
                  <a:pos x="226" y="11"/>
                </a:cxn>
                <a:cxn ang="0">
                  <a:pos x="228" y="8"/>
                </a:cxn>
                <a:cxn ang="0">
                  <a:pos x="228" y="4"/>
                </a:cxn>
                <a:cxn ang="0">
                  <a:pos x="226" y="1"/>
                </a:cxn>
                <a:cxn ang="0">
                  <a:pos x="225" y="0"/>
                </a:cxn>
                <a:cxn ang="0">
                  <a:pos x="224" y="0"/>
                </a:cxn>
                <a:cxn ang="0">
                  <a:pos x="221" y="0"/>
                </a:cxn>
                <a:cxn ang="0">
                  <a:pos x="221" y="0"/>
                </a:cxn>
              </a:cxnLst>
              <a:rect l="0" t="0" r="r" b="b"/>
              <a:pathLst>
                <a:path w="228" h="109">
                  <a:moveTo>
                    <a:pt x="221" y="0"/>
                  </a:moveTo>
                  <a:lnTo>
                    <a:pt x="221" y="0"/>
                  </a:lnTo>
                  <a:lnTo>
                    <a:pt x="170" y="20"/>
                  </a:lnTo>
                  <a:lnTo>
                    <a:pt x="145" y="30"/>
                  </a:lnTo>
                  <a:lnTo>
                    <a:pt x="122" y="42"/>
                  </a:lnTo>
                  <a:lnTo>
                    <a:pt x="122" y="42"/>
                  </a:lnTo>
                  <a:lnTo>
                    <a:pt x="107" y="47"/>
                  </a:lnTo>
                  <a:lnTo>
                    <a:pt x="94" y="52"/>
                  </a:lnTo>
                  <a:lnTo>
                    <a:pt x="81" y="58"/>
                  </a:lnTo>
                  <a:lnTo>
                    <a:pt x="68" y="64"/>
                  </a:lnTo>
                  <a:lnTo>
                    <a:pt x="68" y="64"/>
                  </a:lnTo>
                  <a:lnTo>
                    <a:pt x="54" y="73"/>
                  </a:lnTo>
                  <a:lnTo>
                    <a:pt x="38" y="84"/>
                  </a:lnTo>
                  <a:lnTo>
                    <a:pt x="31" y="88"/>
                  </a:lnTo>
                  <a:lnTo>
                    <a:pt x="22" y="93"/>
                  </a:lnTo>
                  <a:lnTo>
                    <a:pt x="14" y="96"/>
                  </a:lnTo>
                  <a:lnTo>
                    <a:pt x="5" y="97"/>
                  </a:lnTo>
                  <a:lnTo>
                    <a:pt x="5" y="97"/>
                  </a:lnTo>
                  <a:lnTo>
                    <a:pt x="3" y="98"/>
                  </a:lnTo>
                  <a:lnTo>
                    <a:pt x="1" y="99"/>
                  </a:lnTo>
                  <a:lnTo>
                    <a:pt x="0" y="103"/>
                  </a:lnTo>
                  <a:lnTo>
                    <a:pt x="0" y="106"/>
                  </a:lnTo>
                  <a:lnTo>
                    <a:pt x="1" y="107"/>
                  </a:lnTo>
                  <a:lnTo>
                    <a:pt x="3" y="109"/>
                  </a:lnTo>
                  <a:lnTo>
                    <a:pt x="5" y="109"/>
                  </a:lnTo>
                  <a:lnTo>
                    <a:pt x="5" y="109"/>
                  </a:lnTo>
                  <a:lnTo>
                    <a:pt x="18" y="106"/>
                  </a:lnTo>
                  <a:lnTo>
                    <a:pt x="30" y="102"/>
                  </a:lnTo>
                  <a:lnTo>
                    <a:pt x="42" y="96"/>
                  </a:lnTo>
                  <a:lnTo>
                    <a:pt x="54" y="89"/>
                  </a:lnTo>
                  <a:lnTo>
                    <a:pt x="76" y="75"/>
                  </a:lnTo>
                  <a:lnTo>
                    <a:pt x="86" y="68"/>
                  </a:lnTo>
                  <a:lnTo>
                    <a:pt x="98" y="63"/>
                  </a:lnTo>
                  <a:lnTo>
                    <a:pt x="98" y="63"/>
                  </a:lnTo>
                  <a:lnTo>
                    <a:pt x="161" y="37"/>
                  </a:lnTo>
                  <a:lnTo>
                    <a:pt x="192" y="24"/>
                  </a:lnTo>
                  <a:lnTo>
                    <a:pt x="224" y="12"/>
                  </a:lnTo>
                  <a:lnTo>
                    <a:pt x="224" y="12"/>
                  </a:lnTo>
                  <a:lnTo>
                    <a:pt x="226" y="11"/>
                  </a:lnTo>
                  <a:lnTo>
                    <a:pt x="228" y="8"/>
                  </a:lnTo>
                  <a:lnTo>
                    <a:pt x="228" y="4"/>
                  </a:lnTo>
                  <a:lnTo>
                    <a:pt x="226" y="1"/>
                  </a:lnTo>
                  <a:lnTo>
                    <a:pt x="225" y="0"/>
                  </a:lnTo>
                  <a:lnTo>
                    <a:pt x="224" y="0"/>
                  </a:lnTo>
                  <a:lnTo>
                    <a:pt x="221" y="0"/>
                  </a:lnTo>
                  <a:lnTo>
                    <a:pt x="221"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8" name="Freeform 399"/>
            <p:cNvSpPr/>
            <p:nvPr/>
          </p:nvSpPr>
          <p:spPr bwMode="auto">
            <a:xfrm>
              <a:off x="5772151" y="1168401"/>
              <a:ext cx="136525" cy="65088"/>
            </a:xfrm>
            <a:custGeom>
              <a:avLst/>
              <a:gdLst/>
              <a:ahLst/>
              <a:cxnLst>
                <a:cxn ang="0">
                  <a:pos x="333" y="1"/>
                </a:cxn>
                <a:cxn ang="0">
                  <a:pos x="325" y="4"/>
                </a:cxn>
                <a:cxn ang="0">
                  <a:pos x="316" y="4"/>
                </a:cxn>
                <a:cxn ang="0">
                  <a:pos x="293" y="16"/>
                </a:cxn>
                <a:cxn ang="0">
                  <a:pos x="268" y="26"/>
                </a:cxn>
                <a:cxn ang="0">
                  <a:pos x="259" y="29"/>
                </a:cxn>
                <a:cxn ang="0">
                  <a:pos x="233" y="43"/>
                </a:cxn>
                <a:cxn ang="0">
                  <a:pos x="217" y="50"/>
                </a:cxn>
                <a:cxn ang="0">
                  <a:pos x="172" y="65"/>
                </a:cxn>
                <a:cxn ang="0">
                  <a:pos x="148" y="77"/>
                </a:cxn>
                <a:cxn ang="0">
                  <a:pos x="76" y="118"/>
                </a:cxn>
                <a:cxn ang="0">
                  <a:pos x="58" y="127"/>
                </a:cxn>
                <a:cxn ang="0">
                  <a:pos x="19" y="144"/>
                </a:cxn>
                <a:cxn ang="0">
                  <a:pos x="2" y="156"/>
                </a:cxn>
                <a:cxn ang="0">
                  <a:pos x="0" y="158"/>
                </a:cxn>
                <a:cxn ang="0">
                  <a:pos x="0" y="162"/>
                </a:cxn>
                <a:cxn ang="0">
                  <a:pos x="6" y="165"/>
                </a:cxn>
                <a:cxn ang="0">
                  <a:pos x="9" y="164"/>
                </a:cxn>
                <a:cxn ang="0">
                  <a:pos x="19" y="157"/>
                </a:cxn>
                <a:cxn ang="0">
                  <a:pos x="50" y="141"/>
                </a:cxn>
                <a:cxn ang="0">
                  <a:pos x="92" y="122"/>
                </a:cxn>
                <a:cxn ang="0">
                  <a:pos x="119" y="106"/>
                </a:cxn>
                <a:cxn ang="0">
                  <a:pos x="173" y="79"/>
                </a:cxn>
                <a:cxn ang="0">
                  <a:pos x="203" y="68"/>
                </a:cxn>
                <a:cxn ang="0">
                  <a:pos x="223" y="60"/>
                </a:cxn>
                <a:cxn ang="0">
                  <a:pos x="283" y="34"/>
                </a:cxn>
                <a:cxn ang="0">
                  <a:pos x="304" y="22"/>
                </a:cxn>
                <a:cxn ang="0">
                  <a:pos x="325" y="14"/>
                </a:cxn>
                <a:cxn ang="0">
                  <a:pos x="334" y="14"/>
                </a:cxn>
                <a:cxn ang="0">
                  <a:pos x="342" y="11"/>
                </a:cxn>
                <a:cxn ang="0">
                  <a:pos x="342" y="8"/>
                </a:cxn>
                <a:cxn ang="0">
                  <a:pos x="340" y="1"/>
                </a:cxn>
                <a:cxn ang="0">
                  <a:pos x="336" y="0"/>
                </a:cxn>
                <a:cxn ang="0">
                  <a:pos x="333" y="1"/>
                </a:cxn>
              </a:cxnLst>
              <a:rect l="0" t="0" r="r" b="b"/>
              <a:pathLst>
                <a:path w="343" h="165">
                  <a:moveTo>
                    <a:pt x="333" y="1"/>
                  </a:moveTo>
                  <a:lnTo>
                    <a:pt x="333" y="1"/>
                  </a:lnTo>
                  <a:lnTo>
                    <a:pt x="330" y="4"/>
                  </a:lnTo>
                  <a:lnTo>
                    <a:pt x="325" y="4"/>
                  </a:lnTo>
                  <a:lnTo>
                    <a:pt x="319" y="4"/>
                  </a:lnTo>
                  <a:lnTo>
                    <a:pt x="316" y="4"/>
                  </a:lnTo>
                  <a:lnTo>
                    <a:pt x="316" y="4"/>
                  </a:lnTo>
                  <a:lnTo>
                    <a:pt x="293" y="16"/>
                  </a:lnTo>
                  <a:lnTo>
                    <a:pt x="282" y="21"/>
                  </a:lnTo>
                  <a:lnTo>
                    <a:pt x="268" y="26"/>
                  </a:lnTo>
                  <a:lnTo>
                    <a:pt x="268" y="26"/>
                  </a:lnTo>
                  <a:lnTo>
                    <a:pt x="259" y="29"/>
                  </a:lnTo>
                  <a:lnTo>
                    <a:pt x="250" y="33"/>
                  </a:lnTo>
                  <a:lnTo>
                    <a:pt x="233" y="43"/>
                  </a:lnTo>
                  <a:lnTo>
                    <a:pt x="233" y="43"/>
                  </a:lnTo>
                  <a:lnTo>
                    <a:pt x="217" y="50"/>
                  </a:lnTo>
                  <a:lnTo>
                    <a:pt x="203" y="55"/>
                  </a:lnTo>
                  <a:lnTo>
                    <a:pt x="172" y="65"/>
                  </a:lnTo>
                  <a:lnTo>
                    <a:pt x="172" y="65"/>
                  </a:lnTo>
                  <a:lnTo>
                    <a:pt x="148" y="77"/>
                  </a:lnTo>
                  <a:lnTo>
                    <a:pt x="123" y="89"/>
                  </a:lnTo>
                  <a:lnTo>
                    <a:pt x="76" y="118"/>
                  </a:lnTo>
                  <a:lnTo>
                    <a:pt x="76" y="118"/>
                  </a:lnTo>
                  <a:lnTo>
                    <a:pt x="58" y="127"/>
                  </a:lnTo>
                  <a:lnTo>
                    <a:pt x="38" y="135"/>
                  </a:lnTo>
                  <a:lnTo>
                    <a:pt x="19" y="144"/>
                  </a:lnTo>
                  <a:lnTo>
                    <a:pt x="11" y="149"/>
                  </a:lnTo>
                  <a:lnTo>
                    <a:pt x="2" y="156"/>
                  </a:lnTo>
                  <a:lnTo>
                    <a:pt x="2" y="156"/>
                  </a:lnTo>
                  <a:lnTo>
                    <a:pt x="0" y="158"/>
                  </a:lnTo>
                  <a:lnTo>
                    <a:pt x="0" y="160"/>
                  </a:lnTo>
                  <a:lnTo>
                    <a:pt x="0" y="162"/>
                  </a:lnTo>
                  <a:lnTo>
                    <a:pt x="2" y="164"/>
                  </a:lnTo>
                  <a:lnTo>
                    <a:pt x="6" y="165"/>
                  </a:lnTo>
                  <a:lnTo>
                    <a:pt x="8" y="165"/>
                  </a:lnTo>
                  <a:lnTo>
                    <a:pt x="9" y="164"/>
                  </a:lnTo>
                  <a:lnTo>
                    <a:pt x="9" y="164"/>
                  </a:lnTo>
                  <a:lnTo>
                    <a:pt x="19" y="157"/>
                  </a:lnTo>
                  <a:lnTo>
                    <a:pt x="29" y="152"/>
                  </a:lnTo>
                  <a:lnTo>
                    <a:pt x="50" y="141"/>
                  </a:lnTo>
                  <a:lnTo>
                    <a:pt x="72" y="132"/>
                  </a:lnTo>
                  <a:lnTo>
                    <a:pt x="92" y="122"/>
                  </a:lnTo>
                  <a:lnTo>
                    <a:pt x="92" y="122"/>
                  </a:lnTo>
                  <a:lnTo>
                    <a:pt x="119" y="106"/>
                  </a:lnTo>
                  <a:lnTo>
                    <a:pt x="145" y="92"/>
                  </a:lnTo>
                  <a:lnTo>
                    <a:pt x="173" y="79"/>
                  </a:lnTo>
                  <a:lnTo>
                    <a:pt x="187" y="73"/>
                  </a:lnTo>
                  <a:lnTo>
                    <a:pt x="203" y="68"/>
                  </a:lnTo>
                  <a:lnTo>
                    <a:pt x="203" y="68"/>
                  </a:lnTo>
                  <a:lnTo>
                    <a:pt x="223" y="60"/>
                  </a:lnTo>
                  <a:lnTo>
                    <a:pt x="244" y="52"/>
                  </a:lnTo>
                  <a:lnTo>
                    <a:pt x="283" y="34"/>
                  </a:lnTo>
                  <a:lnTo>
                    <a:pt x="283" y="34"/>
                  </a:lnTo>
                  <a:lnTo>
                    <a:pt x="304" y="22"/>
                  </a:lnTo>
                  <a:lnTo>
                    <a:pt x="314" y="17"/>
                  </a:lnTo>
                  <a:lnTo>
                    <a:pt x="325" y="14"/>
                  </a:lnTo>
                  <a:lnTo>
                    <a:pt x="325" y="14"/>
                  </a:lnTo>
                  <a:lnTo>
                    <a:pt x="334" y="14"/>
                  </a:lnTo>
                  <a:lnTo>
                    <a:pt x="338" y="13"/>
                  </a:lnTo>
                  <a:lnTo>
                    <a:pt x="342" y="11"/>
                  </a:lnTo>
                  <a:lnTo>
                    <a:pt x="342" y="11"/>
                  </a:lnTo>
                  <a:lnTo>
                    <a:pt x="342" y="8"/>
                  </a:lnTo>
                  <a:lnTo>
                    <a:pt x="343" y="5"/>
                  </a:lnTo>
                  <a:lnTo>
                    <a:pt x="340" y="1"/>
                  </a:lnTo>
                  <a:lnTo>
                    <a:pt x="339" y="0"/>
                  </a:lnTo>
                  <a:lnTo>
                    <a:pt x="336" y="0"/>
                  </a:lnTo>
                  <a:lnTo>
                    <a:pt x="335" y="0"/>
                  </a:lnTo>
                  <a:lnTo>
                    <a:pt x="333" y="1"/>
                  </a:lnTo>
                  <a:lnTo>
                    <a:pt x="333" y="1"/>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29" name="Freeform 400"/>
            <p:cNvSpPr/>
            <p:nvPr/>
          </p:nvSpPr>
          <p:spPr bwMode="auto">
            <a:xfrm>
              <a:off x="5813426" y="1204913"/>
              <a:ext cx="111125" cy="57150"/>
            </a:xfrm>
            <a:custGeom>
              <a:avLst/>
              <a:gdLst/>
              <a:ahLst/>
              <a:cxnLst>
                <a:cxn ang="0">
                  <a:pos x="270" y="0"/>
                </a:cxn>
                <a:cxn ang="0">
                  <a:pos x="270" y="0"/>
                </a:cxn>
                <a:cxn ang="0">
                  <a:pos x="238" y="18"/>
                </a:cxn>
                <a:cxn ang="0">
                  <a:pos x="204" y="35"/>
                </a:cxn>
                <a:cxn ang="0">
                  <a:pos x="137" y="68"/>
                </a:cxn>
                <a:cxn ang="0">
                  <a:pos x="69" y="99"/>
                </a:cxn>
                <a:cxn ang="0">
                  <a:pos x="2" y="132"/>
                </a:cxn>
                <a:cxn ang="0">
                  <a:pos x="2" y="132"/>
                </a:cxn>
                <a:cxn ang="0">
                  <a:pos x="0" y="133"/>
                </a:cxn>
                <a:cxn ang="0">
                  <a:pos x="0" y="134"/>
                </a:cxn>
                <a:cxn ang="0">
                  <a:pos x="0" y="137"/>
                </a:cxn>
                <a:cxn ang="0">
                  <a:pos x="0" y="140"/>
                </a:cxn>
                <a:cxn ang="0">
                  <a:pos x="4" y="142"/>
                </a:cxn>
                <a:cxn ang="0">
                  <a:pos x="5" y="142"/>
                </a:cxn>
                <a:cxn ang="0">
                  <a:pos x="7" y="141"/>
                </a:cxn>
                <a:cxn ang="0">
                  <a:pos x="7" y="141"/>
                </a:cxn>
                <a:cxn ang="0">
                  <a:pos x="76" y="109"/>
                </a:cxn>
                <a:cxn ang="0">
                  <a:pos x="142" y="77"/>
                </a:cxn>
                <a:cxn ang="0">
                  <a:pos x="210" y="45"/>
                </a:cxn>
                <a:cxn ang="0">
                  <a:pos x="243" y="28"/>
                </a:cxn>
                <a:cxn ang="0">
                  <a:pos x="276" y="10"/>
                </a:cxn>
                <a:cxn ang="0">
                  <a:pos x="276" y="10"/>
                </a:cxn>
                <a:cxn ang="0">
                  <a:pos x="278" y="9"/>
                </a:cxn>
                <a:cxn ang="0">
                  <a:pos x="278" y="6"/>
                </a:cxn>
                <a:cxn ang="0">
                  <a:pos x="278" y="2"/>
                </a:cxn>
                <a:cxn ang="0">
                  <a:pos x="274" y="0"/>
                </a:cxn>
                <a:cxn ang="0">
                  <a:pos x="273" y="0"/>
                </a:cxn>
                <a:cxn ang="0">
                  <a:pos x="270" y="0"/>
                </a:cxn>
                <a:cxn ang="0">
                  <a:pos x="270" y="0"/>
                </a:cxn>
              </a:cxnLst>
              <a:rect l="0" t="0" r="r" b="b"/>
              <a:pathLst>
                <a:path w="278" h="142">
                  <a:moveTo>
                    <a:pt x="270" y="0"/>
                  </a:moveTo>
                  <a:lnTo>
                    <a:pt x="270" y="0"/>
                  </a:lnTo>
                  <a:lnTo>
                    <a:pt x="238" y="18"/>
                  </a:lnTo>
                  <a:lnTo>
                    <a:pt x="204" y="35"/>
                  </a:lnTo>
                  <a:lnTo>
                    <a:pt x="137" y="68"/>
                  </a:lnTo>
                  <a:lnTo>
                    <a:pt x="69" y="99"/>
                  </a:lnTo>
                  <a:lnTo>
                    <a:pt x="2" y="132"/>
                  </a:lnTo>
                  <a:lnTo>
                    <a:pt x="2" y="132"/>
                  </a:lnTo>
                  <a:lnTo>
                    <a:pt x="0" y="133"/>
                  </a:lnTo>
                  <a:lnTo>
                    <a:pt x="0" y="134"/>
                  </a:lnTo>
                  <a:lnTo>
                    <a:pt x="0" y="137"/>
                  </a:lnTo>
                  <a:lnTo>
                    <a:pt x="0" y="140"/>
                  </a:lnTo>
                  <a:lnTo>
                    <a:pt x="4" y="142"/>
                  </a:lnTo>
                  <a:lnTo>
                    <a:pt x="5" y="142"/>
                  </a:lnTo>
                  <a:lnTo>
                    <a:pt x="7" y="141"/>
                  </a:lnTo>
                  <a:lnTo>
                    <a:pt x="7" y="141"/>
                  </a:lnTo>
                  <a:lnTo>
                    <a:pt x="76" y="109"/>
                  </a:lnTo>
                  <a:lnTo>
                    <a:pt x="142" y="77"/>
                  </a:lnTo>
                  <a:lnTo>
                    <a:pt x="210" y="45"/>
                  </a:lnTo>
                  <a:lnTo>
                    <a:pt x="243" y="28"/>
                  </a:lnTo>
                  <a:lnTo>
                    <a:pt x="276" y="10"/>
                  </a:lnTo>
                  <a:lnTo>
                    <a:pt x="276" y="10"/>
                  </a:lnTo>
                  <a:lnTo>
                    <a:pt x="278" y="9"/>
                  </a:lnTo>
                  <a:lnTo>
                    <a:pt x="278" y="6"/>
                  </a:lnTo>
                  <a:lnTo>
                    <a:pt x="278" y="2"/>
                  </a:lnTo>
                  <a:lnTo>
                    <a:pt x="274" y="0"/>
                  </a:lnTo>
                  <a:lnTo>
                    <a:pt x="273" y="0"/>
                  </a:lnTo>
                  <a:lnTo>
                    <a:pt x="270" y="0"/>
                  </a:lnTo>
                  <a:lnTo>
                    <a:pt x="270" y="0"/>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0" name="Freeform 401"/>
            <p:cNvSpPr>
              <a:spLocks noEditPoints="1"/>
            </p:cNvSpPr>
            <p:nvPr/>
          </p:nvSpPr>
          <p:spPr bwMode="auto">
            <a:xfrm>
              <a:off x="5248276" y="1095376"/>
              <a:ext cx="727075" cy="561975"/>
            </a:xfrm>
            <a:custGeom>
              <a:avLst/>
              <a:gdLst/>
              <a:ahLst/>
              <a:cxnLst>
                <a:cxn ang="0">
                  <a:pos x="1801" y="361"/>
                </a:cxn>
                <a:cxn ang="0">
                  <a:pos x="1711" y="258"/>
                </a:cxn>
                <a:cxn ang="0">
                  <a:pos x="1610" y="119"/>
                </a:cxn>
                <a:cxn ang="0">
                  <a:pos x="1511" y="36"/>
                </a:cxn>
                <a:cxn ang="0">
                  <a:pos x="1477" y="7"/>
                </a:cxn>
                <a:cxn ang="0">
                  <a:pos x="1446" y="15"/>
                </a:cxn>
                <a:cxn ang="0">
                  <a:pos x="899" y="0"/>
                </a:cxn>
                <a:cxn ang="0">
                  <a:pos x="331" y="8"/>
                </a:cxn>
                <a:cxn ang="0">
                  <a:pos x="308" y="32"/>
                </a:cxn>
                <a:cxn ang="0">
                  <a:pos x="228" y="115"/>
                </a:cxn>
                <a:cxn ang="0">
                  <a:pos x="41" y="325"/>
                </a:cxn>
                <a:cxn ang="0">
                  <a:pos x="0" y="431"/>
                </a:cxn>
                <a:cxn ang="0">
                  <a:pos x="4" y="448"/>
                </a:cxn>
                <a:cxn ang="0">
                  <a:pos x="64" y="551"/>
                </a:cxn>
                <a:cxn ang="0">
                  <a:pos x="229" y="780"/>
                </a:cxn>
                <a:cxn ang="0">
                  <a:pos x="433" y="983"/>
                </a:cxn>
                <a:cxn ang="0">
                  <a:pos x="556" y="1103"/>
                </a:cxn>
                <a:cxn ang="0">
                  <a:pos x="729" y="1265"/>
                </a:cxn>
                <a:cxn ang="0">
                  <a:pos x="869" y="1377"/>
                </a:cxn>
                <a:cxn ang="0">
                  <a:pos x="914" y="1413"/>
                </a:cxn>
                <a:cxn ang="0">
                  <a:pos x="962" y="1400"/>
                </a:cxn>
                <a:cxn ang="0">
                  <a:pos x="1071" y="1317"/>
                </a:cxn>
                <a:cxn ang="0">
                  <a:pos x="1238" y="1188"/>
                </a:cxn>
                <a:cxn ang="0">
                  <a:pos x="1364" y="1054"/>
                </a:cxn>
                <a:cxn ang="0">
                  <a:pos x="1527" y="896"/>
                </a:cxn>
                <a:cxn ang="0">
                  <a:pos x="1677" y="741"/>
                </a:cxn>
                <a:cxn ang="0">
                  <a:pos x="1777" y="599"/>
                </a:cxn>
                <a:cxn ang="0">
                  <a:pos x="1825" y="518"/>
                </a:cxn>
                <a:cxn ang="0">
                  <a:pos x="1826" y="423"/>
                </a:cxn>
                <a:cxn ang="0">
                  <a:pos x="1756" y="547"/>
                </a:cxn>
                <a:cxn ang="0">
                  <a:pos x="1711" y="619"/>
                </a:cxn>
                <a:cxn ang="0">
                  <a:pos x="1541" y="819"/>
                </a:cxn>
                <a:cxn ang="0">
                  <a:pos x="1344" y="1009"/>
                </a:cxn>
                <a:cxn ang="0">
                  <a:pos x="1185" y="1173"/>
                </a:cxn>
                <a:cxn ang="0">
                  <a:pos x="980" y="1324"/>
                </a:cxn>
                <a:cxn ang="0">
                  <a:pos x="922" y="1355"/>
                </a:cxn>
                <a:cxn ang="0">
                  <a:pos x="911" y="1349"/>
                </a:cxn>
                <a:cxn ang="0">
                  <a:pos x="826" y="1286"/>
                </a:cxn>
                <a:cxn ang="0">
                  <a:pos x="699" y="1170"/>
                </a:cxn>
                <a:cxn ang="0">
                  <a:pos x="598" y="1075"/>
                </a:cxn>
                <a:cxn ang="0">
                  <a:pos x="530" y="1009"/>
                </a:cxn>
                <a:cxn ang="0">
                  <a:pos x="432" y="921"/>
                </a:cxn>
                <a:cxn ang="0">
                  <a:pos x="202" y="677"/>
                </a:cxn>
                <a:cxn ang="0">
                  <a:pos x="106" y="529"/>
                </a:cxn>
                <a:cxn ang="0">
                  <a:pos x="49" y="418"/>
                </a:cxn>
                <a:cxn ang="0">
                  <a:pos x="97" y="333"/>
                </a:cxn>
                <a:cxn ang="0">
                  <a:pos x="247" y="164"/>
                </a:cxn>
                <a:cxn ang="0">
                  <a:pos x="343" y="62"/>
                </a:cxn>
                <a:cxn ang="0">
                  <a:pos x="765" y="49"/>
                </a:cxn>
                <a:cxn ang="0">
                  <a:pos x="1316" y="58"/>
                </a:cxn>
                <a:cxn ang="0">
                  <a:pos x="1478" y="64"/>
                </a:cxn>
                <a:cxn ang="0">
                  <a:pos x="1586" y="163"/>
                </a:cxn>
                <a:cxn ang="0">
                  <a:pos x="1695" y="309"/>
                </a:cxn>
                <a:cxn ang="0">
                  <a:pos x="1765" y="389"/>
                </a:cxn>
                <a:cxn ang="0">
                  <a:pos x="1786" y="484"/>
                </a:cxn>
              </a:cxnLst>
              <a:rect l="0" t="0" r="r" b="b"/>
              <a:pathLst>
                <a:path w="1833" h="1415">
                  <a:moveTo>
                    <a:pt x="1812" y="374"/>
                  </a:moveTo>
                  <a:lnTo>
                    <a:pt x="1812" y="374"/>
                  </a:lnTo>
                  <a:lnTo>
                    <a:pt x="1808" y="367"/>
                  </a:lnTo>
                  <a:lnTo>
                    <a:pt x="1801" y="361"/>
                  </a:lnTo>
                  <a:lnTo>
                    <a:pt x="1801" y="361"/>
                  </a:lnTo>
                  <a:lnTo>
                    <a:pt x="1801" y="361"/>
                  </a:lnTo>
                  <a:lnTo>
                    <a:pt x="1801" y="361"/>
                  </a:lnTo>
                  <a:lnTo>
                    <a:pt x="1795" y="351"/>
                  </a:lnTo>
                  <a:lnTo>
                    <a:pt x="1788" y="342"/>
                  </a:lnTo>
                  <a:lnTo>
                    <a:pt x="1773" y="322"/>
                  </a:lnTo>
                  <a:lnTo>
                    <a:pt x="1737" y="288"/>
                  </a:lnTo>
                  <a:lnTo>
                    <a:pt x="1737" y="288"/>
                  </a:lnTo>
                  <a:lnTo>
                    <a:pt x="1724" y="274"/>
                  </a:lnTo>
                  <a:lnTo>
                    <a:pt x="1711" y="258"/>
                  </a:lnTo>
                  <a:lnTo>
                    <a:pt x="1689" y="227"/>
                  </a:lnTo>
                  <a:lnTo>
                    <a:pt x="1668" y="193"/>
                  </a:lnTo>
                  <a:lnTo>
                    <a:pt x="1657" y="177"/>
                  </a:lnTo>
                  <a:lnTo>
                    <a:pt x="1646" y="161"/>
                  </a:lnTo>
                  <a:lnTo>
                    <a:pt x="1646" y="161"/>
                  </a:lnTo>
                  <a:lnTo>
                    <a:pt x="1629" y="140"/>
                  </a:lnTo>
                  <a:lnTo>
                    <a:pt x="1610" y="119"/>
                  </a:lnTo>
                  <a:lnTo>
                    <a:pt x="1591" y="100"/>
                  </a:lnTo>
                  <a:lnTo>
                    <a:pt x="1570" y="83"/>
                  </a:lnTo>
                  <a:lnTo>
                    <a:pt x="1570" y="83"/>
                  </a:lnTo>
                  <a:lnTo>
                    <a:pt x="1552" y="70"/>
                  </a:lnTo>
                  <a:lnTo>
                    <a:pt x="1531" y="53"/>
                  </a:lnTo>
                  <a:lnTo>
                    <a:pt x="1520" y="45"/>
                  </a:lnTo>
                  <a:lnTo>
                    <a:pt x="1511" y="36"/>
                  </a:lnTo>
                  <a:lnTo>
                    <a:pt x="1503" y="27"/>
                  </a:lnTo>
                  <a:lnTo>
                    <a:pt x="1497" y="19"/>
                  </a:lnTo>
                  <a:lnTo>
                    <a:pt x="1497" y="19"/>
                  </a:lnTo>
                  <a:lnTo>
                    <a:pt x="1494" y="13"/>
                  </a:lnTo>
                  <a:lnTo>
                    <a:pt x="1489" y="11"/>
                  </a:lnTo>
                  <a:lnTo>
                    <a:pt x="1484" y="8"/>
                  </a:lnTo>
                  <a:lnTo>
                    <a:pt x="1477" y="7"/>
                  </a:lnTo>
                  <a:lnTo>
                    <a:pt x="1463" y="7"/>
                  </a:lnTo>
                  <a:lnTo>
                    <a:pt x="1463" y="7"/>
                  </a:lnTo>
                  <a:lnTo>
                    <a:pt x="1457" y="8"/>
                  </a:lnTo>
                  <a:lnTo>
                    <a:pt x="1452" y="10"/>
                  </a:lnTo>
                  <a:lnTo>
                    <a:pt x="1448" y="12"/>
                  </a:lnTo>
                  <a:lnTo>
                    <a:pt x="1446" y="15"/>
                  </a:lnTo>
                  <a:lnTo>
                    <a:pt x="1446" y="15"/>
                  </a:lnTo>
                  <a:lnTo>
                    <a:pt x="1376" y="13"/>
                  </a:lnTo>
                  <a:lnTo>
                    <a:pt x="1308" y="12"/>
                  </a:lnTo>
                  <a:lnTo>
                    <a:pt x="1172" y="7"/>
                  </a:lnTo>
                  <a:lnTo>
                    <a:pt x="1036" y="2"/>
                  </a:lnTo>
                  <a:lnTo>
                    <a:pt x="967" y="0"/>
                  </a:lnTo>
                  <a:lnTo>
                    <a:pt x="899" y="0"/>
                  </a:lnTo>
                  <a:lnTo>
                    <a:pt x="899" y="0"/>
                  </a:lnTo>
                  <a:lnTo>
                    <a:pt x="832" y="0"/>
                  </a:lnTo>
                  <a:lnTo>
                    <a:pt x="765" y="3"/>
                  </a:lnTo>
                  <a:lnTo>
                    <a:pt x="699" y="6"/>
                  </a:lnTo>
                  <a:lnTo>
                    <a:pt x="632" y="7"/>
                  </a:lnTo>
                  <a:lnTo>
                    <a:pt x="335" y="7"/>
                  </a:lnTo>
                  <a:lnTo>
                    <a:pt x="335" y="7"/>
                  </a:lnTo>
                  <a:lnTo>
                    <a:pt x="331" y="8"/>
                  </a:lnTo>
                  <a:lnTo>
                    <a:pt x="327" y="8"/>
                  </a:lnTo>
                  <a:lnTo>
                    <a:pt x="321" y="13"/>
                  </a:lnTo>
                  <a:lnTo>
                    <a:pt x="321" y="13"/>
                  </a:lnTo>
                  <a:lnTo>
                    <a:pt x="318" y="16"/>
                  </a:lnTo>
                  <a:lnTo>
                    <a:pt x="315" y="19"/>
                  </a:lnTo>
                  <a:lnTo>
                    <a:pt x="315" y="19"/>
                  </a:lnTo>
                  <a:lnTo>
                    <a:pt x="308" y="32"/>
                  </a:lnTo>
                  <a:lnTo>
                    <a:pt x="298" y="45"/>
                  </a:lnTo>
                  <a:lnTo>
                    <a:pt x="288" y="58"/>
                  </a:lnTo>
                  <a:lnTo>
                    <a:pt x="275" y="70"/>
                  </a:lnTo>
                  <a:lnTo>
                    <a:pt x="251" y="92"/>
                  </a:lnTo>
                  <a:lnTo>
                    <a:pt x="238" y="104"/>
                  </a:lnTo>
                  <a:lnTo>
                    <a:pt x="228" y="115"/>
                  </a:lnTo>
                  <a:lnTo>
                    <a:pt x="228" y="115"/>
                  </a:lnTo>
                  <a:lnTo>
                    <a:pt x="171" y="177"/>
                  </a:lnTo>
                  <a:lnTo>
                    <a:pt x="114" y="236"/>
                  </a:lnTo>
                  <a:lnTo>
                    <a:pt x="114" y="236"/>
                  </a:lnTo>
                  <a:lnTo>
                    <a:pt x="96" y="255"/>
                  </a:lnTo>
                  <a:lnTo>
                    <a:pt x="77" y="278"/>
                  </a:lnTo>
                  <a:lnTo>
                    <a:pt x="59" y="301"/>
                  </a:lnTo>
                  <a:lnTo>
                    <a:pt x="41" y="325"/>
                  </a:lnTo>
                  <a:lnTo>
                    <a:pt x="26" y="351"/>
                  </a:lnTo>
                  <a:lnTo>
                    <a:pt x="20" y="364"/>
                  </a:lnTo>
                  <a:lnTo>
                    <a:pt x="13" y="377"/>
                  </a:lnTo>
                  <a:lnTo>
                    <a:pt x="8" y="390"/>
                  </a:lnTo>
                  <a:lnTo>
                    <a:pt x="5" y="403"/>
                  </a:lnTo>
                  <a:lnTo>
                    <a:pt x="3" y="416"/>
                  </a:lnTo>
                  <a:lnTo>
                    <a:pt x="0" y="431"/>
                  </a:lnTo>
                  <a:lnTo>
                    <a:pt x="0" y="431"/>
                  </a:lnTo>
                  <a:lnTo>
                    <a:pt x="0" y="433"/>
                  </a:lnTo>
                  <a:lnTo>
                    <a:pt x="0" y="436"/>
                  </a:lnTo>
                  <a:lnTo>
                    <a:pt x="0" y="436"/>
                  </a:lnTo>
                  <a:lnTo>
                    <a:pt x="1" y="442"/>
                  </a:lnTo>
                  <a:lnTo>
                    <a:pt x="4" y="448"/>
                  </a:lnTo>
                  <a:lnTo>
                    <a:pt x="4" y="448"/>
                  </a:lnTo>
                  <a:lnTo>
                    <a:pt x="8" y="462"/>
                  </a:lnTo>
                  <a:lnTo>
                    <a:pt x="15" y="475"/>
                  </a:lnTo>
                  <a:lnTo>
                    <a:pt x="22" y="490"/>
                  </a:lnTo>
                  <a:lnTo>
                    <a:pt x="30" y="503"/>
                  </a:lnTo>
                  <a:lnTo>
                    <a:pt x="47" y="527"/>
                  </a:lnTo>
                  <a:lnTo>
                    <a:pt x="64" y="551"/>
                  </a:lnTo>
                  <a:lnTo>
                    <a:pt x="64" y="551"/>
                  </a:lnTo>
                  <a:lnTo>
                    <a:pt x="90" y="590"/>
                  </a:lnTo>
                  <a:lnTo>
                    <a:pt x="115" y="629"/>
                  </a:lnTo>
                  <a:lnTo>
                    <a:pt x="141" y="667"/>
                  </a:lnTo>
                  <a:lnTo>
                    <a:pt x="169" y="705"/>
                  </a:lnTo>
                  <a:lnTo>
                    <a:pt x="169" y="705"/>
                  </a:lnTo>
                  <a:lnTo>
                    <a:pt x="198" y="743"/>
                  </a:lnTo>
                  <a:lnTo>
                    <a:pt x="229" y="780"/>
                  </a:lnTo>
                  <a:lnTo>
                    <a:pt x="260" y="816"/>
                  </a:lnTo>
                  <a:lnTo>
                    <a:pt x="293" y="850"/>
                  </a:lnTo>
                  <a:lnTo>
                    <a:pt x="327" y="886"/>
                  </a:lnTo>
                  <a:lnTo>
                    <a:pt x="362" y="918"/>
                  </a:lnTo>
                  <a:lnTo>
                    <a:pt x="398" y="951"/>
                  </a:lnTo>
                  <a:lnTo>
                    <a:pt x="433" y="983"/>
                  </a:lnTo>
                  <a:lnTo>
                    <a:pt x="433" y="983"/>
                  </a:lnTo>
                  <a:lnTo>
                    <a:pt x="449" y="998"/>
                  </a:lnTo>
                  <a:lnTo>
                    <a:pt x="465" y="1013"/>
                  </a:lnTo>
                  <a:lnTo>
                    <a:pt x="495" y="1044"/>
                  </a:lnTo>
                  <a:lnTo>
                    <a:pt x="525" y="1074"/>
                  </a:lnTo>
                  <a:lnTo>
                    <a:pt x="539" y="1090"/>
                  </a:lnTo>
                  <a:lnTo>
                    <a:pt x="556" y="1103"/>
                  </a:lnTo>
                  <a:lnTo>
                    <a:pt x="556" y="1103"/>
                  </a:lnTo>
                  <a:lnTo>
                    <a:pt x="593" y="1133"/>
                  </a:lnTo>
                  <a:lnTo>
                    <a:pt x="627" y="1164"/>
                  </a:lnTo>
                  <a:lnTo>
                    <a:pt x="661" y="1197"/>
                  </a:lnTo>
                  <a:lnTo>
                    <a:pt x="693" y="1231"/>
                  </a:lnTo>
                  <a:lnTo>
                    <a:pt x="693" y="1231"/>
                  </a:lnTo>
                  <a:lnTo>
                    <a:pt x="710" y="1248"/>
                  </a:lnTo>
                  <a:lnTo>
                    <a:pt x="729" y="1265"/>
                  </a:lnTo>
                  <a:lnTo>
                    <a:pt x="747" y="1281"/>
                  </a:lnTo>
                  <a:lnTo>
                    <a:pt x="765" y="1295"/>
                  </a:lnTo>
                  <a:lnTo>
                    <a:pt x="803" y="1324"/>
                  </a:lnTo>
                  <a:lnTo>
                    <a:pt x="841" y="1354"/>
                  </a:lnTo>
                  <a:lnTo>
                    <a:pt x="841" y="1354"/>
                  </a:lnTo>
                  <a:lnTo>
                    <a:pt x="853" y="1364"/>
                  </a:lnTo>
                  <a:lnTo>
                    <a:pt x="869" y="1377"/>
                  </a:lnTo>
                  <a:lnTo>
                    <a:pt x="884" y="1391"/>
                  </a:lnTo>
                  <a:lnTo>
                    <a:pt x="892" y="1396"/>
                  </a:lnTo>
                  <a:lnTo>
                    <a:pt x="900" y="1398"/>
                  </a:lnTo>
                  <a:lnTo>
                    <a:pt x="900" y="1398"/>
                  </a:lnTo>
                  <a:lnTo>
                    <a:pt x="904" y="1406"/>
                  </a:lnTo>
                  <a:lnTo>
                    <a:pt x="911" y="1411"/>
                  </a:lnTo>
                  <a:lnTo>
                    <a:pt x="914" y="1413"/>
                  </a:lnTo>
                  <a:lnTo>
                    <a:pt x="918" y="1414"/>
                  </a:lnTo>
                  <a:lnTo>
                    <a:pt x="922" y="1415"/>
                  </a:lnTo>
                  <a:lnTo>
                    <a:pt x="928" y="1414"/>
                  </a:lnTo>
                  <a:lnTo>
                    <a:pt x="928" y="1414"/>
                  </a:lnTo>
                  <a:lnTo>
                    <a:pt x="941" y="1411"/>
                  </a:lnTo>
                  <a:lnTo>
                    <a:pt x="951" y="1406"/>
                  </a:lnTo>
                  <a:lnTo>
                    <a:pt x="962" y="1400"/>
                  </a:lnTo>
                  <a:lnTo>
                    <a:pt x="972" y="1391"/>
                  </a:lnTo>
                  <a:lnTo>
                    <a:pt x="972" y="1391"/>
                  </a:lnTo>
                  <a:lnTo>
                    <a:pt x="996" y="1371"/>
                  </a:lnTo>
                  <a:lnTo>
                    <a:pt x="1020" y="1353"/>
                  </a:lnTo>
                  <a:lnTo>
                    <a:pt x="1045" y="1334"/>
                  </a:lnTo>
                  <a:lnTo>
                    <a:pt x="1071" y="1317"/>
                  </a:lnTo>
                  <a:lnTo>
                    <a:pt x="1071" y="1317"/>
                  </a:lnTo>
                  <a:lnTo>
                    <a:pt x="1092" y="1303"/>
                  </a:lnTo>
                  <a:lnTo>
                    <a:pt x="1115" y="1287"/>
                  </a:lnTo>
                  <a:lnTo>
                    <a:pt x="1155" y="1255"/>
                  </a:lnTo>
                  <a:lnTo>
                    <a:pt x="1196" y="1221"/>
                  </a:lnTo>
                  <a:lnTo>
                    <a:pt x="1217" y="1204"/>
                  </a:lnTo>
                  <a:lnTo>
                    <a:pt x="1238" y="1188"/>
                  </a:lnTo>
                  <a:lnTo>
                    <a:pt x="1238" y="1188"/>
                  </a:lnTo>
                  <a:lnTo>
                    <a:pt x="1256" y="1175"/>
                  </a:lnTo>
                  <a:lnTo>
                    <a:pt x="1273" y="1159"/>
                  </a:lnTo>
                  <a:lnTo>
                    <a:pt x="1289" y="1143"/>
                  </a:lnTo>
                  <a:lnTo>
                    <a:pt x="1304" y="1126"/>
                  </a:lnTo>
                  <a:lnTo>
                    <a:pt x="1336" y="1091"/>
                  </a:lnTo>
                  <a:lnTo>
                    <a:pt x="1364" y="1054"/>
                  </a:lnTo>
                  <a:lnTo>
                    <a:pt x="1364" y="1054"/>
                  </a:lnTo>
                  <a:lnTo>
                    <a:pt x="1379" y="1037"/>
                  </a:lnTo>
                  <a:lnTo>
                    <a:pt x="1395" y="1020"/>
                  </a:lnTo>
                  <a:lnTo>
                    <a:pt x="1426" y="990"/>
                  </a:lnTo>
                  <a:lnTo>
                    <a:pt x="1460" y="960"/>
                  </a:lnTo>
                  <a:lnTo>
                    <a:pt x="1494" y="929"/>
                  </a:lnTo>
                  <a:lnTo>
                    <a:pt x="1494" y="929"/>
                  </a:lnTo>
                  <a:lnTo>
                    <a:pt x="1527" y="896"/>
                  </a:lnTo>
                  <a:lnTo>
                    <a:pt x="1559" y="862"/>
                  </a:lnTo>
                  <a:lnTo>
                    <a:pt x="1592" y="830"/>
                  </a:lnTo>
                  <a:lnTo>
                    <a:pt x="1626" y="796"/>
                  </a:lnTo>
                  <a:lnTo>
                    <a:pt x="1626" y="796"/>
                  </a:lnTo>
                  <a:lnTo>
                    <a:pt x="1644" y="779"/>
                  </a:lnTo>
                  <a:lnTo>
                    <a:pt x="1661" y="759"/>
                  </a:lnTo>
                  <a:lnTo>
                    <a:pt x="1677" y="741"/>
                  </a:lnTo>
                  <a:lnTo>
                    <a:pt x="1691" y="720"/>
                  </a:lnTo>
                  <a:lnTo>
                    <a:pt x="1722" y="680"/>
                  </a:lnTo>
                  <a:lnTo>
                    <a:pt x="1752" y="640"/>
                  </a:lnTo>
                  <a:lnTo>
                    <a:pt x="1752" y="640"/>
                  </a:lnTo>
                  <a:lnTo>
                    <a:pt x="1761" y="627"/>
                  </a:lnTo>
                  <a:lnTo>
                    <a:pt x="1770" y="614"/>
                  </a:lnTo>
                  <a:lnTo>
                    <a:pt x="1777" y="599"/>
                  </a:lnTo>
                  <a:lnTo>
                    <a:pt x="1783" y="585"/>
                  </a:lnTo>
                  <a:lnTo>
                    <a:pt x="1783" y="585"/>
                  </a:lnTo>
                  <a:lnTo>
                    <a:pt x="1787" y="575"/>
                  </a:lnTo>
                  <a:lnTo>
                    <a:pt x="1794" y="565"/>
                  </a:lnTo>
                  <a:lnTo>
                    <a:pt x="1807" y="547"/>
                  </a:lnTo>
                  <a:lnTo>
                    <a:pt x="1818" y="527"/>
                  </a:lnTo>
                  <a:lnTo>
                    <a:pt x="1825" y="518"/>
                  </a:lnTo>
                  <a:lnTo>
                    <a:pt x="1829" y="507"/>
                  </a:lnTo>
                  <a:lnTo>
                    <a:pt x="1829" y="507"/>
                  </a:lnTo>
                  <a:lnTo>
                    <a:pt x="1831" y="491"/>
                  </a:lnTo>
                  <a:lnTo>
                    <a:pt x="1833" y="474"/>
                  </a:lnTo>
                  <a:lnTo>
                    <a:pt x="1833" y="457"/>
                  </a:lnTo>
                  <a:lnTo>
                    <a:pt x="1830" y="440"/>
                  </a:lnTo>
                  <a:lnTo>
                    <a:pt x="1826" y="423"/>
                  </a:lnTo>
                  <a:lnTo>
                    <a:pt x="1821" y="406"/>
                  </a:lnTo>
                  <a:lnTo>
                    <a:pt x="1812" y="374"/>
                  </a:lnTo>
                  <a:lnTo>
                    <a:pt x="1812" y="374"/>
                  </a:lnTo>
                  <a:close/>
                  <a:moveTo>
                    <a:pt x="1778" y="513"/>
                  </a:moveTo>
                  <a:lnTo>
                    <a:pt x="1778" y="513"/>
                  </a:lnTo>
                  <a:lnTo>
                    <a:pt x="1767" y="531"/>
                  </a:lnTo>
                  <a:lnTo>
                    <a:pt x="1756" y="547"/>
                  </a:lnTo>
                  <a:lnTo>
                    <a:pt x="1744" y="564"/>
                  </a:lnTo>
                  <a:lnTo>
                    <a:pt x="1739" y="572"/>
                  </a:lnTo>
                  <a:lnTo>
                    <a:pt x="1735" y="582"/>
                  </a:lnTo>
                  <a:lnTo>
                    <a:pt x="1735" y="582"/>
                  </a:lnTo>
                  <a:lnTo>
                    <a:pt x="1729" y="592"/>
                  </a:lnTo>
                  <a:lnTo>
                    <a:pt x="1724" y="601"/>
                  </a:lnTo>
                  <a:lnTo>
                    <a:pt x="1711" y="619"/>
                  </a:lnTo>
                  <a:lnTo>
                    <a:pt x="1684" y="656"/>
                  </a:lnTo>
                  <a:lnTo>
                    <a:pt x="1684" y="656"/>
                  </a:lnTo>
                  <a:lnTo>
                    <a:pt x="1657" y="690"/>
                  </a:lnTo>
                  <a:lnTo>
                    <a:pt x="1630" y="722"/>
                  </a:lnTo>
                  <a:lnTo>
                    <a:pt x="1601" y="755"/>
                  </a:lnTo>
                  <a:lnTo>
                    <a:pt x="1571" y="788"/>
                  </a:lnTo>
                  <a:lnTo>
                    <a:pt x="1541" y="819"/>
                  </a:lnTo>
                  <a:lnTo>
                    <a:pt x="1511" y="849"/>
                  </a:lnTo>
                  <a:lnTo>
                    <a:pt x="1448" y="909"/>
                  </a:lnTo>
                  <a:lnTo>
                    <a:pt x="1448" y="909"/>
                  </a:lnTo>
                  <a:lnTo>
                    <a:pt x="1395" y="958"/>
                  </a:lnTo>
                  <a:lnTo>
                    <a:pt x="1368" y="983"/>
                  </a:lnTo>
                  <a:lnTo>
                    <a:pt x="1344" y="1009"/>
                  </a:lnTo>
                  <a:lnTo>
                    <a:pt x="1344" y="1009"/>
                  </a:lnTo>
                  <a:lnTo>
                    <a:pt x="1313" y="1043"/>
                  </a:lnTo>
                  <a:lnTo>
                    <a:pt x="1285" y="1077"/>
                  </a:lnTo>
                  <a:lnTo>
                    <a:pt x="1256" y="1109"/>
                  </a:lnTo>
                  <a:lnTo>
                    <a:pt x="1240" y="1125"/>
                  </a:lnTo>
                  <a:lnTo>
                    <a:pt x="1225" y="1141"/>
                  </a:lnTo>
                  <a:lnTo>
                    <a:pt x="1225" y="1141"/>
                  </a:lnTo>
                  <a:lnTo>
                    <a:pt x="1185" y="1173"/>
                  </a:lnTo>
                  <a:lnTo>
                    <a:pt x="1146" y="1206"/>
                  </a:lnTo>
                  <a:lnTo>
                    <a:pt x="1065" y="1266"/>
                  </a:lnTo>
                  <a:lnTo>
                    <a:pt x="1065" y="1266"/>
                  </a:lnTo>
                  <a:lnTo>
                    <a:pt x="1044" y="1282"/>
                  </a:lnTo>
                  <a:lnTo>
                    <a:pt x="1023" y="1295"/>
                  </a:lnTo>
                  <a:lnTo>
                    <a:pt x="980" y="1324"/>
                  </a:lnTo>
                  <a:lnTo>
                    <a:pt x="980" y="1324"/>
                  </a:lnTo>
                  <a:lnTo>
                    <a:pt x="968" y="1333"/>
                  </a:lnTo>
                  <a:lnTo>
                    <a:pt x="956" y="1343"/>
                  </a:lnTo>
                  <a:lnTo>
                    <a:pt x="945" y="1354"/>
                  </a:lnTo>
                  <a:lnTo>
                    <a:pt x="931" y="1363"/>
                  </a:lnTo>
                  <a:lnTo>
                    <a:pt x="931" y="1363"/>
                  </a:lnTo>
                  <a:lnTo>
                    <a:pt x="928" y="1358"/>
                  </a:lnTo>
                  <a:lnTo>
                    <a:pt x="922" y="1355"/>
                  </a:lnTo>
                  <a:lnTo>
                    <a:pt x="916" y="1354"/>
                  </a:lnTo>
                  <a:lnTo>
                    <a:pt x="908" y="1355"/>
                  </a:lnTo>
                  <a:lnTo>
                    <a:pt x="908" y="1355"/>
                  </a:lnTo>
                  <a:lnTo>
                    <a:pt x="911" y="1354"/>
                  </a:lnTo>
                  <a:lnTo>
                    <a:pt x="912" y="1353"/>
                  </a:lnTo>
                  <a:lnTo>
                    <a:pt x="912" y="1350"/>
                  </a:lnTo>
                  <a:lnTo>
                    <a:pt x="911" y="1349"/>
                  </a:lnTo>
                  <a:lnTo>
                    <a:pt x="907" y="1343"/>
                  </a:lnTo>
                  <a:lnTo>
                    <a:pt x="901" y="1340"/>
                  </a:lnTo>
                  <a:lnTo>
                    <a:pt x="886" y="1329"/>
                  </a:lnTo>
                  <a:lnTo>
                    <a:pt x="874" y="1321"/>
                  </a:lnTo>
                  <a:lnTo>
                    <a:pt x="874" y="1321"/>
                  </a:lnTo>
                  <a:lnTo>
                    <a:pt x="850" y="1303"/>
                  </a:lnTo>
                  <a:lnTo>
                    <a:pt x="826" y="1286"/>
                  </a:lnTo>
                  <a:lnTo>
                    <a:pt x="826" y="1286"/>
                  </a:lnTo>
                  <a:lnTo>
                    <a:pt x="807" y="1274"/>
                  </a:lnTo>
                  <a:lnTo>
                    <a:pt x="790" y="1261"/>
                  </a:lnTo>
                  <a:lnTo>
                    <a:pt x="775" y="1247"/>
                  </a:lnTo>
                  <a:lnTo>
                    <a:pt x="759" y="1232"/>
                  </a:lnTo>
                  <a:lnTo>
                    <a:pt x="729" y="1202"/>
                  </a:lnTo>
                  <a:lnTo>
                    <a:pt x="699" y="1170"/>
                  </a:lnTo>
                  <a:lnTo>
                    <a:pt x="699" y="1170"/>
                  </a:lnTo>
                  <a:lnTo>
                    <a:pt x="676" y="1146"/>
                  </a:lnTo>
                  <a:lnTo>
                    <a:pt x="652" y="1120"/>
                  </a:lnTo>
                  <a:lnTo>
                    <a:pt x="638" y="1107"/>
                  </a:lnTo>
                  <a:lnTo>
                    <a:pt x="625" y="1095"/>
                  </a:lnTo>
                  <a:lnTo>
                    <a:pt x="612" y="1085"/>
                  </a:lnTo>
                  <a:lnTo>
                    <a:pt x="598" y="1075"/>
                  </a:lnTo>
                  <a:lnTo>
                    <a:pt x="598" y="1075"/>
                  </a:lnTo>
                  <a:lnTo>
                    <a:pt x="587" y="1069"/>
                  </a:lnTo>
                  <a:lnTo>
                    <a:pt x="578" y="1062"/>
                  </a:lnTo>
                  <a:lnTo>
                    <a:pt x="561" y="1045"/>
                  </a:lnTo>
                  <a:lnTo>
                    <a:pt x="546" y="1027"/>
                  </a:lnTo>
                  <a:lnTo>
                    <a:pt x="530" y="1009"/>
                  </a:lnTo>
                  <a:lnTo>
                    <a:pt x="530" y="1009"/>
                  </a:lnTo>
                  <a:lnTo>
                    <a:pt x="523" y="1000"/>
                  </a:lnTo>
                  <a:lnTo>
                    <a:pt x="516" y="993"/>
                  </a:lnTo>
                  <a:lnTo>
                    <a:pt x="500" y="979"/>
                  </a:lnTo>
                  <a:lnTo>
                    <a:pt x="482" y="964"/>
                  </a:lnTo>
                  <a:lnTo>
                    <a:pt x="466" y="951"/>
                  </a:lnTo>
                  <a:lnTo>
                    <a:pt x="466" y="951"/>
                  </a:lnTo>
                  <a:lnTo>
                    <a:pt x="432" y="921"/>
                  </a:lnTo>
                  <a:lnTo>
                    <a:pt x="399" y="890"/>
                  </a:lnTo>
                  <a:lnTo>
                    <a:pt x="366" y="858"/>
                  </a:lnTo>
                  <a:lnTo>
                    <a:pt x="335" y="826"/>
                  </a:lnTo>
                  <a:lnTo>
                    <a:pt x="275" y="759"/>
                  </a:lnTo>
                  <a:lnTo>
                    <a:pt x="215" y="691"/>
                  </a:lnTo>
                  <a:lnTo>
                    <a:pt x="215" y="691"/>
                  </a:lnTo>
                  <a:lnTo>
                    <a:pt x="202" y="677"/>
                  </a:lnTo>
                  <a:lnTo>
                    <a:pt x="190" y="661"/>
                  </a:lnTo>
                  <a:lnTo>
                    <a:pt x="166" y="628"/>
                  </a:lnTo>
                  <a:lnTo>
                    <a:pt x="145" y="594"/>
                  </a:lnTo>
                  <a:lnTo>
                    <a:pt x="127" y="559"/>
                  </a:lnTo>
                  <a:lnTo>
                    <a:pt x="127" y="559"/>
                  </a:lnTo>
                  <a:lnTo>
                    <a:pt x="118" y="543"/>
                  </a:lnTo>
                  <a:lnTo>
                    <a:pt x="106" y="529"/>
                  </a:lnTo>
                  <a:lnTo>
                    <a:pt x="83" y="497"/>
                  </a:lnTo>
                  <a:lnTo>
                    <a:pt x="71" y="482"/>
                  </a:lnTo>
                  <a:lnTo>
                    <a:pt x="60" y="466"/>
                  </a:lnTo>
                  <a:lnTo>
                    <a:pt x="52" y="449"/>
                  </a:lnTo>
                  <a:lnTo>
                    <a:pt x="46" y="432"/>
                  </a:lnTo>
                  <a:lnTo>
                    <a:pt x="46" y="432"/>
                  </a:lnTo>
                  <a:lnTo>
                    <a:pt x="49" y="418"/>
                  </a:lnTo>
                  <a:lnTo>
                    <a:pt x="51" y="404"/>
                  </a:lnTo>
                  <a:lnTo>
                    <a:pt x="56" y="391"/>
                  </a:lnTo>
                  <a:lnTo>
                    <a:pt x="63" y="380"/>
                  </a:lnTo>
                  <a:lnTo>
                    <a:pt x="71" y="368"/>
                  </a:lnTo>
                  <a:lnTo>
                    <a:pt x="79" y="356"/>
                  </a:lnTo>
                  <a:lnTo>
                    <a:pt x="97" y="333"/>
                  </a:lnTo>
                  <a:lnTo>
                    <a:pt x="97" y="333"/>
                  </a:lnTo>
                  <a:lnTo>
                    <a:pt x="120" y="302"/>
                  </a:lnTo>
                  <a:lnTo>
                    <a:pt x="145" y="272"/>
                  </a:lnTo>
                  <a:lnTo>
                    <a:pt x="171" y="245"/>
                  </a:lnTo>
                  <a:lnTo>
                    <a:pt x="199" y="216"/>
                  </a:lnTo>
                  <a:lnTo>
                    <a:pt x="199" y="216"/>
                  </a:lnTo>
                  <a:lnTo>
                    <a:pt x="224" y="191"/>
                  </a:lnTo>
                  <a:lnTo>
                    <a:pt x="247" y="164"/>
                  </a:lnTo>
                  <a:lnTo>
                    <a:pt x="270" y="138"/>
                  </a:lnTo>
                  <a:lnTo>
                    <a:pt x="294" y="112"/>
                  </a:lnTo>
                  <a:lnTo>
                    <a:pt x="294" y="112"/>
                  </a:lnTo>
                  <a:lnTo>
                    <a:pt x="315" y="91"/>
                  </a:lnTo>
                  <a:lnTo>
                    <a:pt x="336" y="71"/>
                  </a:lnTo>
                  <a:lnTo>
                    <a:pt x="336" y="71"/>
                  </a:lnTo>
                  <a:lnTo>
                    <a:pt x="343" y="62"/>
                  </a:lnTo>
                  <a:lnTo>
                    <a:pt x="345" y="57"/>
                  </a:lnTo>
                  <a:lnTo>
                    <a:pt x="345" y="54"/>
                  </a:lnTo>
                  <a:lnTo>
                    <a:pt x="343" y="53"/>
                  </a:lnTo>
                  <a:lnTo>
                    <a:pt x="632" y="53"/>
                  </a:lnTo>
                  <a:lnTo>
                    <a:pt x="632" y="53"/>
                  </a:lnTo>
                  <a:lnTo>
                    <a:pt x="699" y="51"/>
                  </a:lnTo>
                  <a:lnTo>
                    <a:pt x="765" y="49"/>
                  </a:lnTo>
                  <a:lnTo>
                    <a:pt x="832" y="46"/>
                  </a:lnTo>
                  <a:lnTo>
                    <a:pt x="899" y="45"/>
                  </a:lnTo>
                  <a:lnTo>
                    <a:pt x="899" y="45"/>
                  </a:lnTo>
                  <a:lnTo>
                    <a:pt x="968" y="46"/>
                  </a:lnTo>
                  <a:lnTo>
                    <a:pt x="1037" y="47"/>
                  </a:lnTo>
                  <a:lnTo>
                    <a:pt x="1176" y="53"/>
                  </a:lnTo>
                  <a:lnTo>
                    <a:pt x="1316" y="58"/>
                  </a:lnTo>
                  <a:lnTo>
                    <a:pt x="1385" y="61"/>
                  </a:lnTo>
                  <a:lnTo>
                    <a:pt x="1455" y="61"/>
                  </a:lnTo>
                  <a:lnTo>
                    <a:pt x="1455" y="61"/>
                  </a:lnTo>
                  <a:lnTo>
                    <a:pt x="1463" y="59"/>
                  </a:lnTo>
                  <a:lnTo>
                    <a:pt x="1468" y="57"/>
                  </a:lnTo>
                  <a:lnTo>
                    <a:pt x="1468" y="57"/>
                  </a:lnTo>
                  <a:lnTo>
                    <a:pt x="1478" y="64"/>
                  </a:lnTo>
                  <a:lnTo>
                    <a:pt x="1489" y="72"/>
                  </a:lnTo>
                  <a:lnTo>
                    <a:pt x="1489" y="72"/>
                  </a:lnTo>
                  <a:lnTo>
                    <a:pt x="1515" y="93"/>
                  </a:lnTo>
                  <a:lnTo>
                    <a:pt x="1540" y="114"/>
                  </a:lnTo>
                  <a:lnTo>
                    <a:pt x="1563" y="138"/>
                  </a:lnTo>
                  <a:lnTo>
                    <a:pt x="1586" y="163"/>
                  </a:lnTo>
                  <a:lnTo>
                    <a:pt x="1586" y="163"/>
                  </a:lnTo>
                  <a:lnTo>
                    <a:pt x="1609" y="191"/>
                  </a:lnTo>
                  <a:lnTo>
                    <a:pt x="1633" y="221"/>
                  </a:lnTo>
                  <a:lnTo>
                    <a:pt x="1654" y="251"/>
                  </a:lnTo>
                  <a:lnTo>
                    <a:pt x="1674" y="283"/>
                  </a:lnTo>
                  <a:lnTo>
                    <a:pt x="1674" y="283"/>
                  </a:lnTo>
                  <a:lnTo>
                    <a:pt x="1685" y="296"/>
                  </a:lnTo>
                  <a:lnTo>
                    <a:pt x="1695" y="309"/>
                  </a:lnTo>
                  <a:lnTo>
                    <a:pt x="1720" y="333"/>
                  </a:lnTo>
                  <a:lnTo>
                    <a:pt x="1732" y="344"/>
                  </a:lnTo>
                  <a:lnTo>
                    <a:pt x="1744" y="357"/>
                  </a:lnTo>
                  <a:lnTo>
                    <a:pt x="1753" y="370"/>
                  </a:lnTo>
                  <a:lnTo>
                    <a:pt x="1762" y="384"/>
                  </a:lnTo>
                  <a:lnTo>
                    <a:pt x="1762" y="384"/>
                  </a:lnTo>
                  <a:lnTo>
                    <a:pt x="1765" y="389"/>
                  </a:lnTo>
                  <a:lnTo>
                    <a:pt x="1770" y="393"/>
                  </a:lnTo>
                  <a:lnTo>
                    <a:pt x="1770" y="393"/>
                  </a:lnTo>
                  <a:lnTo>
                    <a:pt x="1778" y="421"/>
                  </a:lnTo>
                  <a:lnTo>
                    <a:pt x="1782" y="437"/>
                  </a:lnTo>
                  <a:lnTo>
                    <a:pt x="1784" y="453"/>
                  </a:lnTo>
                  <a:lnTo>
                    <a:pt x="1786" y="469"/>
                  </a:lnTo>
                  <a:lnTo>
                    <a:pt x="1786" y="484"/>
                  </a:lnTo>
                  <a:lnTo>
                    <a:pt x="1783" y="500"/>
                  </a:lnTo>
                  <a:lnTo>
                    <a:pt x="1778" y="513"/>
                  </a:lnTo>
                  <a:lnTo>
                    <a:pt x="1778" y="51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1" name="Freeform 402"/>
            <p:cNvSpPr/>
            <p:nvPr/>
          </p:nvSpPr>
          <p:spPr bwMode="auto">
            <a:xfrm>
              <a:off x="5257801" y="1255713"/>
              <a:ext cx="703263" cy="26988"/>
            </a:xfrm>
            <a:custGeom>
              <a:avLst/>
              <a:gdLst/>
              <a:ahLst/>
              <a:cxnLst>
                <a:cxn ang="0">
                  <a:pos x="1763" y="29"/>
                </a:cxn>
                <a:cxn ang="0">
                  <a:pos x="1744" y="21"/>
                </a:cxn>
                <a:cxn ang="0">
                  <a:pos x="1720" y="18"/>
                </a:cxn>
                <a:cxn ang="0">
                  <a:pos x="1673" y="20"/>
                </a:cxn>
                <a:cxn ang="0">
                  <a:pos x="1592" y="22"/>
                </a:cxn>
                <a:cxn ang="0">
                  <a:pos x="1510" y="22"/>
                </a:cxn>
                <a:cxn ang="0">
                  <a:pos x="1451" y="21"/>
                </a:cxn>
                <a:cxn ang="0">
                  <a:pos x="1332" y="13"/>
                </a:cxn>
                <a:cxn ang="0">
                  <a:pos x="1273" y="12"/>
                </a:cxn>
                <a:cxn ang="0">
                  <a:pos x="1145" y="15"/>
                </a:cxn>
                <a:cxn ang="0">
                  <a:pos x="1016" y="16"/>
                </a:cxn>
                <a:cxn ang="0">
                  <a:pos x="769" y="13"/>
                </a:cxn>
                <a:cxn ang="0">
                  <a:pos x="273" y="3"/>
                </a:cxn>
                <a:cxn ang="0">
                  <a:pos x="26" y="0"/>
                </a:cxn>
                <a:cxn ang="0">
                  <a:pos x="20" y="0"/>
                </a:cxn>
                <a:cxn ang="0">
                  <a:pos x="10" y="4"/>
                </a:cxn>
                <a:cxn ang="0">
                  <a:pos x="4" y="11"/>
                </a:cxn>
                <a:cxn ang="0">
                  <a:pos x="0" y="18"/>
                </a:cxn>
                <a:cxn ang="0">
                  <a:pos x="0" y="28"/>
                </a:cxn>
                <a:cxn ang="0">
                  <a:pos x="4" y="35"/>
                </a:cxn>
                <a:cxn ang="0">
                  <a:pos x="10" y="42"/>
                </a:cxn>
                <a:cxn ang="0">
                  <a:pos x="20" y="45"/>
                </a:cxn>
                <a:cxn ang="0">
                  <a:pos x="26" y="46"/>
                </a:cxn>
                <a:cxn ang="0">
                  <a:pos x="256" y="49"/>
                </a:cxn>
                <a:cxn ang="0">
                  <a:pos x="717" y="59"/>
                </a:cxn>
                <a:cxn ang="0">
                  <a:pos x="947" y="60"/>
                </a:cxn>
                <a:cxn ang="0">
                  <a:pos x="1009" y="60"/>
                </a:cxn>
                <a:cxn ang="0">
                  <a:pos x="1196" y="55"/>
                </a:cxn>
                <a:cxn ang="0">
                  <a:pos x="1320" y="56"/>
                </a:cxn>
                <a:cxn ang="0">
                  <a:pos x="1413" y="62"/>
                </a:cxn>
                <a:cxn ang="0">
                  <a:pos x="1443" y="66"/>
                </a:cxn>
                <a:cxn ang="0">
                  <a:pos x="1527" y="69"/>
                </a:cxn>
                <a:cxn ang="0">
                  <a:pos x="1610" y="68"/>
                </a:cxn>
                <a:cxn ang="0">
                  <a:pos x="1673" y="66"/>
                </a:cxn>
                <a:cxn ang="0">
                  <a:pos x="1707" y="67"/>
                </a:cxn>
                <a:cxn ang="0">
                  <a:pos x="1727" y="64"/>
                </a:cxn>
                <a:cxn ang="0">
                  <a:pos x="1725" y="62"/>
                </a:cxn>
                <a:cxn ang="0">
                  <a:pos x="1731" y="66"/>
                </a:cxn>
                <a:cxn ang="0">
                  <a:pos x="1741" y="68"/>
                </a:cxn>
                <a:cxn ang="0">
                  <a:pos x="1750" y="68"/>
                </a:cxn>
                <a:cxn ang="0">
                  <a:pos x="1763" y="62"/>
                </a:cxn>
                <a:cxn ang="0">
                  <a:pos x="1770" y="50"/>
                </a:cxn>
                <a:cxn ang="0">
                  <a:pos x="1771" y="42"/>
                </a:cxn>
                <a:cxn ang="0">
                  <a:pos x="1767" y="34"/>
                </a:cxn>
                <a:cxn ang="0">
                  <a:pos x="1763" y="29"/>
                </a:cxn>
              </a:cxnLst>
              <a:rect l="0" t="0" r="r" b="b"/>
              <a:pathLst>
                <a:path w="1771" h="69">
                  <a:moveTo>
                    <a:pt x="1763" y="29"/>
                  </a:moveTo>
                  <a:lnTo>
                    <a:pt x="1763" y="29"/>
                  </a:lnTo>
                  <a:lnTo>
                    <a:pt x="1754" y="24"/>
                  </a:lnTo>
                  <a:lnTo>
                    <a:pt x="1744" y="21"/>
                  </a:lnTo>
                  <a:lnTo>
                    <a:pt x="1732" y="18"/>
                  </a:lnTo>
                  <a:lnTo>
                    <a:pt x="1720" y="18"/>
                  </a:lnTo>
                  <a:lnTo>
                    <a:pt x="1695" y="18"/>
                  </a:lnTo>
                  <a:lnTo>
                    <a:pt x="1673" y="20"/>
                  </a:lnTo>
                  <a:lnTo>
                    <a:pt x="1673" y="20"/>
                  </a:lnTo>
                  <a:lnTo>
                    <a:pt x="1592" y="22"/>
                  </a:lnTo>
                  <a:lnTo>
                    <a:pt x="1510" y="22"/>
                  </a:lnTo>
                  <a:lnTo>
                    <a:pt x="1510" y="22"/>
                  </a:lnTo>
                  <a:lnTo>
                    <a:pt x="1481" y="22"/>
                  </a:lnTo>
                  <a:lnTo>
                    <a:pt x="1451" y="21"/>
                  </a:lnTo>
                  <a:lnTo>
                    <a:pt x="1392" y="17"/>
                  </a:lnTo>
                  <a:lnTo>
                    <a:pt x="1332" y="13"/>
                  </a:lnTo>
                  <a:lnTo>
                    <a:pt x="1303" y="12"/>
                  </a:lnTo>
                  <a:lnTo>
                    <a:pt x="1273" y="12"/>
                  </a:lnTo>
                  <a:lnTo>
                    <a:pt x="1273" y="12"/>
                  </a:lnTo>
                  <a:lnTo>
                    <a:pt x="1145" y="15"/>
                  </a:lnTo>
                  <a:lnTo>
                    <a:pt x="1016" y="16"/>
                  </a:lnTo>
                  <a:lnTo>
                    <a:pt x="1016" y="16"/>
                  </a:lnTo>
                  <a:lnTo>
                    <a:pt x="893" y="15"/>
                  </a:lnTo>
                  <a:lnTo>
                    <a:pt x="769" y="13"/>
                  </a:lnTo>
                  <a:lnTo>
                    <a:pt x="521" y="8"/>
                  </a:lnTo>
                  <a:lnTo>
                    <a:pt x="273" y="3"/>
                  </a:lnTo>
                  <a:lnTo>
                    <a:pt x="149" y="0"/>
                  </a:lnTo>
                  <a:lnTo>
                    <a:pt x="26" y="0"/>
                  </a:lnTo>
                  <a:lnTo>
                    <a:pt x="26" y="0"/>
                  </a:lnTo>
                  <a:lnTo>
                    <a:pt x="20" y="0"/>
                  </a:lnTo>
                  <a:lnTo>
                    <a:pt x="14" y="1"/>
                  </a:lnTo>
                  <a:lnTo>
                    <a:pt x="10" y="4"/>
                  </a:lnTo>
                  <a:lnTo>
                    <a:pt x="7" y="7"/>
                  </a:lnTo>
                  <a:lnTo>
                    <a:pt x="4" y="11"/>
                  </a:lnTo>
                  <a:lnTo>
                    <a:pt x="1" y="15"/>
                  </a:lnTo>
                  <a:lnTo>
                    <a:pt x="0" y="18"/>
                  </a:lnTo>
                  <a:lnTo>
                    <a:pt x="0" y="22"/>
                  </a:lnTo>
                  <a:lnTo>
                    <a:pt x="0" y="28"/>
                  </a:lnTo>
                  <a:lnTo>
                    <a:pt x="1" y="32"/>
                  </a:lnTo>
                  <a:lnTo>
                    <a:pt x="4" y="35"/>
                  </a:lnTo>
                  <a:lnTo>
                    <a:pt x="7" y="38"/>
                  </a:lnTo>
                  <a:lnTo>
                    <a:pt x="10" y="42"/>
                  </a:lnTo>
                  <a:lnTo>
                    <a:pt x="14" y="43"/>
                  </a:lnTo>
                  <a:lnTo>
                    <a:pt x="20" y="45"/>
                  </a:lnTo>
                  <a:lnTo>
                    <a:pt x="26" y="46"/>
                  </a:lnTo>
                  <a:lnTo>
                    <a:pt x="26" y="46"/>
                  </a:lnTo>
                  <a:lnTo>
                    <a:pt x="141" y="46"/>
                  </a:lnTo>
                  <a:lnTo>
                    <a:pt x="256" y="49"/>
                  </a:lnTo>
                  <a:lnTo>
                    <a:pt x="487" y="54"/>
                  </a:lnTo>
                  <a:lnTo>
                    <a:pt x="717" y="59"/>
                  </a:lnTo>
                  <a:lnTo>
                    <a:pt x="832" y="60"/>
                  </a:lnTo>
                  <a:lnTo>
                    <a:pt x="947" y="60"/>
                  </a:lnTo>
                  <a:lnTo>
                    <a:pt x="947" y="60"/>
                  </a:lnTo>
                  <a:lnTo>
                    <a:pt x="1009" y="60"/>
                  </a:lnTo>
                  <a:lnTo>
                    <a:pt x="1071" y="59"/>
                  </a:lnTo>
                  <a:lnTo>
                    <a:pt x="1196" y="55"/>
                  </a:lnTo>
                  <a:lnTo>
                    <a:pt x="1258" y="55"/>
                  </a:lnTo>
                  <a:lnTo>
                    <a:pt x="1320" y="56"/>
                  </a:lnTo>
                  <a:lnTo>
                    <a:pt x="1381" y="59"/>
                  </a:lnTo>
                  <a:lnTo>
                    <a:pt x="1413" y="62"/>
                  </a:lnTo>
                  <a:lnTo>
                    <a:pt x="1443" y="66"/>
                  </a:lnTo>
                  <a:lnTo>
                    <a:pt x="1443" y="66"/>
                  </a:lnTo>
                  <a:lnTo>
                    <a:pt x="1485" y="68"/>
                  </a:lnTo>
                  <a:lnTo>
                    <a:pt x="1527" y="69"/>
                  </a:lnTo>
                  <a:lnTo>
                    <a:pt x="1568" y="69"/>
                  </a:lnTo>
                  <a:lnTo>
                    <a:pt x="1610" y="68"/>
                  </a:lnTo>
                  <a:lnTo>
                    <a:pt x="1610" y="68"/>
                  </a:lnTo>
                  <a:lnTo>
                    <a:pt x="1673" y="66"/>
                  </a:lnTo>
                  <a:lnTo>
                    <a:pt x="1673" y="66"/>
                  </a:lnTo>
                  <a:lnTo>
                    <a:pt x="1707" y="67"/>
                  </a:lnTo>
                  <a:lnTo>
                    <a:pt x="1723" y="66"/>
                  </a:lnTo>
                  <a:lnTo>
                    <a:pt x="1727" y="64"/>
                  </a:lnTo>
                  <a:lnTo>
                    <a:pt x="1727" y="63"/>
                  </a:lnTo>
                  <a:lnTo>
                    <a:pt x="1725" y="62"/>
                  </a:lnTo>
                  <a:lnTo>
                    <a:pt x="1725" y="62"/>
                  </a:lnTo>
                  <a:lnTo>
                    <a:pt x="1731" y="66"/>
                  </a:lnTo>
                  <a:lnTo>
                    <a:pt x="1736" y="67"/>
                  </a:lnTo>
                  <a:lnTo>
                    <a:pt x="1741" y="68"/>
                  </a:lnTo>
                  <a:lnTo>
                    <a:pt x="1745" y="68"/>
                  </a:lnTo>
                  <a:lnTo>
                    <a:pt x="1750" y="68"/>
                  </a:lnTo>
                  <a:lnTo>
                    <a:pt x="1755" y="66"/>
                  </a:lnTo>
                  <a:lnTo>
                    <a:pt x="1763" y="62"/>
                  </a:lnTo>
                  <a:lnTo>
                    <a:pt x="1769" y="54"/>
                  </a:lnTo>
                  <a:lnTo>
                    <a:pt x="1770" y="50"/>
                  </a:lnTo>
                  <a:lnTo>
                    <a:pt x="1771" y="46"/>
                  </a:lnTo>
                  <a:lnTo>
                    <a:pt x="1771" y="42"/>
                  </a:lnTo>
                  <a:lnTo>
                    <a:pt x="1770" y="38"/>
                  </a:lnTo>
                  <a:lnTo>
                    <a:pt x="1767" y="34"/>
                  </a:lnTo>
                  <a:lnTo>
                    <a:pt x="1763" y="29"/>
                  </a:lnTo>
                  <a:lnTo>
                    <a:pt x="1763" y="29"/>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2" name="Freeform 403"/>
            <p:cNvSpPr/>
            <p:nvPr/>
          </p:nvSpPr>
          <p:spPr bwMode="auto">
            <a:xfrm>
              <a:off x="5435601" y="1260476"/>
              <a:ext cx="180975" cy="381000"/>
            </a:xfrm>
            <a:custGeom>
              <a:avLst/>
              <a:gdLst/>
              <a:ahLst/>
              <a:cxnLst>
                <a:cxn ang="0">
                  <a:pos x="454" y="924"/>
                </a:cxn>
                <a:cxn ang="0">
                  <a:pos x="432" y="877"/>
                </a:cxn>
                <a:cxn ang="0">
                  <a:pos x="394" y="782"/>
                </a:cxn>
                <a:cxn ang="0">
                  <a:pos x="373" y="735"/>
                </a:cxn>
                <a:cxn ang="0">
                  <a:pos x="343" y="672"/>
                </a:cxn>
                <a:cxn ang="0">
                  <a:pos x="245" y="488"/>
                </a:cxn>
                <a:cxn ang="0">
                  <a:pos x="232" y="464"/>
                </a:cxn>
                <a:cxn ang="0">
                  <a:pos x="187" y="395"/>
                </a:cxn>
                <a:cxn ang="0">
                  <a:pos x="160" y="348"/>
                </a:cxn>
                <a:cxn ang="0">
                  <a:pos x="135" y="298"/>
                </a:cxn>
                <a:cxn ang="0">
                  <a:pos x="122" y="264"/>
                </a:cxn>
                <a:cxn ang="0">
                  <a:pos x="100" y="193"/>
                </a:cxn>
                <a:cxn ang="0">
                  <a:pos x="87" y="158"/>
                </a:cxn>
                <a:cxn ang="0">
                  <a:pos x="62" y="91"/>
                </a:cxn>
                <a:cxn ang="0">
                  <a:pos x="51" y="57"/>
                </a:cxn>
                <a:cxn ang="0">
                  <a:pos x="46" y="22"/>
                </a:cxn>
                <a:cxn ang="0">
                  <a:pos x="45" y="17"/>
                </a:cxn>
                <a:cxn ang="0">
                  <a:pos x="41" y="9"/>
                </a:cxn>
                <a:cxn ang="0">
                  <a:pos x="34" y="4"/>
                </a:cxn>
                <a:cxn ang="0">
                  <a:pos x="23" y="0"/>
                </a:cxn>
                <a:cxn ang="0">
                  <a:pos x="10" y="4"/>
                </a:cxn>
                <a:cxn ang="0">
                  <a:pos x="4" y="9"/>
                </a:cxn>
                <a:cxn ang="0">
                  <a:pos x="0" y="17"/>
                </a:cxn>
                <a:cxn ang="0">
                  <a:pos x="0" y="22"/>
                </a:cxn>
                <a:cxn ang="0">
                  <a:pos x="4" y="52"/>
                </a:cxn>
                <a:cxn ang="0">
                  <a:pos x="19" y="108"/>
                </a:cxn>
                <a:cxn ang="0">
                  <a:pos x="29" y="136"/>
                </a:cxn>
                <a:cxn ang="0">
                  <a:pos x="51" y="199"/>
                </a:cxn>
                <a:cxn ang="0">
                  <a:pos x="71" y="261"/>
                </a:cxn>
                <a:cxn ang="0">
                  <a:pos x="81" y="289"/>
                </a:cxn>
                <a:cxn ang="0">
                  <a:pos x="118" y="369"/>
                </a:cxn>
                <a:cxn ang="0">
                  <a:pos x="126" y="383"/>
                </a:cxn>
                <a:cxn ang="0">
                  <a:pos x="152" y="422"/>
                </a:cxn>
                <a:cxn ang="0">
                  <a:pos x="178" y="462"/>
                </a:cxn>
                <a:cxn ang="0">
                  <a:pos x="186" y="475"/>
                </a:cxn>
                <a:cxn ang="0">
                  <a:pos x="220" y="539"/>
                </a:cxn>
                <a:cxn ang="0">
                  <a:pos x="254" y="601"/>
                </a:cxn>
                <a:cxn ang="0">
                  <a:pos x="269" y="635"/>
                </a:cxn>
                <a:cxn ang="0">
                  <a:pos x="291" y="690"/>
                </a:cxn>
                <a:cxn ang="0">
                  <a:pos x="309" y="724"/>
                </a:cxn>
                <a:cxn ang="0">
                  <a:pos x="320" y="739"/>
                </a:cxn>
                <a:cxn ang="0">
                  <a:pos x="333" y="758"/>
                </a:cxn>
                <a:cxn ang="0">
                  <a:pos x="339" y="781"/>
                </a:cxn>
                <a:cxn ang="0">
                  <a:pos x="351" y="812"/>
                </a:cxn>
                <a:cxn ang="0">
                  <a:pos x="356" y="821"/>
                </a:cxn>
                <a:cxn ang="0">
                  <a:pos x="373" y="851"/>
                </a:cxn>
                <a:cxn ang="0">
                  <a:pos x="388" y="883"/>
                </a:cxn>
                <a:cxn ang="0">
                  <a:pos x="407" y="931"/>
                </a:cxn>
                <a:cxn ang="0">
                  <a:pos x="415" y="947"/>
                </a:cxn>
                <a:cxn ang="0">
                  <a:pos x="420" y="955"/>
                </a:cxn>
                <a:cxn ang="0">
                  <a:pos x="428" y="958"/>
                </a:cxn>
                <a:cxn ang="0">
                  <a:pos x="437" y="958"/>
                </a:cxn>
                <a:cxn ang="0">
                  <a:pos x="452" y="949"/>
                </a:cxn>
                <a:cxn ang="0">
                  <a:pos x="456" y="941"/>
                </a:cxn>
                <a:cxn ang="0">
                  <a:pos x="457" y="934"/>
                </a:cxn>
                <a:cxn ang="0">
                  <a:pos x="454" y="924"/>
                </a:cxn>
              </a:cxnLst>
              <a:rect l="0" t="0" r="r" b="b"/>
              <a:pathLst>
                <a:path w="457" h="958">
                  <a:moveTo>
                    <a:pt x="454" y="924"/>
                  </a:moveTo>
                  <a:lnTo>
                    <a:pt x="454" y="924"/>
                  </a:lnTo>
                  <a:lnTo>
                    <a:pt x="442" y="901"/>
                  </a:lnTo>
                  <a:lnTo>
                    <a:pt x="432" y="877"/>
                  </a:lnTo>
                  <a:lnTo>
                    <a:pt x="412" y="830"/>
                  </a:lnTo>
                  <a:lnTo>
                    <a:pt x="394" y="782"/>
                  </a:lnTo>
                  <a:lnTo>
                    <a:pt x="384" y="758"/>
                  </a:lnTo>
                  <a:lnTo>
                    <a:pt x="373" y="735"/>
                  </a:lnTo>
                  <a:lnTo>
                    <a:pt x="373" y="735"/>
                  </a:lnTo>
                  <a:lnTo>
                    <a:pt x="343" y="672"/>
                  </a:lnTo>
                  <a:lnTo>
                    <a:pt x="310" y="611"/>
                  </a:lnTo>
                  <a:lnTo>
                    <a:pt x="245" y="488"/>
                  </a:lnTo>
                  <a:lnTo>
                    <a:pt x="245" y="488"/>
                  </a:lnTo>
                  <a:lnTo>
                    <a:pt x="232" y="464"/>
                  </a:lnTo>
                  <a:lnTo>
                    <a:pt x="217" y="441"/>
                  </a:lnTo>
                  <a:lnTo>
                    <a:pt x="187" y="395"/>
                  </a:lnTo>
                  <a:lnTo>
                    <a:pt x="173" y="371"/>
                  </a:lnTo>
                  <a:lnTo>
                    <a:pt x="160" y="348"/>
                  </a:lnTo>
                  <a:lnTo>
                    <a:pt x="147" y="324"/>
                  </a:lnTo>
                  <a:lnTo>
                    <a:pt x="135" y="298"/>
                  </a:lnTo>
                  <a:lnTo>
                    <a:pt x="135" y="298"/>
                  </a:lnTo>
                  <a:lnTo>
                    <a:pt x="122" y="264"/>
                  </a:lnTo>
                  <a:lnTo>
                    <a:pt x="110" y="229"/>
                  </a:lnTo>
                  <a:lnTo>
                    <a:pt x="100" y="193"/>
                  </a:lnTo>
                  <a:lnTo>
                    <a:pt x="87" y="158"/>
                  </a:lnTo>
                  <a:lnTo>
                    <a:pt x="87" y="158"/>
                  </a:lnTo>
                  <a:lnTo>
                    <a:pt x="74" y="125"/>
                  </a:lnTo>
                  <a:lnTo>
                    <a:pt x="62" y="91"/>
                  </a:lnTo>
                  <a:lnTo>
                    <a:pt x="55" y="74"/>
                  </a:lnTo>
                  <a:lnTo>
                    <a:pt x="51" y="57"/>
                  </a:lnTo>
                  <a:lnTo>
                    <a:pt x="47" y="40"/>
                  </a:lnTo>
                  <a:lnTo>
                    <a:pt x="46" y="22"/>
                  </a:lnTo>
                  <a:lnTo>
                    <a:pt x="46" y="22"/>
                  </a:lnTo>
                  <a:lnTo>
                    <a:pt x="45" y="17"/>
                  </a:lnTo>
                  <a:lnTo>
                    <a:pt x="44" y="13"/>
                  </a:lnTo>
                  <a:lnTo>
                    <a:pt x="41" y="9"/>
                  </a:lnTo>
                  <a:lnTo>
                    <a:pt x="38" y="5"/>
                  </a:lnTo>
                  <a:lnTo>
                    <a:pt x="34" y="4"/>
                  </a:lnTo>
                  <a:lnTo>
                    <a:pt x="30" y="1"/>
                  </a:lnTo>
                  <a:lnTo>
                    <a:pt x="23" y="0"/>
                  </a:lnTo>
                  <a:lnTo>
                    <a:pt x="13" y="1"/>
                  </a:lnTo>
                  <a:lnTo>
                    <a:pt x="10" y="4"/>
                  </a:lnTo>
                  <a:lnTo>
                    <a:pt x="7" y="5"/>
                  </a:lnTo>
                  <a:lnTo>
                    <a:pt x="4" y="9"/>
                  </a:lnTo>
                  <a:lnTo>
                    <a:pt x="2" y="13"/>
                  </a:lnTo>
                  <a:lnTo>
                    <a:pt x="0" y="17"/>
                  </a:lnTo>
                  <a:lnTo>
                    <a:pt x="0" y="22"/>
                  </a:lnTo>
                  <a:lnTo>
                    <a:pt x="0" y="22"/>
                  </a:lnTo>
                  <a:lnTo>
                    <a:pt x="2" y="36"/>
                  </a:lnTo>
                  <a:lnTo>
                    <a:pt x="4" y="52"/>
                  </a:lnTo>
                  <a:lnTo>
                    <a:pt x="10" y="80"/>
                  </a:lnTo>
                  <a:lnTo>
                    <a:pt x="19" y="108"/>
                  </a:lnTo>
                  <a:lnTo>
                    <a:pt x="29" y="136"/>
                  </a:lnTo>
                  <a:lnTo>
                    <a:pt x="29" y="136"/>
                  </a:lnTo>
                  <a:lnTo>
                    <a:pt x="41" y="167"/>
                  </a:lnTo>
                  <a:lnTo>
                    <a:pt x="51" y="199"/>
                  </a:lnTo>
                  <a:lnTo>
                    <a:pt x="61" y="230"/>
                  </a:lnTo>
                  <a:lnTo>
                    <a:pt x="71" y="261"/>
                  </a:lnTo>
                  <a:lnTo>
                    <a:pt x="71" y="261"/>
                  </a:lnTo>
                  <a:lnTo>
                    <a:pt x="81" y="289"/>
                  </a:lnTo>
                  <a:lnTo>
                    <a:pt x="93" y="315"/>
                  </a:lnTo>
                  <a:lnTo>
                    <a:pt x="118" y="369"/>
                  </a:lnTo>
                  <a:lnTo>
                    <a:pt x="118" y="369"/>
                  </a:lnTo>
                  <a:lnTo>
                    <a:pt x="126" y="383"/>
                  </a:lnTo>
                  <a:lnTo>
                    <a:pt x="134" y="396"/>
                  </a:lnTo>
                  <a:lnTo>
                    <a:pt x="152" y="422"/>
                  </a:lnTo>
                  <a:lnTo>
                    <a:pt x="170" y="448"/>
                  </a:lnTo>
                  <a:lnTo>
                    <a:pt x="178" y="462"/>
                  </a:lnTo>
                  <a:lnTo>
                    <a:pt x="186" y="475"/>
                  </a:lnTo>
                  <a:lnTo>
                    <a:pt x="186" y="475"/>
                  </a:lnTo>
                  <a:lnTo>
                    <a:pt x="202" y="507"/>
                  </a:lnTo>
                  <a:lnTo>
                    <a:pt x="220" y="539"/>
                  </a:lnTo>
                  <a:lnTo>
                    <a:pt x="254" y="601"/>
                  </a:lnTo>
                  <a:lnTo>
                    <a:pt x="254" y="601"/>
                  </a:lnTo>
                  <a:lnTo>
                    <a:pt x="262" y="617"/>
                  </a:lnTo>
                  <a:lnTo>
                    <a:pt x="269" y="635"/>
                  </a:lnTo>
                  <a:lnTo>
                    <a:pt x="283" y="672"/>
                  </a:lnTo>
                  <a:lnTo>
                    <a:pt x="291" y="690"/>
                  </a:lnTo>
                  <a:lnTo>
                    <a:pt x="300" y="709"/>
                  </a:lnTo>
                  <a:lnTo>
                    <a:pt x="309" y="724"/>
                  </a:lnTo>
                  <a:lnTo>
                    <a:pt x="320" y="739"/>
                  </a:lnTo>
                  <a:lnTo>
                    <a:pt x="320" y="739"/>
                  </a:lnTo>
                  <a:lnTo>
                    <a:pt x="326" y="748"/>
                  </a:lnTo>
                  <a:lnTo>
                    <a:pt x="333" y="758"/>
                  </a:lnTo>
                  <a:lnTo>
                    <a:pt x="337" y="770"/>
                  </a:lnTo>
                  <a:lnTo>
                    <a:pt x="339" y="781"/>
                  </a:lnTo>
                  <a:lnTo>
                    <a:pt x="346" y="802"/>
                  </a:lnTo>
                  <a:lnTo>
                    <a:pt x="351" y="812"/>
                  </a:lnTo>
                  <a:lnTo>
                    <a:pt x="356" y="821"/>
                  </a:lnTo>
                  <a:lnTo>
                    <a:pt x="356" y="821"/>
                  </a:lnTo>
                  <a:lnTo>
                    <a:pt x="365" y="836"/>
                  </a:lnTo>
                  <a:lnTo>
                    <a:pt x="373" y="851"/>
                  </a:lnTo>
                  <a:lnTo>
                    <a:pt x="381" y="867"/>
                  </a:lnTo>
                  <a:lnTo>
                    <a:pt x="388" y="883"/>
                  </a:lnTo>
                  <a:lnTo>
                    <a:pt x="399" y="915"/>
                  </a:lnTo>
                  <a:lnTo>
                    <a:pt x="407" y="931"/>
                  </a:lnTo>
                  <a:lnTo>
                    <a:pt x="415" y="947"/>
                  </a:lnTo>
                  <a:lnTo>
                    <a:pt x="415" y="947"/>
                  </a:lnTo>
                  <a:lnTo>
                    <a:pt x="418" y="951"/>
                  </a:lnTo>
                  <a:lnTo>
                    <a:pt x="420" y="955"/>
                  </a:lnTo>
                  <a:lnTo>
                    <a:pt x="424" y="957"/>
                  </a:lnTo>
                  <a:lnTo>
                    <a:pt x="428" y="958"/>
                  </a:lnTo>
                  <a:lnTo>
                    <a:pt x="433" y="958"/>
                  </a:lnTo>
                  <a:lnTo>
                    <a:pt x="437" y="958"/>
                  </a:lnTo>
                  <a:lnTo>
                    <a:pt x="445" y="955"/>
                  </a:lnTo>
                  <a:lnTo>
                    <a:pt x="452" y="949"/>
                  </a:lnTo>
                  <a:lnTo>
                    <a:pt x="454" y="945"/>
                  </a:lnTo>
                  <a:lnTo>
                    <a:pt x="456" y="941"/>
                  </a:lnTo>
                  <a:lnTo>
                    <a:pt x="457" y="938"/>
                  </a:lnTo>
                  <a:lnTo>
                    <a:pt x="457" y="934"/>
                  </a:lnTo>
                  <a:lnTo>
                    <a:pt x="456" y="928"/>
                  </a:lnTo>
                  <a:lnTo>
                    <a:pt x="454" y="924"/>
                  </a:lnTo>
                  <a:lnTo>
                    <a:pt x="454" y="924"/>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3" name="Freeform 404"/>
            <p:cNvSpPr/>
            <p:nvPr/>
          </p:nvSpPr>
          <p:spPr bwMode="auto">
            <a:xfrm>
              <a:off x="5607051" y="1260476"/>
              <a:ext cx="146050" cy="387350"/>
            </a:xfrm>
            <a:custGeom>
              <a:avLst/>
              <a:gdLst/>
              <a:ahLst/>
              <a:cxnLst>
                <a:cxn ang="0">
                  <a:pos x="321" y="22"/>
                </a:cxn>
                <a:cxn ang="0">
                  <a:pos x="310" y="85"/>
                </a:cxn>
                <a:cxn ang="0">
                  <a:pos x="292" y="148"/>
                </a:cxn>
                <a:cxn ang="0">
                  <a:pos x="249" y="271"/>
                </a:cxn>
                <a:cxn ang="0">
                  <a:pos x="229" y="333"/>
                </a:cxn>
                <a:cxn ang="0">
                  <a:pos x="189" y="458"/>
                </a:cxn>
                <a:cxn ang="0">
                  <a:pos x="173" y="520"/>
                </a:cxn>
                <a:cxn ang="0">
                  <a:pos x="166" y="553"/>
                </a:cxn>
                <a:cxn ang="0">
                  <a:pos x="148" y="617"/>
                </a:cxn>
                <a:cxn ang="0">
                  <a:pos x="126" y="680"/>
                </a:cxn>
                <a:cxn ang="0">
                  <a:pos x="98" y="741"/>
                </a:cxn>
                <a:cxn ang="0">
                  <a:pos x="84" y="771"/>
                </a:cxn>
                <a:cxn ang="0">
                  <a:pos x="59" y="812"/>
                </a:cxn>
                <a:cxn ang="0">
                  <a:pos x="30" y="856"/>
                </a:cxn>
                <a:cxn ang="0">
                  <a:pos x="12" y="893"/>
                </a:cxn>
                <a:cxn ang="0">
                  <a:pos x="4" y="917"/>
                </a:cxn>
                <a:cxn ang="0">
                  <a:pos x="0" y="939"/>
                </a:cxn>
                <a:cxn ang="0">
                  <a:pos x="2" y="951"/>
                </a:cxn>
                <a:cxn ang="0">
                  <a:pos x="4" y="960"/>
                </a:cxn>
                <a:cxn ang="0">
                  <a:pos x="11" y="968"/>
                </a:cxn>
                <a:cxn ang="0">
                  <a:pos x="26" y="973"/>
                </a:cxn>
                <a:cxn ang="0">
                  <a:pos x="38" y="969"/>
                </a:cxn>
                <a:cxn ang="0">
                  <a:pos x="45" y="964"/>
                </a:cxn>
                <a:cxn ang="0">
                  <a:pos x="47" y="956"/>
                </a:cxn>
                <a:cxn ang="0">
                  <a:pos x="47" y="951"/>
                </a:cxn>
                <a:cxn ang="0">
                  <a:pos x="50" y="928"/>
                </a:cxn>
                <a:cxn ang="0">
                  <a:pos x="59" y="905"/>
                </a:cxn>
                <a:cxn ang="0">
                  <a:pos x="84" y="862"/>
                </a:cxn>
                <a:cxn ang="0">
                  <a:pos x="119" y="802"/>
                </a:cxn>
                <a:cxn ang="0">
                  <a:pos x="151" y="739"/>
                </a:cxn>
                <a:cxn ang="0">
                  <a:pos x="164" y="713"/>
                </a:cxn>
                <a:cxn ang="0">
                  <a:pos x="185" y="658"/>
                </a:cxn>
                <a:cxn ang="0">
                  <a:pos x="202" y="601"/>
                </a:cxn>
                <a:cxn ang="0">
                  <a:pos x="221" y="515"/>
                </a:cxn>
                <a:cxn ang="0">
                  <a:pos x="229" y="484"/>
                </a:cxn>
                <a:cxn ang="0">
                  <a:pos x="246" y="421"/>
                </a:cxn>
                <a:cxn ang="0">
                  <a:pos x="278" y="328"/>
                </a:cxn>
                <a:cxn ang="0">
                  <a:pos x="299" y="265"/>
                </a:cxn>
                <a:cxn ang="0">
                  <a:pos x="339" y="145"/>
                </a:cxn>
                <a:cxn ang="0">
                  <a:pos x="357" y="84"/>
                </a:cxn>
                <a:cxn ang="0">
                  <a:pos x="367" y="22"/>
                </a:cxn>
                <a:cxn ang="0">
                  <a:pos x="367" y="17"/>
                </a:cxn>
                <a:cxn ang="0">
                  <a:pos x="364" y="9"/>
                </a:cxn>
                <a:cxn ang="0">
                  <a:pos x="357" y="4"/>
                </a:cxn>
                <a:cxn ang="0">
                  <a:pos x="346" y="0"/>
                </a:cxn>
                <a:cxn ang="0">
                  <a:pos x="333" y="4"/>
                </a:cxn>
                <a:cxn ang="0">
                  <a:pos x="326" y="9"/>
                </a:cxn>
                <a:cxn ang="0">
                  <a:pos x="322" y="17"/>
                </a:cxn>
                <a:cxn ang="0">
                  <a:pos x="321" y="22"/>
                </a:cxn>
              </a:cxnLst>
              <a:rect l="0" t="0" r="r" b="b"/>
              <a:pathLst>
                <a:path w="367" h="973">
                  <a:moveTo>
                    <a:pt x="321" y="22"/>
                  </a:moveTo>
                  <a:lnTo>
                    <a:pt x="321" y="22"/>
                  </a:lnTo>
                  <a:lnTo>
                    <a:pt x="317" y="53"/>
                  </a:lnTo>
                  <a:lnTo>
                    <a:pt x="310" y="85"/>
                  </a:lnTo>
                  <a:lnTo>
                    <a:pt x="302" y="116"/>
                  </a:lnTo>
                  <a:lnTo>
                    <a:pt x="292" y="148"/>
                  </a:lnTo>
                  <a:lnTo>
                    <a:pt x="270" y="210"/>
                  </a:lnTo>
                  <a:lnTo>
                    <a:pt x="249" y="271"/>
                  </a:lnTo>
                  <a:lnTo>
                    <a:pt x="249" y="271"/>
                  </a:lnTo>
                  <a:lnTo>
                    <a:pt x="229" y="333"/>
                  </a:lnTo>
                  <a:lnTo>
                    <a:pt x="208" y="395"/>
                  </a:lnTo>
                  <a:lnTo>
                    <a:pt x="189" y="458"/>
                  </a:lnTo>
                  <a:lnTo>
                    <a:pt x="181" y="489"/>
                  </a:lnTo>
                  <a:lnTo>
                    <a:pt x="173" y="520"/>
                  </a:lnTo>
                  <a:lnTo>
                    <a:pt x="173" y="520"/>
                  </a:lnTo>
                  <a:lnTo>
                    <a:pt x="166" y="553"/>
                  </a:lnTo>
                  <a:lnTo>
                    <a:pt x="157" y="586"/>
                  </a:lnTo>
                  <a:lnTo>
                    <a:pt x="148" y="617"/>
                  </a:lnTo>
                  <a:lnTo>
                    <a:pt x="138" y="650"/>
                  </a:lnTo>
                  <a:lnTo>
                    <a:pt x="126" y="680"/>
                  </a:lnTo>
                  <a:lnTo>
                    <a:pt x="113" y="711"/>
                  </a:lnTo>
                  <a:lnTo>
                    <a:pt x="98" y="741"/>
                  </a:lnTo>
                  <a:lnTo>
                    <a:pt x="84" y="771"/>
                  </a:lnTo>
                  <a:lnTo>
                    <a:pt x="84" y="771"/>
                  </a:lnTo>
                  <a:lnTo>
                    <a:pt x="72" y="791"/>
                  </a:lnTo>
                  <a:lnTo>
                    <a:pt x="59" y="812"/>
                  </a:lnTo>
                  <a:lnTo>
                    <a:pt x="45" y="834"/>
                  </a:lnTo>
                  <a:lnTo>
                    <a:pt x="30" y="856"/>
                  </a:lnTo>
                  <a:lnTo>
                    <a:pt x="17" y="880"/>
                  </a:lnTo>
                  <a:lnTo>
                    <a:pt x="12" y="893"/>
                  </a:lnTo>
                  <a:lnTo>
                    <a:pt x="8" y="905"/>
                  </a:lnTo>
                  <a:lnTo>
                    <a:pt x="4" y="917"/>
                  </a:lnTo>
                  <a:lnTo>
                    <a:pt x="2" y="928"/>
                  </a:lnTo>
                  <a:lnTo>
                    <a:pt x="0" y="939"/>
                  </a:lnTo>
                  <a:lnTo>
                    <a:pt x="2" y="951"/>
                  </a:lnTo>
                  <a:lnTo>
                    <a:pt x="2" y="951"/>
                  </a:lnTo>
                  <a:lnTo>
                    <a:pt x="3" y="956"/>
                  </a:lnTo>
                  <a:lnTo>
                    <a:pt x="4" y="960"/>
                  </a:lnTo>
                  <a:lnTo>
                    <a:pt x="7" y="964"/>
                  </a:lnTo>
                  <a:lnTo>
                    <a:pt x="11" y="968"/>
                  </a:lnTo>
                  <a:lnTo>
                    <a:pt x="17" y="972"/>
                  </a:lnTo>
                  <a:lnTo>
                    <a:pt x="26" y="973"/>
                  </a:lnTo>
                  <a:lnTo>
                    <a:pt x="34" y="972"/>
                  </a:lnTo>
                  <a:lnTo>
                    <a:pt x="38" y="969"/>
                  </a:lnTo>
                  <a:lnTo>
                    <a:pt x="42" y="968"/>
                  </a:lnTo>
                  <a:lnTo>
                    <a:pt x="45" y="964"/>
                  </a:lnTo>
                  <a:lnTo>
                    <a:pt x="46" y="960"/>
                  </a:lnTo>
                  <a:lnTo>
                    <a:pt x="47" y="956"/>
                  </a:lnTo>
                  <a:lnTo>
                    <a:pt x="47" y="951"/>
                  </a:lnTo>
                  <a:lnTo>
                    <a:pt x="47" y="951"/>
                  </a:lnTo>
                  <a:lnTo>
                    <a:pt x="47" y="940"/>
                  </a:lnTo>
                  <a:lnTo>
                    <a:pt x="50" y="928"/>
                  </a:lnTo>
                  <a:lnTo>
                    <a:pt x="54" y="917"/>
                  </a:lnTo>
                  <a:lnTo>
                    <a:pt x="59" y="905"/>
                  </a:lnTo>
                  <a:lnTo>
                    <a:pt x="72" y="881"/>
                  </a:lnTo>
                  <a:lnTo>
                    <a:pt x="84" y="862"/>
                  </a:lnTo>
                  <a:lnTo>
                    <a:pt x="84" y="862"/>
                  </a:lnTo>
                  <a:lnTo>
                    <a:pt x="119" y="802"/>
                  </a:lnTo>
                  <a:lnTo>
                    <a:pt x="135" y="770"/>
                  </a:lnTo>
                  <a:lnTo>
                    <a:pt x="151" y="739"/>
                  </a:lnTo>
                  <a:lnTo>
                    <a:pt x="151" y="739"/>
                  </a:lnTo>
                  <a:lnTo>
                    <a:pt x="164" y="713"/>
                  </a:lnTo>
                  <a:lnTo>
                    <a:pt x="174" y="685"/>
                  </a:lnTo>
                  <a:lnTo>
                    <a:pt x="185" y="658"/>
                  </a:lnTo>
                  <a:lnTo>
                    <a:pt x="193" y="629"/>
                  </a:lnTo>
                  <a:lnTo>
                    <a:pt x="202" y="601"/>
                  </a:lnTo>
                  <a:lnTo>
                    <a:pt x="208" y="573"/>
                  </a:lnTo>
                  <a:lnTo>
                    <a:pt x="221" y="515"/>
                  </a:lnTo>
                  <a:lnTo>
                    <a:pt x="221" y="515"/>
                  </a:lnTo>
                  <a:lnTo>
                    <a:pt x="229" y="484"/>
                  </a:lnTo>
                  <a:lnTo>
                    <a:pt x="237" y="452"/>
                  </a:lnTo>
                  <a:lnTo>
                    <a:pt x="246" y="421"/>
                  </a:lnTo>
                  <a:lnTo>
                    <a:pt x="257" y="390"/>
                  </a:lnTo>
                  <a:lnTo>
                    <a:pt x="278" y="328"/>
                  </a:lnTo>
                  <a:lnTo>
                    <a:pt x="299" y="265"/>
                  </a:lnTo>
                  <a:lnTo>
                    <a:pt x="299" y="265"/>
                  </a:lnTo>
                  <a:lnTo>
                    <a:pt x="320" y="207"/>
                  </a:lnTo>
                  <a:lnTo>
                    <a:pt x="339" y="145"/>
                  </a:lnTo>
                  <a:lnTo>
                    <a:pt x="350" y="115"/>
                  </a:lnTo>
                  <a:lnTo>
                    <a:pt x="357" y="84"/>
                  </a:lnTo>
                  <a:lnTo>
                    <a:pt x="363" y="53"/>
                  </a:lnTo>
                  <a:lnTo>
                    <a:pt x="367" y="22"/>
                  </a:lnTo>
                  <a:lnTo>
                    <a:pt x="367" y="22"/>
                  </a:lnTo>
                  <a:lnTo>
                    <a:pt x="367" y="17"/>
                  </a:lnTo>
                  <a:lnTo>
                    <a:pt x="365" y="13"/>
                  </a:lnTo>
                  <a:lnTo>
                    <a:pt x="364" y="9"/>
                  </a:lnTo>
                  <a:lnTo>
                    <a:pt x="361" y="5"/>
                  </a:lnTo>
                  <a:lnTo>
                    <a:pt x="357" y="4"/>
                  </a:lnTo>
                  <a:lnTo>
                    <a:pt x="354" y="1"/>
                  </a:lnTo>
                  <a:lnTo>
                    <a:pt x="346" y="0"/>
                  </a:lnTo>
                  <a:lnTo>
                    <a:pt x="337" y="1"/>
                  </a:lnTo>
                  <a:lnTo>
                    <a:pt x="333" y="4"/>
                  </a:lnTo>
                  <a:lnTo>
                    <a:pt x="330" y="5"/>
                  </a:lnTo>
                  <a:lnTo>
                    <a:pt x="326" y="9"/>
                  </a:lnTo>
                  <a:lnTo>
                    <a:pt x="323" y="13"/>
                  </a:lnTo>
                  <a:lnTo>
                    <a:pt x="322" y="17"/>
                  </a:lnTo>
                  <a:lnTo>
                    <a:pt x="321" y="22"/>
                  </a:lnTo>
                  <a:lnTo>
                    <a:pt x="321" y="2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4" name="Freeform 405"/>
            <p:cNvSpPr/>
            <p:nvPr/>
          </p:nvSpPr>
          <p:spPr bwMode="auto">
            <a:xfrm>
              <a:off x="5372101" y="1096963"/>
              <a:ext cx="247650" cy="176213"/>
            </a:xfrm>
            <a:custGeom>
              <a:avLst/>
              <a:gdLst/>
              <a:ahLst/>
              <a:cxnLst>
                <a:cxn ang="0">
                  <a:pos x="586" y="6"/>
                </a:cxn>
                <a:cxn ang="0">
                  <a:pos x="529" y="63"/>
                </a:cxn>
                <a:cxn ang="0">
                  <a:pos x="407" y="169"/>
                </a:cxn>
                <a:cxn ang="0">
                  <a:pos x="346" y="220"/>
                </a:cxn>
                <a:cxn ang="0">
                  <a:pos x="321" y="243"/>
                </a:cxn>
                <a:cxn ang="0">
                  <a:pos x="276" y="293"/>
                </a:cxn>
                <a:cxn ang="0">
                  <a:pos x="253" y="316"/>
                </a:cxn>
                <a:cxn ang="0">
                  <a:pos x="241" y="328"/>
                </a:cxn>
                <a:cxn ang="0">
                  <a:pos x="210" y="367"/>
                </a:cxn>
                <a:cxn ang="0">
                  <a:pos x="198" y="379"/>
                </a:cxn>
                <a:cxn ang="0">
                  <a:pos x="186" y="390"/>
                </a:cxn>
                <a:cxn ang="0">
                  <a:pos x="180" y="384"/>
                </a:cxn>
                <a:cxn ang="0">
                  <a:pos x="169" y="341"/>
                </a:cxn>
                <a:cxn ang="0">
                  <a:pos x="146" y="256"/>
                </a:cxn>
                <a:cxn ang="0">
                  <a:pos x="131" y="216"/>
                </a:cxn>
                <a:cxn ang="0">
                  <a:pos x="92" y="115"/>
                </a:cxn>
                <a:cxn ang="0">
                  <a:pos x="70" y="64"/>
                </a:cxn>
                <a:cxn ang="0">
                  <a:pos x="44" y="20"/>
                </a:cxn>
                <a:cxn ang="0">
                  <a:pos x="41" y="16"/>
                </a:cxn>
                <a:cxn ang="0">
                  <a:pos x="33" y="10"/>
                </a:cxn>
                <a:cxn ang="0">
                  <a:pos x="24" y="9"/>
                </a:cxn>
                <a:cxn ang="0">
                  <a:pos x="12" y="13"/>
                </a:cxn>
                <a:cxn ang="0">
                  <a:pos x="3" y="21"/>
                </a:cxn>
                <a:cxn ang="0">
                  <a:pos x="0" y="29"/>
                </a:cxn>
                <a:cxn ang="0">
                  <a:pos x="2" y="38"/>
                </a:cxn>
                <a:cxn ang="0">
                  <a:pos x="4" y="42"/>
                </a:cxn>
                <a:cxn ang="0">
                  <a:pos x="28" y="84"/>
                </a:cxn>
                <a:cxn ang="0">
                  <a:pos x="45" y="128"/>
                </a:cxn>
                <a:cxn ang="0">
                  <a:pos x="71" y="196"/>
                </a:cxn>
                <a:cxn ang="0">
                  <a:pos x="82" y="217"/>
                </a:cxn>
                <a:cxn ang="0">
                  <a:pos x="102" y="264"/>
                </a:cxn>
                <a:cxn ang="0">
                  <a:pos x="117" y="315"/>
                </a:cxn>
                <a:cxn ang="0">
                  <a:pos x="139" y="417"/>
                </a:cxn>
                <a:cxn ang="0">
                  <a:pos x="142" y="422"/>
                </a:cxn>
                <a:cxn ang="0">
                  <a:pos x="148" y="430"/>
                </a:cxn>
                <a:cxn ang="0">
                  <a:pos x="157" y="434"/>
                </a:cxn>
                <a:cxn ang="0">
                  <a:pos x="168" y="433"/>
                </a:cxn>
                <a:cxn ang="0">
                  <a:pos x="173" y="430"/>
                </a:cxn>
                <a:cxn ang="0">
                  <a:pos x="181" y="438"/>
                </a:cxn>
                <a:cxn ang="0">
                  <a:pos x="191" y="442"/>
                </a:cxn>
                <a:cxn ang="0">
                  <a:pos x="203" y="439"/>
                </a:cxn>
                <a:cxn ang="0">
                  <a:pos x="211" y="430"/>
                </a:cxn>
                <a:cxn ang="0">
                  <a:pos x="215" y="425"/>
                </a:cxn>
                <a:cxn ang="0">
                  <a:pos x="231" y="408"/>
                </a:cxn>
                <a:cxn ang="0">
                  <a:pos x="252" y="387"/>
                </a:cxn>
                <a:cxn ang="0">
                  <a:pos x="274" y="361"/>
                </a:cxn>
                <a:cxn ang="0">
                  <a:pos x="299" y="336"/>
                </a:cxn>
                <a:cxn ang="0">
                  <a:pos x="312" y="326"/>
                </a:cxn>
                <a:cxn ang="0">
                  <a:pos x="344" y="289"/>
                </a:cxn>
                <a:cxn ang="0">
                  <a:pos x="378" y="252"/>
                </a:cxn>
                <a:cxn ang="0">
                  <a:pos x="392" y="241"/>
                </a:cxn>
                <a:cxn ang="0">
                  <a:pos x="508" y="142"/>
                </a:cxn>
                <a:cxn ang="0">
                  <a:pos x="619" y="39"/>
                </a:cxn>
                <a:cxn ang="0">
                  <a:pos x="622" y="35"/>
                </a:cxn>
                <a:cxn ang="0">
                  <a:pos x="626" y="27"/>
                </a:cxn>
                <a:cxn ang="0">
                  <a:pos x="624" y="18"/>
                </a:cxn>
                <a:cxn ang="0">
                  <a:pos x="619" y="8"/>
                </a:cxn>
                <a:cxn ang="0">
                  <a:pos x="607" y="1"/>
                </a:cxn>
                <a:cxn ang="0">
                  <a:pos x="600" y="0"/>
                </a:cxn>
                <a:cxn ang="0">
                  <a:pos x="590" y="4"/>
                </a:cxn>
                <a:cxn ang="0">
                  <a:pos x="586" y="6"/>
                </a:cxn>
              </a:cxnLst>
              <a:rect l="0" t="0" r="r" b="b"/>
              <a:pathLst>
                <a:path w="626" h="442">
                  <a:moveTo>
                    <a:pt x="586" y="6"/>
                  </a:moveTo>
                  <a:lnTo>
                    <a:pt x="586" y="6"/>
                  </a:lnTo>
                  <a:lnTo>
                    <a:pt x="558" y="35"/>
                  </a:lnTo>
                  <a:lnTo>
                    <a:pt x="529" y="63"/>
                  </a:lnTo>
                  <a:lnTo>
                    <a:pt x="469" y="116"/>
                  </a:lnTo>
                  <a:lnTo>
                    <a:pt x="407" y="169"/>
                  </a:lnTo>
                  <a:lnTo>
                    <a:pt x="346" y="220"/>
                  </a:lnTo>
                  <a:lnTo>
                    <a:pt x="346" y="220"/>
                  </a:lnTo>
                  <a:lnTo>
                    <a:pt x="333" y="231"/>
                  </a:lnTo>
                  <a:lnTo>
                    <a:pt x="321" y="243"/>
                  </a:lnTo>
                  <a:lnTo>
                    <a:pt x="299" y="268"/>
                  </a:lnTo>
                  <a:lnTo>
                    <a:pt x="276" y="293"/>
                  </a:lnTo>
                  <a:lnTo>
                    <a:pt x="265" y="305"/>
                  </a:lnTo>
                  <a:lnTo>
                    <a:pt x="253" y="316"/>
                  </a:lnTo>
                  <a:lnTo>
                    <a:pt x="253" y="316"/>
                  </a:lnTo>
                  <a:lnTo>
                    <a:pt x="241" y="328"/>
                  </a:lnTo>
                  <a:lnTo>
                    <a:pt x="231" y="341"/>
                  </a:lnTo>
                  <a:lnTo>
                    <a:pt x="210" y="367"/>
                  </a:lnTo>
                  <a:lnTo>
                    <a:pt x="210" y="367"/>
                  </a:lnTo>
                  <a:lnTo>
                    <a:pt x="198" y="379"/>
                  </a:lnTo>
                  <a:lnTo>
                    <a:pt x="186" y="390"/>
                  </a:lnTo>
                  <a:lnTo>
                    <a:pt x="186" y="390"/>
                  </a:lnTo>
                  <a:lnTo>
                    <a:pt x="184" y="387"/>
                  </a:lnTo>
                  <a:lnTo>
                    <a:pt x="180" y="384"/>
                  </a:lnTo>
                  <a:lnTo>
                    <a:pt x="180" y="384"/>
                  </a:lnTo>
                  <a:lnTo>
                    <a:pt x="169" y="341"/>
                  </a:lnTo>
                  <a:lnTo>
                    <a:pt x="159" y="298"/>
                  </a:lnTo>
                  <a:lnTo>
                    <a:pt x="146" y="256"/>
                  </a:lnTo>
                  <a:lnTo>
                    <a:pt x="131" y="216"/>
                  </a:lnTo>
                  <a:lnTo>
                    <a:pt x="131" y="216"/>
                  </a:lnTo>
                  <a:lnTo>
                    <a:pt x="112" y="166"/>
                  </a:lnTo>
                  <a:lnTo>
                    <a:pt x="92" y="115"/>
                  </a:lnTo>
                  <a:lnTo>
                    <a:pt x="82" y="89"/>
                  </a:lnTo>
                  <a:lnTo>
                    <a:pt x="70" y="64"/>
                  </a:lnTo>
                  <a:lnTo>
                    <a:pt x="58" y="40"/>
                  </a:lnTo>
                  <a:lnTo>
                    <a:pt x="44" y="20"/>
                  </a:lnTo>
                  <a:lnTo>
                    <a:pt x="44" y="20"/>
                  </a:lnTo>
                  <a:lnTo>
                    <a:pt x="41" y="16"/>
                  </a:lnTo>
                  <a:lnTo>
                    <a:pt x="37" y="12"/>
                  </a:lnTo>
                  <a:lnTo>
                    <a:pt x="33" y="10"/>
                  </a:lnTo>
                  <a:lnTo>
                    <a:pt x="28" y="9"/>
                  </a:lnTo>
                  <a:lnTo>
                    <a:pt x="24" y="9"/>
                  </a:lnTo>
                  <a:lnTo>
                    <a:pt x="20" y="9"/>
                  </a:lnTo>
                  <a:lnTo>
                    <a:pt x="12" y="13"/>
                  </a:lnTo>
                  <a:lnTo>
                    <a:pt x="6" y="18"/>
                  </a:lnTo>
                  <a:lnTo>
                    <a:pt x="3" y="21"/>
                  </a:lnTo>
                  <a:lnTo>
                    <a:pt x="2" y="25"/>
                  </a:lnTo>
                  <a:lnTo>
                    <a:pt x="0" y="29"/>
                  </a:lnTo>
                  <a:lnTo>
                    <a:pt x="0" y="34"/>
                  </a:lnTo>
                  <a:lnTo>
                    <a:pt x="2" y="38"/>
                  </a:lnTo>
                  <a:lnTo>
                    <a:pt x="4" y="42"/>
                  </a:lnTo>
                  <a:lnTo>
                    <a:pt x="4" y="42"/>
                  </a:lnTo>
                  <a:lnTo>
                    <a:pt x="17" y="63"/>
                  </a:lnTo>
                  <a:lnTo>
                    <a:pt x="28" y="84"/>
                  </a:lnTo>
                  <a:lnTo>
                    <a:pt x="37" y="106"/>
                  </a:lnTo>
                  <a:lnTo>
                    <a:pt x="45" y="128"/>
                  </a:lnTo>
                  <a:lnTo>
                    <a:pt x="62" y="174"/>
                  </a:lnTo>
                  <a:lnTo>
                    <a:pt x="71" y="196"/>
                  </a:lnTo>
                  <a:lnTo>
                    <a:pt x="82" y="217"/>
                  </a:lnTo>
                  <a:lnTo>
                    <a:pt x="82" y="217"/>
                  </a:lnTo>
                  <a:lnTo>
                    <a:pt x="92" y="239"/>
                  </a:lnTo>
                  <a:lnTo>
                    <a:pt x="102" y="264"/>
                  </a:lnTo>
                  <a:lnTo>
                    <a:pt x="110" y="289"/>
                  </a:lnTo>
                  <a:lnTo>
                    <a:pt x="117" y="315"/>
                  </a:lnTo>
                  <a:lnTo>
                    <a:pt x="130" y="367"/>
                  </a:lnTo>
                  <a:lnTo>
                    <a:pt x="139" y="417"/>
                  </a:lnTo>
                  <a:lnTo>
                    <a:pt x="139" y="417"/>
                  </a:lnTo>
                  <a:lnTo>
                    <a:pt x="142" y="422"/>
                  </a:lnTo>
                  <a:lnTo>
                    <a:pt x="144" y="426"/>
                  </a:lnTo>
                  <a:lnTo>
                    <a:pt x="148" y="430"/>
                  </a:lnTo>
                  <a:lnTo>
                    <a:pt x="152" y="433"/>
                  </a:lnTo>
                  <a:lnTo>
                    <a:pt x="157" y="434"/>
                  </a:lnTo>
                  <a:lnTo>
                    <a:pt x="163" y="434"/>
                  </a:lnTo>
                  <a:lnTo>
                    <a:pt x="168" y="433"/>
                  </a:lnTo>
                  <a:lnTo>
                    <a:pt x="173" y="430"/>
                  </a:lnTo>
                  <a:lnTo>
                    <a:pt x="173" y="430"/>
                  </a:lnTo>
                  <a:lnTo>
                    <a:pt x="177" y="435"/>
                  </a:lnTo>
                  <a:lnTo>
                    <a:pt x="181" y="438"/>
                  </a:lnTo>
                  <a:lnTo>
                    <a:pt x="186" y="441"/>
                  </a:lnTo>
                  <a:lnTo>
                    <a:pt x="191" y="442"/>
                  </a:lnTo>
                  <a:lnTo>
                    <a:pt x="198" y="441"/>
                  </a:lnTo>
                  <a:lnTo>
                    <a:pt x="203" y="439"/>
                  </a:lnTo>
                  <a:lnTo>
                    <a:pt x="207" y="435"/>
                  </a:lnTo>
                  <a:lnTo>
                    <a:pt x="211" y="430"/>
                  </a:lnTo>
                  <a:lnTo>
                    <a:pt x="211" y="430"/>
                  </a:lnTo>
                  <a:lnTo>
                    <a:pt x="215" y="425"/>
                  </a:lnTo>
                  <a:lnTo>
                    <a:pt x="220" y="420"/>
                  </a:lnTo>
                  <a:lnTo>
                    <a:pt x="231" y="408"/>
                  </a:lnTo>
                  <a:lnTo>
                    <a:pt x="242" y="397"/>
                  </a:lnTo>
                  <a:lnTo>
                    <a:pt x="252" y="387"/>
                  </a:lnTo>
                  <a:lnTo>
                    <a:pt x="252" y="387"/>
                  </a:lnTo>
                  <a:lnTo>
                    <a:pt x="274" y="361"/>
                  </a:lnTo>
                  <a:lnTo>
                    <a:pt x="287" y="348"/>
                  </a:lnTo>
                  <a:lnTo>
                    <a:pt x="299" y="336"/>
                  </a:lnTo>
                  <a:lnTo>
                    <a:pt x="299" y="336"/>
                  </a:lnTo>
                  <a:lnTo>
                    <a:pt x="312" y="326"/>
                  </a:lnTo>
                  <a:lnTo>
                    <a:pt x="322" y="314"/>
                  </a:lnTo>
                  <a:lnTo>
                    <a:pt x="344" y="289"/>
                  </a:lnTo>
                  <a:lnTo>
                    <a:pt x="367" y="264"/>
                  </a:lnTo>
                  <a:lnTo>
                    <a:pt x="378" y="252"/>
                  </a:lnTo>
                  <a:lnTo>
                    <a:pt x="392" y="241"/>
                  </a:lnTo>
                  <a:lnTo>
                    <a:pt x="392" y="241"/>
                  </a:lnTo>
                  <a:lnTo>
                    <a:pt x="450" y="192"/>
                  </a:lnTo>
                  <a:lnTo>
                    <a:pt x="508" y="142"/>
                  </a:lnTo>
                  <a:lnTo>
                    <a:pt x="564" y="91"/>
                  </a:lnTo>
                  <a:lnTo>
                    <a:pt x="619" y="39"/>
                  </a:lnTo>
                  <a:lnTo>
                    <a:pt x="619" y="39"/>
                  </a:lnTo>
                  <a:lnTo>
                    <a:pt x="622" y="35"/>
                  </a:lnTo>
                  <a:lnTo>
                    <a:pt x="624" y="31"/>
                  </a:lnTo>
                  <a:lnTo>
                    <a:pt x="626" y="27"/>
                  </a:lnTo>
                  <a:lnTo>
                    <a:pt x="626" y="22"/>
                  </a:lnTo>
                  <a:lnTo>
                    <a:pt x="624" y="18"/>
                  </a:lnTo>
                  <a:lnTo>
                    <a:pt x="623" y="14"/>
                  </a:lnTo>
                  <a:lnTo>
                    <a:pt x="619" y="8"/>
                  </a:lnTo>
                  <a:lnTo>
                    <a:pt x="611" y="3"/>
                  </a:lnTo>
                  <a:lnTo>
                    <a:pt x="607" y="1"/>
                  </a:lnTo>
                  <a:lnTo>
                    <a:pt x="603" y="0"/>
                  </a:lnTo>
                  <a:lnTo>
                    <a:pt x="600" y="0"/>
                  </a:lnTo>
                  <a:lnTo>
                    <a:pt x="596" y="1"/>
                  </a:lnTo>
                  <a:lnTo>
                    <a:pt x="590" y="4"/>
                  </a:lnTo>
                  <a:lnTo>
                    <a:pt x="586" y="6"/>
                  </a:lnTo>
                  <a:lnTo>
                    <a:pt x="586" y="6"/>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35" name="Freeform 407"/>
            <p:cNvSpPr/>
            <p:nvPr/>
          </p:nvSpPr>
          <p:spPr bwMode="auto">
            <a:xfrm>
              <a:off x="5599113" y="1095375"/>
              <a:ext cx="249238" cy="177800"/>
            </a:xfrm>
            <a:custGeom>
              <a:avLst/>
              <a:gdLst/>
              <a:ahLst/>
              <a:cxnLst>
                <a:cxn ang="0">
                  <a:pos x="577" y="76"/>
                </a:cxn>
                <a:cxn ang="0">
                  <a:pos x="538" y="154"/>
                </a:cxn>
                <a:cxn ang="0">
                  <a:pos x="474" y="255"/>
                </a:cxn>
                <a:cxn ang="0">
                  <a:pos x="426" y="320"/>
                </a:cxn>
                <a:cxn ang="0">
                  <a:pos x="403" y="358"/>
                </a:cxn>
                <a:cxn ang="0">
                  <a:pos x="382" y="385"/>
                </a:cxn>
                <a:cxn ang="0">
                  <a:pos x="367" y="394"/>
                </a:cxn>
                <a:cxn ang="0">
                  <a:pos x="348" y="386"/>
                </a:cxn>
                <a:cxn ang="0">
                  <a:pos x="317" y="344"/>
                </a:cxn>
                <a:cxn ang="0">
                  <a:pos x="278" y="286"/>
                </a:cxn>
                <a:cxn ang="0">
                  <a:pos x="224" y="225"/>
                </a:cxn>
                <a:cxn ang="0">
                  <a:pos x="151" y="140"/>
                </a:cxn>
                <a:cxn ang="0">
                  <a:pos x="99" y="72"/>
                </a:cxn>
                <a:cxn ang="0">
                  <a:pos x="59" y="35"/>
                </a:cxn>
                <a:cxn ang="0">
                  <a:pos x="49" y="22"/>
                </a:cxn>
                <a:cxn ang="0">
                  <a:pos x="38" y="8"/>
                </a:cxn>
                <a:cxn ang="0">
                  <a:pos x="27" y="0"/>
                </a:cxn>
                <a:cxn ang="0">
                  <a:pos x="15" y="1"/>
                </a:cxn>
                <a:cxn ang="0">
                  <a:pos x="2" y="18"/>
                </a:cxn>
                <a:cxn ang="0">
                  <a:pos x="2" y="31"/>
                </a:cxn>
                <a:cxn ang="0">
                  <a:pos x="6" y="39"/>
                </a:cxn>
                <a:cxn ang="0">
                  <a:pos x="122" y="178"/>
                </a:cxn>
                <a:cxn ang="0">
                  <a:pos x="182" y="247"/>
                </a:cxn>
                <a:cxn ang="0">
                  <a:pos x="246" y="319"/>
                </a:cxn>
                <a:cxn ang="0">
                  <a:pos x="266" y="352"/>
                </a:cxn>
                <a:cxn ang="0">
                  <a:pos x="287" y="387"/>
                </a:cxn>
                <a:cxn ang="0">
                  <a:pos x="326" y="430"/>
                </a:cxn>
                <a:cxn ang="0">
                  <a:pos x="346" y="446"/>
                </a:cxn>
                <a:cxn ang="0">
                  <a:pos x="359" y="449"/>
                </a:cxn>
                <a:cxn ang="0">
                  <a:pos x="375" y="441"/>
                </a:cxn>
                <a:cxn ang="0">
                  <a:pos x="392" y="438"/>
                </a:cxn>
                <a:cxn ang="0">
                  <a:pos x="401" y="430"/>
                </a:cxn>
                <a:cxn ang="0">
                  <a:pos x="411" y="419"/>
                </a:cxn>
                <a:cxn ang="0">
                  <a:pos x="435" y="390"/>
                </a:cxn>
                <a:cxn ang="0">
                  <a:pos x="499" y="301"/>
                </a:cxn>
                <a:cxn ang="0">
                  <a:pos x="535" y="243"/>
                </a:cxn>
                <a:cxn ang="0">
                  <a:pos x="606" y="124"/>
                </a:cxn>
                <a:cxn ang="0">
                  <a:pos x="631" y="60"/>
                </a:cxn>
                <a:cxn ang="0">
                  <a:pos x="631" y="50"/>
                </a:cxn>
                <a:cxn ang="0">
                  <a:pos x="626" y="39"/>
                </a:cxn>
                <a:cxn ang="0">
                  <a:pos x="606" y="31"/>
                </a:cxn>
                <a:cxn ang="0">
                  <a:pos x="594" y="35"/>
                </a:cxn>
                <a:cxn ang="0">
                  <a:pos x="586" y="48"/>
                </a:cxn>
              </a:cxnLst>
              <a:rect l="0" t="0" r="r" b="b"/>
              <a:pathLst>
                <a:path w="631" h="449">
                  <a:moveTo>
                    <a:pt x="586" y="48"/>
                  </a:moveTo>
                  <a:lnTo>
                    <a:pt x="586" y="48"/>
                  </a:lnTo>
                  <a:lnTo>
                    <a:pt x="577" y="76"/>
                  </a:lnTo>
                  <a:lnTo>
                    <a:pt x="567" y="102"/>
                  </a:lnTo>
                  <a:lnTo>
                    <a:pt x="552" y="130"/>
                  </a:lnTo>
                  <a:lnTo>
                    <a:pt x="538" y="154"/>
                  </a:lnTo>
                  <a:lnTo>
                    <a:pt x="507" y="205"/>
                  </a:lnTo>
                  <a:lnTo>
                    <a:pt x="474" y="255"/>
                  </a:lnTo>
                  <a:lnTo>
                    <a:pt x="474" y="255"/>
                  </a:lnTo>
                  <a:lnTo>
                    <a:pt x="463" y="272"/>
                  </a:lnTo>
                  <a:lnTo>
                    <a:pt x="452" y="288"/>
                  </a:lnTo>
                  <a:lnTo>
                    <a:pt x="426" y="320"/>
                  </a:lnTo>
                  <a:lnTo>
                    <a:pt x="426" y="320"/>
                  </a:lnTo>
                  <a:lnTo>
                    <a:pt x="415" y="337"/>
                  </a:lnTo>
                  <a:lnTo>
                    <a:pt x="403" y="358"/>
                  </a:lnTo>
                  <a:lnTo>
                    <a:pt x="397" y="369"/>
                  </a:lnTo>
                  <a:lnTo>
                    <a:pt x="389" y="378"/>
                  </a:lnTo>
                  <a:lnTo>
                    <a:pt x="382" y="385"/>
                  </a:lnTo>
                  <a:lnTo>
                    <a:pt x="375" y="390"/>
                  </a:lnTo>
                  <a:lnTo>
                    <a:pt x="375" y="390"/>
                  </a:lnTo>
                  <a:lnTo>
                    <a:pt x="367" y="394"/>
                  </a:lnTo>
                  <a:lnTo>
                    <a:pt x="361" y="399"/>
                  </a:lnTo>
                  <a:lnTo>
                    <a:pt x="361" y="399"/>
                  </a:lnTo>
                  <a:lnTo>
                    <a:pt x="348" y="386"/>
                  </a:lnTo>
                  <a:lnTo>
                    <a:pt x="338" y="373"/>
                  </a:lnTo>
                  <a:lnTo>
                    <a:pt x="327" y="358"/>
                  </a:lnTo>
                  <a:lnTo>
                    <a:pt x="317" y="344"/>
                  </a:lnTo>
                  <a:lnTo>
                    <a:pt x="299" y="315"/>
                  </a:lnTo>
                  <a:lnTo>
                    <a:pt x="278" y="286"/>
                  </a:lnTo>
                  <a:lnTo>
                    <a:pt x="278" y="286"/>
                  </a:lnTo>
                  <a:lnTo>
                    <a:pt x="261" y="266"/>
                  </a:lnTo>
                  <a:lnTo>
                    <a:pt x="242" y="246"/>
                  </a:lnTo>
                  <a:lnTo>
                    <a:pt x="224" y="225"/>
                  </a:lnTo>
                  <a:lnTo>
                    <a:pt x="206" y="205"/>
                  </a:lnTo>
                  <a:lnTo>
                    <a:pt x="206" y="205"/>
                  </a:lnTo>
                  <a:lnTo>
                    <a:pt x="151" y="140"/>
                  </a:lnTo>
                  <a:lnTo>
                    <a:pt x="125" y="106"/>
                  </a:lnTo>
                  <a:lnTo>
                    <a:pt x="99" y="72"/>
                  </a:lnTo>
                  <a:lnTo>
                    <a:pt x="99" y="72"/>
                  </a:lnTo>
                  <a:lnTo>
                    <a:pt x="89" y="60"/>
                  </a:lnTo>
                  <a:lnTo>
                    <a:pt x="82" y="52"/>
                  </a:lnTo>
                  <a:lnTo>
                    <a:pt x="59" y="35"/>
                  </a:lnTo>
                  <a:lnTo>
                    <a:pt x="59" y="35"/>
                  </a:lnTo>
                  <a:lnTo>
                    <a:pt x="54" y="29"/>
                  </a:lnTo>
                  <a:lnTo>
                    <a:pt x="49" y="22"/>
                  </a:lnTo>
                  <a:lnTo>
                    <a:pt x="44" y="14"/>
                  </a:lnTo>
                  <a:lnTo>
                    <a:pt x="38" y="8"/>
                  </a:lnTo>
                  <a:lnTo>
                    <a:pt x="38" y="8"/>
                  </a:lnTo>
                  <a:lnTo>
                    <a:pt x="34" y="4"/>
                  </a:lnTo>
                  <a:lnTo>
                    <a:pt x="30" y="1"/>
                  </a:lnTo>
                  <a:lnTo>
                    <a:pt x="27" y="0"/>
                  </a:lnTo>
                  <a:lnTo>
                    <a:pt x="23" y="0"/>
                  </a:lnTo>
                  <a:lnTo>
                    <a:pt x="19" y="0"/>
                  </a:lnTo>
                  <a:lnTo>
                    <a:pt x="15" y="1"/>
                  </a:lnTo>
                  <a:lnTo>
                    <a:pt x="8" y="7"/>
                  </a:lnTo>
                  <a:lnTo>
                    <a:pt x="3" y="14"/>
                  </a:lnTo>
                  <a:lnTo>
                    <a:pt x="2" y="18"/>
                  </a:lnTo>
                  <a:lnTo>
                    <a:pt x="0" y="22"/>
                  </a:lnTo>
                  <a:lnTo>
                    <a:pt x="0" y="26"/>
                  </a:lnTo>
                  <a:lnTo>
                    <a:pt x="2" y="31"/>
                  </a:lnTo>
                  <a:lnTo>
                    <a:pt x="3" y="35"/>
                  </a:lnTo>
                  <a:lnTo>
                    <a:pt x="6" y="39"/>
                  </a:lnTo>
                  <a:lnTo>
                    <a:pt x="6" y="39"/>
                  </a:lnTo>
                  <a:lnTo>
                    <a:pt x="44" y="84"/>
                  </a:lnTo>
                  <a:lnTo>
                    <a:pt x="83" y="130"/>
                  </a:lnTo>
                  <a:lnTo>
                    <a:pt x="122" y="178"/>
                  </a:lnTo>
                  <a:lnTo>
                    <a:pt x="161" y="224"/>
                  </a:lnTo>
                  <a:lnTo>
                    <a:pt x="161" y="224"/>
                  </a:lnTo>
                  <a:lnTo>
                    <a:pt x="182" y="247"/>
                  </a:lnTo>
                  <a:lnTo>
                    <a:pt x="204" y="271"/>
                  </a:lnTo>
                  <a:lnTo>
                    <a:pt x="225" y="294"/>
                  </a:lnTo>
                  <a:lnTo>
                    <a:pt x="246" y="319"/>
                  </a:lnTo>
                  <a:lnTo>
                    <a:pt x="246" y="319"/>
                  </a:lnTo>
                  <a:lnTo>
                    <a:pt x="257" y="335"/>
                  </a:lnTo>
                  <a:lnTo>
                    <a:pt x="266" y="352"/>
                  </a:lnTo>
                  <a:lnTo>
                    <a:pt x="276" y="370"/>
                  </a:lnTo>
                  <a:lnTo>
                    <a:pt x="287" y="387"/>
                  </a:lnTo>
                  <a:lnTo>
                    <a:pt x="287" y="387"/>
                  </a:lnTo>
                  <a:lnTo>
                    <a:pt x="299" y="403"/>
                  </a:lnTo>
                  <a:lnTo>
                    <a:pt x="312" y="417"/>
                  </a:lnTo>
                  <a:lnTo>
                    <a:pt x="326" y="430"/>
                  </a:lnTo>
                  <a:lnTo>
                    <a:pt x="341" y="443"/>
                  </a:lnTo>
                  <a:lnTo>
                    <a:pt x="341" y="443"/>
                  </a:lnTo>
                  <a:lnTo>
                    <a:pt x="346" y="446"/>
                  </a:lnTo>
                  <a:lnTo>
                    <a:pt x="350" y="447"/>
                  </a:lnTo>
                  <a:lnTo>
                    <a:pt x="355" y="449"/>
                  </a:lnTo>
                  <a:lnTo>
                    <a:pt x="359" y="449"/>
                  </a:lnTo>
                  <a:lnTo>
                    <a:pt x="363" y="447"/>
                  </a:lnTo>
                  <a:lnTo>
                    <a:pt x="368" y="446"/>
                  </a:lnTo>
                  <a:lnTo>
                    <a:pt x="375" y="441"/>
                  </a:lnTo>
                  <a:lnTo>
                    <a:pt x="375" y="441"/>
                  </a:lnTo>
                  <a:lnTo>
                    <a:pt x="384" y="441"/>
                  </a:lnTo>
                  <a:lnTo>
                    <a:pt x="392" y="438"/>
                  </a:lnTo>
                  <a:lnTo>
                    <a:pt x="395" y="437"/>
                  </a:lnTo>
                  <a:lnTo>
                    <a:pt x="398" y="433"/>
                  </a:lnTo>
                  <a:lnTo>
                    <a:pt x="401" y="430"/>
                  </a:lnTo>
                  <a:lnTo>
                    <a:pt x="402" y="425"/>
                  </a:lnTo>
                  <a:lnTo>
                    <a:pt x="402" y="425"/>
                  </a:lnTo>
                  <a:lnTo>
                    <a:pt x="411" y="419"/>
                  </a:lnTo>
                  <a:lnTo>
                    <a:pt x="419" y="409"/>
                  </a:lnTo>
                  <a:lnTo>
                    <a:pt x="435" y="390"/>
                  </a:lnTo>
                  <a:lnTo>
                    <a:pt x="435" y="390"/>
                  </a:lnTo>
                  <a:lnTo>
                    <a:pt x="467" y="347"/>
                  </a:lnTo>
                  <a:lnTo>
                    <a:pt x="484" y="324"/>
                  </a:lnTo>
                  <a:lnTo>
                    <a:pt x="499" y="301"/>
                  </a:lnTo>
                  <a:lnTo>
                    <a:pt x="499" y="301"/>
                  </a:lnTo>
                  <a:lnTo>
                    <a:pt x="517" y="272"/>
                  </a:lnTo>
                  <a:lnTo>
                    <a:pt x="535" y="243"/>
                  </a:lnTo>
                  <a:lnTo>
                    <a:pt x="573" y="184"/>
                  </a:lnTo>
                  <a:lnTo>
                    <a:pt x="590" y="154"/>
                  </a:lnTo>
                  <a:lnTo>
                    <a:pt x="606" y="124"/>
                  </a:lnTo>
                  <a:lnTo>
                    <a:pt x="620" y="93"/>
                  </a:lnTo>
                  <a:lnTo>
                    <a:pt x="626" y="76"/>
                  </a:lnTo>
                  <a:lnTo>
                    <a:pt x="631" y="60"/>
                  </a:lnTo>
                  <a:lnTo>
                    <a:pt x="631" y="60"/>
                  </a:lnTo>
                  <a:lnTo>
                    <a:pt x="631" y="55"/>
                  </a:lnTo>
                  <a:lnTo>
                    <a:pt x="631" y="50"/>
                  </a:lnTo>
                  <a:lnTo>
                    <a:pt x="630" y="46"/>
                  </a:lnTo>
                  <a:lnTo>
                    <a:pt x="628" y="42"/>
                  </a:lnTo>
                  <a:lnTo>
                    <a:pt x="626" y="39"/>
                  </a:lnTo>
                  <a:lnTo>
                    <a:pt x="622" y="37"/>
                  </a:lnTo>
                  <a:lnTo>
                    <a:pt x="614" y="33"/>
                  </a:lnTo>
                  <a:lnTo>
                    <a:pt x="606" y="31"/>
                  </a:lnTo>
                  <a:lnTo>
                    <a:pt x="602" y="33"/>
                  </a:lnTo>
                  <a:lnTo>
                    <a:pt x="598" y="34"/>
                  </a:lnTo>
                  <a:lnTo>
                    <a:pt x="594" y="35"/>
                  </a:lnTo>
                  <a:lnTo>
                    <a:pt x="590" y="39"/>
                  </a:lnTo>
                  <a:lnTo>
                    <a:pt x="588" y="43"/>
                  </a:lnTo>
                  <a:lnTo>
                    <a:pt x="586" y="48"/>
                  </a:lnTo>
                  <a:lnTo>
                    <a:pt x="586" y="48"/>
                  </a:ln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136" name="组合 1273"/>
          <p:cNvGrpSpPr/>
          <p:nvPr/>
        </p:nvGrpSpPr>
        <p:grpSpPr>
          <a:xfrm>
            <a:off x="7548491" y="5397792"/>
            <a:ext cx="726876" cy="575875"/>
            <a:chOff x="6286501" y="1016000"/>
            <a:chExt cx="779463" cy="617538"/>
          </a:xfrm>
        </p:grpSpPr>
        <p:sp>
          <p:nvSpPr>
            <p:cNvPr id="137" name="Freeform 408"/>
            <p:cNvSpPr/>
            <p:nvPr/>
          </p:nvSpPr>
          <p:spPr bwMode="auto">
            <a:xfrm>
              <a:off x="6303963" y="1404938"/>
              <a:ext cx="117475" cy="111125"/>
            </a:xfrm>
            <a:custGeom>
              <a:avLst/>
              <a:gdLst/>
              <a:ahLst/>
              <a:cxnLst>
                <a:cxn ang="0">
                  <a:pos x="293" y="0"/>
                </a:cxn>
                <a:cxn ang="0">
                  <a:pos x="281" y="1"/>
                </a:cxn>
                <a:cxn ang="0">
                  <a:pos x="271" y="6"/>
                </a:cxn>
                <a:cxn ang="0">
                  <a:pos x="255" y="26"/>
                </a:cxn>
                <a:cxn ang="0">
                  <a:pos x="250" y="33"/>
                </a:cxn>
                <a:cxn ang="0">
                  <a:pos x="233" y="48"/>
                </a:cxn>
                <a:cxn ang="0">
                  <a:pos x="206" y="68"/>
                </a:cxn>
                <a:cxn ang="0">
                  <a:pos x="179" y="93"/>
                </a:cxn>
                <a:cxn ang="0">
                  <a:pos x="152" y="116"/>
                </a:cxn>
                <a:cxn ang="0">
                  <a:pos x="129" y="135"/>
                </a:cxn>
                <a:cxn ang="0">
                  <a:pos x="66" y="193"/>
                </a:cxn>
                <a:cxn ang="0">
                  <a:pos x="48" y="212"/>
                </a:cxn>
                <a:cxn ang="0">
                  <a:pos x="22" y="239"/>
                </a:cxn>
                <a:cxn ang="0">
                  <a:pos x="6" y="260"/>
                </a:cxn>
                <a:cxn ang="0">
                  <a:pos x="1" y="271"/>
                </a:cxn>
                <a:cxn ang="0">
                  <a:pos x="1" y="276"/>
                </a:cxn>
                <a:cxn ang="0">
                  <a:pos x="5" y="280"/>
                </a:cxn>
                <a:cxn ang="0">
                  <a:pos x="9" y="278"/>
                </a:cxn>
                <a:cxn ang="0">
                  <a:pos x="10" y="277"/>
                </a:cxn>
                <a:cxn ang="0">
                  <a:pos x="22" y="257"/>
                </a:cxn>
                <a:cxn ang="0">
                  <a:pos x="51" y="225"/>
                </a:cxn>
                <a:cxn ang="0">
                  <a:pos x="66" y="209"/>
                </a:cxn>
                <a:cxn ang="0">
                  <a:pos x="123" y="155"/>
                </a:cxn>
                <a:cxn ang="0">
                  <a:pos x="142" y="138"/>
                </a:cxn>
                <a:cxn ang="0">
                  <a:pos x="222" y="69"/>
                </a:cxn>
                <a:cxn ang="0">
                  <a:pos x="261" y="38"/>
                </a:cxn>
                <a:cxn ang="0">
                  <a:pos x="267" y="30"/>
                </a:cxn>
                <a:cxn ang="0">
                  <a:pos x="276" y="17"/>
                </a:cxn>
                <a:cxn ang="0">
                  <a:pos x="284" y="12"/>
                </a:cxn>
                <a:cxn ang="0">
                  <a:pos x="290" y="12"/>
                </a:cxn>
                <a:cxn ang="0">
                  <a:pos x="294" y="10"/>
                </a:cxn>
                <a:cxn ang="0">
                  <a:pos x="297" y="5"/>
                </a:cxn>
                <a:cxn ang="0">
                  <a:pos x="295" y="1"/>
                </a:cxn>
                <a:cxn ang="0">
                  <a:pos x="293" y="0"/>
                </a:cxn>
              </a:cxnLst>
              <a:rect l="0" t="0" r="r" b="b"/>
              <a:pathLst>
                <a:path w="297" h="280">
                  <a:moveTo>
                    <a:pt x="293" y="0"/>
                  </a:moveTo>
                  <a:lnTo>
                    <a:pt x="293" y="0"/>
                  </a:lnTo>
                  <a:lnTo>
                    <a:pt x="286" y="0"/>
                  </a:lnTo>
                  <a:lnTo>
                    <a:pt x="281" y="1"/>
                  </a:lnTo>
                  <a:lnTo>
                    <a:pt x="276" y="4"/>
                  </a:lnTo>
                  <a:lnTo>
                    <a:pt x="271" y="6"/>
                  </a:lnTo>
                  <a:lnTo>
                    <a:pt x="261" y="17"/>
                  </a:lnTo>
                  <a:lnTo>
                    <a:pt x="255" y="26"/>
                  </a:lnTo>
                  <a:lnTo>
                    <a:pt x="255" y="26"/>
                  </a:lnTo>
                  <a:lnTo>
                    <a:pt x="250" y="33"/>
                  </a:lnTo>
                  <a:lnTo>
                    <a:pt x="244" y="38"/>
                  </a:lnTo>
                  <a:lnTo>
                    <a:pt x="233" y="48"/>
                  </a:lnTo>
                  <a:lnTo>
                    <a:pt x="218" y="59"/>
                  </a:lnTo>
                  <a:lnTo>
                    <a:pt x="206" y="68"/>
                  </a:lnTo>
                  <a:lnTo>
                    <a:pt x="206" y="68"/>
                  </a:lnTo>
                  <a:lnTo>
                    <a:pt x="179" y="93"/>
                  </a:lnTo>
                  <a:lnTo>
                    <a:pt x="166" y="104"/>
                  </a:lnTo>
                  <a:lnTo>
                    <a:pt x="152" y="116"/>
                  </a:lnTo>
                  <a:lnTo>
                    <a:pt x="152" y="116"/>
                  </a:lnTo>
                  <a:lnTo>
                    <a:pt x="129" y="135"/>
                  </a:lnTo>
                  <a:lnTo>
                    <a:pt x="108" y="154"/>
                  </a:lnTo>
                  <a:lnTo>
                    <a:pt x="66" y="193"/>
                  </a:lnTo>
                  <a:lnTo>
                    <a:pt x="66" y="193"/>
                  </a:lnTo>
                  <a:lnTo>
                    <a:pt x="48" y="212"/>
                  </a:lnTo>
                  <a:lnTo>
                    <a:pt x="30" y="230"/>
                  </a:lnTo>
                  <a:lnTo>
                    <a:pt x="22" y="239"/>
                  </a:lnTo>
                  <a:lnTo>
                    <a:pt x="14" y="248"/>
                  </a:lnTo>
                  <a:lnTo>
                    <a:pt x="6" y="260"/>
                  </a:lnTo>
                  <a:lnTo>
                    <a:pt x="1" y="271"/>
                  </a:lnTo>
                  <a:lnTo>
                    <a:pt x="1" y="271"/>
                  </a:lnTo>
                  <a:lnTo>
                    <a:pt x="0" y="273"/>
                  </a:lnTo>
                  <a:lnTo>
                    <a:pt x="1" y="276"/>
                  </a:lnTo>
                  <a:lnTo>
                    <a:pt x="4" y="278"/>
                  </a:lnTo>
                  <a:lnTo>
                    <a:pt x="5" y="280"/>
                  </a:lnTo>
                  <a:lnTo>
                    <a:pt x="8" y="280"/>
                  </a:lnTo>
                  <a:lnTo>
                    <a:pt x="9" y="278"/>
                  </a:lnTo>
                  <a:lnTo>
                    <a:pt x="10" y="277"/>
                  </a:lnTo>
                  <a:lnTo>
                    <a:pt x="10" y="277"/>
                  </a:lnTo>
                  <a:lnTo>
                    <a:pt x="15" y="267"/>
                  </a:lnTo>
                  <a:lnTo>
                    <a:pt x="22" y="257"/>
                  </a:lnTo>
                  <a:lnTo>
                    <a:pt x="35" y="240"/>
                  </a:lnTo>
                  <a:lnTo>
                    <a:pt x="51" y="225"/>
                  </a:lnTo>
                  <a:lnTo>
                    <a:pt x="66" y="209"/>
                  </a:lnTo>
                  <a:lnTo>
                    <a:pt x="66" y="209"/>
                  </a:lnTo>
                  <a:lnTo>
                    <a:pt x="104" y="172"/>
                  </a:lnTo>
                  <a:lnTo>
                    <a:pt x="123" y="155"/>
                  </a:lnTo>
                  <a:lnTo>
                    <a:pt x="142" y="138"/>
                  </a:lnTo>
                  <a:lnTo>
                    <a:pt x="142" y="138"/>
                  </a:lnTo>
                  <a:lnTo>
                    <a:pt x="222" y="69"/>
                  </a:lnTo>
                  <a:lnTo>
                    <a:pt x="222" y="69"/>
                  </a:lnTo>
                  <a:lnTo>
                    <a:pt x="261" y="38"/>
                  </a:lnTo>
                  <a:lnTo>
                    <a:pt x="261" y="38"/>
                  </a:lnTo>
                  <a:lnTo>
                    <a:pt x="264" y="35"/>
                  </a:lnTo>
                  <a:lnTo>
                    <a:pt x="267" y="30"/>
                  </a:lnTo>
                  <a:lnTo>
                    <a:pt x="273" y="21"/>
                  </a:lnTo>
                  <a:lnTo>
                    <a:pt x="276" y="17"/>
                  </a:lnTo>
                  <a:lnTo>
                    <a:pt x="280" y="13"/>
                  </a:lnTo>
                  <a:lnTo>
                    <a:pt x="284" y="12"/>
                  </a:lnTo>
                  <a:lnTo>
                    <a:pt x="290" y="12"/>
                  </a:lnTo>
                  <a:lnTo>
                    <a:pt x="290" y="12"/>
                  </a:lnTo>
                  <a:lnTo>
                    <a:pt x="293" y="12"/>
                  </a:lnTo>
                  <a:lnTo>
                    <a:pt x="294" y="10"/>
                  </a:lnTo>
                  <a:lnTo>
                    <a:pt x="297" y="6"/>
                  </a:lnTo>
                  <a:lnTo>
                    <a:pt x="297" y="5"/>
                  </a:lnTo>
                  <a:lnTo>
                    <a:pt x="297" y="2"/>
                  </a:lnTo>
                  <a:lnTo>
                    <a:pt x="295" y="1"/>
                  </a:lnTo>
                  <a:lnTo>
                    <a:pt x="293" y="0"/>
                  </a:lnTo>
                  <a:lnTo>
                    <a:pt x="293"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38" name="Freeform 409"/>
            <p:cNvSpPr/>
            <p:nvPr/>
          </p:nvSpPr>
          <p:spPr bwMode="auto">
            <a:xfrm>
              <a:off x="6289676" y="1406525"/>
              <a:ext cx="195263" cy="190500"/>
            </a:xfrm>
            <a:custGeom>
              <a:avLst/>
              <a:gdLst/>
              <a:ahLst/>
              <a:cxnLst>
                <a:cxn ang="0">
                  <a:pos x="481" y="3"/>
                </a:cxn>
                <a:cxn ang="0">
                  <a:pos x="416" y="60"/>
                </a:cxn>
                <a:cxn ang="0">
                  <a:pos x="350" y="118"/>
                </a:cxn>
                <a:cxn ang="0">
                  <a:pos x="315" y="152"/>
                </a:cxn>
                <a:cxn ang="0">
                  <a:pos x="248" y="222"/>
                </a:cxn>
                <a:cxn ang="0">
                  <a:pos x="214" y="258"/>
                </a:cxn>
                <a:cxn ang="0">
                  <a:pos x="146" y="326"/>
                </a:cxn>
                <a:cxn ang="0">
                  <a:pos x="120" y="358"/>
                </a:cxn>
                <a:cxn ang="0">
                  <a:pos x="102" y="383"/>
                </a:cxn>
                <a:cxn ang="0">
                  <a:pos x="94" y="390"/>
                </a:cxn>
                <a:cxn ang="0">
                  <a:pos x="69" y="408"/>
                </a:cxn>
                <a:cxn ang="0">
                  <a:pos x="25" y="436"/>
                </a:cxn>
                <a:cxn ang="0">
                  <a:pos x="13" y="446"/>
                </a:cxn>
                <a:cxn ang="0">
                  <a:pos x="4" y="459"/>
                </a:cxn>
                <a:cxn ang="0">
                  <a:pos x="0" y="475"/>
                </a:cxn>
                <a:cxn ang="0">
                  <a:pos x="1" y="477"/>
                </a:cxn>
                <a:cxn ang="0">
                  <a:pos x="6" y="480"/>
                </a:cxn>
                <a:cxn ang="0">
                  <a:pos x="21" y="467"/>
                </a:cxn>
                <a:cxn ang="0">
                  <a:pos x="22" y="464"/>
                </a:cxn>
                <a:cxn ang="0">
                  <a:pos x="21" y="459"/>
                </a:cxn>
                <a:cxn ang="0">
                  <a:pos x="18" y="458"/>
                </a:cxn>
                <a:cxn ang="0">
                  <a:pos x="30" y="446"/>
                </a:cxn>
                <a:cxn ang="0">
                  <a:pos x="74" y="420"/>
                </a:cxn>
                <a:cxn ang="0">
                  <a:pos x="87" y="412"/>
                </a:cxn>
                <a:cxn ang="0">
                  <a:pos x="111" y="390"/>
                </a:cxn>
                <a:cxn ang="0">
                  <a:pos x="121" y="377"/>
                </a:cxn>
                <a:cxn ang="0">
                  <a:pos x="150" y="341"/>
                </a:cxn>
                <a:cxn ang="0">
                  <a:pos x="244" y="243"/>
                </a:cxn>
                <a:cxn ang="0">
                  <a:pos x="303" y="181"/>
                </a:cxn>
                <a:cxn ang="0">
                  <a:pos x="365" y="119"/>
                </a:cxn>
                <a:cxn ang="0">
                  <a:pos x="396" y="92"/>
                </a:cxn>
                <a:cxn ang="0">
                  <a:pos x="459" y="38"/>
                </a:cxn>
                <a:cxn ang="0">
                  <a:pos x="489" y="11"/>
                </a:cxn>
                <a:cxn ang="0">
                  <a:pos x="490" y="7"/>
                </a:cxn>
                <a:cxn ang="0">
                  <a:pos x="485" y="0"/>
                </a:cxn>
                <a:cxn ang="0">
                  <a:pos x="481" y="3"/>
                </a:cxn>
              </a:cxnLst>
              <a:rect l="0" t="0" r="r" b="b"/>
              <a:pathLst>
                <a:path w="490" h="480">
                  <a:moveTo>
                    <a:pt x="481" y="3"/>
                  </a:moveTo>
                  <a:lnTo>
                    <a:pt x="481" y="3"/>
                  </a:lnTo>
                  <a:lnTo>
                    <a:pt x="448" y="31"/>
                  </a:lnTo>
                  <a:lnTo>
                    <a:pt x="416" y="60"/>
                  </a:lnTo>
                  <a:lnTo>
                    <a:pt x="382" y="88"/>
                  </a:lnTo>
                  <a:lnTo>
                    <a:pt x="350" y="118"/>
                  </a:lnTo>
                  <a:lnTo>
                    <a:pt x="350" y="118"/>
                  </a:lnTo>
                  <a:lnTo>
                    <a:pt x="315" y="152"/>
                  </a:lnTo>
                  <a:lnTo>
                    <a:pt x="281" y="187"/>
                  </a:lnTo>
                  <a:lnTo>
                    <a:pt x="248" y="222"/>
                  </a:lnTo>
                  <a:lnTo>
                    <a:pt x="214" y="258"/>
                  </a:lnTo>
                  <a:lnTo>
                    <a:pt x="214" y="258"/>
                  </a:lnTo>
                  <a:lnTo>
                    <a:pt x="146" y="326"/>
                  </a:lnTo>
                  <a:lnTo>
                    <a:pt x="146" y="326"/>
                  </a:lnTo>
                  <a:lnTo>
                    <a:pt x="133" y="341"/>
                  </a:lnTo>
                  <a:lnTo>
                    <a:pt x="120" y="358"/>
                  </a:lnTo>
                  <a:lnTo>
                    <a:pt x="108" y="374"/>
                  </a:lnTo>
                  <a:lnTo>
                    <a:pt x="102" y="383"/>
                  </a:lnTo>
                  <a:lnTo>
                    <a:pt x="94" y="390"/>
                  </a:lnTo>
                  <a:lnTo>
                    <a:pt x="94" y="390"/>
                  </a:lnTo>
                  <a:lnTo>
                    <a:pt x="82" y="400"/>
                  </a:lnTo>
                  <a:lnTo>
                    <a:pt x="69" y="408"/>
                  </a:lnTo>
                  <a:lnTo>
                    <a:pt x="39" y="425"/>
                  </a:lnTo>
                  <a:lnTo>
                    <a:pt x="25" y="436"/>
                  </a:lnTo>
                  <a:lnTo>
                    <a:pt x="18" y="441"/>
                  </a:lnTo>
                  <a:lnTo>
                    <a:pt x="13" y="446"/>
                  </a:lnTo>
                  <a:lnTo>
                    <a:pt x="8" y="453"/>
                  </a:lnTo>
                  <a:lnTo>
                    <a:pt x="4" y="459"/>
                  </a:lnTo>
                  <a:lnTo>
                    <a:pt x="1" y="467"/>
                  </a:lnTo>
                  <a:lnTo>
                    <a:pt x="0" y="475"/>
                  </a:lnTo>
                  <a:lnTo>
                    <a:pt x="0" y="475"/>
                  </a:lnTo>
                  <a:lnTo>
                    <a:pt x="1" y="477"/>
                  </a:lnTo>
                  <a:lnTo>
                    <a:pt x="4" y="480"/>
                  </a:lnTo>
                  <a:lnTo>
                    <a:pt x="6" y="480"/>
                  </a:lnTo>
                  <a:lnTo>
                    <a:pt x="10" y="479"/>
                  </a:lnTo>
                  <a:lnTo>
                    <a:pt x="21" y="467"/>
                  </a:lnTo>
                  <a:lnTo>
                    <a:pt x="21" y="467"/>
                  </a:lnTo>
                  <a:lnTo>
                    <a:pt x="22" y="464"/>
                  </a:lnTo>
                  <a:lnTo>
                    <a:pt x="22" y="462"/>
                  </a:lnTo>
                  <a:lnTo>
                    <a:pt x="21" y="459"/>
                  </a:lnTo>
                  <a:lnTo>
                    <a:pt x="18" y="458"/>
                  </a:lnTo>
                  <a:lnTo>
                    <a:pt x="18" y="458"/>
                  </a:lnTo>
                  <a:lnTo>
                    <a:pt x="23" y="451"/>
                  </a:lnTo>
                  <a:lnTo>
                    <a:pt x="30" y="446"/>
                  </a:lnTo>
                  <a:lnTo>
                    <a:pt x="44" y="436"/>
                  </a:lnTo>
                  <a:lnTo>
                    <a:pt x="74" y="420"/>
                  </a:lnTo>
                  <a:lnTo>
                    <a:pt x="74" y="420"/>
                  </a:lnTo>
                  <a:lnTo>
                    <a:pt x="87" y="412"/>
                  </a:lnTo>
                  <a:lnTo>
                    <a:pt x="99" y="402"/>
                  </a:lnTo>
                  <a:lnTo>
                    <a:pt x="111" y="390"/>
                  </a:lnTo>
                  <a:lnTo>
                    <a:pt x="121" y="377"/>
                  </a:lnTo>
                  <a:lnTo>
                    <a:pt x="121" y="377"/>
                  </a:lnTo>
                  <a:lnTo>
                    <a:pt x="136" y="360"/>
                  </a:lnTo>
                  <a:lnTo>
                    <a:pt x="150" y="341"/>
                  </a:lnTo>
                  <a:lnTo>
                    <a:pt x="180" y="309"/>
                  </a:lnTo>
                  <a:lnTo>
                    <a:pt x="244" y="243"/>
                  </a:lnTo>
                  <a:lnTo>
                    <a:pt x="244" y="243"/>
                  </a:lnTo>
                  <a:lnTo>
                    <a:pt x="303" y="181"/>
                  </a:lnTo>
                  <a:lnTo>
                    <a:pt x="335" y="149"/>
                  </a:lnTo>
                  <a:lnTo>
                    <a:pt x="365" y="119"/>
                  </a:lnTo>
                  <a:lnTo>
                    <a:pt x="365" y="119"/>
                  </a:lnTo>
                  <a:lnTo>
                    <a:pt x="396" y="92"/>
                  </a:lnTo>
                  <a:lnTo>
                    <a:pt x="428" y="65"/>
                  </a:lnTo>
                  <a:lnTo>
                    <a:pt x="459" y="38"/>
                  </a:lnTo>
                  <a:lnTo>
                    <a:pt x="489" y="11"/>
                  </a:lnTo>
                  <a:lnTo>
                    <a:pt x="489" y="11"/>
                  </a:lnTo>
                  <a:lnTo>
                    <a:pt x="490" y="8"/>
                  </a:lnTo>
                  <a:lnTo>
                    <a:pt x="490" y="7"/>
                  </a:lnTo>
                  <a:lnTo>
                    <a:pt x="489" y="3"/>
                  </a:lnTo>
                  <a:lnTo>
                    <a:pt x="485" y="0"/>
                  </a:lnTo>
                  <a:lnTo>
                    <a:pt x="484" y="1"/>
                  </a:lnTo>
                  <a:lnTo>
                    <a:pt x="481" y="3"/>
                  </a:lnTo>
                  <a:lnTo>
                    <a:pt x="481"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39" name="Freeform 410"/>
            <p:cNvSpPr/>
            <p:nvPr/>
          </p:nvSpPr>
          <p:spPr bwMode="auto">
            <a:xfrm>
              <a:off x="6429376" y="1481138"/>
              <a:ext cx="107950" cy="130175"/>
            </a:xfrm>
            <a:custGeom>
              <a:avLst/>
              <a:gdLst/>
              <a:ahLst/>
              <a:cxnLst>
                <a:cxn ang="0">
                  <a:pos x="263" y="4"/>
                </a:cxn>
                <a:cxn ang="0">
                  <a:pos x="232" y="51"/>
                </a:cxn>
                <a:cxn ang="0">
                  <a:pos x="195" y="95"/>
                </a:cxn>
                <a:cxn ang="0">
                  <a:pos x="186" y="105"/>
                </a:cxn>
                <a:cxn ang="0">
                  <a:pos x="160" y="139"/>
                </a:cxn>
                <a:cxn ang="0">
                  <a:pos x="124" y="186"/>
                </a:cxn>
                <a:cxn ang="0">
                  <a:pos x="107" y="204"/>
                </a:cxn>
                <a:cxn ang="0">
                  <a:pos x="52" y="257"/>
                </a:cxn>
                <a:cxn ang="0">
                  <a:pos x="43" y="267"/>
                </a:cxn>
                <a:cxn ang="0">
                  <a:pos x="29" y="289"/>
                </a:cxn>
                <a:cxn ang="0">
                  <a:pos x="20" y="299"/>
                </a:cxn>
                <a:cxn ang="0">
                  <a:pos x="8" y="306"/>
                </a:cxn>
                <a:cxn ang="0">
                  <a:pos x="0" y="318"/>
                </a:cxn>
                <a:cxn ang="0">
                  <a:pos x="0" y="319"/>
                </a:cxn>
                <a:cxn ang="0">
                  <a:pos x="3" y="326"/>
                </a:cxn>
                <a:cxn ang="0">
                  <a:pos x="7" y="326"/>
                </a:cxn>
                <a:cxn ang="0">
                  <a:pos x="9" y="323"/>
                </a:cxn>
                <a:cxn ang="0">
                  <a:pos x="12" y="319"/>
                </a:cxn>
                <a:cxn ang="0">
                  <a:pos x="22" y="310"/>
                </a:cxn>
                <a:cxn ang="0">
                  <a:pos x="38" y="299"/>
                </a:cxn>
                <a:cxn ang="0">
                  <a:pos x="45" y="289"/>
                </a:cxn>
                <a:cxn ang="0">
                  <a:pos x="59" y="268"/>
                </a:cxn>
                <a:cxn ang="0">
                  <a:pos x="67" y="259"/>
                </a:cxn>
                <a:cxn ang="0">
                  <a:pos x="127" y="200"/>
                </a:cxn>
                <a:cxn ang="0">
                  <a:pos x="145" y="180"/>
                </a:cxn>
                <a:cxn ang="0">
                  <a:pos x="177" y="136"/>
                </a:cxn>
                <a:cxn ang="0">
                  <a:pos x="211" y="95"/>
                </a:cxn>
                <a:cxn ang="0">
                  <a:pos x="228" y="75"/>
                </a:cxn>
                <a:cxn ang="0">
                  <a:pos x="259" y="33"/>
                </a:cxn>
                <a:cxn ang="0">
                  <a:pos x="272" y="10"/>
                </a:cxn>
                <a:cxn ang="0">
                  <a:pos x="273" y="4"/>
                </a:cxn>
                <a:cxn ang="0">
                  <a:pos x="266" y="0"/>
                </a:cxn>
                <a:cxn ang="0">
                  <a:pos x="263" y="4"/>
                </a:cxn>
              </a:cxnLst>
              <a:rect l="0" t="0" r="r" b="b"/>
              <a:pathLst>
                <a:path w="273" h="326">
                  <a:moveTo>
                    <a:pt x="263" y="4"/>
                  </a:moveTo>
                  <a:lnTo>
                    <a:pt x="263" y="4"/>
                  </a:lnTo>
                  <a:lnTo>
                    <a:pt x="249" y="28"/>
                  </a:lnTo>
                  <a:lnTo>
                    <a:pt x="232" y="51"/>
                  </a:lnTo>
                  <a:lnTo>
                    <a:pt x="215" y="74"/>
                  </a:lnTo>
                  <a:lnTo>
                    <a:pt x="195" y="95"/>
                  </a:lnTo>
                  <a:lnTo>
                    <a:pt x="195" y="95"/>
                  </a:lnTo>
                  <a:lnTo>
                    <a:pt x="186" y="105"/>
                  </a:lnTo>
                  <a:lnTo>
                    <a:pt x="177" y="115"/>
                  </a:lnTo>
                  <a:lnTo>
                    <a:pt x="160" y="139"/>
                  </a:lnTo>
                  <a:lnTo>
                    <a:pt x="143" y="163"/>
                  </a:lnTo>
                  <a:lnTo>
                    <a:pt x="124" y="186"/>
                  </a:lnTo>
                  <a:lnTo>
                    <a:pt x="124" y="186"/>
                  </a:lnTo>
                  <a:lnTo>
                    <a:pt x="107" y="204"/>
                  </a:lnTo>
                  <a:lnTo>
                    <a:pt x="89" y="223"/>
                  </a:lnTo>
                  <a:lnTo>
                    <a:pt x="52" y="257"/>
                  </a:lnTo>
                  <a:lnTo>
                    <a:pt x="52" y="257"/>
                  </a:lnTo>
                  <a:lnTo>
                    <a:pt x="43" y="267"/>
                  </a:lnTo>
                  <a:lnTo>
                    <a:pt x="37" y="279"/>
                  </a:lnTo>
                  <a:lnTo>
                    <a:pt x="29" y="289"/>
                  </a:lnTo>
                  <a:lnTo>
                    <a:pt x="25" y="295"/>
                  </a:lnTo>
                  <a:lnTo>
                    <a:pt x="20" y="299"/>
                  </a:lnTo>
                  <a:lnTo>
                    <a:pt x="20" y="299"/>
                  </a:lnTo>
                  <a:lnTo>
                    <a:pt x="8" y="306"/>
                  </a:lnTo>
                  <a:lnTo>
                    <a:pt x="4" y="312"/>
                  </a:lnTo>
                  <a:lnTo>
                    <a:pt x="0" y="318"/>
                  </a:lnTo>
                  <a:lnTo>
                    <a:pt x="0" y="318"/>
                  </a:lnTo>
                  <a:lnTo>
                    <a:pt x="0" y="319"/>
                  </a:lnTo>
                  <a:lnTo>
                    <a:pt x="0" y="322"/>
                  </a:lnTo>
                  <a:lnTo>
                    <a:pt x="3" y="326"/>
                  </a:lnTo>
                  <a:lnTo>
                    <a:pt x="5" y="326"/>
                  </a:lnTo>
                  <a:lnTo>
                    <a:pt x="7" y="326"/>
                  </a:lnTo>
                  <a:lnTo>
                    <a:pt x="8" y="326"/>
                  </a:lnTo>
                  <a:lnTo>
                    <a:pt x="9" y="323"/>
                  </a:lnTo>
                  <a:lnTo>
                    <a:pt x="9" y="323"/>
                  </a:lnTo>
                  <a:lnTo>
                    <a:pt x="12" y="319"/>
                  </a:lnTo>
                  <a:lnTo>
                    <a:pt x="14" y="316"/>
                  </a:lnTo>
                  <a:lnTo>
                    <a:pt x="22" y="310"/>
                  </a:lnTo>
                  <a:lnTo>
                    <a:pt x="30" y="304"/>
                  </a:lnTo>
                  <a:lnTo>
                    <a:pt x="38" y="299"/>
                  </a:lnTo>
                  <a:lnTo>
                    <a:pt x="38" y="299"/>
                  </a:lnTo>
                  <a:lnTo>
                    <a:pt x="45" y="289"/>
                  </a:lnTo>
                  <a:lnTo>
                    <a:pt x="51" y="279"/>
                  </a:lnTo>
                  <a:lnTo>
                    <a:pt x="59" y="268"/>
                  </a:lnTo>
                  <a:lnTo>
                    <a:pt x="67" y="259"/>
                  </a:lnTo>
                  <a:lnTo>
                    <a:pt x="67" y="259"/>
                  </a:lnTo>
                  <a:lnTo>
                    <a:pt x="107" y="220"/>
                  </a:lnTo>
                  <a:lnTo>
                    <a:pt x="127" y="200"/>
                  </a:lnTo>
                  <a:lnTo>
                    <a:pt x="145" y="180"/>
                  </a:lnTo>
                  <a:lnTo>
                    <a:pt x="145" y="180"/>
                  </a:lnTo>
                  <a:lnTo>
                    <a:pt x="161" y="159"/>
                  </a:lnTo>
                  <a:lnTo>
                    <a:pt x="177" y="136"/>
                  </a:lnTo>
                  <a:lnTo>
                    <a:pt x="192" y="114"/>
                  </a:lnTo>
                  <a:lnTo>
                    <a:pt x="211" y="95"/>
                  </a:lnTo>
                  <a:lnTo>
                    <a:pt x="211" y="95"/>
                  </a:lnTo>
                  <a:lnTo>
                    <a:pt x="228" y="75"/>
                  </a:lnTo>
                  <a:lnTo>
                    <a:pt x="245" y="54"/>
                  </a:lnTo>
                  <a:lnTo>
                    <a:pt x="259" y="33"/>
                  </a:lnTo>
                  <a:lnTo>
                    <a:pt x="272" y="10"/>
                  </a:lnTo>
                  <a:lnTo>
                    <a:pt x="272" y="10"/>
                  </a:lnTo>
                  <a:lnTo>
                    <a:pt x="273" y="7"/>
                  </a:lnTo>
                  <a:lnTo>
                    <a:pt x="273" y="4"/>
                  </a:lnTo>
                  <a:lnTo>
                    <a:pt x="269" y="2"/>
                  </a:lnTo>
                  <a:lnTo>
                    <a:pt x="266" y="0"/>
                  </a:lnTo>
                  <a:lnTo>
                    <a:pt x="264" y="2"/>
                  </a:lnTo>
                  <a:lnTo>
                    <a:pt x="263" y="4"/>
                  </a:lnTo>
                  <a:lnTo>
                    <a:pt x="263"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0" name="Freeform 411"/>
            <p:cNvSpPr/>
            <p:nvPr/>
          </p:nvSpPr>
          <p:spPr bwMode="auto">
            <a:xfrm>
              <a:off x="6464301" y="1528763"/>
              <a:ext cx="74613" cy="84138"/>
            </a:xfrm>
            <a:custGeom>
              <a:avLst/>
              <a:gdLst/>
              <a:ahLst/>
              <a:cxnLst>
                <a:cxn ang="0">
                  <a:pos x="179" y="1"/>
                </a:cxn>
                <a:cxn ang="0">
                  <a:pos x="179" y="1"/>
                </a:cxn>
                <a:cxn ang="0">
                  <a:pos x="157" y="21"/>
                </a:cxn>
                <a:cxn ang="0">
                  <a:pos x="148" y="30"/>
                </a:cxn>
                <a:cxn ang="0">
                  <a:pos x="138" y="40"/>
                </a:cxn>
                <a:cxn ang="0">
                  <a:pos x="138" y="40"/>
                </a:cxn>
                <a:cxn ang="0">
                  <a:pos x="125" y="55"/>
                </a:cxn>
                <a:cxn ang="0">
                  <a:pos x="111" y="69"/>
                </a:cxn>
                <a:cxn ang="0">
                  <a:pos x="98" y="83"/>
                </a:cxn>
                <a:cxn ang="0">
                  <a:pos x="85" y="98"/>
                </a:cxn>
                <a:cxn ang="0">
                  <a:pos x="85" y="98"/>
                </a:cxn>
                <a:cxn ang="0">
                  <a:pos x="75" y="111"/>
                </a:cxn>
                <a:cxn ang="0">
                  <a:pos x="63" y="123"/>
                </a:cxn>
                <a:cxn ang="0">
                  <a:pos x="40" y="147"/>
                </a:cxn>
                <a:cxn ang="0">
                  <a:pos x="29" y="161"/>
                </a:cxn>
                <a:cxn ang="0">
                  <a:pos x="19" y="174"/>
                </a:cxn>
                <a:cxn ang="0">
                  <a:pos x="8" y="188"/>
                </a:cxn>
                <a:cxn ang="0">
                  <a:pos x="2" y="202"/>
                </a:cxn>
                <a:cxn ang="0">
                  <a:pos x="2" y="202"/>
                </a:cxn>
                <a:cxn ang="0">
                  <a:pos x="0" y="206"/>
                </a:cxn>
                <a:cxn ang="0">
                  <a:pos x="2" y="209"/>
                </a:cxn>
                <a:cxn ang="0">
                  <a:pos x="4" y="210"/>
                </a:cxn>
                <a:cxn ang="0">
                  <a:pos x="8" y="210"/>
                </a:cxn>
                <a:cxn ang="0">
                  <a:pos x="8" y="210"/>
                </a:cxn>
                <a:cxn ang="0">
                  <a:pos x="12" y="210"/>
                </a:cxn>
                <a:cxn ang="0">
                  <a:pos x="15" y="208"/>
                </a:cxn>
                <a:cxn ang="0">
                  <a:pos x="17" y="201"/>
                </a:cxn>
                <a:cxn ang="0">
                  <a:pos x="17" y="201"/>
                </a:cxn>
                <a:cxn ang="0">
                  <a:pos x="17" y="198"/>
                </a:cxn>
                <a:cxn ang="0">
                  <a:pos x="17" y="197"/>
                </a:cxn>
                <a:cxn ang="0">
                  <a:pos x="17" y="197"/>
                </a:cxn>
                <a:cxn ang="0">
                  <a:pos x="25" y="184"/>
                </a:cxn>
                <a:cxn ang="0">
                  <a:pos x="34" y="172"/>
                </a:cxn>
                <a:cxn ang="0">
                  <a:pos x="54" y="150"/>
                </a:cxn>
                <a:cxn ang="0">
                  <a:pos x="75" y="128"/>
                </a:cxn>
                <a:cxn ang="0">
                  <a:pos x="93" y="107"/>
                </a:cxn>
                <a:cxn ang="0">
                  <a:pos x="93" y="107"/>
                </a:cxn>
                <a:cxn ang="0">
                  <a:pos x="117" y="81"/>
                </a:cxn>
                <a:cxn ang="0">
                  <a:pos x="139" y="56"/>
                </a:cxn>
                <a:cxn ang="0">
                  <a:pos x="139" y="56"/>
                </a:cxn>
                <a:cxn ang="0">
                  <a:pos x="152" y="40"/>
                </a:cxn>
                <a:cxn ang="0">
                  <a:pos x="159" y="32"/>
                </a:cxn>
                <a:cxn ang="0">
                  <a:pos x="166" y="26"/>
                </a:cxn>
                <a:cxn ang="0">
                  <a:pos x="166" y="26"/>
                </a:cxn>
                <a:cxn ang="0">
                  <a:pos x="177" y="18"/>
                </a:cxn>
                <a:cxn ang="0">
                  <a:pos x="187" y="9"/>
                </a:cxn>
                <a:cxn ang="0">
                  <a:pos x="187" y="9"/>
                </a:cxn>
                <a:cxn ang="0">
                  <a:pos x="189" y="8"/>
                </a:cxn>
                <a:cxn ang="0">
                  <a:pos x="189" y="5"/>
                </a:cxn>
                <a:cxn ang="0">
                  <a:pos x="187" y="2"/>
                </a:cxn>
                <a:cxn ang="0">
                  <a:pos x="183" y="0"/>
                </a:cxn>
                <a:cxn ang="0">
                  <a:pos x="181" y="0"/>
                </a:cxn>
                <a:cxn ang="0">
                  <a:pos x="179" y="1"/>
                </a:cxn>
                <a:cxn ang="0">
                  <a:pos x="179" y="1"/>
                </a:cxn>
              </a:cxnLst>
              <a:rect l="0" t="0" r="r" b="b"/>
              <a:pathLst>
                <a:path w="189" h="210">
                  <a:moveTo>
                    <a:pt x="179" y="1"/>
                  </a:moveTo>
                  <a:lnTo>
                    <a:pt x="179" y="1"/>
                  </a:lnTo>
                  <a:lnTo>
                    <a:pt x="157" y="21"/>
                  </a:lnTo>
                  <a:lnTo>
                    <a:pt x="148" y="30"/>
                  </a:lnTo>
                  <a:lnTo>
                    <a:pt x="138" y="40"/>
                  </a:lnTo>
                  <a:lnTo>
                    <a:pt x="138" y="40"/>
                  </a:lnTo>
                  <a:lnTo>
                    <a:pt x="125" y="55"/>
                  </a:lnTo>
                  <a:lnTo>
                    <a:pt x="111" y="69"/>
                  </a:lnTo>
                  <a:lnTo>
                    <a:pt x="98" y="83"/>
                  </a:lnTo>
                  <a:lnTo>
                    <a:pt x="85" y="98"/>
                  </a:lnTo>
                  <a:lnTo>
                    <a:pt x="85" y="98"/>
                  </a:lnTo>
                  <a:lnTo>
                    <a:pt x="75" y="111"/>
                  </a:lnTo>
                  <a:lnTo>
                    <a:pt x="63" y="123"/>
                  </a:lnTo>
                  <a:lnTo>
                    <a:pt x="40" y="147"/>
                  </a:lnTo>
                  <a:lnTo>
                    <a:pt x="29" y="161"/>
                  </a:lnTo>
                  <a:lnTo>
                    <a:pt x="19" y="174"/>
                  </a:lnTo>
                  <a:lnTo>
                    <a:pt x="8" y="188"/>
                  </a:lnTo>
                  <a:lnTo>
                    <a:pt x="2" y="202"/>
                  </a:lnTo>
                  <a:lnTo>
                    <a:pt x="2" y="202"/>
                  </a:lnTo>
                  <a:lnTo>
                    <a:pt x="0" y="206"/>
                  </a:lnTo>
                  <a:lnTo>
                    <a:pt x="2" y="209"/>
                  </a:lnTo>
                  <a:lnTo>
                    <a:pt x="4" y="210"/>
                  </a:lnTo>
                  <a:lnTo>
                    <a:pt x="8" y="210"/>
                  </a:lnTo>
                  <a:lnTo>
                    <a:pt x="8" y="210"/>
                  </a:lnTo>
                  <a:lnTo>
                    <a:pt x="12" y="210"/>
                  </a:lnTo>
                  <a:lnTo>
                    <a:pt x="15" y="208"/>
                  </a:lnTo>
                  <a:lnTo>
                    <a:pt x="17" y="201"/>
                  </a:lnTo>
                  <a:lnTo>
                    <a:pt x="17" y="201"/>
                  </a:lnTo>
                  <a:lnTo>
                    <a:pt x="17" y="198"/>
                  </a:lnTo>
                  <a:lnTo>
                    <a:pt x="17" y="197"/>
                  </a:lnTo>
                  <a:lnTo>
                    <a:pt x="17" y="197"/>
                  </a:lnTo>
                  <a:lnTo>
                    <a:pt x="25" y="184"/>
                  </a:lnTo>
                  <a:lnTo>
                    <a:pt x="34" y="172"/>
                  </a:lnTo>
                  <a:lnTo>
                    <a:pt x="54" y="150"/>
                  </a:lnTo>
                  <a:lnTo>
                    <a:pt x="75" y="128"/>
                  </a:lnTo>
                  <a:lnTo>
                    <a:pt x="93" y="107"/>
                  </a:lnTo>
                  <a:lnTo>
                    <a:pt x="93" y="107"/>
                  </a:lnTo>
                  <a:lnTo>
                    <a:pt x="117" y="81"/>
                  </a:lnTo>
                  <a:lnTo>
                    <a:pt x="139" y="56"/>
                  </a:lnTo>
                  <a:lnTo>
                    <a:pt x="139" y="56"/>
                  </a:lnTo>
                  <a:lnTo>
                    <a:pt x="152" y="40"/>
                  </a:lnTo>
                  <a:lnTo>
                    <a:pt x="159" y="32"/>
                  </a:lnTo>
                  <a:lnTo>
                    <a:pt x="166" y="26"/>
                  </a:lnTo>
                  <a:lnTo>
                    <a:pt x="166" y="26"/>
                  </a:lnTo>
                  <a:lnTo>
                    <a:pt x="177" y="18"/>
                  </a:lnTo>
                  <a:lnTo>
                    <a:pt x="187" y="9"/>
                  </a:lnTo>
                  <a:lnTo>
                    <a:pt x="187" y="9"/>
                  </a:lnTo>
                  <a:lnTo>
                    <a:pt x="189" y="8"/>
                  </a:lnTo>
                  <a:lnTo>
                    <a:pt x="189" y="5"/>
                  </a:lnTo>
                  <a:lnTo>
                    <a:pt x="187" y="2"/>
                  </a:lnTo>
                  <a:lnTo>
                    <a:pt x="183" y="0"/>
                  </a:lnTo>
                  <a:lnTo>
                    <a:pt x="181" y="0"/>
                  </a:lnTo>
                  <a:lnTo>
                    <a:pt x="179" y="1"/>
                  </a:lnTo>
                  <a:lnTo>
                    <a:pt x="17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1" name="Freeform 412"/>
            <p:cNvSpPr/>
            <p:nvPr/>
          </p:nvSpPr>
          <p:spPr bwMode="auto">
            <a:xfrm>
              <a:off x="6499226" y="1565275"/>
              <a:ext cx="44450" cy="63500"/>
            </a:xfrm>
            <a:custGeom>
              <a:avLst/>
              <a:gdLst/>
              <a:ahLst/>
              <a:cxnLst>
                <a:cxn ang="0">
                  <a:pos x="102" y="4"/>
                </a:cxn>
                <a:cxn ang="0">
                  <a:pos x="102" y="4"/>
                </a:cxn>
                <a:cxn ang="0">
                  <a:pos x="99" y="12"/>
                </a:cxn>
                <a:cxn ang="0">
                  <a:pos x="95" y="21"/>
                </a:cxn>
                <a:cxn ang="0">
                  <a:pos x="83" y="37"/>
                </a:cxn>
                <a:cxn ang="0">
                  <a:pos x="70" y="51"/>
                </a:cxn>
                <a:cxn ang="0">
                  <a:pos x="58" y="64"/>
                </a:cxn>
                <a:cxn ang="0">
                  <a:pos x="58" y="64"/>
                </a:cxn>
                <a:cxn ang="0">
                  <a:pos x="52" y="72"/>
                </a:cxn>
                <a:cxn ang="0">
                  <a:pos x="47" y="81"/>
                </a:cxn>
                <a:cxn ang="0">
                  <a:pos x="36" y="100"/>
                </a:cxn>
                <a:cxn ang="0">
                  <a:pos x="36" y="100"/>
                </a:cxn>
                <a:cxn ang="0">
                  <a:pos x="19" y="126"/>
                </a:cxn>
                <a:cxn ang="0">
                  <a:pos x="1" y="151"/>
                </a:cxn>
                <a:cxn ang="0">
                  <a:pos x="1" y="151"/>
                </a:cxn>
                <a:cxn ang="0">
                  <a:pos x="0" y="152"/>
                </a:cxn>
                <a:cxn ang="0">
                  <a:pos x="0" y="155"/>
                </a:cxn>
                <a:cxn ang="0">
                  <a:pos x="1" y="158"/>
                </a:cxn>
                <a:cxn ang="0">
                  <a:pos x="4" y="160"/>
                </a:cxn>
                <a:cxn ang="0">
                  <a:pos x="5" y="160"/>
                </a:cxn>
                <a:cxn ang="0">
                  <a:pos x="7" y="160"/>
                </a:cxn>
                <a:cxn ang="0">
                  <a:pos x="9" y="158"/>
                </a:cxn>
                <a:cxn ang="0">
                  <a:pos x="9" y="158"/>
                </a:cxn>
                <a:cxn ang="0">
                  <a:pos x="24" y="135"/>
                </a:cxn>
                <a:cxn ang="0">
                  <a:pos x="39" y="111"/>
                </a:cxn>
                <a:cxn ang="0">
                  <a:pos x="55" y="88"/>
                </a:cxn>
                <a:cxn ang="0">
                  <a:pos x="62" y="77"/>
                </a:cxn>
                <a:cxn ang="0">
                  <a:pos x="72" y="67"/>
                </a:cxn>
                <a:cxn ang="0">
                  <a:pos x="72" y="67"/>
                </a:cxn>
                <a:cxn ang="0">
                  <a:pos x="83" y="54"/>
                </a:cxn>
                <a:cxn ang="0">
                  <a:pos x="95" y="39"/>
                </a:cxn>
                <a:cxn ang="0">
                  <a:pos x="106" y="24"/>
                </a:cxn>
                <a:cxn ang="0">
                  <a:pos x="110" y="16"/>
                </a:cxn>
                <a:cxn ang="0">
                  <a:pos x="113" y="7"/>
                </a:cxn>
                <a:cxn ang="0">
                  <a:pos x="113" y="7"/>
                </a:cxn>
                <a:cxn ang="0">
                  <a:pos x="113" y="5"/>
                </a:cxn>
                <a:cxn ang="0">
                  <a:pos x="112" y="3"/>
                </a:cxn>
                <a:cxn ang="0">
                  <a:pos x="110" y="0"/>
                </a:cxn>
                <a:cxn ang="0">
                  <a:pos x="106" y="0"/>
                </a:cxn>
                <a:cxn ang="0">
                  <a:pos x="103" y="2"/>
                </a:cxn>
                <a:cxn ang="0">
                  <a:pos x="102" y="4"/>
                </a:cxn>
                <a:cxn ang="0">
                  <a:pos x="102" y="4"/>
                </a:cxn>
              </a:cxnLst>
              <a:rect l="0" t="0" r="r" b="b"/>
              <a:pathLst>
                <a:path w="113" h="160">
                  <a:moveTo>
                    <a:pt x="102" y="4"/>
                  </a:moveTo>
                  <a:lnTo>
                    <a:pt x="102" y="4"/>
                  </a:lnTo>
                  <a:lnTo>
                    <a:pt x="99" y="12"/>
                  </a:lnTo>
                  <a:lnTo>
                    <a:pt x="95" y="21"/>
                  </a:lnTo>
                  <a:lnTo>
                    <a:pt x="83" y="37"/>
                  </a:lnTo>
                  <a:lnTo>
                    <a:pt x="70" y="51"/>
                  </a:lnTo>
                  <a:lnTo>
                    <a:pt x="58" y="64"/>
                  </a:lnTo>
                  <a:lnTo>
                    <a:pt x="58" y="64"/>
                  </a:lnTo>
                  <a:lnTo>
                    <a:pt x="52" y="72"/>
                  </a:lnTo>
                  <a:lnTo>
                    <a:pt x="47" y="81"/>
                  </a:lnTo>
                  <a:lnTo>
                    <a:pt x="36" y="100"/>
                  </a:lnTo>
                  <a:lnTo>
                    <a:pt x="36" y="100"/>
                  </a:lnTo>
                  <a:lnTo>
                    <a:pt x="19" y="126"/>
                  </a:lnTo>
                  <a:lnTo>
                    <a:pt x="1" y="151"/>
                  </a:lnTo>
                  <a:lnTo>
                    <a:pt x="1" y="151"/>
                  </a:lnTo>
                  <a:lnTo>
                    <a:pt x="0" y="152"/>
                  </a:lnTo>
                  <a:lnTo>
                    <a:pt x="0" y="155"/>
                  </a:lnTo>
                  <a:lnTo>
                    <a:pt x="1" y="158"/>
                  </a:lnTo>
                  <a:lnTo>
                    <a:pt x="4" y="160"/>
                  </a:lnTo>
                  <a:lnTo>
                    <a:pt x="5" y="160"/>
                  </a:lnTo>
                  <a:lnTo>
                    <a:pt x="7" y="160"/>
                  </a:lnTo>
                  <a:lnTo>
                    <a:pt x="9" y="158"/>
                  </a:lnTo>
                  <a:lnTo>
                    <a:pt x="9" y="158"/>
                  </a:lnTo>
                  <a:lnTo>
                    <a:pt x="24" y="135"/>
                  </a:lnTo>
                  <a:lnTo>
                    <a:pt x="39" y="111"/>
                  </a:lnTo>
                  <a:lnTo>
                    <a:pt x="55" y="88"/>
                  </a:lnTo>
                  <a:lnTo>
                    <a:pt x="62" y="77"/>
                  </a:lnTo>
                  <a:lnTo>
                    <a:pt x="72" y="67"/>
                  </a:lnTo>
                  <a:lnTo>
                    <a:pt x="72" y="67"/>
                  </a:lnTo>
                  <a:lnTo>
                    <a:pt x="83" y="54"/>
                  </a:lnTo>
                  <a:lnTo>
                    <a:pt x="95" y="39"/>
                  </a:lnTo>
                  <a:lnTo>
                    <a:pt x="106" y="24"/>
                  </a:lnTo>
                  <a:lnTo>
                    <a:pt x="110" y="16"/>
                  </a:lnTo>
                  <a:lnTo>
                    <a:pt x="113" y="7"/>
                  </a:lnTo>
                  <a:lnTo>
                    <a:pt x="113" y="7"/>
                  </a:lnTo>
                  <a:lnTo>
                    <a:pt x="113" y="5"/>
                  </a:lnTo>
                  <a:lnTo>
                    <a:pt x="112" y="3"/>
                  </a:lnTo>
                  <a:lnTo>
                    <a:pt x="110" y="0"/>
                  </a:lnTo>
                  <a:lnTo>
                    <a:pt x="106" y="0"/>
                  </a:lnTo>
                  <a:lnTo>
                    <a:pt x="103" y="2"/>
                  </a:lnTo>
                  <a:lnTo>
                    <a:pt x="102" y="4"/>
                  </a:lnTo>
                  <a:lnTo>
                    <a:pt x="102"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2" name="Freeform 413"/>
            <p:cNvSpPr/>
            <p:nvPr/>
          </p:nvSpPr>
          <p:spPr bwMode="auto">
            <a:xfrm>
              <a:off x="6569076" y="1401763"/>
              <a:ext cx="100013" cy="104775"/>
            </a:xfrm>
            <a:custGeom>
              <a:avLst/>
              <a:gdLst/>
              <a:ahLst/>
              <a:cxnLst>
                <a:cxn ang="0">
                  <a:pos x="242" y="2"/>
                </a:cxn>
                <a:cxn ang="0">
                  <a:pos x="242" y="2"/>
                </a:cxn>
                <a:cxn ang="0">
                  <a:pos x="207" y="30"/>
                </a:cxn>
                <a:cxn ang="0">
                  <a:pos x="172" y="59"/>
                </a:cxn>
                <a:cxn ang="0">
                  <a:pos x="138" y="89"/>
                </a:cxn>
                <a:cxn ang="0">
                  <a:pos x="105" y="122"/>
                </a:cxn>
                <a:cxn ang="0">
                  <a:pos x="105" y="122"/>
                </a:cxn>
                <a:cxn ang="0">
                  <a:pos x="89" y="136"/>
                </a:cxn>
                <a:cxn ang="0">
                  <a:pos x="73" y="152"/>
                </a:cxn>
                <a:cxn ang="0">
                  <a:pos x="58" y="166"/>
                </a:cxn>
                <a:cxn ang="0">
                  <a:pos x="43" y="181"/>
                </a:cxn>
                <a:cxn ang="0">
                  <a:pos x="43" y="181"/>
                </a:cxn>
                <a:cxn ang="0">
                  <a:pos x="37" y="190"/>
                </a:cxn>
                <a:cxn ang="0">
                  <a:pos x="30" y="198"/>
                </a:cxn>
                <a:cxn ang="0">
                  <a:pos x="20" y="216"/>
                </a:cxn>
                <a:cxn ang="0">
                  <a:pos x="2" y="255"/>
                </a:cxn>
                <a:cxn ang="0">
                  <a:pos x="2" y="255"/>
                </a:cxn>
                <a:cxn ang="0">
                  <a:pos x="0" y="258"/>
                </a:cxn>
                <a:cxn ang="0">
                  <a:pos x="0" y="259"/>
                </a:cxn>
                <a:cxn ang="0">
                  <a:pos x="3" y="263"/>
                </a:cxn>
                <a:cxn ang="0">
                  <a:pos x="7" y="263"/>
                </a:cxn>
                <a:cxn ang="0">
                  <a:pos x="9" y="263"/>
                </a:cxn>
                <a:cxn ang="0">
                  <a:pos x="11" y="261"/>
                </a:cxn>
                <a:cxn ang="0">
                  <a:pos x="11" y="261"/>
                </a:cxn>
                <a:cxn ang="0">
                  <a:pos x="29" y="224"/>
                </a:cxn>
                <a:cxn ang="0">
                  <a:pos x="39" y="206"/>
                </a:cxn>
                <a:cxn ang="0">
                  <a:pos x="51" y="189"/>
                </a:cxn>
                <a:cxn ang="0">
                  <a:pos x="51" y="189"/>
                </a:cxn>
                <a:cxn ang="0">
                  <a:pos x="66" y="174"/>
                </a:cxn>
                <a:cxn ang="0">
                  <a:pos x="81" y="159"/>
                </a:cxn>
                <a:cxn ang="0">
                  <a:pos x="97" y="145"/>
                </a:cxn>
                <a:cxn ang="0">
                  <a:pos x="113" y="130"/>
                </a:cxn>
                <a:cxn ang="0">
                  <a:pos x="113" y="130"/>
                </a:cxn>
                <a:cxn ang="0">
                  <a:pos x="144" y="98"/>
                </a:cxn>
                <a:cxn ang="0">
                  <a:pos x="178" y="68"/>
                </a:cxn>
                <a:cxn ang="0">
                  <a:pos x="213" y="40"/>
                </a:cxn>
                <a:cxn ang="0">
                  <a:pos x="249" y="12"/>
                </a:cxn>
                <a:cxn ang="0">
                  <a:pos x="249" y="12"/>
                </a:cxn>
                <a:cxn ang="0">
                  <a:pos x="250" y="9"/>
                </a:cxn>
                <a:cxn ang="0">
                  <a:pos x="251" y="8"/>
                </a:cxn>
                <a:cxn ang="0">
                  <a:pos x="250" y="3"/>
                </a:cxn>
                <a:cxn ang="0">
                  <a:pos x="249" y="2"/>
                </a:cxn>
                <a:cxn ang="0">
                  <a:pos x="247" y="2"/>
                </a:cxn>
                <a:cxn ang="0">
                  <a:pos x="245" y="0"/>
                </a:cxn>
                <a:cxn ang="0">
                  <a:pos x="242" y="2"/>
                </a:cxn>
                <a:cxn ang="0">
                  <a:pos x="242" y="2"/>
                </a:cxn>
              </a:cxnLst>
              <a:rect l="0" t="0" r="r" b="b"/>
              <a:pathLst>
                <a:path w="251" h="263">
                  <a:moveTo>
                    <a:pt x="242" y="2"/>
                  </a:moveTo>
                  <a:lnTo>
                    <a:pt x="242" y="2"/>
                  </a:lnTo>
                  <a:lnTo>
                    <a:pt x="207" y="30"/>
                  </a:lnTo>
                  <a:lnTo>
                    <a:pt x="172" y="59"/>
                  </a:lnTo>
                  <a:lnTo>
                    <a:pt x="138" y="89"/>
                  </a:lnTo>
                  <a:lnTo>
                    <a:pt x="105" y="122"/>
                  </a:lnTo>
                  <a:lnTo>
                    <a:pt x="105" y="122"/>
                  </a:lnTo>
                  <a:lnTo>
                    <a:pt x="89" y="136"/>
                  </a:lnTo>
                  <a:lnTo>
                    <a:pt x="73" y="152"/>
                  </a:lnTo>
                  <a:lnTo>
                    <a:pt x="58" y="166"/>
                  </a:lnTo>
                  <a:lnTo>
                    <a:pt x="43" y="181"/>
                  </a:lnTo>
                  <a:lnTo>
                    <a:pt x="43" y="181"/>
                  </a:lnTo>
                  <a:lnTo>
                    <a:pt x="37" y="190"/>
                  </a:lnTo>
                  <a:lnTo>
                    <a:pt x="30" y="198"/>
                  </a:lnTo>
                  <a:lnTo>
                    <a:pt x="20" y="216"/>
                  </a:lnTo>
                  <a:lnTo>
                    <a:pt x="2" y="255"/>
                  </a:lnTo>
                  <a:lnTo>
                    <a:pt x="2" y="255"/>
                  </a:lnTo>
                  <a:lnTo>
                    <a:pt x="0" y="258"/>
                  </a:lnTo>
                  <a:lnTo>
                    <a:pt x="0" y="259"/>
                  </a:lnTo>
                  <a:lnTo>
                    <a:pt x="3" y="263"/>
                  </a:lnTo>
                  <a:lnTo>
                    <a:pt x="7" y="263"/>
                  </a:lnTo>
                  <a:lnTo>
                    <a:pt x="9" y="263"/>
                  </a:lnTo>
                  <a:lnTo>
                    <a:pt x="11" y="261"/>
                  </a:lnTo>
                  <a:lnTo>
                    <a:pt x="11" y="261"/>
                  </a:lnTo>
                  <a:lnTo>
                    <a:pt x="29" y="224"/>
                  </a:lnTo>
                  <a:lnTo>
                    <a:pt x="39" y="206"/>
                  </a:lnTo>
                  <a:lnTo>
                    <a:pt x="51" y="189"/>
                  </a:lnTo>
                  <a:lnTo>
                    <a:pt x="51" y="189"/>
                  </a:lnTo>
                  <a:lnTo>
                    <a:pt x="66" y="174"/>
                  </a:lnTo>
                  <a:lnTo>
                    <a:pt x="81" y="159"/>
                  </a:lnTo>
                  <a:lnTo>
                    <a:pt x="97" y="145"/>
                  </a:lnTo>
                  <a:lnTo>
                    <a:pt x="113" y="130"/>
                  </a:lnTo>
                  <a:lnTo>
                    <a:pt x="113" y="130"/>
                  </a:lnTo>
                  <a:lnTo>
                    <a:pt x="144" y="98"/>
                  </a:lnTo>
                  <a:lnTo>
                    <a:pt x="178" y="68"/>
                  </a:lnTo>
                  <a:lnTo>
                    <a:pt x="213" y="40"/>
                  </a:lnTo>
                  <a:lnTo>
                    <a:pt x="249" y="12"/>
                  </a:lnTo>
                  <a:lnTo>
                    <a:pt x="249" y="12"/>
                  </a:lnTo>
                  <a:lnTo>
                    <a:pt x="250" y="9"/>
                  </a:lnTo>
                  <a:lnTo>
                    <a:pt x="251" y="8"/>
                  </a:lnTo>
                  <a:lnTo>
                    <a:pt x="250" y="3"/>
                  </a:lnTo>
                  <a:lnTo>
                    <a:pt x="249" y="2"/>
                  </a:lnTo>
                  <a:lnTo>
                    <a:pt x="247" y="2"/>
                  </a:lnTo>
                  <a:lnTo>
                    <a:pt x="245" y="0"/>
                  </a:lnTo>
                  <a:lnTo>
                    <a:pt x="242" y="2"/>
                  </a:lnTo>
                  <a:lnTo>
                    <a:pt x="24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3" name="Freeform 414"/>
            <p:cNvSpPr/>
            <p:nvPr/>
          </p:nvSpPr>
          <p:spPr bwMode="auto">
            <a:xfrm>
              <a:off x="6553201" y="1406525"/>
              <a:ext cx="206375" cy="217488"/>
            </a:xfrm>
            <a:custGeom>
              <a:avLst/>
              <a:gdLst/>
              <a:ahLst/>
              <a:cxnLst>
                <a:cxn ang="0">
                  <a:pos x="511" y="1"/>
                </a:cxn>
                <a:cxn ang="0">
                  <a:pos x="497" y="8"/>
                </a:cxn>
                <a:cxn ang="0">
                  <a:pos x="484" y="18"/>
                </a:cxn>
                <a:cxn ang="0">
                  <a:pos x="460" y="42"/>
                </a:cxn>
                <a:cxn ang="0">
                  <a:pos x="442" y="56"/>
                </a:cxn>
                <a:cxn ang="0">
                  <a:pos x="408" y="86"/>
                </a:cxn>
                <a:cxn ang="0">
                  <a:pos x="391" y="103"/>
                </a:cxn>
                <a:cxn ang="0">
                  <a:pos x="358" y="143"/>
                </a:cxn>
                <a:cxn ang="0">
                  <a:pos x="327" y="183"/>
                </a:cxn>
                <a:cxn ang="0">
                  <a:pos x="292" y="222"/>
                </a:cxn>
                <a:cxn ang="0">
                  <a:pos x="254" y="262"/>
                </a:cxn>
                <a:cxn ang="0">
                  <a:pos x="191" y="334"/>
                </a:cxn>
                <a:cxn ang="0">
                  <a:pos x="131" y="408"/>
                </a:cxn>
                <a:cxn ang="0">
                  <a:pos x="114" y="430"/>
                </a:cxn>
                <a:cxn ang="0">
                  <a:pos x="76" y="472"/>
                </a:cxn>
                <a:cxn ang="0">
                  <a:pos x="55" y="489"/>
                </a:cxn>
                <a:cxn ang="0">
                  <a:pos x="48" y="494"/>
                </a:cxn>
                <a:cxn ang="0">
                  <a:pos x="29" y="515"/>
                </a:cxn>
                <a:cxn ang="0">
                  <a:pos x="9" y="534"/>
                </a:cxn>
                <a:cxn ang="0">
                  <a:pos x="3" y="538"/>
                </a:cxn>
                <a:cxn ang="0">
                  <a:pos x="0" y="540"/>
                </a:cxn>
                <a:cxn ang="0">
                  <a:pos x="1" y="547"/>
                </a:cxn>
                <a:cxn ang="0">
                  <a:pos x="16" y="548"/>
                </a:cxn>
                <a:cxn ang="0">
                  <a:pos x="20" y="548"/>
                </a:cxn>
                <a:cxn ang="0">
                  <a:pos x="22" y="541"/>
                </a:cxn>
                <a:cxn ang="0">
                  <a:pos x="21" y="539"/>
                </a:cxn>
                <a:cxn ang="0">
                  <a:pos x="37" y="521"/>
                </a:cxn>
                <a:cxn ang="0">
                  <a:pos x="54" y="504"/>
                </a:cxn>
                <a:cxn ang="0">
                  <a:pos x="71" y="490"/>
                </a:cxn>
                <a:cxn ang="0">
                  <a:pos x="114" y="447"/>
                </a:cxn>
                <a:cxn ang="0">
                  <a:pos x="129" y="429"/>
                </a:cxn>
                <a:cxn ang="0">
                  <a:pos x="156" y="391"/>
                </a:cxn>
                <a:cxn ang="0">
                  <a:pos x="170" y="373"/>
                </a:cxn>
                <a:cxn ang="0">
                  <a:pos x="221" y="313"/>
                </a:cxn>
                <a:cxn ang="0">
                  <a:pos x="239" y="293"/>
                </a:cxn>
                <a:cxn ang="0">
                  <a:pos x="307" y="220"/>
                </a:cxn>
                <a:cxn ang="0">
                  <a:pos x="373" y="144"/>
                </a:cxn>
                <a:cxn ang="0">
                  <a:pos x="387" y="126"/>
                </a:cxn>
                <a:cxn ang="0">
                  <a:pos x="420" y="90"/>
                </a:cxn>
                <a:cxn ang="0">
                  <a:pos x="437" y="75"/>
                </a:cxn>
                <a:cxn ang="0">
                  <a:pos x="481" y="39"/>
                </a:cxn>
                <a:cxn ang="0">
                  <a:pos x="489" y="33"/>
                </a:cxn>
                <a:cxn ang="0">
                  <a:pos x="505" y="17"/>
                </a:cxn>
                <a:cxn ang="0">
                  <a:pos x="514" y="12"/>
                </a:cxn>
                <a:cxn ang="0">
                  <a:pos x="517" y="11"/>
                </a:cxn>
                <a:cxn ang="0">
                  <a:pos x="518" y="5"/>
                </a:cxn>
                <a:cxn ang="0">
                  <a:pos x="514" y="0"/>
                </a:cxn>
                <a:cxn ang="0">
                  <a:pos x="511" y="1"/>
                </a:cxn>
              </a:cxnLst>
              <a:rect l="0" t="0" r="r" b="b"/>
              <a:pathLst>
                <a:path w="518" h="548">
                  <a:moveTo>
                    <a:pt x="511" y="1"/>
                  </a:moveTo>
                  <a:lnTo>
                    <a:pt x="511" y="1"/>
                  </a:lnTo>
                  <a:lnTo>
                    <a:pt x="504" y="4"/>
                  </a:lnTo>
                  <a:lnTo>
                    <a:pt x="497" y="8"/>
                  </a:lnTo>
                  <a:lnTo>
                    <a:pt x="491" y="12"/>
                  </a:lnTo>
                  <a:lnTo>
                    <a:pt x="484" y="18"/>
                  </a:lnTo>
                  <a:lnTo>
                    <a:pt x="472" y="30"/>
                  </a:lnTo>
                  <a:lnTo>
                    <a:pt x="460" y="42"/>
                  </a:lnTo>
                  <a:lnTo>
                    <a:pt x="460" y="42"/>
                  </a:lnTo>
                  <a:lnTo>
                    <a:pt x="442" y="56"/>
                  </a:lnTo>
                  <a:lnTo>
                    <a:pt x="425" y="71"/>
                  </a:lnTo>
                  <a:lnTo>
                    <a:pt x="408" y="86"/>
                  </a:lnTo>
                  <a:lnTo>
                    <a:pt x="391" y="103"/>
                  </a:lnTo>
                  <a:lnTo>
                    <a:pt x="391" y="103"/>
                  </a:lnTo>
                  <a:lnTo>
                    <a:pt x="374" y="123"/>
                  </a:lnTo>
                  <a:lnTo>
                    <a:pt x="358" y="143"/>
                  </a:lnTo>
                  <a:lnTo>
                    <a:pt x="327" y="183"/>
                  </a:lnTo>
                  <a:lnTo>
                    <a:pt x="327" y="183"/>
                  </a:lnTo>
                  <a:lnTo>
                    <a:pt x="310" y="203"/>
                  </a:lnTo>
                  <a:lnTo>
                    <a:pt x="292" y="222"/>
                  </a:lnTo>
                  <a:lnTo>
                    <a:pt x="254" y="262"/>
                  </a:lnTo>
                  <a:lnTo>
                    <a:pt x="254" y="262"/>
                  </a:lnTo>
                  <a:lnTo>
                    <a:pt x="221" y="297"/>
                  </a:lnTo>
                  <a:lnTo>
                    <a:pt x="191" y="334"/>
                  </a:lnTo>
                  <a:lnTo>
                    <a:pt x="161" y="370"/>
                  </a:lnTo>
                  <a:lnTo>
                    <a:pt x="131" y="408"/>
                  </a:lnTo>
                  <a:lnTo>
                    <a:pt x="131" y="408"/>
                  </a:lnTo>
                  <a:lnTo>
                    <a:pt x="114" y="430"/>
                  </a:lnTo>
                  <a:lnTo>
                    <a:pt x="95" y="451"/>
                  </a:lnTo>
                  <a:lnTo>
                    <a:pt x="76" y="472"/>
                  </a:lnTo>
                  <a:lnTo>
                    <a:pt x="65" y="481"/>
                  </a:lnTo>
                  <a:lnTo>
                    <a:pt x="55" y="489"/>
                  </a:lnTo>
                  <a:lnTo>
                    <a:pt x="55" y="489"/>
                  </a:lnTo>
                  <a:lnTo>
                    <a:pt x="48" y="494"/>
                  </a:lnTo>
                  <a:lnTo>
                    <a:pt x="42" y="501"/>
                  </a:lnTo>
                  <a:lnTo>
                    <a:pt x="29" y="515"/>
                  </a:lnTo>
                  <a:lnTo>
                    <a:pt x="17" y="528"/>
                  </a:lnTo>
                  <a:lnTo>
                    <a:pt x="9" y="534"/>
                  </a:lnTo>
                  <a:lnTo>
                    <a:pt x="3" y="538"/>
                  </a:lnTo>
                  <a:lnTo>
                    <a:pt x="3" y="538"/>
                  </a:lnTo>
                  <a:lnTo>
                    <a:pt x="0" y="539"/>
                  </a:lnTo>
                  <a:lnTo>
                    <a:pt x="0" y="540"/>
                  </a:lnTo>
                  <a:lnTo>
                    <a:pt x="0" y="544"/>
                  </a:lnTo>
                  <a:lnTo>
                    <a:pt x="1" y="547"/>
                  </a:lnTo>
                  <a:lnTo>
                    <a:pt x="5" y="548"/>
                  </a:lnTo>
                  <a:lnTo>
                    <a:pt x="16" y="548"/>
                  </a:lnTo>
                  <a:lnTo>
                    <a:pt x="16" y="548"/>
                  </a:lnTo>
                  <a:lnTo>
                    <a:pt x="20" y="548"/>
                  </a:lnTo>
                  <a:lnTo>
                    <a:pt x="21" y="545"/>
                  </a:lnTo>
                  <a:lnTo>
                    <a:pt x="22" y="541"/>
                  </a:lnTo>
                  <a:lnTo>
                    <a:pt x="21" y="539"/>
                  </a:lnTo>
                  <a:lnTo>
                    <a:pt x="21" y="539"/>
                  </a:lnTo>
                  <a:lnTo>
                    <a:pt x="29" y="530"/>
                  </a:lnTo>
                  <a:lnTo>
                    <a:pt x="37" y="521"/>
                  </a:lnTo>
                  <a:lnTo>
                    <a:pt x="44" y="511"/>
                  </a:lnTo>
                  <a:lnTo>
                    <a:pt x="54" y="504"/>
                  </a:lnTo>
                  <a:lnTo>
                    <a:pt x="54" y="504"/>
                  </a:lnTo>
                  <a:lnTo>
                    <a:pt x="71" y="490"/>
                  </a:lnTo>
                  <a:lnTo>
                    <a:pt x="86" y="477"/>
                  </a:lnTo>
                  <a:lnTo>
                    <a:pt x="114" y="447"/>
                  </a:lnTo>
                  <a:lnTo>
                    <a:pt x="114" y="447"/>
                  </a:lnTo>
                  <a:lnTo>
                    <a:pt x="129" y="429"/>
                  </a:lnTo>
                  <a:lnTo>
                    <a:pt x="143" y="411"/>
                  </a:lnTo>
                  <a:lnTo>
                    <a:pt x="156" y="391"/>
                  </a:lnTo>
                  <a:lnTo>
                    <a:pt x="170" y="373"/>
                  </a:lnTo>
                  <a:lnTo>
                    <a:pt x="170" y="373"/>
                  </a:lnTo>
                  <a:lnTo>
                    <a:pt x="204" y="332"/>
                  </a:lnTo>
                  <a:lnTo>
                    <a:pt x="221" y="313"/>
                  </a:lnTo>
                  <a:lnTo>
                    <a:pt x="239" y="293"/>
                  </a:lnTo>
                  <a:lnTo>
                    <a:pt x="239" y="293"/>
                  </a:lnTo>
                  <a:lnTo>
                    <a:pt x="275" y="258"/>
                  </a:lnTo>
                  <a:lnTo>
                    <a:pt x="307" y="220"/>
                  </a:lnTo>
                  <a:lnTo>
                    <a:pt x="341" y="182"/>
                  </a:lnTo>
                  <a:lnTo>
                    <a:pt x="373" y="144"/>
                  </a:lnTo>
                  <a:lnTo>
                    <a:pt x="373" y="144"/>
                  </a:lnTo>
                  <a:lnTo>
                    <a:pt x="387" y="126"/>
                  </a:lnTo>
                  <a:lnTo>
                    <a:pt x="403" y="107"/>
                  </a:lnTo>
                  <a:lnTo>
                    <a:pt x="420" y="90"/>
                  </a:lnTo>
                  <a:lnTo>
                    <a:pt x="437" y="75"/>
                  </a:lnTo>
                  <a:lnTo>
                    <a:pt x="437" y="75"/>
                  </a:lnTo>
                  <a:lnTo>
                    <a:pt x="459" y="56"/>
                  </a:lnTo>
                  <a:lnTo>
                    <a:pt x="481" y="39"/>
                  </a:lnTo>
                  <a:lnTo>
                    <a:pt x="481" y="39"/>
                  </a:lnTo>
                  <a:lnTo>
                    <a:pt x="489" y="33"/>
                  </a:lnTo>
                  <a:lnTo>
                    <a:pt x="497" y="24"/>
                  </a:lnTo>
                  <a:lnTo>
                    <a:pt x="505" y="17"/>
                  </a:lnTo>
                  <a:lnTo>
                    <a:pt x="509" y="13"/>
                  </a:lnTo>
                  <a:lnTo>
                    <a:pt x="514" y="12"/>
                  </a:lnTo>
                  <a:lnTo>
                    <a:pt x="514" y="12"/>
                  </a:lnTo>
                  <a:lnTo>
                    <a:pt x="517" y="11"/>
                  </a:lnTo>
                  <a:lnTo>
                    <a:pt x="518" y="9"/>
                  </a:lnTo>
                  <a:lnTo>
                    <a:pt x="518" y="5"/>
                  </a:lnTo>
                  <a:lnTo>
                    <a:pt x="515" y="1"/>
                  </a:lnTo>
                  <a:lnTo>
                    <a:pt x="514" y="0"/>
                  </a:lnTo>
                  <a:lnTo>
                    <a:pt x="511" y="1"/>
                  </a:lnTo>
                  <a:lnTo>
                    <a:pt x="511"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4" name="Freeform 415"/>
            <p:cNvSpPr/>
            <p:nvPr/>
          </p:nvSpPr>
          <p:spPr bwMode="auto">
            <a:xfrm>
              <a:off x="6648451" y="1455738"/>
              <a:ext cx="138113" cy="166688"/>
            </a:xfrm>
            <a:custGeom>
              <a:avLst/>
              <a:gdLst/>
              <a:ahLst/>
              <a:cxnLst>
                <a:cxn ang="0">
                  <a:pos x="338" y="4"/>
                </a:cxn>
                <a:cxn ang="0">
                  <a:pos x="338" y="4"/>
                </a:cxn>
                <a:cxn ang="0">
                  <a:pos x="329" y="18"/>
                </a:cxn>
                <a:cxn ang="0">
                  <a:pos x="318" y="31"/>
                </a:cxn>
                <a:cxn ang="0">
                  <a:pos x="297" y="57"/>
                </a:cxn>
                <a:cxn ang="0">
                  <a:pos x="274" y="83"/>
                </a:cxn>
                <a:cxn ang="0">
                  <a:pos x="252" y="108"/>
                </a:cxn>
                <a:cxn ang="0">
                  <a:pos x="252" y="108"/>
                </a:cxn>
                <a:cxn ang="0">
                  <a:pos x="206" y="162"/>
                </a:cxn>
                <a:cxn ang="0">
                  <a:pos x="160" y="217"/>
                </a:cxn>
                <a:cxn ang="0">
                  <a:pos x="160" y="217"/>
                </a:cxn>
                <a:cxn ang="0">
                  <a:pos x="70" y="329"/>
                </a:cxn>
                <a:cxn ang="0">
                  <a:pos x="70" y="329"/>
                </a:cxn>
                <a:cxn ang="0">
                  <a:pos x="61" y="338"/>
                </a:cxn>
                <a:cxn ang="0">
                  <a:pos x="50" y="349"/>
                </a:cxn>
                <a:cxn ang="0">
                  <a:pos x="40" y="359"/>
                </a:cxn>
                <a:cxn ang="0">
                  <a:pos x="37" y="364"/>
                </a:cxn>
                <a:cxn ang="0">
                  <a:pos x="34" y="370"/>
                </a:cxn>
                <a:cxn ang="0">
                  <a:pos x="34" y="370"/>
                </a:cxn>
                <a:cxn ang="0">
                  <a:pos x="33" y="375"/>
                </a:cxn>
                <a:cxn ang="0">
                  <a:pos x="29" y="380"/>
                </a:cxn>
                <a:cxn ang="0">
                  <a:pos x="21" y="389"/>
                </a:cxn>
                <a:cxn ang="0">
                  <a:pos x="11" y="398"/>
                </a:cxn>
                <a:cxn ang="0">
                  <a:pos x="2" y="408"/>
                </a:cxn>
                <a:cxn ang="0">
                  <a:pos x="2" y="408"/>
                </a:cxn>
                <a:cxn ang="0">
                  <a:pos x="0" y="409"/>
                </a:cxn>
                <a:cxn ang="0">
                  <a:pos x="0" y="412"/>
                </a:cxn>
                <a:cxn ang="0">
                  <a:pos x="0" y="413"/>
                </a:cxn>
                <a:cxn ang="0">
                  <a:pos x="2" y="414"/>
                </a:cxn>
                <a:cxn ang="0">
                  <a:pos x="6" y="417"/>
                </a:cxn>
                <a:cxn ang="0">
                  <a:pos x="7" y="417"/>
                </a:cxn>
                <a:cxn ang="0">
                  <a:pos x="10" y="415"/>
                </a:cxn>
                <a:cxn ang="0">
                  <a:pos x="10" y="415"/>
                </a:cxn>
                <a:cxn ang="0">
                  <a:pos x="24" y="402"/>
                </a:cxn>
                <a:cxn ang="0">
                  <a:pos x="38" y="391"/>
                </a:cxn>
                <a:cxn ang="0">
                  <a:pos x="38" y="391"/>
                </a:cxn>
                <a:cxn ang="0">
                  <a:pos x="40" y="388"/>
                </a:cxn>
                <a:cxn ang="0">
                  <a:pos x="42" y="385"/>
                </a:cxn>
                <a:cxn ang="0">
                  <a:pos x="45" y="379"/>
                </a:cxn>
                <a:cxn ang="0">
                  <a:pos x="45" y="379"/>
                </a:cxn>
                <a:cxn ang="0">
                  <a:pos x="49" y="371"/>
                </a:cxn>
                <a:cxn ang="0">
                  <a:pos x="54" y="364"/>
                </a:cxn>
                <a:cxn ang="0">
                  <a:pos x="64" y="353"/>
                </a:cxn>
                <a:cxn ang="0">
                  <a:pos x="64" y="353"/>
                </a:cxn>
                <a:cxn ang="0">
                  <a:pos x="89" y="323"/>
                </a:cxn>
                <a:cxn ang="0">
                  <a:pos x="113" y="293"/>
                </a:cxn>
                <a:cxn ang="0">
                  <a:pos x="161" y="232"/>
                </a:cxn>
                <a:cxn ang="0">
                  <a:pos x="161" y="232"/>
                </a:cxn>
                <a:cxn ang="0">
                  <a:pos x="210" y="175"/>
                </a:cxn>
                <a:cxn ang="0">
                  <a:pos x="259" y="117"/>
                </a:cxn>
                <a:cxn ang="0">
                  <a:pos x="259" y="117"/>
                </a:cxn>
                <a:cxn ang="0">
                  <a:pos x="306" y="65"/>
                </a:cxn>
                <a:cxn ang="0">
                  <a:pos x="329" y="38"/>
                </a:cxn>
                <a:cxn ang="0">
                  <a:pos x="338" y="23"/>
                </a:cxn>
                <a:cxn ang="0">
                  <a:pos x="347" y="9"/>
                </a:cxn>
                <a:cxn ang="0">
                  <a:pos x="347" y="9"/>
                </a:cxn>
                <a:cxn ang="0">
                  <a:pos x="348" y="6"/>
                </a:cxn>
                <a:cxn ang="0">
                  <a:pos x="348" y="4"/>
                </a:cxn>
                <a:cxn ang="0">
                  <a:pos x="346" y="1"/>
                </a:cxn>
                <a:cxn ang="0">
                  <a:pos x="342" y="0"/>
                </a:cxn>
                <a:cxn ang="0">
                  <a:pos x="339" y="1"/>
                </a:cxn>
                <a:cxn ang="0">
                  <a:pos x="338" y="4"/>
                </a:cxn>
                <a:cxn ang="0">
                  <a:pos x="338" y="4"/>
                </a:cxn>
              </a:cxnLst>
              <a:rect l="0" t="0" r="r" b="b"/>
              <a:pathLst>
                <a:path w="348" h="417">
                  <a:moveTo>
                    <a:pt x="338" y="4"/>
                  </a:moveTo>
                  <a:lnTo>
                    <a:pt x="338" y="4"/>
                  </a:lnTo>
                  <a:lnTo>
                    <a:pt x="329" y="18"/>
                  </a:lnTo>
                  <a:lnTo>
                    <a:pt x="318" y="31"/>
                  </a:lnTo>
                  <a:lnTo>
                    <a:pt x="297" y="57"/>
                  </a:lnTo>
                  <a:lnTo>
                    <a:pt x="274" y="83"/>
                  </a:lnTo>
                  <a:lnTo>
                    <a:pt x="252" y="108"/>
                  </a:lnTo>
                  <a:lnTo>
                    <a:pt x="252" y="108"/>
                  </a:lnTo>
                  <a:lnTo>
                    <a:pt x="206" y="162"/>
                  </a:lnTo>
                  <a:lnTo>
                    <a:pt x="160" y="217"/>
                  </a:lnTo>
                  <a:lnTo>
                    <a:pt x="160" y="217"/>
                  </a:lnTo>
                  <a:lnTo>
                    <a:pt x="70" y="329"/>
                  </a:lnTo>
                  <a:lnTo>
                    <a:pt x="70" y="329"/>
                  </a:lnTo>
                  <a:lnTo>
                    <a:pt x="61" y="338"/>
                  </a:lnTo>
                  <a:lnTo>
                    <a:pt x="50" y="349"/>
                  </a:lnTo>
                  <a:lnTo>
                    <a:pt x="40" y="359"/>
                  </a:lnTo>
                  <a:lnTo>
                    <a:pt x="37" y="364"/>
                  </a:lnTo>
                  <a:lnTo>
                    <a:pt x="34" y="370"/>
                  </a:lnTo>
                  <a:lnTo>
                    <a:pt x="34" y="370"/>
                  </a:lnTo>
                  <a:lnTo>
                    <a:pt x="33" y="375"/>
                  </a:lnTo>
                  <a:lnTo>
                    <a:pt x="29" y="380"/>
                  </a:lnTo>
                  <a:lnTo>
                    <a:pt x="21" y="389"/>
                  </a:lnTo>
                  <a:lnTo>
                    <a:pt x="11" y="398"/>
                  </a:lnTo>
                  <a:lnTo>
                    <a:pt x="2" y="408"/>
                  </a:lnTo>
                  <a:lnTo>
                    <a:pt x="2" y="408"/>
                  </a:lnTo>
                  <a:lnTo>
                    <a:pt x="0" y="409"/>
                  </a:lnTo>
                  <a:lnTo>
                    <a:pt x="0" y="412"/>
                  </a:lnTo>
                  <a:lnTo>
                    <a:pt x="0" y="413"/>
                  </a:lnTo>
                  <a:lnTo>
                    <a:pt x="2" y="414"/>
                  </a:lnTo>
                  <a:lnTo>
                    <a:pt x="6" y="417"/>
                  </a:lnTo>
                  <a:lnTo>
                    <a:pt x="7" y="417"/>
                  </a:lnTo>
                  <a:lnTo>
                    <a:pt x="10" y="415"/>
                  </a:lnTo>
                  <a:lnTo>
                    <a:pt x="10" y="415"/>
                  </a:lnTo>
                  <a:lnTo>
                    <a:pt x="24" y="402"/>
                  </a:lnTo>
                  <a:lnTo>
                    <a:pt x="38" y="391"/>
                  </a:lnTo>
                  <a:lnTo>
                    <a:pt x="38" y="391"/>
                  </a:lnTo>
                  <a:lnTo>
                    <a:pt x="40" y="388"/>
                  </a:lnTo>
                  <a:lnTo>
                    <a:pt x="42" y="385"/>
                  </a:lnTo>
                  <a:lnTo>
                    <a:pt x="45" y="379"/>
                  </a:lnTo>
                  <a:lnTo>
                    <a:pt x="45" y="379"/>
                  </a:lnTo>
                  <a:lnTo>
                    <a:pt x="49" y="371"/>
                  </a:lnTo>
                  <a:lnTo>
                    <a:pt x="54" y="364"/>
                  </a:lnTo>
                  <a:lnTo>
                    <a:pt x="64" y="353"/>
                  </a:lnTo>
                  <a:lnTo>
                    <a:pt x="64" y="353"/>
                  </a:lnTo>
                  <a:lnTo>
                    <a:pt x="89" y="323"/>
                  </a:lnTo>
                  <a:lnTo>
                    <a:pt x="113" y="293"/>
                  </a:lnTo>
                  <a:lnTo>
                    <a:pt x="161" y="232"/>
                  </a:lnTo>
                  <a:lnTo>
                    <a:pt x="161" y="232"/>
                  </a:lnTo>
                  <a:lnTo>
                    <a:pt x="210" y="175"/>
                  </a:lnTo>
                  <a:lnTo>
                    <a:pt x="259" y="117"/>
                  </a:lnTo>
                  <a:lnTo>
                    <a:pt x="259" y="117"/>
                  </a:lnTo>
                  <a:lnTo>
                    <a:pt x="306" y="65"/>
                  </a:lnTo>
                  <a:lnTo>
                    <a:pt x="329" y="38"/>
                  </a:lnTo>
                  <a:lnTo>
                    <a:pt x="338" y="23"/>
                  </a:lnTo>
                  <a:lnTo>
                    <a:pt x="347" y="9"/>
                  </a:lnTo>
                  <a:lnTo>
                    <a:pt x="347" y="9"/>
                  </a:lnTo>
                  <a:lnTo>
                    <a:pt x="348" y="6"/>
                  </a:lnTo>
                  <a:lnTo>
                    <a:pt x="348" y="4"/>
                  </a:lnTo>
                  <a:lnTo>
                    <a:pt x="346" y="1"/>
                  </a:lnTo>
                  <a:lnTo>
                    <a:pt x="342" y="0"/>
                  </a:lnTo>
                  <a:lnTo>
                    <a:pt x="339" y="1"/>
                  </a:lnTo>
                  <a:lnTo>
                    <a:pt x="338" y="4"/>
                  </a:lnTo>
                  <a:lnTo>
                    <a:pt x="338"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5" name="Freeform 416"/>
            <p:cNvSpPr/>
            <p:nvPr/>
          </p:nvSpPr>
          <p:spPr bwMode="auto">
            <a:xfrm>
              <a:off x="6689726" y="1511300"/>
              <a:ext cx="84138" cy="101600"/>
            </a:xfrm>
            <a:custGeom>
              <a:avLst/>
              <a:gdLst/>
              <a:ahLst/>
              <a:cxnLst>
                <a:cxn ang="0">
                  <a:pos x="203" y="1"/>
                </a:cxn>
                <a:cxn ang="0">
                  <a:pos x="203" y="1"/>
                </a:cxn>
                <a:cxn ang="0">
                  <a:pos x="198" y="5"/>
                </a:cxn>
                <a:cxn ang="0">
                  <a:pos x="193" y="10"/>
                </a:cxn>
                <a:cxn ang="0">
                  <a:pos x="184" y="21"/>
                </a:cxn>
                <a:cxn ang="0">
                  <a:pos x="167" y="44"/>
                </a:cxn>
                <a:cxn ang="0">
                  <a:pos x="167" y="44"/>
                </a:cxn>
                <a:cxn ang="0">
                  <a:pos x="142" y="82"/>
                </a:cxn>
                <a:cxn ang="0">
                  <a:pos x="115" y="120"/>
                </a:cxn>
                <a:cxn ang="0">
                  <a:pos x="115" y="120"/>
                </a:cxn>
                <a:cxn ang="0">
                  <a:pos x="101" y="140"/>
                </a:cxn>
                <a:cxn ang="0">
                  <a:pos x="84" y="158"/>
                </a:cxn>
                <a:cxn ang="0">
                  <a:pos x="50" y="195"/>
                </a:cxn>
                <a:cxn ang="0">
                  <a:pos x="50" y="195"/>
                </a:cxn>
                <a:cxn ang="0">
                  <a:pos x="23" y="220"/>
                </a:cxn>
                <a:cxn ang="0">
                  <a:pos x="11" y="233"/>
                </a:cxn>
                <a:cxn ang="0">
                  <a:pos x="6" y="241"/>
                </a:cxn>
                <a:cxn ang="0">
                  <a:pos x="2" y="248"/>
                </a:cxn>
                <a:cxn ang="0">
                  <a:pos x="2" y="248"/>
                </a:cxn>
                <a:cxn ang="0">
                  <a:pos x="0" y="251"/>
                </a:cxn>
                <a:cxn ang="0">
                  <a:pos x="2" y="254"/>
                </a:cxn>
                <a:cxn ang="0">
                  <a:pos x="4" y="256"/>
                </a:cxn>
                <a:cxn ang="0">
                  <a:pos x="6" y="258"/>
                </a:cxn>
                <a:cxn ang="0">
                  <a:pos x="8" y="258"/>
                </a:cxn>
                <a:cxn ang="0">
                  <a:pos x="10" y="256"/>
                </a:cxn>
                <a:cxn ang="0">
                  <a:pos x="11" y="254"/>
                </a:cxn>
                <a:cxn ang="0">
                  <a:pos x="11" y="254"/>
                </a:cxn>
                <a:cxn ang="0">
                  <a:pos x="16" y="247"/>
                </a:cxn>
                <a:cxn ang="0">
                  <a:pos x="20" y="239"/>
                </a:cxn>
                <a:cxn ang="0">
                  <a:pos x="32" y="226"/>
                </a:cxn>
                <a:cxn ang="0">
                  <a:pos x="58" y="203"/>
                </a:cxn>
                <a:cxn ang="0">
                  <a:pos x="58" y="203"/>
                </a:cxn>
                <a:cxn ang="0">
                  <a:pos x="85" y="174"/>
                </a:cxn>
                <a:cxn ang="0">
                  <a:pos x="113" y="142"/>
                </a:cxn>
                <a:cxn ang="0">
                  <a:pos x="113" y="142"/>
                </a:cxn>
                <a:cxn ang="0">
                  <a:pos x="134" y="114"/>
                </a:cxn>
                <a:cxn ang="0">
                  <a:pos x="155" y="85"/>
                </a:cxn>
                <a:cxn ang="0">
                  <a:pos x="155" y="85"/>
                </a:cxn>
                <a:cxn ang="0">
                  <a:pos x="178" y="44"/>
                </a:cxn>
                <a:cxn ang="0">
                  <a:pos x="186" y="35"/>
                </a:cxn>
                <a:cxn ang="0">
                  <a:pos x="193" y="26"/>
                </a:cxn>
                <a:cxn ang="0">
                  <a:pos x="201" y="17"/>
                </a:cxn>
                <a:cxn ang="0">
                  <a:pos x="210" y="10"/>
                </a:cxn>
                <a:cxn ang="0">
                  <a:pos x="210" y="10"/>
                </a:cxn>
                <a:cxn ang="0">
                  <a:pos x="211" y="9"/>
                </a:cxn>
                <a:cxn ang="0">
                  <a:pos x="212" y="6"/>
                </a:cxn>
                <a:cxn ang="0">
                  <a:pos x="211" y="3"/>
                </a:cxn>
                <a:cxn ang="0">
                  <a:pos x="208" y="0"/>
                </a:cxn>
                <a:cxn ang="0">
                  <a:pos x="206" y="0"/>
                </a:cxn>
                <a:cxn ang="0">
                  <a:pos x="203" y="1"/>
                </a:cxn>
                <a:cxn ang="0">
                  <a:pos x="203" y="1"/>
                </a:cxn>
              </a:cxnLst>
              <a:rect l="0" t="0" r="r" b="b"/>
              <a:pathLst>
                <a:path w="212" h="258">
                  <a:moveTo>
                    <a:pt x="203" y="1"/>
                  </a:moveTo>
                  <a:lnTo>
                    <a:pt x="203" y="1"/>
                  </a:lnTo>
                  <a:lnTo>
                    <a:pt x="198" y="5"/>
                  </a:lnTo>
                  <a:lnTo>
                    <a:pt x="193" y="10"/>
                  </a:lnTo>
                  <a:lnTo>
                    <a:pt x="184" y="21"/>
                  </a:lnTo>
                  <a:lnTo>
                    <a:pt x="167" y="44"/>
                  </a:lnTo>
                  <a:lnTo>
                    <a:pt x="167" y="44"/>
                  </a:lnTo>
                  <a:lnTo>
                    <a:pt x="142" y="82"/>
                  </a:lnTo>
                  <a:lnTo>
                    <a:pt x="115" y="120"/>
                  </a:lnTo>
                  <a:lnTo>
                    <a:pt x="115" y="120"/>
                  </a:lnTo>
                  <a:lnTo>
                    <a:pt x="101" y="140"/>
                  </a:lnTo>
                  <a:lnTo>
                    <a:pt x="84" y="158"/>
                  </a:lnTo>
                  <a:lnTo>
                    <a:pt x="50" y="195"/>
                  </a:lnTo>
                  <a:lnTo>
                    <a:pt x="50" y="195"/>
                  </a:lnTo>
                  <a:lnTo>
                    <a:pt x="23" y="220"/>
                  </a:lnTo>
                  <a:lnTo>
                    <a:pt x="11" y="233"/>
                  </a:lnTo>
                  <a:lnTo>
                    <a:pt x="6" y="241"/>
                  </a:lnTo>
                  <a:lnTo>
                    <a:pt x="2" y="248"/>
                  </a:lnTo>
                  <a:lnTo>
                    <a:pt x="2" y="248"/>
                  </a:lnTo>
                  <a:lnTo>
                    <a:pt x="0" y="251"/>
                  </a:lnTo>
                  <a:lnTo>
                    <a:pt x="2" y="254"/>
                  </a:lnTo>
                  <a:lnTo>
                    <a:pt x="4" y="256"/>
                  </a:lnTo>
                  <a:lnTo>
                    <a:pt x="6" y="258"/>
                  </a:lnTo>
                  <a:lnTo>
                    <a:pt x="8" y="258"/>
                  </a:lnTo>
                  <a:lnTo>
                    <a:pt x="10" y="256"/>
                  </a:lnTo>
                  <a:lnTo>
                    <a:pt x="11" y="254"/>
                  </a:lnTo>
                  <a:lnTo>
                    <a:pt x="11" y="254"/>
                  </a:lnTo>
                  <a:lnTo>
                    <a:pt x="16" y="247"/>
                  </a:lnTo>
                  <a:lnTo>
                    <a:pt x="20" y="239"/>
                  </a:lnTo>
                  <a:lnTo>
                    <a:pt x="32" y="226"/>
                  </a:lnTo>
                  <a:lnTo>
                    <a:pt x="58" y="203"/>
                  </a:lnTo>
                  <a:lnTo>
                    <a:pt x="58" y="203"/>
                  </a:lnTo>
                  <a:lnTo>
                    <a:pt x="85" y="174"/>
                  </a:lnTo>
                  <a:lnTo>
                    <a:pt x="113" y="142"/>
                  </a:lnTo>
                  <a:lnTo>
                    <a:pt x="113" y="142"/>
                  </a:lnTo>
                  <a:lnTo>
                    <a:pt x="134" y="114"/>
                  </a:lnTo>
                  <a:lnTo>
                    <a:pt x="155" y="85"/>
                  </a:lnTo>
                  <a:lnTo>
                    <a:pt x="155" y="85"/>
                  </a:lnTo>
                  <a:lnTo>
                    <a:pt x="178" y="44"/>
                  </a:lnTo>
                  <a:lnTo>
                    <a:pt x="186" y="35"/>
                  </a:lnTo>
                  <a:lnTo>
                    <a:pt x="193" y="26"/>
                  </a:lnTo>
                  <a:lnTo>
                    <a:pt x="201" y="17"/>
                  </a:lnTo>
                  <a:lnTo>
                    <a:pt x="210" y="10"/>
                  </a:lnTo>
                  <a:lnTo>
                    <a:pt x="210" y="10"/>
                  </a:lnTo>
                  <a:lnTo>
                    <a:pt x="211" y="9"/>
                  </a:lnTo>
                  <a:lnTo>
                    <a:pt x="212" y="6"/>
                  </a:lnTo>
                  <a:lnTo>
                    <a:pt x="211" y="3"/>
                  </a:lnTo>
                  <a:lnTo>
                    <a:pt x="208" y="0"/>
                  </a:lnTo>
                  <a:lnTo>
                    <a:pt x="206" y="0"/>
                  </a:lnTo>
                  <a:lnTo>
                    <a:pt x="203" y="1"/>
                  </a:lnTo>
                  <a:lnTo>
                    <a:pt x="20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6" name="Freeform 417"/>
            <p:cNvSpPr/>
            <p:nvPr/>
          </p:nvSpPr>
          <p:spPr bwMode="auto">
            <a:xfrm>
              <a:off x="6737351" y="1549400"/>
              <a:ext cx="55563" cy="68263"/>
            </a:xfrm>
            <a:custGeom>
              <a:avLst/>
              <a:gdLst/>
              <a:ahLst/>
              <a:cxnLst>
                <a:cxn ang="0">
                  <a:pos x="132" y="2"/>
                </a:cxn>
                <a:cxn ang="0">
                  <a:pos x="132" y="2"/>
                </a:cxn>
                <a:cxn ang="0">
                  <a:pos x="125" y="14"/>
                </a:cxn>
                <a:cxn ang="0">
                  <a:pos x="117" y="25"/>
                </a:cxn>
                <a:cxn ang="0">
                  <a:pos x="100" y="44"/>
                </a:cxn>
                <a:cxn ang="0">
                  <a:pos x="83" y="64"/>
                </a:cxn>
                <a:cxn ang="0">
                  <a:pos x="64" y="82"/>
                </a:cxn>
                <a:cxn ang="0">
                  <a:pos x="46" y="100"/>
                </a:cxn>
                <a:cxn ang="0">
                  <a:pos x="29" y="119"/>
                </a:cxn>
                <a:cxn ang="0">
                  <a:pos x="13" y="140"/>
                </a:cxn>
                <a:cxn ang="0">
                  <a:pos x="6" y="151"/>
                </a:cxn>
                <a:cxn ang="0">
                  <a:pos x="1" y="163"/>
                </a:cxn>
                <a:cxn ang="0">
                  <a:pos x="1" y="163"/>
                </a:cxn>
                <a:cxn ang="0">
                  <a:pos x="0" y="166"/>
                </a:cxn>
                <a:cxn ang="0">
                  <a:pos x="0" y="167"/>
                </a:cxn>
                <a:cxn ang="0">
                  <a:pos x="4" y="171"/>
                </a:cxn>
                <a:cxn ang="0">
                  <a:pos x="5" y="171"/>
                </a:cxn>
                <a:cxn ang="0">
                  <a:pos x="8" y="171"/>
                </a:cxn>
                <a:cxn ang="0">
                  <a:pos x="9" y="171"/>
                </a:cxn>
                <a:cxn ang="0">
                  <a:pos x="10" y="168"/>
                </a:cxn>
                <a:cxn ang="0">
                  <a:pos x="10" y="168"/>
                </a:cxn>
                <a:cxn ang="0">
                  <a:pos x="17" y="157"/>
                </a:cxn>
                <a:cxn ang="0">
                  <a:pos x="23" y="146"/>
                </a:cxn>
                <a:cxn ang="0">
                  <a:pos x="39" y="125"/>
                </a:cxn>
                <a:cxn ang="0">
                  <a:pos x="56" y="106"/>
                </a:cxn>
                <a:cxn ang="0">
                  <a:pos x="74" y="87"/>
                </a:cxn>
                <a:cxn ang="0">
                  <a:pos x="93" y="69"/>
                </a:cxn>
                <a:cxn ang="0">
                  <a:pos x="111" y="51"/>
                </a:cxn>
                <a:cxn ang="0">
                  <a:pos x="128" y="30"/>
                </a:cxn>
                <a:cxn ang="0">
                  <a:pos x="134" y="19"/>
                </a:cxn>
                <a:cxn ang="0">
                  <a:pos x="141" y="9"/>
                </a:cxn>
                <a:cxn ang="0">
                  <a:pos x="141" y="9"/>
                </a:cxn>
                <a:cxn ang="0">
                  <a:pos x="142" y="6"/>
                </a:cxn>
                <a:cxn ang="0">
                  <a:pos x="142" y="4"/>
                </a:cxn>
                <a:cxn ang="0">
                  <a:pos x="140" y="1"/>
                </a:cxn>
                <a:cxn ang="0">
                  <a:pos x="136" y="0"/>
                </a:cxn>
                <a:cxn ang="0">
                  <a:pos x="133" y="1"/>
                </a:cxn>
                <a:cxn ang="0">
                  <a:pos x="132" y="2"/>
                </a:cxn>
                <a:cxn ang="0">
                  <a:pos x="132" y="2"/>
                </a:cxn>
              </a:cxnLst>
              <a:rect l="0" t="0" r="r" b="b"/>
              <a:pathLst>
                <a:path w="142" h="171">
                  <a:moveTo>
                    <a:pt x="132" y="2"/>
                  </a:moveTo>
                  <a:lnTo>
                    <a:pt x="132" y="2"/>
                  </a:lnTo>
                  <a:lnTo>
                    <a:pt x="125" y="14"/>
                  </a:lnTo>
                  <a:lnTo>
                    <a:pt x="117" y="25"/>
                  </a:lnTo>
                  <a:lnTo>
                    <a:pt x="100" y="44"/>
                  </a:lnTo>
                  <a:lnTo>
                    <a:pt x="83" y="64"/>
                  </a:lnTo>
                  <a:lnTo>
                    <a:pt x="64" y="82"/>
                  </a:lnTo>
                  <a:lnTo>
                    <a:pt x="46" y="100"/>
                  </a:lnTo>
                  <a:lnTo>
                    <a:pt x="29" y="119"/>
                  </a:lnTo>
                  <a:lnTo>
                    <a:pt x="13" y="140"/>
                  </a:lnTo>
                  <a:lnTo>
                    <a:pt x="6" y="151"/>
                  </a:lnTo>
                  <a:lnTo>
                    <a:pt x="1" y="163"/>
                  </a:lnTo>
                  <a:lnTo>
                    <a:pt x="1" y="163"/>
                  </a:lnTo>
                  <a:lnTo>
                    <a:pt x="0" y="166"/>
                  </a:lnTo>
                  <a:lnTo>
                    <a:pt x="0" y="167"/>
                  </a:lnTo>
                  <a:lnTo>
                    <a:pt x="4" y="171"/>
                  </a:lnTo>
                  <a:lnTo>
                    <a:pt x="5" y="171"/>
                  </a:lnTo>
                  <a:lnTo>
                    <a:pt x="8" y="171"/>
                  </a:lnTo>
                  <a:lnTo>
                    <a:pt x="9" y="171"/>
                  </a:lnTo>
                  <a:lnTo>
                    <a:pt x="10" y="168"/>
                  </a:lnTo>
                  <a:lnTo>
                    <a:pt x="10" y="168"/>
                  </a:lnTo>
                  <a:lnTo>
                    <a:pt x="17" y="157"/>
                  </a:lnTo>
                  <a:lnTo>
                    <a:pt x="23" y="146"/>
                  </a:lnTo>
                  <a:lnTo>
                    <a:pt x="39" y="125"/>
                  </a:lnTo>
                  <a:lnTo>
                    <a:pt x="56" y="106"/>
                  </a:lnTo>
                  <a:lnTo>
                    <a:pt x="74" y="87"/>
                  </a:lnTo>
                  <a:lnTo>
                    <a:pt x="93" y="69"/>
                  </a:lnTo>
                  <a:lnTo>
                    <a:pt x="111" y="51"/>
                  </a:lnTo>
                  <a:lnTo>
                    <a:pt x="128" y="30"/>
                  </a:lnTo>
                  <a:lnTo>
                    <a:pt x="134" y="19"/>
                  </a:lnTo>
                  <a:lnTo>
                    <a:pt x="141" y="9"/>
                  </a:lnTo>
                  <a:lnTo>
                    <a:pt x="141" y="9"/>
                  </a:lnTo>
                  <a:lnTo>
                    <a:pt x="142" y="6"/>
                  </a:lnTo>
                  <a:lnTo>
                    <a:pt x="142" y="4"/>
                  </a:lnTo>
                  <a:lnTo>
                    <a:pt x="140" y="1"/>
                  </a:lnTo>
                  <a:lnTo>
                    <a:pt x="136" y="0"/>
                  </a:lnTo>
                  <a:lnTo>
                    <a:pt x="133" y="1"/>
                  </a:lnTo>
                  <a:lnTo>
                    <a:pt x="132" y="2"/>
                  </a:lnTo>
                  <a:lnTo>
                    <a:pt x="13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7" name="Freeform 418"/>
            <p:cNvSpPr/>
            <p:nvPr/>
          </p:nvSpPr>
          <p:spPr bwMode="auto">
            <a:xfrm>
              <a:off x="6823076" y="1404938"/>
              <a:ext cx="88900" cy="92075"/>
            </a:xfrm>
            <a:custGeom>
              <a:avLst/>
              <a:gdLst/>
              <a:ahLst/>
              <a:cxnLst>
                <a:cxn ang="0">
                  <a:pos x="213" y="1"/>
                </a:cxn>
                <a:cxn ang="0">
                  <a:pos x="213" y="1"/>
                </a:cxn>
                <a:cxn ang="0">
                  <a:pos x="152" y="63"/>
                </a:cxn>
                <a:cxn ang="0">
                  <a:pos x="120" y="93"/>
                </a:cxn>
                <a:cxn ang="0">
                  <a:pos x="91" y="124"/>
                </a:cxn>
                <a:cxn ang="0">
                  <a:pos x="91" y="124"/>
                </a:cxn>
                <a:cxn ang="0">
                  <a:pos x="64" y="154"/>
                </a:cxn>
                <a:cxn ang="0">
                  <a:pos x="35" y="184"/>
                </a:cxn>
                <a:cxn ang="0">
                  <a:pos x="35" y="184"/>
                </a:cxn>
                <a:cxn ang="0">
                  <a:pos x="16" y="203"/>
                </a:cxn>
                <a:cxn ang="0">
                  <a:pos x="8" y="213"/>
                </a:cxn>
                <a:cxn ang="0">
                  <a:pos x="0" y="225"/>
                </a:cxn>
                <a:cxn ang="0">
                  <a:pos x="0" y="225"/>
                </a:cxn>
                <a:cxn ang="0">
                  <a:pos x="0" y="227"/>
                </a:cxn>
                <a:cxn ang="0">
                  <a:pos x="0" y="230"/>
                </a:cxn>
                <a:cxn ang="0">
                  <a:pos x="2" y="233"/>
                </a:cxn>
                <a:cxn ang="0">
                  <a:pos x="5" y="234"/>
                </a:cxn>
                <a:cxn ang="0">
                  <a:pos x="6" y="234"/>
                </a:cxn>
                <a:cxn ang="0">
                  <a:pos x="9" y="233"/>
                </a:cxn>
                <a:cxn ang="0">
                  <a:pos x="10" y="231"/>
                </a:cxn>
                <a:cxn ang="0">
                  <a:pos x="10" y="231"/>
                </a:cxn>
                <a:cxn ang="0">
                  <a:pos x="14" y="223"/>
                </a:cxn>
                <a:cxn ang="0">
                  <a:pos x="18" y="218"/>
                </a:cxn>
                <a:cxn ang="0">
                  <a:pos x="29" y="206"/>
                </a:cxn>
                <a:cxn ang="0">
                  <a:pos x="51" y="184"/>
                </a:cxn>
                <a:cxn ang="0">
                  <a:pos x="51" y="184"/>
                </a:cxn>
                <a:cxn ang="0">
                  <a:pos x="78" y="155"/>
                </a:cxn>
                <a:cxn ang="0">
                  <a:pos x="106" y="125"/>
                </a:cxn>
                <a:cxn ang="0">
                  <a:pos x="106" y="125"/>
                </a:cxn>
                <a:cxn ang="0">
                  <a:pos x="133" y="95"/>
                </a:cxn>
                <a:cxn ang="0">
                  <a:pos x="162" y="67"/>
                </a:cxn>
                <a:cxn ang="0">
                  <a:pos x="221" y="9"/>
                </a:cxn>
                <a:cxn ang="0">
                  <a:pos x="221" y="9"/>
                </a:cxn>
                <a:cxn ang="0">
                  <a:pos x="222" y="8"/>
                </a:cxn>
                <a:cxn ang="0">
                  <a:pos x="222" y="5"/>
                </a:cxn>
                <a:cxn ang="0">
                  <a:pos x="221" y="1"/>
                </a:cxn>
                <a:cxn ang="0">
                  <a:pos x="217" y="0"/>
                </a:cxn>
                <a:cxn ang="0">
                  <a:pos x="214" y="0"/>
                </a:cxn>
                <a:cxn ang="0">
                  <a:pos x="213" y="1"/>
                </a:cxn>
                <a:cxn ang="0">
                  <a:pos x="213" y="1"/>
                </a:cxn>
              </a:cxnLst>
              <a:rect l="0" t="0" r="r" b="b"/>
              <a:pathLst>
                <a:path w="222" h="234">
                  <a:moveTo>
                    <a:pt x="213" y="1"/>
                  </a:moveTo>
                  <a:lnTo>
                    <a:pt x="213" y="1"/>
                  </a:lnTo>
                  <a:lnTo>
                    <a:pt x="152" y="63"/>
                  </a:lnTo>
                  <a:lnTo>
                    <a:pt x="120" y="93"/>
                  </a:lnTo>
                  <a:lnTo>
                    <a:pt x="91" y="124"/>
                  </a:lnTo>
                  <a:lnTo>
                    <a:pt x="91" y="124"/>
                  </a:lnTo>
                  <a:lnTo>
                    <a:pt x="64" y="154"/>
                  </a:lnTo>
                  <a:lnTo>
                    <a:pt x="35" y="184"/>
                  </a:lnTo>
                  <a:lnTo>
                    <a:pt x="35" y="184"/>
                  </a:lnTo>
                  <a:lnTo>
                    <a:pt x="16" y="203"/>
                  </a:lnTo>
                  <a:lnTo>
                    <a:pt x="8" y="213"/>
                  </a:lnTo>
                  <a:lnTo>
                    <a:pt x="0" y="225"/>
                  </a:lnTo>
                  <a:lnTo>
                    <a:pt x="0" y="225"/>
                  </a:lnTo>
                  <a:lnTo>
                    <a:pt x="0" y="227"/>
                  </a:lnTo>
                  <a:lnTo>
                    <a:pt x="0" y="230"/>
                  </a:lnTo>
                  <a:lnTo>
                    <a:pt x="2" y="233"/>
                  </a:lnTo>
                  <a:lnTo>
                    <a:pt x="5" y="234"/>
                  </a:lnTo>
                  <a:lnTo>
                    <a:pt x="6" y="234"/>
                  </a:lnTo>
                  <a:lnTo>
                    <a:pt x="9" y="233"/>
                  </a:lnTo>
                  <a:lnTo>
                    <a:pt x="10" y="231"/>
                  </a:lnTo>
                  <a:lnTo>
                    <a:pt x="10" y="231"/>
                  </a:lnTo>
                  <a:lnTo>
                    <a:pt x="14" y="223"/>
                  </a:lnTo>
                  <a:lnTo>
                    <a:pt x="18" y="218"/>
                  </a:lnTo>
                  <a:lnTo>
                    <a:pt x="29" y="206"/>
                  </a:lnTo>
                  <a:lnTo>
                    <a:pt x="51" y="184"/>
                  </a:lnTo>
                  <a:lnTo>
                    <a:pt x="51" y="184"/>
                  </a:lnTo>
                  <a:lnTo>
                    <a:pt x="78" y="155"/>
                  </a:lnTo>
                  <a:lnTo>
                    <a:pt x="106" y="125"/>
                  </a:lnTo>
                  <a:lnTo>
                    <a:pt x="106" y="125"/>
                  </a:lnTo>
                  <a:lnTo>
                    <a:pt x="133" y="95"/>
                  </a:lnTo>
                  <a:lnTo>
                    <a:pt x="162" y="67"/>
                  </a:lnTo>
                  <a:lnTo>
                    <a:pt x="221" y="9"/>
                  </a:lnTo>
                  <a:lnTo>
                    <a:pt x="221" y="9"/>
                  </a:lnTo>
                  <a:lnTo>
                    <a:pt x="222" y="8"/>
                  </a:lnTo>
                  <a:lnTo>
                    <a:pt x="222" y="5"/>
                  </a:lnTo>
                  <a:lnTo>
                    <a:pt x="221" y="1"/>
                  </a:lnTo>
                  <a:lnTo>
                    <a:pt x="217" y="0"/>
                  </a:lnTo>
                  <a:lnTo>
                    <a:pt x="214" y="0"/>
                  </a:lnTo>
                  <a:lnTo>
                    <a:pt x="213" y="1"/>
                  </a:lnTo>
                  <a:lnTo>
                    <a:pt x="21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8" name="Freeform 419"/>
            <p:cNvSpPr/>
            <p:nvPr/>
          </p:nvSpPr>
          <p:spPr bwMode="auto">
            <a:xfrm>
              <a:off x="6811963" y="1420813"/>
              <a:ext cx="187325" cy="196850"/>
            </a:xfrm>
            <a:custGeom>
              <a:avLst/>
              <a:gdLst/>
              <a:ahLst/>
              <a:cxnLst>
                <a:cxn ang="0">
                  <a:pos x="464" y="2"/>
                </a:cxn>
                <a:cxn ang="0">
                  <a:pos x="398" y="71"/>
                </a:cxn>
                <a:cxn ang="0">
                  <a:pos x="270" y="211"/>
                </a:cxn>
                <a:cxn ang="0">
                  <a:pos x="203" y="280"/>
                </a:cxn>
                <a:cxn ang="0">
                  <a:pos x="190" y="295"/>
                </a:cxn>
                <a:cxn ang="0">
                  <a:pos x="154" y="346"/>
                </a:cxn>
                <a:cxn ang="0">
                  <a:pos x="140" y="365"/>
                </a:cxn>
                <a:cxn ang="0">
                  <a:pos x="107" y="402"/>
                </a:cxn>
                <a:cxn ang="0">
                  <a:pos x="89" y="418"/>
                </a:cxn>
                <a:cxn ang="0">
                  <a:pos x="65" y="435"/>
                </a:cxn>
                <a:cxn ang="0">
                  <a:pos x="26" y="455"/>
                </a:cxn>
                <a:cxn ang="0">
                  <a:pos x="11" y="470"/>
                </a:cxn>
                <a:cxn ang="0">
                  <a:pos x="3" y="482"/>
                </a:cxn>
                <a:cxn ang="0">
                  <a:pos x="0" y="489"/>
                </a:cxn>
                <a:cxn ang="0">
                  <a:pos x="1" y="493"/>
                </a:cxn>
                <a:cxn ang="0">
                  <a:pos x="8" y="496"/>
                </a:cxn>
                <a:cxn ang="0">
                  <a:pos x="12" y="492"/>
                </a:cxn>
                <a:cxn ang="0">
                  <a:pos x="14" y="484"/>
                </a:cxn>
                <a:cxn ang="0">
                  <a:pos x="25" y="471"/>
                </a:cxn>
                <a:cxn ang="0">
                  <a:pos x="46" y="457"/>
                </a:cxn>
                <a:cxn ang="0">
                  <a:pos x="60" y="449"/>
                </a:cxn>
                <a:cxn ang="0">
                  <a:pos x="88" y="433"/>
                </a:cxn>
                <a:cxn ang="0">
                  <a:pos x="111" y="412"/>
                </a:cxn>
                <a:cxn ang="0">
                  <a:pos x="136" y="387"/>
                </a:cxn>
                <a:cxn ang="0">
                  <a:pos x="160" y="360"/>
                </a:cxn>
                <a:cxn ang="0">
                  <a:pos x="187" y="319"/>
                </a:cxn>
                <a:cxn ang="0">
                  <a:pos x="219" y="280"/>
                </a:cxn>
                <a:cxn ang="0">
                  <a:pos x="251" y="248"/>
                </a:cxn>
                <a:cxn ang="0">
                  <a:pos x="345" y="146"/>
                </a:cxn>
                <a:cxn ang="0">
                  <a:pos x="440" y="42"/>
                </a:cxn>
                <a:cxn ang="0">
                  <a:pos x="472" y="10"/>
                </a:cxn>
                <a:cxn ang="0">
                  <a:pos x="474" y="6"/>
                </a:cxn>
                <a:cxn ang="0">
                  <a:pos x="468" y="0"/>
                </a:cxn>
                <a:cxn ang="0">
                  <a:pos x="464" y="2"/>
                </a:cxn>
              </a:cxnLst>
              <a:rect l="0" t="0" r="r" b="b"/>
              <a:pathLst>
                <a:path w="474" h="496">
                  <a:moveTo>
                    <a:pt x="464" y="2"/>
                  </a:moveTo>
                  <a:lnTo>
                    <a:pt x="464" y="2"/>
                  </a:lnTo>
                  <a:lnTo>
                    <a:pt x="430" y="36"/>
                  </a:lnTo>
                  <a:lnTo>
                    <a:pt x="398" y="71"/>
                  </a:lnTo>
                  <a:lnTo>
                    <a:pt x="334" y="140"/>
                  </a:lnTo>
                  <a:lnTo>
                    <a:pt x="270" y="211"/>
                  </a:lnTo>
                  <a:lnTo>
                    <a:pt x="237" y="245"/>
                  </a:lnTo>
                  <a:lnTo>
                    <a:pt x="203" y="280"/>
                  </a:lnTo>
                  <a:lnTo>
                    <a:pt x="203" y="280"/>
                  </a:lnTo>
                  <a:lnTo>
                    <a:pt x="190" y="295"/>
                  </a:lnTo>
                  <a:lnTo>
                    <a:pt x="178" y="312"/>
                  </a:lnTo>
                  <a:lnTo>
                    <a:pt x="154" y="346"/>
                  </a:lnTo>
                  <a:lnTo>
                    <a:pt x="154" y="346"/>
                  </a:lnTo>
                  <a:lnTo>
                    <a:pt x="140" y="365"/>
                  </a:lnTo>
                  <a:lnTo>
                    <a:pt x="124" y="384"/>
                  </a:lnTo>
                  <a:lnTo>
                    <a:pt x="107" y="402"/>
                  </a:lnTo>
                  <a:lnTo>
                    <a:pt x="89" y="418"/>
                  </a:lnTo>
                  <a:lnTo>
                    <a:pt x="89" y="418"/>
                  </a:lnTo>
                  <a:lnTo>
                    <a:pt x="79" y="427"/>
                  </a:lnTo>
                  <a:lnTo>
                    <a:pt x="65" y="435"/>
                  </a:lnTo>
                  <a:lnTo>
                    <a:pt x="39" y="448"/>
                  </a:lnTo>
                  <a:lnTo>
                    <a:pt x="26" y="455"/>
                  </a:lnTo>
                  <a:lnTo>
                    <a:pt x="16" y="465"/>
                  </a:lnTo>
                  <a:lnTo>
                    <a:pt x="11" y="470"/>
                  </a:lnTo>
                  <a:lnTo>
                    <a:pt x="7" y="475"/>
                  </a:lnTo>
                  <a:lnTo>
                    <a:pt x="3" y="482"/>
                  </a:lnTo>
                  <a:lnTo>
                    <a:pt x="0" y="489"/>
                  </a:lnTo>
                  <a:lnTo>
                    <a:pt x="0" y="489"/>
                  </a:lnTo>
                  <a:lnTo>
                    <a:pt x="0" y="492"/>
                  </a:lnTo>
                  <a:lnTo>
                    <a:pt x="1" y="493"/>
                  </a:lnTo>
                  <a:lnTo>
                    <a:pt x="4" y="496"/>
                  </a:lnTo>
                  <a:lnTo>
                    <a:pt x="8" y="496"/>
                  </a:lnTo>
                  <a:lnTo>
                    <a:pt x="11" y="495"/>
                  </a:lnTo>
                  <a:lnTo>
                    <a:pt x="12" y="492"/>
                  </a:lnTo>
                  <a:lnTo>
                    <a:pt x="12" y="492"/>
                  </a:lnTo>
                  <a:lnTo>
                    <a:pt x="14" y="484"/>
                  </a:lnTo>
                  <a:lnTo>
                    <a:pt x="20" y="478"/>
                  </a:lnTo>
                  <a:lnTo>
                    <a:pt x="25" y="471"/>
                  </a:lnTo>
                  <a:lnTo>
                    <a:pt x="31" y="466"/>
                  </a:lnTo>
                  <a:lnTo>
                    <a:pt x="46" y="457"/>
                  </a:lnTo>
                  <a:lnTo>
                    <a:pt x="60" y="449"/>
                  </a:lnTo>
                  <a:lnTo>
                    <a:pt x="60" y="449"/>
                  </a:lnTo>
                  <a:lnTo>
                    <a:pt x="75" y="441"/>
                  </a:lnTo>
                  <a:lnTo>
                    <a:pt x="88" y="433"/>
                  </a:lnTo>
                  <a:lnTo>
                    <a:pt x="100" y="424"/>
                  </a:lnTo>
                  <a:lnTo>
                    <a:pt x="111" y="412"/>
                  </a:lnTo>
                  <a:lnTo>
                    <a:pt x="111" y="412"/>
                  </a:lnTo>
                  <a:lnTo>
                    <a:pt x="136" y="387"/>
                  </a:lnTo>
                  <a:lnTo>
                    <a:pt x="148" y="374"/>
                  </a:lnTo>
                  <a:lnTo>
                    <a:pt x="160" y="360"/>
                  </a:lnTo>
                  <a:lnTo>
                    <a:pt x="160" y="360"/>
                  </a:lnTo>
                  <a:lnTo>
                    <a:pt x="187" y="319"/>
                  </a:lnTo>
                  <a:lnTo>
                    <a:pt x="202" y="300"/>
                  </a:lnTo>
                  <a:lnTo>
                    <a:pt x="219" y="280"/>
                  </a:lnTo>
                  <a:lnTo>
                    <a:pt x="219" y="280"/>
                  </a:lnTo>
                  <a:lnTo>
                    <a:pt x="251" y="248"/>
                  </a:lnTo>
                  <a:lnTo>
                    <a:pt x="283" y="214"/>
                  </a:lnTo>
                  <a:lnTo>
                    <a:pt x="345" y="146"/>
                  </a:lnTo>
                  <a:lnTo>
                    <a:pt x="408" y="76"/>
                  </a:lnTo>
                  <a:lnTo>
                    <a:pt x="440" y="42"/>
                  </a:lnTo>
                  <a:lnTo>
                    <a:pt x="472" y="10"/>
                  </a:lnTo>
                  <a:lnTo>
                    <a:pt x="472" y="10"/>
                  </a:lnTo>
                  <a:lnTo>
                    <a:pt x="474" y="7"/>
                  </a:lnTo>
                  <a:lnTo>
                    <a:pt x="474" y="6"/>
                  </a:lnTo>
                  <a:lnTo>
                    <a:pt x="472" y="2"/>
                  </a:lnTo>
                  <a:lnTo>
                    <a:pt x="468" y="0"/>
                  </a:lnTo>
                  <a:lnTo>
                    <a:pt x="466" y="0"/>
                  </a:lnTo>
                  <a:lnTo>
                    <a:pt x="464" y="2"/>
                  </a:lnTo>
                  <a:lnTo>
                    <a:pt x="4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49" name="Freeform 420"/>
            <p:cNvSpPr/>
            <p:nvPr/>
          </p:nvSpPr>
          <p:spPr bwMode="auto">
            <a:xfrm>
              <a:off x="6875463" y="1454150"/>
              <a:ext cx="147638" cy="163513"/>
            </a:xfrm>
            <a:custGeom>
              <a:avLst/>
              <a:gdLst/>
              <a:ahLst/>
              <a:cxnLst>
                <a:cxn ang="0">
                  <a:pos x="362" y="2"/>
                </a:cxn>
                <a:cxn ang="0">
                  <a:pos x="362" y="2"/>
                </a:cxn>
                <a:cxn ang="0">
                  <a:pos x="349" y="11"/>
                </a:cxn>
                <a:cxn ang="0">
                  <a:pos x="337" y="21"/>
                </a:cxn>
                <a:cxn ang="0">
                  <a:pos x="325" y="32"/>
                </a:cxn>
                <a:cxn ang="0">
                  <a:pos x="315" y="44"/>
                </a:cxn>
                <a:cxn ang="0">
                  <a:pos x="294" y="68"/>
                </a:cxn>
                <a:cxn ang="0">
                  <a:pos x="274" y="93"/>
                </a:cxn>
                <a:cxn ang="0">
                  <a:pos x="274" y="93"/>
                </a:cxn>
                <a:cxn ang="0">
                  <a:pos x="251" y="121"/>
                </a:cxn>
                <a:cxn ang="0">
                  <a:pos x="227" y="148"/>
                </a:cxn>
                <a:cxn ang="0">
                  <a:pos x="179" y="202"/>
                </a:cxn>
                <a:cxn ang="0">
                  <a:pos x="179" y="202"/>
                </a:cxn>
                <a:cxn ang="0">
                  <a:pos x="91" y="304"/>
                </a:cxn>
                <a:cxn ang="0">
                  <a:pos x="48" y="353"/>
                </a:cxn>
                <a:cxn ang="0">
                  <a:pos x="25" y="378"/>
                </a:cxn>
                <a:cxn ang="0">
                  <a:pos x="1" y="402"/>
                </a:cxn>
                <a:cxn ang="0">
                  <a:pos x="1" y="402"/>
                </a:cxn>
                <a:cxn ang="0">
                  <a:pos x="0" y="403"/>
                </a:cxn>
                <a:cxn ang="0">
                  <a:pos x="0" y="406"/>
                </a:cxn>
                <a:cxn ang="0">
                  <a:pos x="2" y="410"/>
                </a:cxn>
                <a:cxn ang="0">
                  <a:pos x="5" y="411"/>
                </a:cxn>
                <a:cxn ang="0">
                  <a:pos x="8" y="411"/>
                </a:cxn>
                <a:cxn ang="0">
                  <a:pos x="10" y="410"/>
                </a:cxn>
                <a:cxn ang="0">
                  <a:pos x="10" y="410"/>
                </a:cxn>
                <a:cxn ang="0">
                  <a:pos x="55" y="364"/>
                </a:cxn>
                <a:cxn ang="0">
                  <a:pos x="96" y="316"/>
                </a:cxn>
                <a:cxn ang="0">
                  <a:pos x="138" y="267"/>
                </a:cxn>
                <a:cxn ang="0">
                  <a:pos x="180" y="219"/>
                </a:cxn>
                <a:cxn ang="0">
                  <a:pos x="180" y="219"/>
                </a:cxn>
                <a:cxn ang="0">
                  <a:pos x="225" y="168"/>
                </a:cxn>
                <a:cxn ang="0">
                  <a:pos x="269" y="118"/>
                </a:cxn>
                <a:cxn ang="0">
                  <a:pos x="269" y="118"/>
                </a:cxn>
                <a:cxn ang="0">
                  <a:pos x="291" y="89"/>
                </a:cxn>
                <a:cxn ang="0">
                  <a:pos x="315" y="61"/>
                </a:cxn>
                <a:cxn ang="0">
                  <a:pos x="327" y="47"/>
                </a:cxn>
                <a:cxn ang="0">
                  <a:pos x="340" y="34"/>
                </a:cxn>
                <a:cxn ang="0">
                  <a:pos x="353" y="21"/>
                </a:cxn>
                <a:cxn ang="0">
                  <a:pos x="369" y="11"/>
                </a:cxn>
                <a:cxn ang="0">
                  <a:pos x="369" y="11"/>
                </a:cxn>
                <a:cxn ang="0">
                  <a:pos x="370" y="10"/>
                </a:cxn>
                <a:cxn ang="0">
                  <a:pos x="371" y="7"/>
                </a:cxn>
                <a:cxn ang="0">
                  <a:pos x="370" y="3"/>
                </a:cxn>
                <a:cxn ang="0">
                  <a:pos x="367" y="0"/>
                </a:cxn>
                <a:cxn ang="0">
                  <a:pos x="365" y="0"/>
                </a:cxn>
                <a:cxn ang="0">
                  <a:pos x="362" y="2"/>
                </a:cxn>
                <a:cxn ang="0">
                  <a:pos x="362" y="2"/>
                </a:cxn>
              </a:cxnLst>
              <a:rect l="0" t="0" r="r" b="b"/>
              <a:pathLst>
                <a:path w="371" h="411">
                  <a:moveTo>
                    <a:pt x="362" y="2"/>
                  </a:moveTo>
                  <a:lnTo>
                    <a:pt x="362" y="2"/>
                  </a:lnTo>
                  <a:lnTo>
                    <a:pt x="349" y="11"/>
                  </a:lnTo>
                  <a:lnTo>
                    <a:pt x="337" y="21"/>
                  </a:lnTo>
                  <a:lnTo>
                    <a:pt x="325" y="32"/>
                  </a:lnTo>
                  <a:lnTo>
                    <a:pt x="315" y="44"/>
                  </a:lnTo>
                  <a:lnTo>
                    <a:pt x="294" y="68"/>
                  </a:lnTo>
                  <a:lnTo>
                    <a:pt x="274" y="93"/>
                  </a:lnTo>
                  <a:lnTo>
                    <a:pt x="274" y="93"/>
                  </a:lnTo>
                  <a:lnTo>
                    <a:pt x="251" y="121"/>
                  </a:lnTo>
                  <a:lnTo>
                    <a:pt x="227" y="148"/>
                  </a:lnTo>
                  <a:lnTo>
                    <a:pt x="179" y="202"/>
                  </a:lnTo>
                  <a:lnTo>
                    <a:pt x="179" y="202"/>
                  </a:lnTo>
                  <a:lnTo>
                    <a:pt x="91" y="304"/>
                  </a:lnTo>
                  <a:lnTo>
                    <a:pt x="48" y="353"/>
                  </a:lnTo>
                  <a:lnTo>
                    <a:pt x="25" y="378"/>
                  </a:lnTo>
                  <a:lnTo>
                    <a:pt x="1" y="402"/>
                  </a:lnTo>
                  <a:lnTo>
                    <a:pt x="1" y="402"/>
                  </a:lnTo>
                  <a:lnTo>
                    <a:pt x="0" y="403"/>
                  </a:lnTo>
                  <a:lnTo>
                    <a:pt x="0" y="406"/>
                  </a:lnTo>
                  <a:lnTo>
                    <a:pt x="2" y="410"/>
                  </a:lnTo>
                  <a:lnTo>
                    <a:pt x="5" y="411"/>
                  </a:lnTo>
                  <a:lnTo>
                    <a:pt x="8" y="411"/>
                  </a:lnTo>
                  <a:lnTo>
                    <a:pt x="10" y="410"/>
                  </a:lnTo>
                  <a:lnTo>
                    <a:pt x="10" y="410"/>
                  </a:lnTo>
                  <a:lnTo>
                    <a:pt x="55" y="364"/>
                  </a:lnTo>
                  <a:lnTo>
                    <a:pt x="96" y="316"/>
                  </a:lnTo>
                  <a:lnTo>
                    <a:pt x="138" y="267"/>
                  </a:lnTo>
                  <a:lnTo>
                    <a:pt x="180" y="219"/>
                  </a:lnTo>
                  <a:lnTo>
                    <a:pt x="180" y="219"/>
                  </a:lnTo>
                  <a:lnTo>
                    <a:pt x="225" y="168"/>
                  </a:lnTo>
                  <a:lnTo>
                    <a:pt x="269" y="118"/>
                  </a:lnTo>
                  <a:lnTo>
                    <a:pt x="269" y="118"/>
                  </a:lnTo>
                  <a:lnTo>
                    <a:pt x="291" y="89"/>
                  </a:lnTo>
                  <a:lnTo>
                    <a:pt x="315" y="61"/>
                  </a:lnTo>
                  <a:lnTo>
                    <a:pt x="327" y="47"/>
                  </a:lnTo>
                  <a:lnTo>
                    <a:pt x="340" y="34"/>
                  </a:lnTo>
                  <a:lnTo>
                    <a:pt x="353" y="21"/>
                  </a:lnTo>
                  <a:lnTo>
                    <a:pt x="369" y="11"/>
                  </a:lnTo>
                  <a:lnTo>
                    <a:pt x="369" y="11"/>
                  </a:lnTo>
                  <a:lnTo>
                    <a:pt x="370" y="10"/>
                  </a:lnTo>
                  <a:lnTo>
                    <a:pt x="371" y="7"/>
                  </a:lnTo>
                  <a:lnTo>
                    <a:pt x="370" y="3"/>
                  </a:lnTo>
                  <a:lnTo>
                    <a:pt x="367" y="0"/>
                  </a:lnTo>
                  <a:lnTo>
                    <a:pt x="365" y="0"/>
                  </a:lnTo>
                  <a:lnTo>
                    <a:pt x="362" y="2"/>
                  </a:lnTo>
                  <a:lnTo>
                    <a:pt x="362"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0" name="Freeform 421"/>
            <p:cNvSpPr/>
            <p:nvPr/>
          </p:nvSpPr>
          <p:spPr bwMode="auto">
            <a:xfrm>
              <a:off x="6973888" y="1531938"/>
              <a:ext cx="66675" cy="79375"/>
            </a:xfrm>
            <a:custGeom>
              <a:avLst/>
              <a:gdLst/>
              <a:ahLst/>
              <a:cxnLst>
                <a:cxn ang="0">
                  <a:pos x="154" y="4"/>
                </a:cxn>
                <a:cxn ang="0">
                  <a:pos x="154" y="4"/>
                </a:cxn>
                <a:cxn ang="0">
                  <a:pos x="150" y="12"/>
                </a:cxn>
                <a:cxn ang="0">
                  <a:pos x="146" y="20"/>
                </a:cxn>
                <a:cxn ang="0">
                  <a:pos x="136" y="34"/>
                </a:cxn>
                <a:cxn ang="0">
                  <a:pos x="124" y="47"/>
                </a:cxn>
                <a:cxn ang="0">
                  <a:pos x="111" y="59"/>
                </a:cxn>
                <a:cxn ang="0">
                  <a:pos x="111" y="59"/>
                </a:cxn>
                <a:cxn ang="0">
                  <a:pos x="98" y="72"/>
                </a:cxn>
                <a:cxn ang="0">
                  <a:pos x="86" y="85"/>
                </a:cxn>
                <a:cxn ang="0">
                  <a:pos x="64" y="113"/>
                </a:cxn>
                <a:cxn ang="0">
                  <a:pos x="64" y="113"/>
                </a:cxn>
                <a:cxn ang="0">
                  <a:pos x="56" y="122"/>
                </a:cxn>
                <a:cxn ang="0">
                  <a:pos x="47" y="131"/>
                </a:cxn>
                <a:cxn ang="0">
                  <a:pos x="26" y="149"/>
                </a:cxn>
                <a:cxn ang="0">
                  <a:pos x="17" y="160"/>
                </a:cxn>
                <a:cxn ang="0">
                  <a:pos x="9" y="170"/>
                </a:cxn>
                <a:cxn ang="0">
                  <a:pos x="4" y="182"/>
                </a:cxn>
                <a:cxn ang="0">
                  <a:pos x="1" y="187"/>
                </a:cxn>
                <a:cxn ang="0">
                  <a:pos x="0" y="194"/>
                </a:cxn>
                <a:cxn ang="0">
                  <a:pos x="0" y="194"/>
                </a:cxn>
                <a:cxn ang="0">
                  <a:pos x="0" y="196"/>
                </a:cxn>
                <a:cxn ang="0">
                  <a:pos x="1" y="198"/>
                </a:cxn>
                <a:cxn ang="0">
                  <a:pos x="4" y="199"/>
                </a:cxn>
                <a:cxn ang="0">
                  <a:pos x="5" y="199"/>
                </a:cxn>
                <a:cxn ang="0">
                  <a:pos x="9" y="198"/>
                </a:cxn>
                <a:cxn ang="0">
                  <a:pos x="10" y="196"/>
                </a:cxn>
                <a:cxn ang="0">
                  <a:pos x="12" y="194"/>
                </a:cxn>
                <a:cxn ang="0">
                  <a:pos x="12" y="194"/>
                </a:cxn>
                <a:cxn ang="0">
                  <a:pos x="14" y="186"/>
                </a:cxn>
                <a:cxn ang="0">
                  <a:pos x="18" y="178"/>
                </a:cxn>
                <a:cxn ang="0">
                  <a:pos x="25" y="170"/>
                </a:cxn>
                <a:cxn ang="0">
                  <a:pos x="31" y="162"/>
                </a:cxn>
                <a:cxn ang="0">
                  <a:pos x="47" y="148"/>
                </a:cxn>
                <a:cxn ang="0">
                  <a:pos x="60" y="135"/>
                </a:cxn>
                <a:cxn ang="0">
                  <a:pos x="60" y="135"/>
                </a:cxn>
                <a:cxn ang="0">
                  <a:pos x="70" y="123"/>
                </a:cxn>
                <a:cxn ang="0">
                  <a:pos x="80" y="109"/>
                </a:cxn>
                <a:cxn ang="0">
                  <a:pos x="90" y="96"/>
                </a:cxn>
                <a:cxn ang="0">
                  <a:pos x="101" y="84"/>
                </a:cxn>
                <a:cxn ang="0">
                  <a:pos x="101" y="84"/>
                </a:cxn>
                <a:cxn ang="0">
                  <a:pos x="120" y="67"/>
                </a:cxn>
                <a:cxn ang="0">
                  <a:pos x="137" y="49"/>
                </a:cxn>
                <a:cxn ang="0">
                  <a:pos x="146" y="39"/>
                </a:cxn>
                <a:cxn ang="0">
                  <a:pos x="153" y="29"/>
                </a:cxn>
                <a:cxn ang="0">
                  <a:pos x="159" y="19"/>
                </a:cxn>
                <a:cxn ang="0">
                  <a:pos x="166" y="7"/>
                </a:cxn>
                <a:cxn ang="0">
                  <a:pos x="166" y="7"/>
                </a:cxn>
                <a:cxn ang="0">
                  <a:pos x="166" y="4"/>
                </a:cxn>
                <a:cxn ang="0">
                  <a:pos x="165" y="3"/>
                </a:cxn>
                <a:cxn ang="0">
                  <a:pos x="163" y="2"/>
                </a:cxn>
                <a:cxn ang="0">
                  <a:pos x="162" y="0"/>
                </a:cxn>
                <a:cxn ang="0">
                  <a:pos x="158" y="0"/>
                </a:cxn>
                <a:cxn ang="0">
                  <a:pos x="155" y="2"/>
                </a:cxn>
                <a:cxn ang="0">
                  <a:pos x="154" y="4"/>
                </a:cxn>
                <a:cxn ang="0">
                  <a:pos x="154" y="4"/>
                </a:cxn>
              </a:cxnLst>
              <a:rect l="0" t="0" r="r" b="b"/>
              <a:pathLst>
                <a:path w="166" h="199">
                  <a:moveTo>
                    <a:pt x="154" y="4"/>
                  </a:moveTo>
                  <a:lnTo>
                    <a:pt x="154" y="4"/>
                  </a:lnTo>
                  <a:lnTo>
                    <a:pt x="150" y="12"/>
                  </a:lnTo>
                  <a:lnTo>
                    <a:pt x="146" y="20"/>
                  </a:lnTo>
                  <a:lnTo>
                    <a:pt x="136" y="34"/>
                  </a:lnTo>
                  <a:lnTo>
                    <a:pt x="124" y="47"/>
                  </a:lnTo>
                  <a:lnTo>
                    <a:pt x="111" y="59"/>
                  </a:lnTo>
                  <a:lnTo>
                    <a:pt x="111" y="59"/>
                  </a:lnTo>
                  <a:lnTo>
                    <a:pt x="98" y="72"/>
                  </a:lnTo>
                  <a:lnTo>
                    <a:pt x="86" y="85"/>
                  </a:lnTo>
                  <a:lnTo>
                    <a:pt x="64" y="113"/>
                  </a:lnTo>
                  <a:lnTo>
                    <a:pt x="64" y="113"/>
                  </a:lnTo>
                  <a:lnTo>
                    <a:pt x="56" y="122"/>
                  </a:lnTo>
                  <a:lnTo>
                    <a:pt x="47" y="131"/>
                  </a:lnTo>
                  <a:lnTo>
                    <a:pt x="26" y="149"/>
                  </a:lnTo>
                  <a:lnTo>
                    <a:pt x="17" y="160"/>
                  </a:lnTo>
                  <a:lnTo>
                    <a:pt x="9" y="170"/>
                  </a:lnTo>
                  <a:lnTo>
                    <a:pt x="4" y="182"/>
                  </a:lnTo>
                  <a:lnTo>
                    <a:pt x="1" y="187"/>
                  </a:lnTo>
                  <a:lnTo>
                    <a:pt x="0" y="194"/>
                  </a:lnTo>
                  <a:lnTo>
                    <a:pt x="0" y="194"/>
                  </a:lnTo>
                  <a:lnTo>
                    <a:pt x="0" y="196"/>
                  </a:lnTo>
                  <a:lnTo>
                    <a:pt x="1" y="198"/>
                  </a:lnTo>
                  <a:lnTo>
                    <a:pt x="4" y="199"/>
                  </a:lnTo>
                  <a:lnTo>
                    <a:pt x="5" y="199"/>
                  </a:lnTo>
                  <a:lnTo>
                    <a:pt x="9" y="198"/>
                  </a:lnTo>
                  <a:lnTo>
                    <a:pt x="10" y="196"/>
                  </a:lnTo>
                  <a:lnTo>
                    <a:pt x="12" y="194"/>
                  </a:lnTo>
                  <a:lnTo>
                    <a:pt x="12" y="194"/>
                  </a:lnTo>
                  <a:lnTo>
                    <a:pt x="14" y="186"/>
                  </a:lnTo>
                  <a:lnTo>
                    <a:pt x="18" y="178"/>
                  </a:lnTo>
                  <a:lnTo>
                    <a:pt x="25" y="170"/>
                  </a:lnTo>
                  <a:lnTo>
                    <a:pt x="31" y="162"/>
                  </a:lnTo>
                  <a:lnTo>
                    <a:pt x="47" y="148"/>
                  </a:lnTo>
                  <a:lnTo>
                    <a:pt x="60" y="135"/>
                  </a:lnTo>
                  <a:lnTo>
                    <a:pt x="60" y="135"/>
                  </a:lnTo>
                  <a:lnTo>
                    <a:pt x="70" y="123"/>
                  </a:lnTo>
                  <a:lnTo>
                    <a:pt x="80" y="109"/>
                  </a:lnTo>
                  <a:lnTo>
                    <a:pt x="90" y="96"/>
                  </a:lnTo>
                  <a:lnTo>
                    <a:pt x="101" y="84"/>
                  </a:lnTo>
                  <a:lnTo>
                    <a:pt x="101" y="84"/>
                  </a:lnTo>
                  <a:lnTo>
                    <a:pt x="120" y="67"/>
                  </a:lnTo>
                  <a:lnTo>
                    <a:pt x="137" y="49"/>
                  </a:lnTo>
                  <a:lnTo>
                    <a:pt x="146" y="39"/>
                  </a:lnTo>
                  <a:lnTo>
                    <a:pt x="153" y="29"/>
                  </a:lnTo>
                  <a:lnTo>
                    <a:pt x="159" y="19"/>
                  </a:lnTo>
                  <a:lnTo>
                    <a:pt x="166" y="7"/>
                  </a:lnTo>
                  <a:lnTo>
                    <a:pt x="166" y="7"/>
                  </a:lnTo>
                  <a:lnTo>
                    <a:pt x="166" y="4"/>
                  </a:lnTo>
                  <a:lnTo>
                    <a:pt x="165" y="3"/>
                  </a:lnTo>
                  <a:lnTo>
                    <a:pt x="163" y="2"/>
                  </a:lnTo>
                  <a:lnTo>
                    <a:pt x="162" y="0"/>
                  </a:lnTo>
                  <a:lnTo>
                    <a:pt x="158" y="0"/>
                  </a:lnTo>
                  <a:lnTo>
                    <a:pt x="155" y="2"/>
                  </a:lnTo>
                  <a:lnTo>
                    <a:pt x="154" y="4"/>
                  </a:lnTo>
                  <a:lnTo>
                    <a:pt x="154"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1" name="Freeform 422"/>
            <p:cNvSpPr/>
            <p:nvPr/>
          </p:nvSpPr>
          <p:spPr bwMode="auto">
            <a:xfrm>
              <a:off x="6991351" y="1555750"/>
              <a:ext cx="53975" cy="57150"/>
            </a:xfrm>
            <a:custGeom>
              <a:avLst/>
              <a:gdLst/>
              <a:ahLst/>
              <a:cxnLst>
                <a:cxn ang="0">
                  <a:pos x="127" y="2"/>
                </a:cxn>
                <a:cxn ang="0">
                  <a:pos x="127" y="2"/>
                </a:cxn>
                <a:cxn ang="0">
                  <a:pos x="110" y="17"/>
                </a:cxn>
                <a:cxn ang="0">
                  <a:pos x="93" y="30"/>
                </a:cxn>
                <a:cxn ang="0">
                  <a:pos x="75" y="44"/>
                </a:cxn>
                <a:cxn ang="0">
                  <a:pos x="59" y="59"/>
                </a:cxn>
                <a:cxn ang="0">
                  <a:pos x="59" y="59"/>
                </a:cxn>
                <a:cxn ang="0">
                  <a:pos x="44" y="77"/>
                </a:cxn>
                <a:cxn ang="0">
                  <a:pos x="30" y="96"/>
                </a:cxn>
                <a:cxn ang="0">
                  <a:pos x="16" y="115"/>
                </a:cxn>
                <a:cxn ang="0">
                  <a:pos x="2" y="133"/>
                </a:cxn>
                <a:cxn ang="0">
                  <a:pos x="2" y="133"/>
                </a:cxn>
                <a:cxn ang="0">
                  <a:pos x="0" y="136"/>
                </a:cxn>
                <a:cxn ang="0">
                  <a:pos x="0" y="137"/>
                </a:cxn>
                <a:cxn ang="0">
                  <a:pos x="2" y="141"/>
                </a:cxn>
                <a:cxn ang="0">
                  <a:pos x="6" y="144"/>
                </a:cxn>
                <a:cxn ang="0">
                  <a:pos x="8" y="142"/>
                </a:cxn>
                <a:cxn ang="0">
                  <a:pos x="10" y="141"/>
                </a:cxn>
                <a:cxn ang="0">
                  <a:pos x="10" y="141"/>
                </a:cxn>
                <a:cxn ang="0">
                  <a:pos x="24" y="125"/>
                </a:cxn>
                <a:cxn ang="0">
                  <a:pos x="36" y="108"/>
                </a:cxn>
                <a:cxn ang="0">
                  <a:pos x="47" y="90"/>
                </a:cxn>
                <a:cxn ang="0">
                  <a:pos x="61" y="73"/>
                </a:cxn>
                <a:cxn ang="0">
                  <a:pos x="61" y="73"/>
                </a:cxn>
                <a:cxn ang="0">
                  <a:pos x="68" y="65"/>
                </a:cxn>
                <a:cxn ang="0">
                  <a:pos x="78" y="56"/>
                </a:cxn>
                <a:cxn ang="0">
                  <a:pos x="97" y="42"/>
                </a:cxn>
                <a:cxn ang="0">
                  <a:pos x="117" y="26"/>
                </a:cxn>
                <a:cxn ang="0">
                  <a:pos x="135" y="10"/>
                </a:cxn>
                <a:cxn ang="0">
                  <a:pos x="135" y="10"/>
                </a:cxn>
                <a:cxn ang="0">
                  <a:pos x="136" y="8"/>
                </a:cxn>
                <a:cxn ang="0">
                  <a:pos x="138" y="6"/>
                </a:cxn>
                <a:cxn ang="0">
                  <a:pos x="135" y="2"/>
                </a:cxn>
                <a:cxn ang="0">
                  <a:pos x="131" y="0"/>
                </a:cxn>
                <a:cxn ang="0">
                  <a:pos x="130" y="1"/>
                </a:cxn>
                <a:cxn ang="0">
                  <a:pos x="127" y="2"/>
                </a:cxn>
                <a:cxn ang="0">
                  <a:pos x="127" y="2"/>
                </a:cxn>
              </a:cxnLst>
              <a:rect l="0" t="0" r="r" b="b"/>
              <a:pathLst>
                <a:path w="138" h="144">
                  <a:moveTo>
                    <a:pt x="127" y="2"/>
                  </a:moveTo>
                  <a:lnTo>
                    <a:pt x="127" y="2"/>
                  </a:lnTo>
                  <a:lnTo>
                    <a:pt x="110" y="17"/>
                  </a:lnTo>
                  <a:lnTo>
                    <a:pt x="93" y="30"/>
                  </a:lnTo>
                  <a:lnTo>
                    <a:pt x="75" y="44"/>
                  </a:lnTo>
                  <a:lnTo>
                    <a:pt x="59" y="59"/>
                  </a:lnTo>
                  <a:lnTo>
                    <a:pt x="59" y="59"/>
                  </a:lnTo>
                  <a:lnTo>
                    <a:pt x="44" y="77"/>
                  </a:lnTo>
                  <a:lnTo>
                    <a:pt x="30" y="96"/>
                  </a:lnTo>
                  <a:lnTo>
                    <a:pt x="16" y="115"/>
                  </a:lnTo>
                  <a:lnTo>
                    <a:pt x="2" y="133"/>
                  </a:lnTo>
                  <a:lnTo>
                    <a:pt x="2" y="133"/>
                  </a:lnTo>
                  <a:lnTo>
                    <a:pt x="0" y="136"/>
                  </a:lnTo>
                  <a:lnTo>
                    <a:pt x="0" y="137"/>
                  </a:lnTo>
                  <a:lnTo>
                    <a:pt x="2" y="141"/>
                  </a:lnTo>
                  <a:lnTo>
                    <a:pt x="6" y="144"/>
                  </a:lnTo>
                  <a:lnTo>
                    <a:pt x="8" y="142"/>
                  </a:lnTo>
                  <a:lnTo>
                    <a:pt x="10" y="141"/>
                  </a:lnTo>
                  <a:lnTo>
                    <a:pt x="10" y="141"/>
                  </a:lnTo>
                  <a:lnTo>
                    <a:pt x="24" y="125"/>
                  </a:lnTo>
                  <a:lnTo>
                    <a:pt x="36" y="108"/>
                  </a:lnTo>
                  <a:lnTo>
                    <a:pt x="47" y="90"/>
                  </a:lnTo>
                  <a:lnTo>
                    <a:pt x="61" y="73"/>
                  </a:lnTo>
                  <a:lnTo>
                    <a:pt x="61" y="73"/>
                  </a:lnTo>
                  <a:lnTo>
                    <a:pt x="68" y="65"/>
                  </a:lnTo>
                  <a:lnTo>
                    <a:pt x="78" y="56"/>
                  </a:lnTo>
                  <a:lnTo>
                    <a:pt x="97" y="42"/>
                  </a:lnTo>
                  <a:lnTo>
                    <a:pt x="117" y="26"/>
                  </a:lnTo>
                  <a:lnTo>
                    <a:pt x="135" y="10"/>
                  </a:lnTo>
                  <a:lnTo>
                    <a:pt x="135" y="10"/>
                  </a:lnTo>
                  <a:lnTo>
                    <a:pt x="136" y="8"/>
                  </a:lnTo>
                  <a:lnTo>
                    <a:pt x="138" y="6"/>
                  </a:lnTo>
                  <a:lnTo>
                    <a:pt x="135" y="2"/>
                  </a:lnTo>
                  <a:lnTo>
                    <a:pt x="131" y="0"/>
                  </a:lnTo>
                  <a:lnTo>
                    <a:pt x="130" y="1"/>
                  </a:lnTo>
                  <a:lnTo>
                    <a:pt x="127" y="2"/>
                  </a:lnTo>
                  <a:lnTo>
                    <a:pt x="127"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2" name="Freeform 423"/>
            <p:cNvSpPr/>
            <p:nvPr/>
          </p:nvSpPr>
          <p:spPr bwMode="auto">
            <a:xfrm>
              <a:off x="6459538" y="1193800"/>
              <a:ext cx="103188" cy="112713"/>
            </a:xfrm>
            <a:custGeom>
              <a:avLst/>
              <a:gdLst/>
              <a:ahLst/>
              <a:cxnLst>
                <a:cxn ang="0">
                  <a:pos x="248" y="1"/>
                </a:cxn>
                <a:cxn ang="0">
                  <a:pos x="248" y="1"/>
                </a:cxn>
                <a:cxn ang="0">
                  <a:pos x="227" y="14"/>
                </a:cxn>
                <a:cxn ang="0">
                  <a:pos x="208" y="29"/>
                </a:cxn>
                <a:cxn ang="0">
                  <a:pos x="189" y="46"/>
                </a:cxn>
                <a:cxn ang="0">
                  <a:pos x="172" y="64"/>
                </a:cxn>
                <a:cxn ang="0">
                  <a:pos x="138" y="102"/>
                </a:cxn>
                <a:cxn ang="0">
                  <a:pos x="121" y="120"/>
                </a:cxn>
                <a:cxn ang="0">
                  <a:pos x="104" y="138"/>
                </a:cxn>
                <a:cxn ang="0">
                  <a:pos x="104" y="138"/>
                </a:cxn>
                <a:cxn ang="0">
                  <a:pos x="68" y="179"/>
                </a:cxn>
                <a:cxn ang="0">
                  <a:pos x="32" y="221"/>
                </a:cxn>
                <a:cxn ang="0">
                  <a:pos x="32" y="221"/>
                </a:cxn>
                <a:cxn ang="0">
                  <a:pos x="20" y="234"/>
                </a:cxn>
                <a:cxn ang="0">
                  <a:pos x="11" y="248"/>
                </a:cxn>
                <a:cxn ang="0">
                  <a:pos x="7" y="255"/>
                </a:cxn>
                <a:cxn ang="0">
                  <a:pos x="3" y="263"/>
                </a:cxn>
                <a:cxn ang="0">
                  <a:pos x="2" y="271"/>
                </a:cxn>
                <a:cxn ang="0">
                  <a:pos x="0" y="280"/>
                </a:cxn>
                <a:cxn ang="0">
                  <a:pos x="0" y="280"/>
                </a:cxn>
                <a:cxn ang="0">
                  <a:pos x="1" y="282"/>
                </a:cxn>
                <a:cxn ang="0">
                  <a:pos x="1" y="284"/>
                </a:cxn>
                <a:cxn ang="0">
                  <a:pos x="3" y="285"/>
                </a:cxn>
                <a:cxn ang="0">
                  <a:pos x="5" y="285"/>
                </a:cxn>
                <a:cxn ang="0">
                  <a:pos x="9" y="284"/>
                </a:cxn>
                <a:cxn ang="0">
                  <a:pos x="11" y="282"/>
                </a:cxn>
                <a:cxn ang="0">
                  <a:pos x="11" y="280"/>
                </a:cxn>
                <a:cxn ang="0">
                  <a:pos x="11" y="280"/>
                </a:cxn>
                <a:cxn ang="0">
                  <a:pos x="14" y="269"/>
                </a:cxn>
                <a:cxn ang="0">
                  <a:pos x="18" y="259"/>
                </a:cxn>
                <a:cxn ang="0">
                  <a:pos x="23" y="250"/>
                </a:cxn>
                <a:cxn ang="0">
                  <a:pos x="30" y="241"/>
                </a:cxn>
                <a:cxn ang="0">
                  <a:pos x="44" y="222"/>
                </a:cxn>
                <a:cxn ang="0">
                  <a:pos x="58" y="206"/>
                </a:cxn>
                <a:cxn ang="0">
                  <a:pos x="58" y="206"/>
                </a:cxn>
                <a:cxn ang="0">
                  <a:pos x="88" y="172"/>
                </a:cxn>
                <a:cxn ang="0">
                  <a:pos x="120" y="140"/>
                </a:cxn>
                <a:cxn ang="0">
                  <a:pos x="120" y="140"/>
                </a:cxn>
                <a:cxn ang="0">
                  <a:pos x="136" y="123"/>
                </a:cxn>
                <a:cxn ang="0">
                  <a:pos x="151" y="106"/>
                </a:cxn>
                <a:cxn ang="0">
                  <a:pos x="183" y="70"/>
                </a:cxn>
                <a:cxn ang="0">
                  <a:pos x="200" y="53"/>
                </a:cxn>
                <a:cxn ang="0">
                  <a:pos x="217" y="38"/>
                </a:cxn>
                <a:cxn ang="0">
                  <a:pos x="235" y="23"/>
                </a:cxn>
                <a:cxn ang="0">
                  <a:pos x="255" y="10"/>
                </a:cxn>
                <a:cxn ang="0">
                  <a:pos x="255" y="10"/>
                </a:cxn>
                <a:cxn ang="0">
                  <a:pos x="256" y="9"/>
                </a:cxn>
                <a:cxn ang="0">
                  <a:pos x="257" y="8"/>
                </a:cxn>
                <a:cxn ang="0">
                  <a:pos x="256" y="2"/>
                </a:cxn>
                <a:cxn ang="0">
                  <a:pos x="253" y="0"/>
                </a:cxn>
                <a:cxn ang="0">
                  <a:pos x="251" y="0"/>
                </a:cxn>
                <a:cxn ang="0">
                  <a:pos x="248" y="1"/>
                </a:cxn>
                <a:cxn ang="0">
                  <a:pos x="248" y="1"/>
                </a:cxn>
              </a:cxnLst>
              <a:rect l="0" t="0" r="r" b="b"/>
              <a:pathLst>
                <a:path w="257" h="285">
                  <a:moveTo>
                    <a:pt x="248" y="1"/>
                  </a:moveTo>
                  <a:lnTo>
                    <a:pt x="248" y="1"/>
                  </a:lnTo>
                  <a:lnTo>
                    <a:pt x="227" y="14"/>
                  </a:lnTo>
                  <a:lnTo>
                    <a:pt x="208" y="29"/>
                  </a:lnTo>
                  <a:lnTo>
                    <a:pt x="189" y="46"/>
                  </a:lnTo>
                  <a:lnTo>
                    <a:pt x="172" y="64"/>
                  </a:lnTo>
                  <a:lnTo>
                    <a:pt x="138" y="102"/>
                  </a:lnTo>
                  <a:lnTo>
                    <a:pt x="121" y="120"/>
                  </a:lnTo>
                  <a:lnTo>
                    <a:pt x="104" y="138"/>
                  </a:lnTo>
                  <a:lnTo>
                    <a:pt x="104" y="138"/>
                  </a:lnTo>
                  <a:lnTo>
                    <a:pt x="68" y="179"/>
                  </a:lnTo>
                  <a:lnTo>
                    <a:pt x="32" y="221"/>
                  </a:lnTo>
                  <a:lnTo>
                    <a:pt x="32" y="221"/>
                  </a:lnTo>
                  <a:lnTo>
                    <a:pt x="20" y="234"/>
                  </a:lnTo>
                  <a:lnTo>
                    <a:pt x="11" y="248"/>
                  </a:lnTo>
                  <a:lnTo>
                    <a:pt x="7" y="255"/>
                  </a:lnTo>
                  <a:lnTo>
                    <a:pt x="3" y="263"/>
                  </a:lnTo>
                  <a:lnTo>
                    <a:pt x="2" y="271"/>
                  </a:lnTo>
                  <a:lnTo>
                    <a:pt x="0" y="280"/>
                  </a:lnTo>
                  <a:lnTo>
                    <a:pt x="0" y="280"/>
                  </a:lnTo>
                  <a:lnTo>
                    <a:pt x="1" y="282"/>
                  </a:lnTo>
                  <a:lnTo>
                    <a:pt x="1" y="284"/>
                  </a:lnTo>
                  <a:lnTo>
                    <a:pt x="3" y="285"/>
                  </a:lnTo>
                  <a:lnTo>
                    <a:pt x="5" y="285"/>
                  </a:lnTo>
                  <a:lnTo>
                    <a:pt x="9" y="284"/>
                  </a:lnTo>
                  <a:lnTo>
                    <a:pt x="11" y="282"/>
                  </a:lnTo>
                  <a:lnTo>
                    <a:pt x="11" y="280"/>
                  </a:lnTo>
                  <a:lnTo>
                    <a:pt x="11" y="280"/>
                  </a:lnTo>
                  <a:lnTo>
                    <a:pt x="14" y="269"/>
                  </a:lnTo>
                  <a:lnTo>
                    <a:pt x="18" y="259"/>
                  </a:lnTo>
                  <a:lnTo>
                    <a:pt x="23" y="250"/>
                  </a:lnTo>
                  <a:lnTo>
                    <a:pt x="30" y="241"/>
                  </a:lnTo>
                  <a:lnTo>
                    <a:pt x="44" y="222"/>
                  </a:lnTo>
                  <a:lnTo>
                    <a:pt x="58" y="206"/>
                  </a:lnTo>
                  <a:lnTo>
                    <a:pt x="58" y="206"/>
                  </a:lnTo>
                  <a:lnTo>
                    <a:pt x="88" y="172"/>
                  </a:lnTo>
                  <a:lnTo>
                    <a:pt x="120" y="140"/>
                  </a:lnTo>
                  <a:lnTo>
                    <a:pt x="120" y="140"/>
                  </a:lnTo>
                  <a:lnTo>
                    <a:pt x="136" y="123"/>
                  </a:lnTo>
                  <a:lnTo>
                    <a:pt x="151" y="106"/>
                  </a:lnTo>
                  <a:lnTo>
                    <a:pt x="183" y="70"/>
                  </a:lnTo>
                  <a:lnTo>
                    <a:pt x="200" y="53"/>
                  </a:lnTo>
                  <a:lnTo>
                    <a:pt x="217" y="38"/>
                  </a:lnTo>
                  <a:lnTo>
                    <a:pt x="235" y="23"/>
                  </a:lnTo>
                  <a:lnTo>
                    <a:pt x="255" y="10"/>
                  </a:lnTo>
                  <a:lnTo>
                    <a:pt x="255" y="10"/>
                  </a:lnTo>
                  <a:lnTo>
                    <a:pt x="256" y="9"/>
                  </a:lnTo>
                  <a:lnTo>
                    <a:pt x="257" y="8"/>
                  </a:lnTo>
                  <a:lnTo>
                    <a:pt x="256" y="2"/>
                  </a:lnTo>
                  <a:lnTo>
                    <a:pt x="253" y="0"/>
                  </a:lnTo>
                  <a:lnTo>
                    <a:pt x="251" y="0"/>
                  </a:lnTo>
                  <a:lnTo>
                    <a:pt x="248" y="1"/>
                  </a:lnTo>
                  <a:lnTo>
                    <a:pt x="24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3" name="Freeform 424"/>
            <p:cNvSpPr/>
            <p:nvPr/>
          </p:nvSpPr>
          <p:spPr bwMode="auto">
            <a:xfrm>
              <a:off x="6483351" y="1208088"/>
              <a:ext cx="153988" cy="193675"/>
            </a:xfrm>
            <a:custGeom>
              <a:avLst/>
              <a:gdLst/>
              <a:ahLst/>
              <a:cxnLst>
                <a:cxn ang="0">
                  <a:pos x="377" y="3"/>
                </a:cxn>
                <a:cxn ang="0">
                  <a:pos x="369" y="18"/>
                </a:cxn>
                <a:cxn ang="0">
                  <a:pos x="358" y="30"/>
                </a:cxn>
                <a:cxn ang="0">
                  <a:pos x="347" y="47"/>
                </a:cxn>
                <a:cxn ang="0">
                  <a:pos x="335" y="64"/>
                </a:cxn>
                <a:cxn ang="0">
                  <a:pos x="307" y="92"/>
                </a:cxn>
                <a:cxn ang="0">
                  <a:pos x="280" y="118"/>
                </a:cxn>
                <a:cxn ang="0">
                  <a:pos x="224" y="186"/>
                </a:cxn>
                <a:cxn ang="0">
                  <a:pos x="168" y="255"/>
                </a:cxn>
                <a:cxn ang="0">
                  <a:pos x="122" y="317"/>
                </a:cxn>
                <a:cxn ang="0">
                  <a:pos x="79" y="382"/>
                </a:cxn>
                <a:cxn ang="0">
                  <a:pos x="73" y="390"/>
                </a:cxn>
                <a:cxn ang="0">
                  <a:pos x="55" y="411"/>
                </a:cxn>
                <a:cxn ang="0">
                  <a:pos x="28" y="437"/>
                </a:cxn>
                <a:cxn ang="0">
                  <a:pos x="24" y="445"/>
                </a:cxn>
                <a:cxn ang="0">
                  <a:pos x="11" y="468"/>
                </a:cxn>
                <a:cxn ang="0">
                  <a:pos x="4" y="474"/>
                </a:cxn>
                <a:cxn ang="0">
                  <a:pos x="3" y="474"/>
                </a:cxn>
                <a:cxn ang="0">
                  <a:pos x="0" y="479"/>
                </a:cxn>
                <a:cxn ang="0">
                  <a:pos x="0" y="484"/>
                </a:cxn>
                <a:cxn ang="0">
                  <a:pos x="1" y="488"/>
                </a:cxn>
                <a:cxn ang="0">
                  <a:pos x="9" y="488"/>
                </a:cxn>
                <a:cxn ang="0">
                  <a:pos x="12" y="484"/>
                </a:cxn>
                <a:cxn ang="0">
                  <a:pos x="12" y="483"/>
                </a:cxn>
                <a:cxn ang="0">
                  <a:pos x="13" y="481"/>
                </a:cxn>
                <a:cxn ang="0">
                  <a:pos x="16" y="479"/>
                </a:cxn>
                <a:cxn ang="0">
                  <a:pos x="21" y="470"/>
                </a:cxn>
                <a:cxn ang="0">
                  <a:pos x="45" y="438"/>
                </a:cxn>
                <a:cxn ang="0">
                  <a:pos x="72" y="408"/>
                </a:cxn>
                <a:cxn ang="0">
                  <a:pos x="79" y="402"/>
                </a:cxn>
                <a:cxn ang="0">
                  <a:pos x="94" y="379"/>
                </a:cxn>
                <a:cxn ang="0">
                  <a:pos x="113" y="347"/>
                </a:cxn>
                <a:cxn ang="0">
                  <a:pos x="143" y="304"/>
                </a:cxn>
                <a:cxn ang="0">
                  <a:pos x="177" y="263"/>
                </a:cxn>
                <a:cxn ang="0">
                  <a:pos x="238" y="186"/>
                </a:cxn>
                <a:cxn ang="0">
                  <a:pos x="285" y="128"/>
                </a:cxn>
                <a:cxn ang="0">
                  <a:pos x="304" y="111"/>
                </a:cxn>
                <a:cxn ang="0">
                  <a:pos x="317" y="98"/>
                </a:cxn>
                <a:cxn ang="0">
                  <a:pos x="343" y="72"/>
                </a:cxn>
                <a:cxn ang="0">
                  <a:pos x="355" y="58"/>
                </a:cxn>
                <a:cxn ang="0">
                  <a:pos x="383" y="20"/>
                </a:cxn>
                <a:cxn ang="0">
                  <a:pos x="389" y="7"/>
                </a:cxn>
                <a:cxn ang="0">
                  <a:pos x="389" y="4"/>
                </a:cxn>
                <a:cxn ang="0">
                  <a:pos x="383" y="0"/>
                </a:cxn>
                <a:cxn ang="0">
                  <a:pos x="378" y="1"/>
                </a:cxn>
                <a:cxn ang="0">
                  <a:pos x="377" y="3"/>
                </a:cxn>
              </a:cxnLst>
              <a:rect l="0" t="0" r="r" b="b"/>
              <a:pathLst>
                <a:path w="389" h="489">
                  <a:moveTo>
                    <a:pt x="377" y="3"/>
                  </a:moveTo>
                  <a:lnTo>
                    <a:pt x="377" y="3"/>
                  </a:lnTo>
                  <a:lnTo>
                    <a:pt x="374" y="12"/>
                  </a:lnTo>
                  <a:lnTo>
                    <a:pt x="369" y="18"/>
                  </a:lnTo>
                  <a:lnTo>
                    <a:pt x="364" y="24"/>
                  </a:lnTo>
                  <a:lnTo>
                    <a:pt x="358" y="30"/>
                  </a:lnTo>
                  <a:lnTo>
                    <a:pt x="358" y="30"/>
                  </a:lnTo>
                  <a:lnTo>
                    <a:pt x="347" y="47"/>
                  </a:lnTo>
                  <a:lnTo>
                    <a:pt x="335" y="64"/>
                  </a:lnTo>
                  <a:lnTo>
                    <a:pt x="335" y="64"/>
                  </a:lnTo>
                  <a:lnTo>
                    <a:pt x="322" y="79"/>
                  </a:lnTo>
                  <a:lnTo>
                    <a:pt x="307" y="92"/>
                  </a:lnTo>
                  <a:lnTo>
                    <a:pt x="293" y="103"/>
                  </a:lnTo>
                  <a:lnTo>
                    <a:pt x="280" y="118"/>
                  </a:lnTo>
                  <a:lnTo>
                    <a:pt x="280" y="118"/>
                  </a:lnTo>
                  <a:lnTo>
                    <a:pt x="224" y="186"/>
                  </a:lnTo>
                  <a:lnTo>
                    <a:pt x="168" y="255"/>
                  </a:lnTo>
                  <a:lnTo>
                    <a:pt x="168" y="255"/>
                  </a:lnTo>
                  <a:lnTo>
                    <a:pt x="144" y="285"/>
                  </a:lnTo>
                  <a:lnTo>
                    <a:pt x="122" y="317"/>
                  </a:lnTo>
                  <a:lnTo>
                    <a:pt x="99" y="349"/>
                  </a:lnTo>
                  <a:lnTo>
                    <a:pt x="79" y="382"/>
                  </a:lnTo>
                  <a:lnTo>
                    <a:pt x="79" y="382"/>
                  </a:lnTo>
                  <a:lnTo>
                    <a:pt x="73" y="390"/>
                  </a:lnTo>
                  <a:lnTo>
                    <a:pt x="68" y="396"/>
                  </a:lnTo>
                  <a:lnTo>
                    <a:pt x="55" y="411"/>
                  </a:lnTo>
                  <a:lnTo>
                    <a:pt x="41" y="424"/>
                  </a:lnTo>
                  <a:lnTo>
                    <a:pt x="28" y="437"/>
                  </a:lnTo>
                  <a:lnTo>
                    <a:pt x="28" y="437"/>
                  </a:lnTo>
                  <a:lnTo>
                    <a:pt x="24" y="445"/>
                  </a:lnTo>
                  <a:lnTo>
                    <a:pt x="17" y="457"/>
                  </a:lnTo>
                  <a:lnTo>
                    <a:pt x="11" y="468"/>
                  </a:lnTo>
                  <a:lnTo>
                    <a:pt x="7" y="471"/>
                  </a:lnTo>
                  <a:lnTo>
                    <a:pt x="4" y="474"/>
                  </a:lnTo>
                  <a:lnTo>
                    <a:pt x="4" y="474"/>
                  </a:lnTo>
                  <a:lnTo>
                    <a:pt x="3" y="474"/>
                  </a:lnTo>
                  <a:lnTo>
                    <a:pt x="1" y="475"/>
                  </a:lnTo>
                  <a:lnTo>
                    <a:pt x="0" y="479"/>
                  </a:lnTo>
                  <a:lnTo>
                    <a:pt x="0" y="484"/>
                  </a:lnTo>
                  <a:lnTo>
                    <a:pt x="0" y="484"/>
                  </a:lnTo>
                  <a:lnTo>
                    <a:pt x="0" y="487"/>
                  </a:lnTo>
                  <a:lnTo>
                    <a:pt x="1" y="488"/>
                  </a:lnTo>
                  <a:lnTo>
                    <a:pt x="5" y="489"/>
                  </a:lnTo>
                  <a:lnTo>
                    <a:pt x="9" y="488"/>
                  </a:lnTo>
                  <a:lnTo>
                    <a:pt x="11" y="487"/>
                  </a:lnTo>
                  <a:lnTo>
                    <a:pt x="12" y="484"/>
                  </a:lnTo>
                  <a:lnTo>
                    <a:pt x="12" y="484"/>
                  </a:lnTo>
                  <a:lnTo>
                    <a:pt x="12" y="483"/>
                  </a:lnTo>
                  <a:lnTo>
                    <a:pt x="12" y="483"/>
                  </a:lnTo>
                  <a:lnTo>
                    <a:pt x="13" y="481"/>
                  </a:lnTo>
                  <a:lnTo>
                    <a:pt x="13" y="481"/>
                  </a:lnTo>
                  <a:lnTo>
                    <a:pt x="16" y="479"/>
                  </a:lnTo>
                  <a:lnTo>
                    <a:pt x="18" y="476"/>
                  </a:lnTo>
                  <a:lnTo>
                    <a:pt x="21" y="470"/>
                  </a:lnTo>
                  <a:lnTo>
                    <a:pt x="21" y="470"/>
                  </a:lnTo>
                  <a:lnTo>
                    <a:pt x="45" y="438"/>
                  </a:lnTo>
                  <a:lnTo>
                    <a:pt x="58" y="423"/>
                  </a:lnTo>
                  <a:lnTo>
                    <a:pt x="72" y="408"/>
                  </a:lnTo>
                  <a:lnTo>
                    <a:pt x="72" y="408"/>
                  </a:lnTo>
                  <a:lnTo>
                    <a:pt x="79" y="402"/>
                  </a:lnTo>
                  <a:lnTo>
                    <a:pt x="85" y="395"/>
                  </a:lnTo>
                  <a:lnTo>
                    <a:pt x="94" y="379"/>
                  </a:lnTo>
                  <a:lnTo>
                    <a:pt x="113" y="347"/>
                  </a:lnTo>
                  <a:lnTo>
                    <a:pt x="113" y="347"/>
                  </a:lnTo>
                  <a:lnTo>
                    <a:pt x="127" y="326"/>
                  </a:lnTo>
                  <a:lnTo>
                    <a:pt x="143" y="304"/>
                  </a:lnTo>
                  <a:lnTo>
                    <a:pt x="177" y="263"/>
                  </a:lnTo>
                  <a:lnTo>
                    <a:pt x="177" y="263"/>
                  </a:lnTo>
                  <a:lnTo>
                    <a:pt x="238" y="186"/>
                  </a:lnTo>
                  <a:lnTo>
                    <a:pt x="238" y="186"/>
                  </a:lnTo>
                  <a:lnTo>
                    <a:pt x="270" y="147"/>
                  </a:lnTo>
                  <a:lnTo>
                    <a:pt x="285" y="128"/>
                  </a:lnTo>
                  <a:lnTo>
                    <a:pt x="294" y="119"/>
                  </a:lnTo>
                  <a:lnTo>
                    <a:pt x="304" y="111"/>
                  </a:lnTo>
                  <a:lnTo>
                    <a:pt x="304" y="111"/>
                  </a:lnTo>
                  <a:lnTo>
                    <a:pt x="317" y="98"/>
                  </a:lnTo>
                  <a:lnTo>
                    <a:pt x="331" y="85"/>
                  </a:lnTo>
                  <a:lnTo>
                    <a:pt x="343" y="72"/>
                  </a:lnTo>
                  <a:lnTo>
                    <a:pt x="355" y="58"/>
                  </a:lnTo>
                  <a:lnTo>
                    <a:pt x="355" y="58"/>
                  </a:lnTo>
                  <a:lnTo>
                    <a:pt x="374" y="33"/>
                  </a:lnTo>
                  <a:lnTo>
                    <a:pt x="383" y="20"/>
                  </a:lnTo>
                  <a:lnTo>
                    <a:pt x="386" y="13"/>
                  </a:lnTo>
                  <a:lnTo>
                    <a:pt x="389" y="7"/>
                  </a:lnTo>
                  <a:lnTo>
                    <a:pt x="389" y="7"/>
                  </a:lnTo>
                  <a:lnTo>
                    <a:pt x="389" y="4"/>
                  </a:lnTo>
                  <a:lnTo>
                    <a:pt x="387" y="1"/>
                  </a:lnTo>
                  <a:lnTo>
                    <a:pt x="383" y="0"/>
                  </a:lnTo>
                  <a:lnTo>
                    <a:pt x="379" y="0"/>
                  </a:lnTo>
                  <a:lnTo>
                    <a:pt x="378" y="1"/>
                  </a:lnTo>
                  <a:lnTo>
                    <a:pt x="377" y="3"/>
                  </a:lnTo>
                  <a:lnTo>
                    <a:pt x="37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4" name="Freeform 425"/>
            <p:cNvSpPr/>
            <p:nvPr/>
          </p:nvSpPr>
          <p:spPr bwMode="auto">
            <a:xfrm>
              <a:off x="6594476" y="1293813"/>
              <a:ext cx="74613" cy="103188"/>
            </a:xfrm>
            <a:custGeom>
              <a:avLst/>
              <a:gdLst/>
              <a:ahLst/>
              <a:cxnLst>
                <a:cxn ang="0">
                  <a:pos x="179" y="1"/>
                </a:cxn>
                <a:cxn ang="0">
                  <a:pos x="179" y="1"/>
                </a:cxn>
                <a:cxn ang="0">
                  <a:pos x="165" y="17"/>
                </a:cxn>
                <a:cxn ang="0">
                  <a:pos x="152" y="33"/>
                </a:cxn>
                <a:cxn ang="0">
                  <a:pos x="127" y="64"/>
                </a:cxn>
                <a:cxn ang="0">
                  <a:pos x="102" y="97"/>
                </a:cxn>
                <a:cxn ang="0">
                  <a:pos x="77" y="129"/>
                </a:cxn>
                <a:cxn ang="0">
                  <a:pos x="77" y="129"/>
                </a:cxn>
                <a:cxn ang="0">
                  <a:pos x="52" y="162"/>
                </a:cxn>
                <a:cxn ang="0">
                  <a:pos x="42" y="178"/>
                </a:cxn>
                <a:cxn ang="0">
                  <a:pos x="31" y="196"/>
                </a:cxn>
                <a:cxn ang="0">
                  <a:pos x="31" y="196"/>
                </a:cxn>
                <a:cxn ang="0">
                  <a:pos x="13" y="225"/>
                </a:cxn>
                <a:cxn ang="0">
                  <a:pos x="5" y="239"/>
                </a:cxn>
                <a:cxn ang="0">
                  <a:pos x="3" y="247"/>
                </a:cxn>
                <a:cxn ang="0">
                  <a:pos x="0" y="255"/>
                </a:cxn>
                <a:cxn ang="0">
                  <a:pos x="0" y="255"/>
                </a:cxn>
                <a:cxn ang="0">
                  <a:pos x="0" y="258"/>
                </a:cxn>
                <a:cxn ang="0">
                  <a:pos x="1" y="260"/>
                </a:cxn>
                <a:cxn ang="0">
                  <a:pos x="5" y="263"/>
                </a:cxn>
                <a:cxn ang="0">
                  <a:pos x="7" y="263"/>
                </a:cxn>
                <a:cxn ang="0">
                  <a:pos x="9" y="262"/>
                </a:cxn>
                <a:cxn ang="0">
                  <a:pos x="10" y="260"/>
                </a:cxn>
                <a:cxn ang="0">
                  <a:pos x="12" y="259"/>
                </a:cxn>
                <a:cxn ang="0">
                  <a:pos x="12" y="259"/>
                </a:cxn>
                <a:cxn ang="0">
                  <a:pos x="13" y="251"/>
                </a:cxn>
                <a:cxn ang="0">
                  <a:pos x="16" y="243"/>
                </a:cxn>
                <a:cxn ang="0">
                  <a:pos x="24" y="229"/>
                </a:cxn>
                <a:cxn ang="0">
                  <a:pos x="41" y="201"/>
                </a:cxn>
                <a:cxn ang="0">
                  <a:pos x="41" y="201"/>
                </a:cxn>
                <a:cxn ang="0">
                  <a:pos x="52" y="183"/>
                </a:cxn>
                <a:cxn ang="0">
                  <a:pos x="64" y="165"/>
                </a:cxn>
                <a:cxn ang="0">
                  <a:pos x="92" y="131"/>
                </a:cxn>
                <a:cxn ang="0">
                  <a:pos x="92" y="131"/>
                </a:cxn>
                <a:cxn ang="0">
                  <a:pos x="115" y="99"/>
                </a:cxn>
                <a:cxn ang="0">
                  <a:pos x="137" y="69"/>
                </a:cxn>
                <a:cxn ang="0">
                  <a:pos x="161" y="39"/>
                </a:cxn>
                <a:cxn ang="0">
                  <a:pos x="174" y="24"/>
                </a:cxn>
                <a:cxn ang="0">
                  <a:pos x="187" y="10"/>
                </a:cxn>
                <a:cxn ang="0">
                  <a:pos x="187" y="10"/>
                </a:cxn>
                <a:cxn ang="0">
                  <a:pos x="188" y="8"/>
                </a:cxn>
                <a:cxn ang="0">
                  <a:pos x="188" y="5"/>
                </a:cxn>
                <a:cxn ang="0">
                  <a:pos x="187" y="1"/>
                </a:cxn>
                <a:cxn ang="0">
                  <a:pos x="183" y="0"/>
                </a:cxn>
                <a:cxn ang="0">
                  <a:pos x="181" y="0"/>
                </a:cxn>
                <a:cxn ang="0">
                  <a:pos x="179" y="1"/>
                </a:cxn>
                <a:cxn ang="0">
                  <a:pos x="179" y="1"/>
                </a:cxn>
              </a:cxnLst>
              <a:rect l="0" t="0" r="r" b="b"/>
              <a:pathLst>
                <a:path w="188" h="263">
                  <a:moveTo>
                    <a:pt x="179" y="1"/>
                  </a:moveTo>
                  <a:lnTo>
                    <a:pt x="179" y="1"/>
                  </a:lnTo>
                  <a:lnTo>
                    <a:pt x="165" y="17"/>
                  </a:lnTo>
                  <a:lnTo>
                    <a:pt x="152" y="33"/>
                  </a:lnTo>
                  <a:lnTo>
                    <a:pt x="127" y="64"/>
                  </a:lnTo>
                  <a:lnTo>
                    <a:pt x="102" y="97"/>
                  </a:lnTo>
                  <a:lnTo>
                    <a:pt x="77" y="129"/>
                  </a:lnTo>
                  <a:lnTo>
                    <a:pt x="77" y="129"/>
                  </a:lnTo>
                  <a:lnTo>
                    <a:pt x="52" y="162"/>
                  </a:lnTo>
                  <a:lnTo>
                    <a:pt x="42" y="178"/>
                  </a:lnTo>
                  <a:lnTo>
                    <a:pt x="31" y="196"/>
                  </a:lnTo>
                  <a:lnTo>
                    <a:pt x="31" y="196"/>
                  </a:lnTo>
                  <a:lnTo>
                    <a:pt x="13" y="225"/>
                  </a:lnTo>
                  <a:lnTo>
                    <a:pt x="5" y="239"/>
                  </a:lnTo>
                  <a:lnTo>
                    <a:pt x="3" y="247"/>
                  </a:lnTo>
                  <a:lnTo>
                    <a:pt x="0" y="255"/>
                  </a:lnTo>
                  <a:lnTo>
                    <a:pt x="0" y="255"/>
                  </a:lnTo>
                  <a:lnTo>
                    <a:pt x="0" y="258"/>
                  </a:lnTo>
                  <a:lnTo>
                    <a:pt x="1" y="260"/>
                  </a:lnTo>
                  <a:lnTo>
                    <a:pt x="5" y="263"/>
                  </a:lnTo>
                  <a:lnTo>
                    <a:pt x="7" y="263"/>
                  </a:lnTo>
                  <a:lnTo>
                    <a:pt x="9" y="262"/>
                  </a:lnTo>
                  <a:lnTo>
                    <a:pt x="10" y="260"/>
                  </a:lnTo>
                  <a:lnTo>
                    <a:pt x="12" y="259"/>
                  </a:lnTo>
                  <a:lnTo>
                    <a:pt x="12" y="259"/>
                  </a:lnTo>
                  <a:lnTo>
                    <a:pt x="13" y="251"/>
                  </a:lnTo>
                  <a:lnTo>
                    <a:pt x="16" y="243"/>
                  </a:lnTo>
                  <a:lnTo>
                    <a:pt x="24" y="229"/>
                  </a:lnTo>
                  <a:lnTo>
                    <a:pt x="41" y="201"/>
                  </a:lnTo>
                  <a:lnTo>
                    <a:pt x="41" y="201"/>
                  </a:lnTo>
                  <a:lnTo>
                    <a:pt x="52" y="183"/>
                  </a:lnTo>
                  <a:lnTo>
                    <a:pt x="64" y="165"/>
                  </a:lnTo>
                  <a:lnTo>
                    <a:pt x="92" y="131"/>
                  </a:lnTo>
                  <a:lnTo>
                    <a:pt x="92" y="131"/>
                  </a:lnTo>
                  <a:lnTo>
                    <a:pt x="115" y="99"/>
                  </a:lnTo>
                  <a:lnTo>
                    <a:pt x="137" y="69"/>
                  </a:lnTo>
                  <a:lnTo>
                    <a:pt x="161" y="39"/>
                  </a:lnTo>
                  <a:lnTo>
                    <a:pt x="174" y="24"/>
                  </a:lnTo>
                  <a:lnTo>
                    <a:pt x="187" y="10"/>
                  </a:lnTo>
                  <a:lnTo>
                    <a:pt x="187" y="10"/>
                  </a:lnTo>
                  <a:lnTo>
                    <a:pt x="188" y="8"/>
                  </a:lnTo>
                  <a:lnTo>
                    <a:pt x="188" y="5"/>
                  </a:lnTo>
                  <a:lnTo>
                    <a:pt x="187" y="1"/>
                  </a:lnTo>
                  <a:lnTo>
                    <a:pt x="183" y="0"/>
                  </a:lnTo>
                  <a:lnTo>
                    <a:pt x="181" y="0"/>
                  </a:lnTo>
                  <a:lnTo>
                    <a:pt x="179" y="1"/>
                  </a:lnTo>
                  <a:lnTo>
                    <a:pt x="17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5" name="Freeform 426"/>
            <p:cNvSpPr/>
            <p:nvPr/>
          </p:nvSpPr>
          <p:spPr bwMode="auto">
            <a:xfrm>
              <a:off x="6626226" y="1341438"/>
              <a:ext cx="42863" cy="63500"/>
            </a:xfrm>
            <a:custGeom>
              <a:avLst/>
              <a:gdLst/>
              <a:ahLst/>
              <a:cxnLst>
                <a:cxn ang="0">
                  <a:pos x="97" y="4"/>
                </a:cxn>
                <a:cxn ang="0">
                  <a:pos x="97" y="4"/>
                </a:cxn>
                <a:cxn ang="0">
                  <a:pos x="93" y="15"/>
                </a:cxn>
                <a:cxn ang="0">
                  <a:pos x="87" y="24"/>
                </a:cxn>
                <a:cxn ang="0">
                  <a:pos x="80" y="33"/>
                </a:cxn>
                <a:cxn ang="0">
                  <a:pos x="73" y="41"/>
                </a:cxn>
                <a:cxn ang="0">
                  <a:pos x="57" y="57"/>
                </a:cxn>
                <a:cxn ang="0">
                  <a:pos x="50" y="66"/>
                </a:cxn>
                <a:cxn ang="0">
                  <a:pos x="43" y="75"/>
                </a:cxn>
                <a:cxn ang="0">
                  <a:pos x="43" y="75"/>
                </a:cxn>
                <a:cxn ang="0">
                  <a:pos x="30" y="93"/>
                </a:cxn>
                <a:cxn ang="0">
                  <a:pos x="18" y="111"/>
                </a:cxn>
                <a:cxn ang="0">
                  <a:pos x="12" y="121"/>
                </a:cxn>
                <a:cxn ang="0">
                  <a:pos x="8" y="131"/>
                </a:cxn>
                <a:cxn ang="0">
                  <a:pos x="4" y="142"/>
                </a:cxn>
                <a:cxn ang="0">
                  <a:pos x="0" y="152"/>
                </a:cxn>
                <a:cxn ang="0">
                  <a:pos x="0" y="152"/>
                </a:cxn>
                <a:cxn ang="0">
                  <a:pos x="0" y="155"/>
                </a:cxn>
                <a:cxn ang="0">
                  <a:pos x="1" y="157"/>
                </a:cxn>
                <a:cxn ang="0">
                  <a:pos x="5" y="160"/>
                </a:cxn>
                <a:cxn ang="0">
                  <a:pos x="9" y="160"/>
                </a:cxn>
                <a:cxn ang="0">
                  <a:pos x="10" y="157"/>
                </a:cxn>
                <a:cxn ang="0">
                  <a:pos x="12" y="156"/>
                </a:cxn>
                <a:cxn ang="0">
                  <a:pos x="12" y="156"/>
                </a:cxn>
                <a:cxn ang="0">
                  <a:pos x="14" y="144"/>
                </a:cxn>
                <a:cxn ang="0">
                  <a:pos x="19" y="132"/>
                </a:cxn>
                <a:cxn ang="0">
                  <a:pos x="25" y="122"/>
                </a:cxn>
                <a:cxn ang="0">
                  <a:pos x="30" y="113"/>
                </a:cxn>
                <a:cxn ang="0">
                  <a:pos x="43" y="92"/>
                </a:cxn>
                <a:cxn ang="0">
                  <a:pos x="57" y="72"/>
                </a:cxn>
                <a:cxn ang="0">
                  <a:pos x="57" y="72"/>
                </a:cxn>
                <a:cxn ang="0">
                  <a:pos x="64" y="64"/>
                </a:cxn>
                <a:cxn ang="0">
                  <a:pos x="70" y="57"/>
                </a:cxn>
                <a:cxn ang="0">
                  <a:pos x="85" y="42"/>
                </a:cxn>
                <a:cxn ang="0">
                  <a:pos x="93" y="34"/>
                </a:cxn>
                <a:cxn ang="0">
                  <a:pos x="98" y="26"/>
                </a:cxn>
                <a:cxn ang="0">
                  <a:pos x="104" y="17"/>
                </a:cxn>
                <a:cxn ang="0">
                  <a:pos x="108" y="7"/>
                </a:cxn>
                <a:cxn ang="0">
                  <a:pos x="108" y="7"/>
                </a:cxn>
                <a:cxn ang="0">
                  <a:pos x="108" y="4"/>
                </a:cxn>
                <a:cxn ang="0">
                  <a:pos x="108" y="3"/>
                </a:cxn>
                <a:cxn ang="0">
                  <a:pos x="104" y="0"/>
                </a:cxn>
                <a:cxn ang="0">
                  <a:pos x="101" y="0"/>
                </a:cxn>
                <a:cxn ang="0">
                  <a:pos x="98" y="2"/>
                </a:cxn>
                <a:cxn ang="0">
                  <a:pos x="97" y="4"/>
                </a:cxn>
                <a:cxn ang="0">
                  <a:pos x="97" y="4"/>
                </a:cxn>
              </a:cxnLst>
              <a:rect l="0" t="0" r="r" b="b"/>
              <a:pathLst>
                <a:path w="108" h="160">
                  <a:moveTo>
                    <a:pt x="97" y="4"/>
                  </a:moveTo>
                  <a:lnTo>
                    <a:pt x="97" y="4"/>
                  </a:lnTo>
                  <a:lnTo>
                    <a:pt x="93" y="15"/>
                  </a:lnTo>
                  <a:lnTo>
                    <a:pt x="87" y="24"/>
                  </a:lnTo>
                  <a:lnTo>
                    <a:pt x="80" y="33"/>
                  </a:lnTo>
                  <a:lnTo>
                    <a:pt x="73" y="41"/>
                  </a:lnTo>
                  <a:lnTo>
                    <a:pt x="57" y="57"/>
                  </a:lnTo>
                  <a:lnTo>
                    <a:pt x="50" y="66"/>
                  </a:lnTo>
                  <a:lnTo>
                    <a:pt x="43" y="75"/>
                  </a:lnTo>
                  <a:lnTo>
                    <a:pt x="43" y="75"/>
                  </a:lnTo>
                  <a:lnTo>
                    <a:pt x="30" y="93"/>
                  </a:lnTo>
                  <a:lnTo>
                    <a:pt x="18" y="111"/>
                  </a:lnTo>
                  <a:lnTo>
                    <a:pt x="12" y="121"/>
                  </a:lnTo>
                  <a:lnTo>
                    <a:pt x="8" y="131"/>
                  </a:lnTo>
                  <a:lnTo>
                    <a:pt x="4" y="142"/>
                  </a:lnTo>
                  <a:lnTo>
                    <a:pt x="0" y="152"/>
                  </a:lnTo>
                  <a:lnTo>
                    <a:pt x="0" y="152"/>
                  </a:lnTo>
                  <a:lnTo>
                    <a:pt x="0" y="155"/>
                  </a:lnTo>
                  <a:lnTo>
                    <a:pt x="1" y="157"/>
                  </a:lnTo>
                  <a:lnTo>
                    <a:pt x="5" y="160"/>
                  </a:lnTo>
                  <a:lnTo>
                    <a:pt x="9" y="160"/>
                  </a:lnTo>
                  <a:lnTo>
                    <a:pt x="10" y="157"/>
                  </a:lnTo>
                  <a:lnTo>
                    <a:pt x="12" y="156"/>
                  </a:lnTo>
                  <a:lnTo>
                    <a:pt x="12" y="156"/>
                  </a:lnTo>
                  <a:lnTo>
                    <a:pt x="14" y="144"/>
                  </a:lnTo>
                  <a:lnTo>
                    <a:pt x="19" y="132"/>
                  </a:lnTo>
                  <a:lnTo>
                    <a:pt x="25" y="122"/>
                  </a:lnTo>
                  <a:lnTo>
                    <a:pt x="30" y="113"/>
                  </a:lnTo>
                  <a:lnTo>
                    <a:pt x="43" y="92"/>
                  </a:lnTo>
                  <a:lnTo>
                    <a:pt x="57" y="72"/>
                  </a:lnTo>
                  <a:lnTo>
                    <a:pt x="57" y="72"/>
                  </a:lnTo>
                  <a:lnTo>
                    <a:pt x="64" y="64"/>
                  </a:lnTo>
                  <a:lnTo>
                    <a:pt x="70" y="57"/>
                  </a:lnTo>
                  <a:lnTo>
                    <a:pt x="85" y="42"/>
                  </a:lnTo>
                  <a:lnTo>
                    <a:pt x="93" y="34"/>
                  </a:lnTo>
                  <a:lnTo>
                    <a:pt x="98" y="26"/>
                  </a:lnTo>
                  <a:lnTo>
                    <a:pt x="104" y="17"/>
                  </a:lnTo>
                  <a:lnTo>
                    <a:pt x="108" y="7"/>
                  </a:lnTo>
                  <a:lnTo>
                    <a:pt x="108" y="7"/>
                  </a:lnTo>
                  <a:lnTo>
                    <a:pt x="108" y="4"/>
                  </a:lnTo>
                  <a:lnTo>
                    <a:pt x="108" y="3"/>
                  </a:lnTo>
                  <a:lnTo>
                    <a:pt x="104" y="0"/>
                  </a:lnTo>
                  <a:lnTo>
                    <a:pt x="101" y="0"/>
                  </a:lnTo>
                  <a:lnTo>
                    <a:pt x="98" y="2"/>
                  </a:lnTo>
                  <a:lnTo>
                    <a:pt x="97" y="4"/>
                  </a:lnTo>
                  <a:lnTo>
                    <a:pt x="97"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6" name="Freeform 427"/>
            <p:cNvSpPr/>
            <p:nvPr/>
          </p:nvSpPr>
          <p:spPr bwMode="auto">
            <a:xfrm>
              <a:off x="6696076" y="1203325"/>
              <a:ext cx="101600" cy="127000"/>
            </a:xfrm>
            <a:custGeom>
              <a:avLst/>
              <a:gdLst/>
              <a:ahLst/>
              <a:cxnLst>
                <a:cxn ang="0">
                  <a:pos x="248" y="2"/>
                </a:cxn>
                <a:cxn ang="0">
                  <a:pos x="248" y="2"/>
                </a:cxn>
                <a:cxn ang="0">
                  <a:pos x="231" y="17"/>
                </a:cxn>
                <a:cxn ang="0">
                  <a:pos x="212" y="34"/>
                </a:cxn>
                <a:cxn ang="0">
                  <a:pos x="180" y="68"/>
                </a:cxn>
                <a:cxn ang="0">
                  <a:pos x="147" y="105"/>
                </a:cxn>
                <a:cxn ang="0">
                  <a:pos x="116" y="140"/>
                </a:cxn>
                <a:cxn ang="0">
                  <a:pos x="116" y="140"/>
                </a:cxn>
                <a:cxn ang="0">
                  <a:pos x="81" y="182"/>
                </a:cxn>
                <a:cxn ang="0">
                  <a:pos x="64" y="203"/>
                </a:cxn>
                <a:cxn ang="0">
                  <a:pos x="47" y="225"/>
                </a:cxn>
                <a:cxn ang="0">
                  <a:pos x="47" y="225"/>
                </a:cxn>
                <a:cxn ang="0">
                  <a:pos x="33" y="246"/>
                </a:cxn>
                <a:cxn ang="0">
                  <a:pos x="19" y="267"/>
                </a:cxn>
                <a:cxn ang="0">
                  <a:pos x="12" y="278"/>
                </a:cxn>
                <a:cxn ang="0">
                  <a:pos x="7" y="289"/>
                </a:cxn>
                <a:cxn ang="0">
                  <a:pos x="3" y="301"/>
                </a:cxn>
                <a:cxn ang="0">
                  <a:pos x="0" y="314"/>
                </a:cxn>
                <a:cxn ang="0">
                  <a:pos x="0" y="314"/>
                </a:cxn>
                <a:cxn ang="0">
                  <a:pos x="2" y="316"/>
                </a:cxn>
                <a:cxn ang="0">
                  <a:pos x="2" y="318"/>
                </a:cxn>
                <a:cxn ang="0">
                  <a:pos x="4" y="320"/>
                </a:cxn>
                <a:cxn ang="0">
                  <a:pos x="6" y="320"/>
                </a:cxn>
                <a:cxn ang="0">
                  <a:pos x="10" y="318"/>
                </a:cxn>
                <a:cxn ang="0">
                  <a:pos x="12" y="316"/>
                </a:cxn>
                <a:cxn ang="0">
                  <a:pos x="12" y="314"/>
                </a:cxn>
                <a:cxn ang="0">
                  <a:pos x="12" y="314"/>
                </a:cxn>
                <a:cxn ang="0">
                  <a:pos x="15" y="301"/>
                </a:cxn>
                <a:cxn ang="0">
                  <a:pos x="19" y="289"/>
                </a:cxn>
                <a:cxn ang="0">
                  <a:pos x="25" y="278"/>
                </a:cxn>
                <a:cxn ang="0">
                  <a:pos x="33" y="266"/>
                </a:cxn>
                <a:cxn ang="0">
                  <a:pos x="49" y="244"/>
                </a:cxn>
                <a:cxn ang="0">
                  <a:pos x="64" y="223"/>
                </a:cxn>
                <a:cxn ang="0">
                  <a:pos x="64" y="223"/>
                </a:cxn>
                <a:cxn ang="0">
                  <a:pos x="81" y="199"/>
                </a:cxn>
                <a:cxn ang="0">
                  <a:pos x="100" y="177"/>
                </a:cxn>
                <a:cxn ang="0">
                  <a:pos x="138" y="132"/>
                </a:cxn>
                <a:cxn ang="0">
                  <a:pos x="138" y="132"/>
                </a:cxn>
                <a:cxn ang="0">
                  <a:pos x="167" y="101"/>
                </a:cxn>
                <a:cxn ang="0">
                  <a:pos x="195" y="68"/>
                </a:cxn>
                <a:cxn ang="0">
                  <a:pos x="225" y="38"/>
                </a:cxn>
                <a:cxn ang="0">
                  <a:pos x="257" y="10"/>
                </a:cxn>
                <a:cxn ang="0">
                  <a:pos x="257" y="10"/>
                </a:cxn>
                <a:cxn ang="0">
                  <a:pos x="258" y="8"/>
                </a:cxn>
                <a:cxn ang="0">
                  <a:pos x="258" y="6"/>
                </a:cxn>
                <a:cxn ang="0">
                  <a:pos x="258" y="3"/>
                </a:cxn>
                <a:cxn ang="0">
                  <a:pos x="257" y="2"/>
                </a:cxn>
                <a:cxn ang="0">
                  <a:pos x="253" y="0"/>
                </a:cxn>
                <a:cxn ang="0">
                  <a:pos x="250" y="0"/>
                </a:cxn>
                <a:cxn ang="0">
                  <a:pos x="248" y="2"/>
                </a:cxn>
                <a:cxn ang="0">
                  <a:pos x="248" y="2"/>
                </a:cxn>
              </a:cxnLst>
              <a:rect l="0" t="0" r="r" b="b"/>
              <a:pathLst>
                <a:path w="258" h="320">
                  <a:moveTo>
                    <a:pt x="248" y="2"/>
                  </a:moveTo>
                  <a:lnTo>
                    <a:pt x="248" y="2"/>
                  </a:lnTo>
                  <a:lnTo>
                    <a:pt x="231" y="17"/>
                  </a:lnTo>
                  <a:lnTo>
                    <a:pt x="212" y="34"/>
                  </a:lnTo>
                  <a:lnTo>
                    <a:pt x="180" y="68"/>
                  </a:lnTo>
                  <a:lnTo>
                    <a:pt x="147" y="105"/>
                  </a:lnTo>
                  <a:lnTo>
                    <a:pt x="116" y="140"/>
                  </a:lnTo>
                  <a:lnTo>
                    <a:pt x="116" y="140"/>
                  </a:lnTo>
                  <a:lnTo>
                    <a:pt x="81" y="182"/>
                  </a:lnTo>
                  <a:lnTo>
                    <a:pt x="64" y="203"/>
                  </a:lnTo>
                  <a:lnTo>
                    <a:pt x="47" y="225"/>
                  </a:lnTo>
                  <a:lnTo>
                    <a:pt x="47" y="225"/>
                  </a:lnTo>
                  <a:lnTo>
                    <a:pt x="33" y="246"/>
                  </a:lnTo>
                  <a:lnTo>
                    <a:pt x="19" y="267"/>
                  </a:lnTo>
                  <a:lnTo>
                    <a:pt x="12" y="278"/>
                  </a:lnTo>
                  <a:lnTo>
                    <a:pt x="7" y="289"/>
                  </a:lnTo>
                  <a:lnTo>
                    <a:pt x="3" y="301"/>
                  </a:lnTo>
                  <a:lnTo>
                    <a:pt x="0" y="314"/>
                  </a:lnTo>
                  <a:lnTo>
                    <a:pt x="0" y="314"/>
                  </a:lnTo>
                  <a:lnTo>
                    <a:pt x="2" y="316"/>
                  </a:lnTo>
                  <a:lnTo>
                    <a:pt x="2" y="318"/>
                  </a:lnTo>
                  <a:lnTo>
                    <a:pt x="4" y="320"/>
                  </a:lnTo>
                  <a:lnTo>
                    <a:pt x="6" y="320"/>
                  </a:lnTo>
                  <a:lnTo>
                    <a:pt x="10" y="318"/>
                  </a:lnTo>
                  <a:lnTo>
                    <a:pt x="12" y="316"/>
                  </a:lnTo>
                  <a:lnTo>
                    <a:pt x="12" y="314"/>
                  </a:lnTo>
                  <a:lnTo>
                    <a:pt x="12" y="314"/>
                  </a:lnTo>
                  <a:lnTo>
                    <a:pt x="15" y="301"/>
                  </a:lnTo>
                  <a:lnTo>
                    <a:pt x="19" y="289"/>
                  </a:lnTo>
                  <a:lnTo>
                    <a:pt x="25" y="278"/>
                  </a:lnTo>
                  <a:lnTo>
                    <a:pt x="33" y="266"/>
                  </a:lnTo>
                  <a:lnTo>
                    <a:pt x="49" y="244"/>
                  </a:lnTo>
                  <a:lnTo>
                    <a:pt x="64" y="223"/>
                  </a:lnTo>
                  <a:lnTo>
                    <a:pt x="64" y="223"/>
                  </a:lnTo>
                  <a:lnTo>
                    <a:pt x="81" y="199"/>
                  </a:lnTo>
                  <a:lnTo>
                    <a:pt x="100" y="177"/>
                  </a:lnTo>
                  <a:lnTo>
                    <a:pt x="138" y="132"/>
                  </a:lnTo>
                  <a:lnTo>
                    <a:pt x="138" y="132"/>
                  </a:lnTo>
                  <a:lnTo>
                    <a:pt x="167" y="101"/>
                  </a:lnTo>
                  <a:lnTo>
                    <a:pt x="195" y="68"/>
                  </a:lnTo>
                  <a:lnTo>
                    <a:pt x="225" y="38"/>
                  </a:lnTo>
                  <a:lnTo>
                    <a:pt x="257" y="10"/>
                  </a:lnTo>
                  <a:lnTo>
                    <a:pt x="257" y="10"/>
                  </a:lnTo>
                  <a:lnTo>
                    <a:pt x="258" y="8"/>
                  </a:lnTo>
                  <a:lnTo>
                    <a:pt x="258" y="6"/>
                  </a:lnTo>
                  <a:lnTo>
                    <a:pt x="258" y="3"/>
                  </a:lnTo>
                  <a:lnTo>
                    <a:pt x="257" y="2"/>
                  </a:lnTo>
                  <a:lnTo>
                    <a:pt x="253" y="0"/>
                  </a:lnTo>
                  <a:lnTo>
                    <a:pt x="250" y="0"/>
                  </a:lnTo>
                  <a:lnTo>
                    <a:pt x="248" y="2"/>
                  </a:lnTo>
                  <a:lnTo>
                    <a:pt x="24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7" name="Freeform 428"/>
            <p:cNvSpPr/>
            <p:nvPr/>
          </p:nvSpPr>
          <p:spPr bwMode="auto">
            <a:xfrm>
              <a:off x="6713538" y="1211263"/>
              <a:ext cx="161925" cy="195263"/>
            </a:xfrm>
            <a:custGeom>
              <a:avLst/>
              <a:gdLst/>
              <a:ahLst/>
              <a:cxnLst>
                <a:cxn ang="0">
                  <a:pos x="398" y="1"/>
                </a:cxn>
                <a:cxn ang="0">
                  <a:pos x="370" y="21"/>
                </a:cxn>
                <a:cxn ang="0">
                  <a:pos x="346" y="44"/>
                </a:cxn>
                <a:cxn ang="0">
                  <a:pos x="298" y="94"/>
                </a:cxn>
                <a:cxn ang="0">
                  <a:pos x="241" y="158"/>
                </a:cxn>
                <a:cxn ang="0">
                  <a:pos x="189" y="226"/>
                </a:cxn>
                <a:cxn ang="0">
                  <a:pos x="135" y="290"/>
                </a:cxn>
                <a:cxn ang="0">
                  <a:pos x="97" y="340"/>
                </a:cxn>
                <a:cxn ang="0">
                  <a:pos x="85" y="357"/>
                </a:cxn>
                <a:cxn ang="0">
                  <a:pos x="52" y="404"/>
                </a:cxn>
                <a:cxn ang="0">
                  <a:pos x="39" y="419"/>
                </a:cxn>
                <a:cxn ang="0">
                  <a:pos x="29" y="434"/>
                </a:cxn>
                <a:cxn ang="0">
                  <a:pos x="12" y="467"/>
                </a:cxn>
                <a:cxn ang="0">
                  <a:pos x="3" y="481"/>
                </a:cxn>
                <a:cxn ang="0">
                  <a:pos x="1" y="484"/>
                </a:cxn>
                <a:cxn ang="0">
                  <a:pos x="3" y="489"/>
                </a:cxn>
                <a:cxn ang="0">
                  <a:pos x="7" y="491"/>
                </a:cxn>
                <a:cxn ang="0">
                  <a:pos x="11" y="489"/>
                </a:cxn>
                <a:cxn ang="0">
                  <a:pos x="18" y="477"/>
                </a:cxn>
                <a:cxn ang="0">
                  <a:pos x="38" y="439"/>
                </a:cxn>
                <a:cxn ang="0">
                  <a:pos x="47" y="426"/>
                </a:cxn>
                <a:cxn ang="0">
                  <a:pos x="70" y="401"/>
                </a:cxn>
                <a:cxn ang="0">
                  <a:pos x="79" y="388"/>
                </a:cxn>
                <a:cxn ang="0">
                  <a:pos x="104" y="351"/>
                </a:cxn>
                <a:cxn ang="0">
                  <a:pos x="183" y="251"/>
                </a:cxn>
                <a:cxn ang="0">
                  <a:pos x="233" y="187"/>
                </a:cxn>
                <a:cxn ang="0">
                  <a:pos x="285" y="124"/>
                </a:cxn>
                <a:cxn ang="0">
                  <a:pos x="338" y="70"/>
                </a:cxn>
                <a:cxn ang="0">
                  <a:pos x="369" y="38"/>
                </a:cxn>
                <a:cxn ang="0">
                  <a:pos x="394" y="17"/>
                </a:cxn>
                <a:cxn ang="0">
                  <a:pos x="403" y="10"/>
                </a:cxn>
                <a:cxn ang="0">
                  <a:pos x="406" y="6"/>
                </a:cxn>
                <a:cxn ang="0">
                  <a:pos x="402" y="0"/>
                </a:cxn>
                <a:cxn ang="0">
                  <a:pos x="398" y="1"/>
                </a:cxn>
              </a:cxnLst>
              <a:rect l="0" t="0" r="r" b="b"/>
              <a:pathLst>
                <a:path w="406" h="491">
                  <a:moveTo>
                    <a:pt x="398" y="1"/>
                  </a:moveTo>
                  <a:lnTo>
                    <a:pt x="398" y="1"/>
                  </a:lnTo>
                  <a:lnTo>
                    <a:pt x="383" y="10"/>
                  </a:lnTo>
                  <a:lnTo>
                    <a:pt x="370" y="21"/>
                  </a:lnTo>
                  <a:lnTo>
                    <a:pt x="357" y="31"/>
                  </a:lnTo>
                  <a:lnTo>
                    <a:pt x="346" y="44"/>
                  </a:lnTo>
                  <a:lnTo>
                    <a:pt x="298" y="94"/>
                  </a:lnTo>
                  <a:lnTo>
                    <a:pt x="298" y="94"/>
                  </a:lnTo>
                  <a:lnTo>
                    <a:pt x="268" y="125"/>
                  </a:lnTo>
                  <a:lnTo>
                    <a:pt x="241" y="158"/>
                  </a:lnTo>
                  <a:lnTo>
                    <a:pt x="189" y="226"/>
                  </a:lnTo>
                  <a:lnTo>
                    <a:pt x="189" y="226"/>
                  </a:lnTo>
                  <a:lnTo>
                    <a:pt x="161" y="257"/>
                  </a:lnTo>
                  <a:lnTo>
                    <a:pt x="135" y="290"/>
                  </a:lnTo>
                  <a:lnTo>
                    <a:pt x="109" y="323"/>
                  </a:lnTo>
                  <a:lnTo>
                    <a:pt x="97" y="340"/>
                  </a:lnTo>
                  <a:lnTo>
                    <a:pt x="85" y="357"/>
                  </a:lnTo>
                  <a:lnTo>
                    <a:pt x="85" y="357"/>
                  </a:lnTo>
                  <a:lnTo>
                    <a:pt x="63" y="388"/>
                  </a:lnTo>
                  <a:lnTo>
                    <a:pt x="52" y="404"/>
                  </a:lnTo>
                  <a:lnTo>
                    <a:pt x="39" y="419"/>
                  </a:lnTo>
                  <a:lnTo>
                    <a:pt x="39" y="419"/>
                  </a:lnTo>
                  <a:lnTo>
                    <a:pt x="34" y="426"/>
                  </a:lnTo>
                  <a:lnTo>
                    <a:pt x="29" y="434"/>
                  </a:lnTo>
                  <a:lnTo>
                    <a:pt x="21" y="450"/>
                  </a:lnTo>
                  <a:lnTo>
                    <a:pt x="12" y="467"/>
                  </a:lnTo>
                  <a:lnTo>
                    <a:pt x="8" y="473"/>
                  </a:lnTo>
                  <a:lnTo>
                    <a:pt x="3" y="481"/>
                  </a:lnTo>
                  <a:lnTo>
                    <a:pt x="3" y="481"/>
                  </a:lnTo>
                  <a:lnTo>
                    <a:pt x="1" y="484"/>
                  </a:lnTo>
                  <a:lnTo>
                    <a:pt x="0" y="485"/>
                  </a:lnTo>
                  <a:lnTo>
                    <a:pt x="3" y="489"/>
                  </a:lnTo>
                  <a:lnTo>
                    <a:pt x="4" y="490"/>
                  </a:lnTo>
                  <a:lnTo>
                    <a:pt x="7" y="491"/>
                  </a:lnTo>
                  <a:lnTo>
                    <a:pt x="8" y="490"/>
                  </a:lnTo>
                  <a:lnTo>
                    <a:pt x="11" y="489"/>
                  </a:lnTo>
                  <a:lnTo>
                    <a:pt x="11" y="489"/>
                  </a:lnTo>
                  <a:lnTo>
                    <a:pt x="18" y="477"/>
                  </a:lnTo>
                  <a:lnTo>
                    <a:pt x="25" y="465"/>
                  </a:lnTo>
                  <a:lnTo>
                    <a:pt x="38" y="439"/>
                  </a:lnTo>
                  <a:lnTo>
                    <a:pt x="38" y="439"/>
                  </a:lnTo>
                  <a:lnTo>
                    <a:pt x="47" y="426"/>
                  </a:lnTo>
                  <a:lnTo>
                    <a:pt x="59" y="414"/>
                  </a:lnTo>
                  <a:lnTo>
                    <a:pt x="70" y="401"/>
                  </a:lnTo>
                  <a:lnTo>
                    <a:pt x="79" y="388"/>
                  </a:lnTo>
                  <a:lnTo>
                    <a:pt x="79" y="388"/>
                  </a:lnTo>
                  <a:lnTo>
                    <a:pt x="90" y="370"/>
                  </a:lnTo>
                  <a:lnTo>
                    <a:pt x="104" y="351"/>
                  </a:lnTo>
                  <a:lnTo>
                    <a:pt x="128" y="317"/>
                  </a:lnTo>
                  <a:lnTo>
                    <a:pt x="183" y="251"/>
                  </a:lnTo>
                  <a:lnTo>
                    <a:pt x="183" y="251"/>
                  </a:lnTo>
                  <a:lnTo>
                    <a:pt x="233" y="187"/>
                  </a:lnTo>
                  <a:lnTo>
                    <a:pt x="285" y="124"/>
                  </a:lnTo>
                  <a:lnTo>
                    <a:pt x="285" y="124"/>
                  </a:lnTo>
                  <a:lnTo>
                    <a:pt x="311" y="96"/>
                  </a:lnTo>
                  <a:lnTo>
                    <a:pt x="338" y="70"/>
                  </a:lnTo>
                  <a:lnTo>
                    <a:pt x="338" y="70"/>
                  </a:lnTo>
                  <a:lnTo>
                    <a:pt x="369" y="38"/>
                  </a:lnTo>
                  <a:lnTo>
                    <a:pt x="385" y="23"/>
                  </a:lnTo>
                  <a:lnTo>
                    <a:pt x="394" y="17"/>
                  </a:lnTo>
                  <a:lnTo>
                    <a:pt x="403" y="10"/>
                  </a:lnTo>
                  <a:lnTo>
                    <a:pt x="403" y="10"/>
                  </a:lnTo>
                  <a:lnTo>
                    <a:pt x="404" y="9"/>
                  </a:lnTo>
                  <a:lnTo>
                    <a:pt x="406" y="6"/>
                  </a:lnTo>
                  <a:lnTo>
                    <a:pt x="404" y="2"/>
                  </a:lnTo>
                  <a:lnTo>
                    <a:pt x="402" y="0"/>
                  </a:lnTo>
                  <a:lnTo>
                    <a:pt x="399" y="0"/>
                  </a:lnTo>
                  <a:lnTo>
                    <a:pt x="398" y="1"/>
                  </a:lnTo>
                  <a:lnTo>
                    <a:pt x="39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8" name="Freeform 429"/>
            <p:cNvSpPr/>
            <p:nvPr/>
          </p:nvSpPr>
          <p:spPr bwMode="auto">
            <a:xfrm>
              <a:off x="6775451" y="1270000"/>
              <a:ext cx="119063" cy="142875"/>
            </a:xfrm>
            <a:custGeom>
              <a:avLst/>
              <a:gdLst/>
              <a:ahLst/>
              <a:cxnLst>
                <a:cxn ang="0">
                  <a:pos x="293" y="3"/>
                </a:cxn>
                <a:cxn ang="0">
                  <a:pos x="293" y="3"/>
                </a:cxn>
                <a:cxn ang="0">
                  <a:pos x="273" y="24"/>
                </a:cxn>
                <a:cxn ang="0">
                  <a:pos x="252" y="45"/>
                </a:cxn>
                <a:cxn ang="0">
                  <a:pos x="230" y="65"/>
                </a:cxn>
                <a:cxn ang="0">
                  <a:pos x="208" y="83"/>
                </a:cxn>
                <a:cxn ang="0">
                  <a:pos x="208" y="83"/>
                </a:cxn>
                <a:cxn ang="0">
                  <a:pos x="196" y="93"/>
                </a:cxn>
                <a:cxn ang="0">
                  <a:pos x="185" y="106"/>
                </a:cxn>
                <a:cxn ang="0">
                  <a:pos x="166" y="131"/>
                </a:cxn>
                <a:cxn ang="0">
                  <a:pos x="166" y="131"/>
                </a:cxn>
                <a:cxn ang="0">
                  <a:pos x="125" y="181"/>
                </a:cxn>
                <a:cxn ang="0">
                  <a:pos x="125" y="181"/>
                </a:cxn>
                <a:cxn ang="0">
                  <a:pos x="86" y="229"/>
                </a:cxn>
                <a:cxn ang="0">
                  <a:pos x="48" y="278"/>
                </a:cxn>
                <a:cxn ang="0">
                  <a:pos x="48" y="278"/>
                </a:cxn>
                <a:cxn ang="0">
                  <a:pos x="34" y="296"/>
                </a:cxn>
                <a:cxn ang="0">
                  <a:pos x="18" y="314"/>
                </a:cxn>
                <a:cxn ang="0">
                  <a:pos x="11" y="323"/>
                </a:cxn>
                <a:cxn ang="0">
                  <a:pos x="6" y="334"/>
                </a:cxn>
                <a:cxn ang="0">
                  <a:pos x="2" y="344"/>
                </a:cxn>
                <a:cxn ang="0">
                  <a:pos x="0" y="355"/>
                </a:cxn>
                <a:cxn ang="0">
                  <a:pos x="0" y="355"/>
                </a:cxn>
                <a:cxn ang="0">
                  <a:pos x="0" y="357"/>
                </a:cxn>
                <a:cxn ang="0">
                  <a:pos x="1" y="359"/>
                </a:cxn>
                <a:cxn ang="0">
                  <a:pos x="2" y="360"/>
                </a:cxn>
                <a:cxn ang="0">
                  <a:pos x="5" y="360"/>
                </a:cxn>
                <a:cxn ang="0">
                  <a:pos x="9" y="359"/>
                </a:cxn>
                <a:cxn ang="0">
                  <a:pos x="10" y="357"/>
                </a:cxn>
                <a:cxn ang="0">
                  <a:pos x="11" y="355"/>
                </a:cxn>
                <a:cxn ang="0">
                  <a:pos x="11" y="355"/>
                </a:cxn>
                <a:cxn ang="0">
                  <a:pos x="13" y="348"/>
                </a:cxn>
                <a:cxn ang="0">
                  <a:pos x="15" y="342"/>
                </a:cxn>
                <a:cxn ang="0">
                  <a:pos x="18" y="335"/>
                </a:cxn>
                <a:cxn ang="0">
                  <a:pos x="22" y="330"/>
                </a:cxn>
                <a:cxn ang="0">
                  <a:pos x="31" y="320"/>
                </a:cxn>
                <a:cxn ang="0">
                  <a:pos x="39" y="309"/>
                </a:cxn>
                <a:cxn ang="0">
                  <a:pos x="39" y="309"/>
                </a:cxn>
                <a:cxn ang="0">
                  <a:pos x="57" y="284"/>
                </a:cxn>
                <a:cxn ang="0">
                  <a:pos x="77" y="259"/>
                </a:cxn>
                <a:cxn ang="0">
                  <a:pos x="77" y="259"/>
                </a:cxn>
                <a:cxn ang="0">
                  <a:pos x="154" y="164"/>
                </a:cxn>
                <a:cxn ang="0">
                  <a:pos x="154" y="164"/>
                </a:cxn>
                <a:cxn ang="0">
                  <a:pos x="185" y="122"/>
                </a:cxn>
                <a:cxn ang="0">
                  <a:pos x="204" y="102"/>
                </a:cxn>
                <a:cxn ang="0">
                  <a:pos x="213" y="93"/>
                </a:cxn>
                <a:cxn ang="0">
                  <a:pos x="222" y="85"/>
                </a:cxn>
                <a:cxn ang="0">
                  <a:pos x="222" y="85"/>
                </a:cxn>
                <a:cxn ang="0">
                  <a:pos x="243" y="67"/>
                </a:cxn>
                <a:cxn ang="0">
                  <a:pos x="264" y="50"/>
                </a:cxn>
                <a:cxn ang="0">
                  <a:pos x="282" y="30"/>
                </a:cxn>
                <a:cxn ang="0">
                  <a:pos x="300" y="11"/>
                </a:cxn>
                <a:cxn ang="0">
                  <a:pos x="300" y="11"/>
                </a:cxn>
                <a:cxn ang="0">
                  <a:pos x="302" y="8"/>
                </a:cxn>
                <a:cxn ang="0">
                  <a:pos x="302" y="7"/>
                </a:cxn>
                <a:cxn ang="0">
                  <a:pos x="300" y="3"/>
                </a:cxn>
                <a:cxn ang="0">
                  <a:pos x="298" y="2"/>
                </a:cxn>
                <a:cxn ang="0">
                  <a:pos x="296" y="0"/>
                </a:cxn>
                <a:cxn ang="0">
                  <a:pos x="294" y="2"/>
                </a:cxn>
                <a:cxn ang="0">
                  <a:pos x="293" y="3"/>
                </a:cxn>
                <a:cxn ang="0">
                  <a:pos x="293" y="3"/>
                </a:cxn>
              </a:cxnLst>
              <a:rect l="0" t="0" r="r" b="b"/>
              <a:pathLst>
                <a:path w="302" h="360">
                  <a:moveTo>
                    <a:pt x="293" y="3"/>
                  </a:moveTo>
                  <a:lnTo>
                    <a:pt x="293" y="3"/>
                  </a:lnTo>
                  <a:lnTo>
                    <a:pt x="273" y="24"/>
                  </a:lnTo>
                  <a:lnTo>
                    <a:pt x="252" y="45"/>
                  </a:lnTo>
                  <a:lnTo>
                    <a:pt x="230" y="65"/>
                  </a:lnTo>
                  <a:lnTo>
                    <a:pt x="208" y="83"/>
                  </a:lnTo>
                  <a:lnTo>
                    <a:pt x="208" y="83"/>
                  </a:lnTo>
                  <a:lnTo>
                    <a:pt x="196" y="93"/>
                  </a:lnTo>
                  <a:lnTo>
                    <a:pt x="185" y="106"/>
                  </a:lnTo>
                  <a:lnTo>
                    <a:pt x="166" y="131"/>
                  </a:lnTo>
                  <a:lnTo>
                    <a:pt x="166" y="131"/>
                  </a:lnTo>
                  <a:lnTo>
                    <a:pt x="125" y="181"/>
                  </a:lnTo>
                  <a:lnTo>
                    <a:pt x="125" y="181"/>
                  </a:lnTo>
                  <a:lnTo>
                    <a:pt x="86" y="229"/>
                  </a:lnTo>
                  <a:lnTo>
                    <a:pt x="48" y="278"/>
                  </a:lnTo>
                  <a:lnTo>
                    <a:pt x="48" y="278"/>
                  </a:lnTo>
                  <a:lnTo>
                    <a:pt x="34" y="296"/>
                  </a:lnTo>
                  <a:lnTo>
                    <a:pt x="18" y="314"/>
                  </a:lnTo>
                  <a:lnTo>
                    <a:pt x="11" y="323"/>
                  </a:lnTo>
                  <a:lnTo>
                    <a:pt x="6" y="334"/>
                  </a:lnTo>
                  <a:lnTo>
                    <a:pt x="2" y="344"/>
                  </a:lnTo>
                  <a:lnTo>
                    <a:pt x="0" y="355"/>
                  </a:lnTo>
                  <a:lnTo>
                    <a:pt x="0" y="355"/>
                  </a:lnTo>
                  <a:lnTo>
                    <a:pt x="0" y="357"/>
                  </a:lnTo>
                  <a:lnTo>
                    <a:pt x="1" y="359"/>
                  </a:lnTo>
                  <a:lnTo>
                    <a:pt x="2" y="360"/>
                  </a:lnTo>
                  <a:lnTo>
                    <a:pt x="5" y="360"/>
                  </a:lnTo>
                  <a:lnTo>
                    <a:pt x="9" y="359"/>
                  </a:lnTo>
                  <a:lnTo>
                    <a:pt x="10" y="357"/>
                  </a:lnTo>
                  <a:lnTo>
                    <a:pt x="11" y="355"/>
                  </a:lnTo>
                  <a:lnTo>
                    <a:pt x="11" y="355"/>
                  </a:lnTo>
                  <a:lnTo>
                    <a:pt x="13" y="348"/>
                  </a:lnTo>
                  <a:lnTo>
                    <a:pt x="15" y="342"/>
                  </a:lnTo>
                  <a:lnTo>
                    <a:pt x="18" y="335"/>
                  </a:lnTo>
                  <a:lnTo>
                    <a:pt x="22" y="330"/>
                  </a:lnTo>
                  <a:lnTo>
                    <a:pt x="31" y="320"/>
                  </a:lnTo>
                  <a:lnTo>
                    <a:pt x="39" y="309"/>
                  </a:lnTo>
                  <a:lnTo>
                    <a:pt x="39" y="309"/>
                  </a:lnTo>
                  <a:lnTo>
                    <a:pt x="57" y="284"/>
                  </a:lnTo>
                  <a:lnTo>
                    <a:pt x="77" y="259"/>
                  </a:lnTo>
                  <a:lnTo>
                    <a:pt x="77" y="259"/>
                  </a:lnTo>
                  <a:lnTo>
                    <a:pt x="154" y="164"/>
                  </a:lnTo>
                  <a:lnTo>
                    <a:pt x="154" y="164"/>
                  </a:lnTo>
                  <a:lnTo>
                    <a:pt x="185" y="122"/>
                  </a:lnTo>
                  <a:lnTo>
                    <a:pt x="204" y="102"/>
                  </a:lnTo>
                  <a:lnTo>
                    <a:pt x="213" y="93"/>
                  </a:lnTo>
                  <a:lnTo>
                    <a:pt x="222" y="85"/>
                  </a:lnTo>
                  <a:lnTo>
                    <a:pt x="222" y="85"/>
                  </a:lnTo>
                  <a:lnTo>
                    <a:pt x="243" y="67"/>
                  </a:lnTo>
                  <a:lnTo>
                    <a:pt x="264" y="50"/>
                  </a:lnTo>
                  <a:lnTo>
                    <a:pt x="282" y="30"/>
                  </a:lnTo>
                  <a:lnTo>
                    <a:pt x="300" y="11"/>
                  </a:lnTo>
                  <a:lnTo>
                    <a:pt x="300" y="11"/>
                  </a:lnTo>
                  <a:lnTo>
                    <a:pt x="302" y="8"/>
                  </a:lnTo>
                  <a:lnTo>
                    <a:pt x="302" y="7"/>
                  </a:lnTo>
                  <a:lnTo>
                    <a:pt x="300" y="3"/>
                  </a:lnTo>
                  <a:lnTo>
                    <a:pt x="298" y="2"/>
                  </a:lnTo>
                  <a:lnTo>
                    <a:pt x="296" y="0"/>
                  </a:lnTo>
                  <a:lnTo>
                    <a:pt x="294" y="2"/>
                  </a:lnTo>
                  <a:lnTo>
                    <a:pt x="293" y="3"/>
                  </a:lnTo>
                  <a:lnTo>
                    <a:pt x="29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9" name="Freeform 430"/>
            <p:cNvSpPr/>
            <p:nvPr/>
          </p:nvSpPr>
          <p:spPr bwMode="auto">
            <a:xfrm>
              <a:off x="6805613" y="1320800"/>
              <a:ext cx="87313" cy="92075"/>
            </a:xfrm>
            <a:custGeom>
              <a:avLst/>
              <a:gdLst/>
              <a:ahLst/>
              <a:cxnLst>
                <a:cxn ang="0">
                  <a:pos x="215" y="1"/>
                </a:cxn>
                <a:cxn ang="0">
                  <a:pos x="215" y="1"/>
                </a:cxn>
                <a:cxn ang="0">
                  <a:pos x="200" y="12"/>
                </a:cxn>
                <a:cxn ang="0">
                  <a:pos x="188" y="24"/>
                </a:cxn>
                <a:cxn ang="0">
                  <a:pos x="177" y="37"/>
                </a:cxn>
                <a:cxn ang="0">
                  <a:pos x="165" y="50"/>
                </a:cxn>
                <a:cxn ang="0">
                  <a:pos x="143" y="76"/>
                </a:cxn>
                <a:cxn ang="0">
                  <a:pos x="132" y="89"/>
                </a:cxn>
                <a:cxn ang="0">
                  <a:pos x="119" y="101"/>
                </a:cxn>
                <a:cxn ang="0">
                  <a:pos x="119" y="101"/>
                </a:cxn>
                <a:cxn ang="0">
                  <a:pos x="103" y="115"/>
                </a:cxn>
                <a:cxn ang="0">
                  <a:pos x="89" y="131"/>
                </a:cxn>
                <a:cxn ang="0">
                  <a:pos x="59" y="162"/>
                </a:cxn>
                <a:cxn ang="0">
                  <a:pos x="31" y="194"/>
                </a:cxn>
                <a:cxn ang="0">
                  <a:pos x="1" y="225"/>
                </a:cxn>
                <a:cxn ang="0">
                  <a:pos x="1" y="225"/>
                </a:cxn>
                <a:cxn ang="0">
                  <a:pos x="0" y="228"/>
                </a:cxn>
                <a:cxn ang="0">
                  <a:pos x="0" y="229"/>
                </a:cxn>
                <a:cxn ang="0">
                  <a:pos x="1" y="233"/>
                </a:cxn>
                <a:cxn ang="0">
                  <a:pos x="5" y="234"/>
                </a:cxn>
                <a:cxn ang="0">
                  <a:pos x="8" y="234"/>
                </a:cxn>
                <a:cxn ang="0">
                  <a:pos x="9" y="233"/>
                </a:cxn>
                <a:cxn ang="0">
                  <a:pos x="9" y="233"/>
                </a:cxn>
                <a:cxn ang="0">
                  <a:pos x="37" y="204"/>
                </a:cxn>
                <a:cxn ang="0">
                  <a:pos x="64" y="174"/>
                </a:cxn>
                <a:cxn ang="0">
                  <a:pos x="92" y="145"/>
                </a:cxn>
                <a:cxn ang="0">
                  <a:pos x="119" y="116"/>
                </a:cxn>
                <a:cxn ang="0">
                  <a:pos x="119" y="116"/>
                </a:cxn>
                <a:cxn ang="0">
                  <a:pos x="132" y="103"/>
                </a:cxn>
                <a:cxn ang="0">
                  <a:pos x="144" y="89"/>
                </a:cxn>
                <a:cxn ang="0">
                  <a:pos x="168" y="61"/>
                </a:cxn>
                <a:cxn ang="0">
                  <a:pos x="181" y="48"/>
                </a:cxn>
                <a:cxn ang="0">
                  <a:pos x="192" y="35"/>
                </a:cxn>
                <a:cxn ang="0">
                  <a:pos x="205" y="22"/>
                </a:cxn>
                <a:cxn ang="0">
                  <a:pos x="220" y="12"/>
                </a:cxn>
                <a:cxn ang="0">
                  <a:pos x="220" y="12"/>
                </a:cxn>
                <a:cxn ang="0">
                  <a:pos x="221" y="9"/>
                </a:cxn>
                <a:cxn ang="0">
                  <a:pos x="222" y="8"/>
                </a:cxn>
                <a:cxn ang="0">
                  <a:pos x="221" y="3"/>
                </a:cxn>
                <a:cxn ang="0">
                  <a:pos x="220" y="1"/>
                </a:cxn>
                <a:cxn ang="0">
                  <a:pos x="219" y="0"/>
                </a:cxn>
                <a:cxn ang="0">
                  <a:pos x="216" y="0"/>
                </a:cxn>
                <a:cxn ang="0">
                  <a:pos x="215" y="1"/>
                </a:cxn>
                <a:cxn ang="0">
                  <a:pos x="215" y="1"/>
                </a:cxn>
              </a:cxnLst>
              <a:rect l="0" t="0" r="r" b="b"/>
              <a:pathLst>
                <a:path w="222" h="234">
                  <a:moveTo>
                    <a:pt x="215" y="1"/>
                  </a:moveTo>
                  <a:lnTo>
                    <a:pt x="215" y="1"/>
                  </a:lnTo>
                  <a:lnTo>
                    <a:pt x="200" y="12"/>
                  </a:lnTo>
                  <a:lnTo>
                    <a:pt x="188" y="24"/>
                  </a:lnTo>
                  <a:lnTo>
                    <a:pt x="177" y="37"/>
                  </a:lnTo>
                  <a:lnTo>
                    <a:pt x="165" y="50"/>
                  </a:lnTo>
                  <a:lnTo>
                    <a:pt x="143" y="76"/>
                  </a:lnTo>
                  <a:lnTo>
                    <a:pt x="132" y="89"/>
                  </a:lnTo>
                  <a:lnTo>
                    <a:pt x="119" y="101"/>
                  </a:lnTo>
                  <a:lnTo>
                    <a:pt x="119" y="101"/>
                  </a:lnTo>
                  <a:lnTo>
                    <a:pt x="103" y="115"/>
                  </a:lnTo>
                  <a:lnTo>
                    <a:pt x="89" y="131"/>
                  </a:lnTo>
                  <a:lnTo>
                    <a:pt x="59" y="162"/>
                  </a:lnTo>
                  <a:lnTo>
                    <a:pt x="31" y="194"/>
                  </a:lnTo>
                  <a:lnTo>
                    <a:pt x="1" y="225"/>
                  </a:lnTo>
                  <a:lnTo>
                    <a:pt x="1" y="225"/>
                  </a:lnTo>
                  <a:lnTo>
                    <a:pt x="0" y="228"/>
                  </a:lnTo>
                  <a:lnTo>
                    <a:pt x="0" y="229"/>
                  </a:lnTo>
                  <a:lnTo>
                    <a:pt x="1" y="233"/>
                  </a:lnTo>
                  <a:lnTo>
                    <a:pt x="5" y="234"/>
                  </a:lnTo>
                  <a:lnTo>
                    <a:pt x="8" y="234"/>
                  </a:lnTo>
                  <a:lnTo>
                    <a:pt x="9" y="233"/>
                  </a:lnTo>
                  <a:lnTo>
                    <a:pt x="9" y="233"/>
                  </a:lnTo>
                  <a:lnTo>
                    <a:pt x="37" y="204"/>
                  </a:lnTo>
                  <a:lnTo>
                    <a:pt x="64" y="174"/>
                  </a:lnTo>
                  <a:lnTo>
                    <a:pt x="92" y="145"/>
                  </a:lnTo>
                  <a:lnTo>
                    <a:pt x="119" y="116"/>
                  </a:lnTo>
                  <a:lnTo>
                    <a:pt x="119" y="116"/>
                  </a:lnTo>
                  <a:lnTo>
                    <a:pt x="132" y="103"/>
                  </a:lnTo>
                  <a:lnTo>
                    <a:pt x="144" y="89"/>
                  </a:lnTo>
                  <a:lnTo>
                    <a:pt x="168" y="61"/>
                  </a:lnTo>
                  <a:lnTo>
                    <a:pt x="181" y="48"/>
                  </a:lnTo>
                  <a:lnTo>
                    <a:pt x="192" y="35"/>
                  </a:lnTo>
                  <a:lnTo>
                    <a:pt x="205" y="22"/>
                  </a:lnTo>
                  <a:lnTo>
                    <a:pt x="220" y="12"/>
                  </a:lnTo>
                  <a:lnTo>
                    <a:pt x="220" y="12"/>
                  </a:lnTo>
                  <a:lnTo>
                    <a:pt x="221" y="9"/>
                  </a:lnTo>
                  <a:lnTo>
                    <a:pt x="222" y="8"/>
                  </a:lnTo>
                  <a:lnTo>
                    <a:pt x="221" y="3"/>
                  </a:lnTo>
                  <a:lnTo>
                    <a:pt x="220" y="1"/>
                  </a:lnTo>
                  <a:lnTo>
                    <a:pt x="219" y="0"/>
                  </a:lnTo>
                  <a:lnTo>
                    <a:pt x="216" y="0"/>
                  </a:lnTo>
                  <a:lnTo>
                    <a:pt x="215" y="1"/>
                  </a:lnTo>
                  <a:lnTo>
                    <a:pt x="215"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0" name="Freeform 431"/>
            <p:cNvSpPr/>
            <p:nvPr/>
          </p:nvSpPr>
          <p:spPr bwMode="auto">
            <a:xfrm>
              <a:off x="6845301" y="1349375"/>
              <a:ext cx="57150" cy="55563"/>
            </a:xfrm>
            <a:custGeom>
              <a:avLst/>
              <a:gdLst/>
              <a:ahLst/>
              <a:cxnLst>
                <a:cxn ang="0">
                  <a:pos x="133" y="2"/>
                </a:cxn>
                <a:cxn ang="0">
                  <a:pos x="133" y="2"/>
                </a:cxn>
                <a:cxn ang="0">
                  <a:pos x="99" y="32"/>
                </a:cxn>
                <a:cxn ang="0">
                  <a:pos x="65" y="62"/>
                </a:cxn>
                <a:cxn ang="0">
                  <a:pos x="32" y="94"/>
                </a:cxn>
                <a:cxn ang="0">
                  <a:pos x="2" y="128"/>
                </a:cxn>
                <a:cxn ang="0">
                  <a:pos x="2" y="128"/>
                </a:cxn>
                <a:cxn ang="0">
                  <a:pos x="0" y="129"/>
                </a:cxn>
                <a:cxn ang="0">
                  <a:pos x="0" y="132"/>
                </a:cxn>
                <a:cxn ang="0">
                  <a:pos x="2" y="136"/>
                </a:cxn>
                <a:cxn ang="0">
                  <a:pos x="6" y="137"/>
                </a:cxn>
                <a:cxn ang="0">
                  <a:pos x="7" y="137"/>
                </a:cxn>
                <a:cxn ang="0">
                  <a:pos x="10" y="136"/>
                </a:cxn>
                <a:cxn ang="0">
                  <a:pos x="10" y="136"/>
                </a:cxn>
                <a:cxn ang="0">
                  <a:pos x="41" y="102"/>
                </a:cxn>
                <a:cxn ang="0">
                  <a:pos x="74" y="70"/>
                </a:cxn>
                <a:cxn ang="0">
                  <a:pos x="106" y="40"/>
                </a:cxn>
                <a:cxn ang="0">
                  <a:pos x="140" y="10"/>
                </a:cxn>
                <a:cxn ang="0">
                  <a:pos x="140" y="10"/>
                </a:cxn>
                <a:cxn ang="0">
                  <a:pos x="142" y="7"/>
                </a:cxn>
                <a:cxn ang="0">
                  <a:pos x="143" y="6"/>
                </a:cxn>
                <a:cxn ang="0">
                  <a:pos x="142" y="3"/>
                </a:cxn>
                <a:cxn ang="0">
                  <a:pos x="140" y="2"/>
                </a:cxn>
                <a:cxn ang="0">
                  <a:pos x="136" y="0"/>
                </a:cxn>
                <a:cxn ang="0">
                  <a:pos x="135" y="1"/>
                </a:cxn>
                <a:cxn ang="0">
                  <a:pos x="133" y="2"/>
                </a:cxn>
                <a:cxn ang="0">
                  <a:pos x="133" y="2"/>
                </a:cxn>
              </a:cxnLst>
              <a:rect l="0" t="0" r="r" b="b"/>
              <a:pathLst>
                <a:path w="143" h="137">
                  <a:moveTo>
                    <a:pt x="133" y="2"/>
                  </a:moveTo>
                  <a:lnTo>
                    <a:pt x="133" y="2"/>
                  </a:lnTo>
                  <a:lnTo>
                    <a:pt x="99" y="32"/>
                  </a:lnTo>
                  <a:lnTo>
                    <a:pt x="65" y="62"/>
                  </a:lnTo>
                  <a:lnTo>
                    <a:pt x="32" y="94"/>
                  </a:lnTo>
                  <a:lnTo>
                    <a:pt x="2" y="128"/>
                  </a:lnTo>
                  <a:lnTo>
                    <a:pt x="2" y="128"/>
                  </a:lnTo>
                  <a:lnTo>
                    <a:pt x="0" y="129"/>
                  </a:lnTo>
                  <a:lnTo>
                    <a:pt x="0" y="132"/>
                  </a:lnTo>
                  <a:lnTo>
                    <a:pt x="2" y="136"/>
                  </a:lnTo>
                  <a:lnTo>
                    <a:pt x="6" y="137"/>
                  </a:lnTo>
                  <a:lnTo>
                    <a:pt x="7" y="137"/>
                  </a:lnTo>
                  <a:lnTo>
                    <a:pt x="10" y="136"/>
                  </a:lnTo>
                  <a:lnTo>
                    <a:pt x="10" y="136"/>
                  </a:lnTo>
                  <a:lnTo>
                    <a:pt x="41" y="102"/>
                  </a:lnTo>
                  <a:lnTo>
                    <a:pt x="74" y="70"/>
                  </a:lnTo>
                  <a:lnTo>
                    <a:pt x="106" y="40"/>
                  </a:lnTo>
                  <a:lnTo>
                    <a:pt x="140" y="10"/>
                  </a:lnTo>
                  <a:lnTo>
                    <a:pt x="140" y="10"/>
                  </a:lnTo>
                  <a:lnTo>
                    <a:pt x="142" y="7"/>
                  </a:lnTo>
                  <a:lnTo>
                    <a:pt x="143" y="6"/>
                  </a:lnTo>
                  <a:lnTo>
                    <a:pt x="142" y="3"/>
                  </a:lnTo>
                  <a:lnTo>
                    <a:pt x="140" y="2"/>
                  </a:lnTo>
                  <a:lnTo>
                    <a:pt x="136" y="0"/>
                  </a:lnTo>
                  <a:lnTo>
                    <a:pt x="135" y="1"/>
                  </a:lnTo>
                  <a:lnTo>
                    <a:pt x="133" y="2"/>
                  </a:lnTo>
                  <a:lnTo>
                    <a:pt x="13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1" name="Freeform 432"/>
            <p:cNvSpPr/>
            <p:nvPr/>
          </p:nvSpPr>
          <p:spPr bwMode="auto">
            <a:xfrm>
              <a:off x="6569076" y="1028700"/>
              <a:ext cx="98425" cy="95250"/>
            </a:xfrm>
            <a:custGeom>
              <a:avLst/>
              <a:gdLst/>
              <a:ahLst/>
              <a:cxnLst>
                <a:cxn ang="0">
                  <a:pos x="237" y="1"/>
                </a:cxn>
                <a:cxn ang="0">
                  <a:pos x="237" y="1"/>
                </a:cxn>
                <a:cxn ang="0">
                  <a:pos x="219" y="11"/>
                </a:cxn>
                <a:cxn ang="0">
                  <a:pos x="203" y="25"/>
                </a:cxn>
                <a:cxn ang="0">
                  <a:pos x="186" y="39"/>
                </a:cxn>
                <a:cxn ang="0">
                  <a:pos x="170" y="53"/>
                </a:cxn>
                <a:cxn ang="0">
                  <a:pos x="141" y="83"/>
                </a:cxn>
                <a:cxn ang="0">
                  <a:pos x="113" y="115"/>
                </a:cxn>
                <a:cxn ang="0">
                  <a:pos x="113" y="115"/>
                </a:cxn>
                <a:cxn ang="0">
                  <a:pos x="94" y="130"/>
                </a:cxn>
                <a:cxn ang="0">
                  <a:pos x="75" y="147"/>
                </a:cxn>
                <a:cxn ang="0">
                  <a:pos x="55" y="163"/>
                </a:cxn>
                <a:cxn ang="0">
                  <a:pos x="37" y="180"/>
                </a:cxn>
                <a:cxn ang="0">
                  <a:pos x="37" y="180"/>
                </a:cxn>
                <a:cxn ang="0">
                  <a:pos x="26" y="192"/>
                </a:cxn>
                <a:cxn ang="0">
                  <a:pos x="15" y="205"/>
                </a:cxn>
                <a:cxn ang="0">
                  <a:pos x="5" y="218"/>
                </a:cxn>
                <a:cxn ang="0">
                  <a:pos x="3" y="226"/>
                </a:cxn>
                <a:cxn ang="0">
                  <a:pos x="0" y="232"/>
                </a:cxn>
                <a:cxn ang="0">
                  <a:pos x="0" y="232"/>
                </a:cxn>
                <a:cxn ang="0">
                  <a:pos x="0" y="235"/>
                </a:cxn>
                <a:cxn ang="0">
                  <a:pos x="2" y="238"/>
                </a:cxn>
                <a:cxn ang="0">
                  <a:pos x="4" y="240"/>
                </a:cxn>
                <a:cxn ang="0">
                  <a:pos x="7" y="240"/>
                </a:cxn>
                <a:cxn ang="0">
                  <a:pos x="9" y="239"/>
                </a:cxn>
                <a:cxn ang="0">
                  <a:pos x="11" y="238"/>
                </a:cxn>
                <a:cxn ang="0">
                  <a:pos x="12" y="236"/>
                </a:cxn>
                <a:cxn ang="0">
                  <a:pos x="12" y="236"/>
                </a:cxn>
                <a:cxn ang="0">
                  <a:pos x="15" y="227"/>
                </a:cxn>
                <a:cxn ang="0">
                  <a:pos x="19" y="219"/>
                </a:cxn>
                <a:cxn ang="0">
                  <a:pos x="24" y="210"/>
                </a:cxn>
                <a:cxn ang="0">
                  <a:pos x="32" y="202"/>
                </a:cxn>
                <a:cxn ang="0">
                  <a:pos x="46" y="188"/>
                </a:cxn>
                <a:cxn ang="0">
                  <a:pos x="59" y="175"/>
                </a:cxn>
                <a:cxn ang="0">
                  <a:pos x="59" y="175"/>
                </a:cxn>
                <a:cxn ang="0">
                  <a:pos x="73" y="161"/>
                </a:cxn>
                <a:cxn ang="0">
                  <a:pos x="89" y="149"/>
                </a:cxn>
                <a:cxn ang="0">
                  <a:pos x="105" y="136"/>
                </a:cxn>
                <a:cxn ang="0">
                  <a:pos x="121" y="123"/>
                </a:cxn>
                <a:cxn ang="0">
                  <a:pos x="121" y="123"/>
                </a:cxn>
                <a:cxn ang="0">
                  <a:pos x="149" y="93"/>
                </a:cxn>
                <a:cxn ang="0">
                  <a:pos x="178" y="62"/>
                </a:cxn>
                <a:cxn ang="0">
                  <a:pos x="193" y="48"/>
                </a:cxn>
                <a:cxn ang="0">
                  <a:pos x="210" y="34"/>
                </a:cxn>
                <a:cxn ang="0">
                  <a:pos x="225" y="22"/>
                </a:cxn>
                <a:cxn ang="0">
                  <a:pos x="242" y="11"/>
                </a:cxn>
                <a:cxn ang="0">
                  <a:pos x="242" y="11"/>
                </a:cxn>
                <a:cxn ang="0">
                  <a:pos x="245" y="9"/>
                </a:cxn>
                <a:cxn ang="0">
                  <a:pos x="246" y="8"/>
                </a:cxn>
                <a:cxn ang="0">
                  <a:pos x="245" y="4"/>
                </a:cxn>
                <a:cxn ang="0">
                  <a:pos x="242" y="1"/>
                </a:cxn>
                <a:cxn ang="0">
                  <a:pos x="240" y="0"/>
                </a:cxn>
                <a:cxn ang="0">
                  <a:pos x="237" y="1"/>
                </a:cxn>
                <a:cxn ang="0">
                  <a:pos x="237" y="1"/>
                </a:cxn>
              </a:cxnLst>
              <a:rect l="0" t="0" r="r" b="b"/>
              <a:pathLst>
                <a:path w="246" h="240">
                  <a:moveTo>
                    <a:pt x="237" y="1"/>
                  </a:moveTo>
                  <a:lnTo>
                    <a:pt x="237" y="1"/>
                  </a:lnTo>
                  <a:lnTo>
                    <a:pt x="219" y="11"/>
                  </a:lnTo>
                  <a:lnTo>
                    <a:pt x="203" y="25"/>
                  </a:lnTo>
                  <a:lnTo>
                    <a:pt x="186" y="39"/>
                  </a:lnTo>
                  <a:lnTo>
                    <a:pt x="170" y="53"/>
                  </a:lnTo>
                  <a:lnTo>
                    <a:pt x="141" y="83"/>
                  </a:lnTo>
                  <a:lnTo>
                    <a:pt x="113" y="115"/>
                  </a:lnTo>
                  <a:lnTo>
                    <a:pt x="113" y="115"/>
                  </a:lnTo>
                  <a:lnTo>
                    <a:pt x="94" y="130"/>
                  </a:lnTo>
                  <a:lnTo>
                    <a:pt x="75" y="147"/>
                  </a:lnTo>
                  <a:lnTo>
                    <a:pt x="55" y="163"/>
                  </a:lnTo>
                  <a:lnTo>
                    <a:pt x="37" y="180"/>
                  </a:lnTo>
                  <a:lnTo>
                    <a:pt x="37" y="180"/>
                  </a:lnTo>
                  <a:lnTo>
                    <a:pt x="26" y="192"/>
                  </a:lnTo>
                  <a:lnTo>
                    <a:pt x="15" y="205"/>
                  </a:lnTo>
                  <a:lnTo>
                    <a:pt x="5" y="218"/>
                  </a:lnTo>
                  <a:lnTo>
                    <a:pt x="3" y="226"/>
                  </a:lnTo>
                  <a:lnTo>
                    <a:pt x="0" y="232"/>
                  </a:lnTo>
                  <a:lnTo>
                    <a:pt x="0" y="232"/>
                  </a:lnTo>
                  <a:lnTo>
                    <a:pt x="0" y="235"/>
                  </a:lnTo>
                  <a:lnTo>
                    <a:pt x="2" y="238"/>
                  </a:lnTo>
                  <a:lnTo>
                    <a:pt x="4" y="240"/>
                  </a:lnTo>
                  <a:lnTo>
                    <a:pt x="7" y="240"/>
                  </a:lnTo>
                  <a:lnTo>
                    <a:pt x="9" y="239"/>
                  </a:lnTo>
                  <a:lnTo>
                    <a:pt x="11" y="238"/>
                  </a:lnTo>
                  <a:lnTo>
                    <a:pt x="12" y="236"/>
                  </a:lnTo>
                  <a:lnTo>
                    <a:pt x="12" y="236"/>
                  </a:lnTo>
                  <a:lnTo>
                    <a:pt x="15" y="227"/>
                  </a:lnTo>
                  <a:lnTo>
                    <a:pt x="19" y="219"/>
                  </a:lnTo>
                  <a:lnTo>
                    <a:pt x="24" y="210"/>
                  </a:lnTo>
                  <a:lnTo>
                    <a:pt x="32" y="202"/>
                  </a:lnTo>
                  <a:lnTo>
                    <a:pt x="46" y="188"/>
                  </a:lnTo>
                  <a:lnTo>
                    <a:pt x="59" y="175"/>
                  </a:lnTo>
                  <a:lnTo>
                    <a:pt x="59" y="175"/>
                  </a:lnTo>
                  <a:lnTo>
                    <a:pt x="73" y="161"/>
                  </a:lnTo>
                  <a:lnTo>
                    <a:pt x="89" y="149"/>
                  </a:lnTo>
                  <a:lnTo>
                    <a:pt x="105" y="136"/>
                  </a:lnTo>
                  <a:lnTo>
                    <a:pt x="121" y="123"/>
                  </a:lnTo>
                  <a:lnTo>
                    <a:pt x="121" y="123"/>
                  </a:lnTo>
                  <a:lnTo>
                    <a:pt x="149" y="93"/>
                  </a:lnTo>
                  <a:lnTo>
                    <a:pt x="178" y="62"/>
                  </a:lnTo>
                  <a:lnTo>
                    <a:pt x="193" y="48"/>
                  </a:lnTo>
                  <a:lnTo>
                    <a:pt x="210" y="34"/>
                  </a:lnTo>
                  <a:lnTo>
                    <a:pt x="225" y="22"/>
                  </a:lnTo>
                  <a:lnTo>
                    <a:pt x="242" y="11"/>
                  </a:lnTo>
                  <a:lnTo>
                    <a:pt x="242" y="11"/>
                  </a:lnTo>
                  <a:lnTo>
                    <a:pt x="245" y="9"/>
                  </a:lnTo>
                  <a:lnTo>
                    <a:pt x="246" y="8"/>
                  </a:lnTo>
                  <a:lnTo>
                    <a:pt x="245" y="4"/>
                  </a:lnTo>
                  <a:lnTo>
                    <a:pt x="242" y="1"/>
                  </a:lnTo>
                  <a:lnTo>
                    <a:pt x="240" y="0"/>
                  </a:lnTo>
                  <a:lnTo>
                    <a:pt x="237" y="1"/>
                  </a:lnTo>
                  <a:lnTo>
                    <a:pt x="23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2" name="Freeform 433"/>
            <p:cNvSpPr/>
            <p:nvPr/>
          </p:nvSpPr>
          <p:spPr bwMode="auto">
            <a:xfrm>
              <a:off x="6599238" y="1033463"/>
              <a:ext cx="157163" cy="158750"/>
            </a:xfrm>
            <a:custGeom>
              <a:avLst/>
              <a:gdLst/>
              <a:ahLst/>
              <a:cxnLst>
                <a:cxn ang="0">
                  <a:pos x="388" y="2"/>
                </a:cxn>
                <a:cxn ang="0">
                  <a:pos x="383" y="10"/>
                </a:cxn>
                <a:cxn ang="0">
                  <a:pos x="378" y="12"/>
                </a:cxn>
                <a:cxn ang="0">
                  <a:pos x="349" y="40"/>
                </a:cxn>
                <a:cxn ang="0">
                  <a:pos x="336" y="52"/>
                </a:cxn>
                <a:cxn ang="0">
                  <a:pos x="294" y="85"/>
                </a:cxn>
                <a:cxn ang="0">
                  <a:pos x="267" y="108"/>
                </a:cxn>
                <a:cxn ang="0">
                  <a:pos x="188" y="184"/>
                </a:cxn>
                <a:cxn ang="0">
                  <a:pos x="165" y="209"/>
                </a:cxn>
                <a:cxn ang="0">
                  <a:pos x="93" y="286"/>
                </a:cxn>
                <a:cxn ang="0">
                  <a:pos x="72" y="308"/>
                </a:cxn>
                <a:cxn ang="0">
                  <a:pos x="51" y="331"/>
                </a:cxn>
                <a:cxn ang="0">
                  <a:pos x="40" y="346"/>
                </a:cxn>
                <a:cxn ang="0">
                  <a:pos x="27" y="370"/>
                </a:cxn>
                <a:cxn ang="0">
                  <a:pos x="14" y="383"/>
                </a:cxn>
                <a:cxn ang="0">
                  <a:pos x="4" y="387"/>
                </a:cxn>
                <a:cxn ang="0">
                  <a:pos x="0" y="389"/>
                </a:cxn>
                <a:cxn ang="0">
                  <a:pos x="2" y="397"/>
                </a:cxn>
                <a:cxn ang="0">
                  <a:pos x="6" y="399"/>
                </a:cxn>
                <a:cxn ang="0">
                  <a:pos x="14" y="395"/>
                </a:cxn>
                <a:cxn ang="0">
                  <a:pos x="31" y="383"/>
                </a:cxn>
                <a:cxn ang="0">
                  <a:pos x="48" y="362"/>
                </a:cxn>
                <a:cxn ang="0">
                  <a:pos x="72" y="327"/>
                </a:cxn>
                <a:cxn ang="0">
                  <a:pos x="81" y="316"/>
                </a:cxn>
                <a:cxn ang="0">
                  <a:pos x="136" y="257"/>
                </a:cxn>
                <a:cxn ang="0">
                  <a:pos x="189" y="200"/>
                </a:cxn>
                <a:cxn ang="0">
                  <a:pos x="248" y="141"/>
                </a:cxn>
                <a:cxn ang="0">
                  <a:pos x="310" y="86"/>
                </a:cxn>
                <a:cxn ang="0">
                  <a:pos x="341" y="60"/>
                </a:cxn>
                <a:cxn ang="0">
                  <a:pos x="371" y="34"/>
                </a:cxn>
                <a:cxn ang="0">
                  <a:pos x="379" y="27"/>
                </a:cxn>
                <a:cxn ang="0">
                  <a:pos x="394" y="14"/>
                </a:cxn>
                <a:cxn ang="0">
                  <a:pos x="399" y="6"/>
                </a:cxn>
                <a:cxn ang="0">
                  <a:pos x="399" y="4"/>
                </a:cxn>
                <a:cxn ang="0">
                  <a:pos x="395" y="0"/>
                </a:cxn>
                <a:cxn ang="0">
                  <a:pos x="390" y="1"/>
                </a:cxn>
                <a:cxn ang="0">
                  <a:pos x="388" y="2"/>
                </a:cxn>
              </a:cxnLst>
              <a:rect l="0" t="0" r="r" b="b"/>
              <a:pathLst>
                <a:path w="399" h="399">
                  <a:moveTo>
                    <a:pt x="388" y="2"/>
                  </a:moveTo>
                  <a:lnTo>
                    <a:pt x="388" y="2"/>
                  </a:lnTo>
                  <a:lnTo>
                    <a:pt x="386" y="8"/>
                  </a:lnTo>
                  <a:lnTo>
                    <a:pt x="383" y="10"/>
                  </a:lnTo>
                  <a:lnTo>
                    <a:pt x="380" y="10"/>
                  </a:lnTo>
                  <a:lnTo>
                    <a:pt x="378" y="12"/>
                  </a:lnTo>
                  <a:lnTo>
                    <a:pt x="378" y="12"/>
                  </a:lnTo>
                  <a:lnTo>
                    <a:pt x="349" y="40"/>
                  </a:lnTo>
                  <a:lnTo>
                    <a:pt x="349" y="40"/>
                  </a:lnTo>
                  <a:lnTo>
                    <a:pt x="336" y="52"/>
                  </a:lnTo>
                  <a:lnTo>
                    <a:pt x="322" y="63"/>
                  </a:lnTo>
                  <a:lnTo>
                    <a:pt x="294" y="85"/>
                  </a:lnTo>
                  <a:lnTo>
                    <a:pt x="294" y="85"/>
                  </a:lnTo>
                  <a:lnTo>
                    <a:pt x="267" y="108"/>
                  </a:lnTo>
                  <a:lnTo>
                    <a:pt x="240" y="133"/>
                  </a:lnTo>
                  <a:lnTo>
                    <a:pt x="188" y="184"/>
                  </a:lnTo>
                  <a:lnTo>
                    <a:pt x="188" y="184"/>
                  </a:lnTo>
                  <a:lnTo>
                    <a:pt x="165" y="209"/>
                  </a:lnTo>
                  <a:lnTo>
                    <a:pt x="140" y="235"/>
                  </a:lnTo>
                  <a:lnTo>
                    <a:pt x="93" y="286"/>
                  </a:lnTo>
                  <a:lnTo>
                    <a:pt x="93" y="286"/>
                  </a:lnTo>
                  <a:lnTo>
                    <a:pt x="72" y="308"/>
                  </a:lnTo>
                  <a:lnTo>
                    <a:pt x="51" y="331"/>
                  </a:lnTo>
                  <a:lnTo>
                    <a:pt x="51" y="331"/>
                  </a:lnTo>
                  <a:lnTo>
                    <a:pt x="46" y="338"/>
                  </a:lnTo>
                  <a:lnTo>
                    <a:pt x="40" y="346"/>
                  </a:lnTo>
                  <a:lnTo>
                    <a:pt x="32" y="363"/>
                  </a:lnTo>
                  <a:lnTo>
                    <a:pt x="27" y="370"/>
                  </a:lnTo>
                  <a:lnTo>
                    <a:pt x="22" y="376"/>
                  </a:lnTo>
                  <a:lnTo>
                    <a:pt x="14" y="383"/>
                  </a:lnTo>
                  <a:lnTo>
                    <a:pt x="4" y="387"/>
                  </a:lnTo>
                  <a:lnTo>
                    <a:pt x="4" y="387"/>
                  </a:lnTo>
                  <a:lnTo>
                    <a:pt x="1" y="388"/>
                  </a:lnTo>
                  <a:lnTo>
                    <a:pt x="0" y="389"/>
                  </a:lnTo>
                  <a:lnTo>
                    <a:pt x="0" y="395"/>
                  </a:lnTo>
                  <a:lnTo>
                    <a:pt x="2" y="397"/>
                  </a:lnTo>
                  <a:lnTo>
                    <a:pt x="4" y="399"/>
                  </a:lnTo>
                  <a:lnTo>
                    <a:pt x="6" y="399"/>
                  </a:lnTo>
                  <a:lnTo>
                    <a:pt x="6" y="399"/>
                  </a:lnTo>
                  <a:lnTo>
                    <a:pt x="14" y="395"/>
                  </a:lnTo>
                  <a:lnTo>
                    <a:pt x="19" y="392"/>
                  </a:lnTo>
                  <a:lnTo>
                    <a:pt x="31" y="383"/>
                  </a:lnTo>
                  <a:lnTo>
                    <a:pt x="40" y="374"/>
                  </a:lnTo>
                  <a:lnTo>
                    <a:pt x="48" y="362"/>
                  </a:lnTo>
                  <a:lnTo>
                    <a:pt x="64" y="338"/>
                  </a:lnTo>
                  <a:lnTo>
                    <a:pt x="72" y="327"/>
                  </a:lnTo>
                  <a:lnTo>
                    <a:pt x="81" y="316"/>
                  </a:lnTo>
                  <a:lnTo>
                    <a:pt x="81" y="316"/>
                  </a:lnTo>
                  <a:lnTo>
                    <a:pt x="108" y="287"/>
                  </a:lnTo>
                  <a:lnTo>
                    <a:pt x="136" y="257"/>
                  </a:lnTo>
                  <a:lnTo>
                    <a:pt x="162" y="227"/>
                  </a:lnTo>
                  <a:lnTo>
                    <a:pt x="189" y="200"/>
                  </a:lnTo>
                  <a:lnTo>
                    <a:pt x="189" y="200"/>
                  </a:lnTo>
                  <a:lnTo>
                    <a:pt x="248" y="141"/>
                  </a:lnTo>
                  <a:lnTo>
                    <a:pt x="280" y="114"/>
                  </a:lnTo>
                  <a:lnTo>
                    <a:pt x="310" y="86"/>
                  </a:lnTo>
                  <a:lnTo>
                    <a:pt x="310" y="86"/>
                  </a:lnTo>
                  <a:lnTo>
                    <a:pt x="341" y="60"/>
                  </a:lnTo>
                  <a:lnTo>
                    <a:pt x="357" y="48"/>
                  </a:lnTo>
                  <a:lnTo>
                    <a:pt x="371" y="34"/>
                  </a:lnTo>
                  <a:lnTo>
                    <a:pt x="371" y="34"/>
                  </a:lnTo>
                  <a:lnTo>
                    <a:pt x="379" y="27"/>
                  </a:lnTo>
                  <a:lnTo>
                    <a:pt x="387" y="22"/>
                  </a:lnTo>
                  <a:lnTo>
                    <a:pt x="394" y="14"/>
                  </a:lnTo>
                  <a:lnTo>
                    <a:pt x="397" y="10"/>
                  </a:lnTo>
                  <a:lnTo>
                    <a:pt x="399" y="6"/>
                  </a:lnTo>
                  <a:lnTo>
                    <a:pt x="399" y="6"/>
                  </a:lnTo>
                  <a:lnTo>
                    <a:pt x="399" y="4"/>
                  </a:lnTo>
                  <a:lnTo>
                    <a:pt x="399" y="1"/>
                  </a:lnTo>
                  <a:lnTo>
                    <a:pt x="395" y="0"/>
                  </a:lnTo>
                  <a:lnTo>
                    <a:pt x="391" y="0"/>
                  </a:lnTo>
                  <a:lnTo>
                    <a:pt x="390" y="1"/>
                  </a:lnTo>
                  <a:lnTo>
                    <a:pt x="388" y="2"/>
                  </a:lnTo>
                  <a:lnTo>
                    <a:pt x="38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3" name="Freeform 434"/>
            <p:cNvSpPr/>
            <p:nvPr/>
          </p:nvSpPr>
          <p:spPr bwMode="auto">
            <a:xfrm>
              <a:off x="6678613" y="1082675"/>
              <a:ext cx="107950" cy="120650"/>
            </a:xfrm>
            <a:custGeom>
              <a:avLst/>
              <a:gdLst/>
              <a:ahLst/>
              <a:cxnLst>
                <a:cxn ang="0">
                  <a:pos x="264" y="1"/>
                </a:cxn>
                <a:cxn ang="0">
                  <a:pos x="264" y="1"/>
                </a:cxn>
                <a:cxn ang="0">
                  <a:pos x="245" y="14"/>
                </a:cxn>
                <a:cxn ang="0">
                  <a:pos x="228" y="30"/>
                </a:cxn>
                <a:cxn ang="0">
                  <a:pos x="211" y="47"/>
                </a:cxn>
                <a:cxn ang="0">
                  <a:pos x="195" y="65"/>
                </a:cxn>
                <a:cxn ang="0">
                  <a:pos x="195" y="65"/>
                </a:cxn>
                <a:cxn ang="0">
                  <a:pos x="177" y="86"/>
                </a:cxn>
                <a:cxn ang="0">
                  <a:pos x="158" y="107"/>
                </a:cxn>
                <a:cxn ang="0">
                  <a:pos x="139" y="129"/>
                </a:cxn>
                <a:cxn ang="0">
                  <a:pos x="120" y="150"/>
                </a:cxn>
                <a:cxn ang="0">
                  <a:pos x="120" y="150"/>
                </a:cxn>
                <a:cxn ang="0">
                  <a:pos x="103" y="173"/>
                </a:cxn>
                <a:cxn ang="0">
                  <a:pos x="86" y="195"/>
                </a:cxn>
                <a:cxn ang="0">
                  <a:pos x="69" y="217"/>
                </a:cxn>
                <a:cxn ang="0">
                  <a:pos x="51" y="239"/>
                </a:cxn>
                <a:cxn ang="0">
                  <a:pos x="51" y="239"/>
                </a:cxn>
                <a:cxn ang="0">
                  <a:pos x="44" y="246"/>
                </a:cxn>
                <a:cxn ang="0">
                  <a:pos x="37" y="251"/>
                </a:cxn>
                <a:cxn ang="0">
                  <a:pos x="21" y="264"/>
                </a:cxn>
                <a:cxn ang="0">
                  <a:pos x="13" y="271"/>
                </a:cxn>
                <a:cxn ang="0">
                  <a:pos x="6" y="279"/>
                </a:cxn>
                <a:cxn ang="0">
                  <a:pos x="3" y="286"/>
                </a:cxn>
                <a:cxn ang="0">
                  <a:pos x="0" y="296"/>
                </a:cxn>
                <a:cxn ang="0">
                  <a:pos x="0" y="296"/>
                </a:cxn>
                <a:cxn ang="0">
                  <a:pos x="0" y="298"/>
                </a:cxn>
                <a:cxn ang="0">
                  <a:pos x="0" y="299"/>
                </a:cxn>
                <a:cxn ang="0">
                  <a:pos x="4" y="302"/>
                </a:cxn>
                <a:cxn ang="0">
                  <a:pos x="6" y="302"/>
                </a:cxn>
                <a:cxn ang="0">
                  <a:pos x="8" y="302"/>
                </a:cxn>
                <a:cxn ang="0">
                  <a:pos x="9" y="301"/>
                </a:cxn>
                <a:cxn ang="0">
                  <a:pos x="10" y="298"/>
                </a:cxn>
                <a:cxn ang="0">
                  <a:pos x="10" y="298"/>
                </a:cxn>
                <a:cxn ang="0">
                  <a:pos x="13" y="290"/>
                </a:cxn>
                <a:cxn ang="0">
                  <a:pos x="18" y="282"/>
                </a:cxn>
                <a:cxn ang="0">
                  <a:pos x="26" y="275"/>
                </a:cxn>
                <a:cxn ang="0">
                  <a:pos x="34" y="267"/>
                </a:cxn>
                <a:cxn ang="0">
                  <a:pos x="51" y="252"/>
                </a:cxn>
                <a:cxn ang="0">
                  <a:pos x="65" y="239"/>
                </a:cxn>
                <a:cxn ang="0">
                  <a:pos x="65" y="239"/>
                </a:cxn>
                <a:cxn ang="0">
                  <a:pos x="81" y="222"/>
                </a:cxn>
                <a:cxn ang="0">
                  <a:pos x="95" y="204"/>
                </a:cxn>
                <a:cxn ang="0">
                  <a:pos x="124" y="166"/>
                </a:cxn>
                <a:cxn ang="0">
                  <a:pos x="124" y="166"/>
                </a:cxn>
                <a:cxn ang="0">
                  <a:pos x="141" y="144"/>
                </a:cxn>
                <a:cxn ang="0">
                  <a:pos x="160" y="123"/>
                </a:cxn>
                <a:cxn ang="0">
                  <a:pos x="196" y="81"/>
                </a:cxn>
                <a:cxn ang="0">
                  <a:pos x="196" y="81"/>
                </a:cxn>
                <a:cxn ang="0">
                  <a:pos x="213" y="61"/>
                </a:cxn>
                <a:cxn ang="0">
                  <a:pos x="230" y="43"/>
                </a:cxn>
                <a:cxn ang="0">
                  <a:pos x="250" y="26"/>
                </a:cxn>
                <a:cxn ang="0">
                  <a:pos x="259" y="18"/>
                </a:cxn>
                <a:cxn ang="0">
                  <a:pos x="271" y="10"/>
                </a:cxn>
                <a:cxn ang="0">
                  <a:pos x="271" y="10"/>
                </a:cxn>
                <a:cxn ang="0">
                  <a:pos x="272" y="9"/>
                </a:cxn>
                <a:cxn ang="0">
                  <a:pos x="273" y="7"/>
                </a:cxn>
                <a:cxn ang="0">
                  <a:pos x="272" y="3"/>
                </a:cxn>
                <a:cxn ang="0">
                  <a:pos x="269" y="0"/>
                </a:cxn>
                <a:cxn ang="0">
                  <a:pos x="267" y="0"/>
                </a:cxn>
                <a:cxn ang="0">
                  <a:pos x="264" y="1"/>
                </a:cxn>
                <a:cxn ang="0">
                  <a:pos x="264" y="1"/>
                </a:cxn>
              </a:cxnLst>
              <a:rect l="0" t="0" r="r" b="b"/>
              <a:pathLst>
                <a:path w="273" h="302">
                  <a:moveTo>
                    <a:pt x="264" y="1"/>
                  </a:moveTo>
                  <a:lnTo>
                    <a:pt x="264" y="1"/>
                  </a:lnTo>
                  <a:lnTo>
                    <a:pt x="245" y="14"/>
                  </a:lnTo>
                  <a:lnTo>
                    <a:pt x="228" y="30"/>
                  </a:lnTo>
                  <a:lnTo>
                    <a:pt x="211" y="47"/>
                  </a:lnTo>
                  <a:lnTo>
                    <a:pt x="195" y="65"/>
                  </a:lnTo>
                  <a:lnTo>
                    <a:pt x="195" y="65"/>
                  </a:lnTo>
                  <a:lnTo>
                    <a:pt x="177" y="86"/>
                  </a:lnTo>
                  <a:lnTo>
                    <a:pt x="158" y="107"/>
                  </a:lnTo>
                  <a:lnTo>
                    <a:pt x="139" y="129"/>
                  </a:lnTo>
                  <a:lnTo>
                    <a:pt x="120" y="150"/>
                  </a:lnTo>
                  <a:lnTo>
                    <a:pt x="120" y="150"/>
                  </a:lnTo>
                  <a:lnTo>
                    <a:pt x="103" y="173"/>
                  </a:lnTo>
                  <a:lnTo>
                    <a:pt x="86" y="195"/>
                  </a:lnTo>
                  <a:lnTo>
                    <a:pt x="69" y="217"/>
                  </a:lnTo>
                  <a:lnTo>
                    <a:pt x="51" y="239"/>
                  </a:lnTo>
                  <a:lnTo>
                    <a:pt x="51" y="239"/>
                  </a:lnTo>
                  <a:lnTo>
                    <a:pt x="44" y="246"/>
                  </a:lnTo>
                  <a:lnTo>
                    <a:pt x="37" y="251"/>
                  </a:lnTo>
                  <a:lnTo>
                    <a:pt x="21" y="264"/>
                  </a:lnTo>
                  <a:lnTo>
                    <a:pt x="13" y="271"/>
                  </a:lnTo>
                  <a:lnTo>
                    <a:pt x="6" y="279"/>
                  </a:lnTo>
                  <a:lnTo>
                    <a:pt x="3" y="286"/>
                  </a:lnTo>
                  <a:lnTo>
                    <a:pt x="0" y="296"/>
                  </a:lnTo>
                  <a:lnTo>
                    <a:pt x="0" y="296"/>
                  </a:lnTo>
                  <a:lnTo>
                    <a:pt x="0" y="298"/>
                  </a:lnTo>
                  <a:lnTo>
                    <a:pt x="0" y="299"/>
                  </a:lnTo>
                  <a:lnTo>
                    <a:pt x="4" y="302"/>
                  </a:lnTo>
                  <a:lnTo>
                    <a:pt x="6" y="302"/>
                  </a:lnTo>
                  <a:lnTo>
                    <a:pt x="8" y="302"/>
                  </a:lnTo>
                  <a:lnTo>
                    <a:pt x="9" y="301"/>
                  </a:lnTo>
                  <a:lnTo>
                    <a:pt x="10" y="298"/>
                  </a:lnTo>
                  <a:lnTo>
                    <a:pt x="10" y="298"/>
                  </a:lnTo>
                  <a:lnTo>
                    <a:pt x="13" y="290"/>
                  </a:lnTo>
                  <a:lnTo>
                    <a:pt x="18" y="282"/>
                  </a:lnTo>
                  <a:lnTo>
                    <a:pt x="26" y="275"/>
                  </a:lnTo>
                  <a:lnTo>
                    <a:pt x="34" y="267"/>
                  </a:lnTo>
                  <a:lnTo>
                    <a:pt x="51" y="252"/>
                  </a:lnTo>
                  <a:lnTo>
                    <a:pt x="65" y="239"/>
                  </a:lnTo>
                  <a:lnTo>
                    <a:pt x="65" y="239"/>
                  </a:lnTo>
                  <a:lnTo>
                    <a:pt x="81" y="222"/>
                  </a:lnTo>
                  <a:lnTo>
                    <a:pt x="95" y="204"/>
                  </a:lnTo>
                  <a:lnTo>
                    <a:pt x="124" y="166"/>
                  </a:lnTo>
                  <a:lnTo>
                    <a:pt x="124" y="166"/>
                  </a:lnTo>
                  <a:lnTo>
                    <a:pt x="141" y="144"/>
                  </a:lnTo>
                  <a:lnTo>
                    <a:pt x="160" y="123"/>
                  </a:lnTo>
                  <a:lnTo>
                    <a:pt x="196" y="81"/>
                  </a:lnTo>
                  <a:lnTo>
                    <a:pt x="196" y="81"/>
                  </a:lnTo>
                  <a:lnTo>
                    <a:pt x="213" y="61"/>
                  </a:lnTo>
                  <a:lnTo>
                    <a:pt x="230" y="43"/>
                  </a:lnTo>
                  <a:lnTo>
                    <a:pt x="250" y="26"/>
                  </a:lnTo>
                  <a:lnTo>
                    <a:pt x="259" y="18"/>
                  </a:lnTo>
                  <a:lnTo>
                    <a:pt x="271" y="10"/>
                  </a:lnTo>
                  <a:lnTo>
                    <a:pt x="271" y="10"/>
                  </a:lnTo>
                  <a:lnTo>
                    <a:pt x="272" y="9"/>
                  </a:lnTo>
                  <a:lnTo>
                    <a:pt x="273" y="7"/>
                  </a:lnTo>
                  <a:lnTo>
                    <a:pt x="272" y="3"/>
                  </a:lnTo>
                  <a:lnTo>
                    <a:pt x="269" y="0"/>
                  </a:lnTo>
                  <a:lnTo>
                    <a:pt x="267" y="0"/>
                  </a:lnTo>
                  <a:lnTo>
                    <a:pt x="264" y="1"/>
                  </a:lnTo>
                  <a:lnTo>
                    <a:pt x="26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4" name="Freeform 435"/>
            <p:cNvSpPr/>
            <p:nvPr/>
          </p:nvSpPr>
          <p:spPr bwMode="auto">
            <a:xfrm>
              <a:off x="6707188" y="1125538"/>
              <a:ext cx="69850" cy="77788"/>
            </a:xfrm>
            <a:custGeom>
              <a:avLst/>
              <a:gdLst/>
              <a:ahLst/>
              <a:cxnLst>
                <a:cxn ang="0">
                  <a:pos x="166" y="3"/>
                </a:cxn>
                <a:cxn ang="0">
                  <a:pos x="160" y="17"/>
                </a:cxn>
                <a:cxn ang="0">
                  <a:pos x="148" y="27"/>
                </a:cxn>
                <a:cxn ang="0">
                  <a:pos x="124" y="48"/>
                </a:cxn>
                <a:cxn ang="0">
                  <a:pos x="79" y="98"/>
                </a:cxn>
                <a:cxn ang="0">
                  <a:pos x="54" y="126"/>
                </a:cxn>
                <a:cxn ang="0">
                  <a:pos x="30" y="155"/>
                </a:cxn>
                <a:cxn ang="0">
                  <a:pos x="12" y="173"/>
                </a:cxn>
                <a:cxn ang="0">
                  <a:pos x="8" y="177"/>
                </a:cxn>
                <a:cxn ang="0">
                  <a:pos x="11" y="183"/>
                </a:cxn>
                <a:cxn ang="0">
                  <a:pos x="12" y="187"/>
                </a:cxn>
                <a:cxn ang="0">
                  <a:pos x="9" y="183"/>
                </a:cxn>
                <a:cxn ang="0">
                  <a:pos x="5" y="183"/>
                </a:cxn>
                <a:cxn ang="0">
                  <a:pos x="0" y="187"/>
                </a:cxn>
                <a:cxn ang="0">
                  <a:pos x="0" y="189"/>
                </a:cxn>
                <a:cxn ang="0">
                  <a:pos x="4" y="194"/>
                </a:cxn>
                <a:cxn ang="0">
                  <a:pos x="7" y="196"/>
                </a:cxn>
                <a:cxn ang="0">
                  <a:pos x="11" y="196"/>
                </a:cxn>
                <a:cxn ang="0">
                  <a:pos x="25" y="180"/>
                </a:cxn>
                <a:cxn ang="0">
                  <a:pos x="38" y="163"/>
                </a:cxn>
                <a:cxn ang="0">
                  <a:pos x="54" y="149"/>
                </a:cxn>
                <a:cxn ang="0">
                  <a:pos x="80" y="115"/>
                </a:cxn>
                <a:cxn ang="0">
                  <a:pos x="93" y="98"/>
                </a:cxn>
                <a:cxn ang="0">
                  <a:pos x="145" y="43"/>
                </a:cxn>
                <a:cxn ang="0">
                  <a:pos x="156" y="35"/>
                </a:cxn>
                <a:cxn ang="0">
                  <a:pos x="169" y="23"/>
                </a:cxn>
                <a:cxn ang="0">
                  <a:pos x="175" y="13"/>
                </a:cxn>
                <a:cxn ang="0">
                  <a:pos x="177" y="7"/>
                </a:cxn>
                <a:cxn ang="0">
                  <a:pos x="177" y="2"/>
                </a:cxn>
                <a:cxn ang="0">
                  <a:pos x="170" y="0"/>
                </a:cxn>
                <a:cxn ang="0">
                  <a:pos x="168" y="2"/>
                </a:cxn>
                <a:cxn ang="0">
                  <a:pos x="166" y="3"/>
                </a:cxn>
              </a:cxnLst>
              <a:rect l="0" t="0" r="r" b="b"/>
              <a:pathLst>
                <a:path w="177" h="196">
                  <a:moveTo>
                    <a:pt x="166" y="3"/>
                  </a:moveTo>
                  <a:lnTo>
                    <a:pt x="166" y="3"/>
                  </a:lnTo>
                  <a:lnTo>
                    <a:pt x="164" y="10"/>
                  </a:lnTo>
                  <a:lnTo>
                    <a:pt x="160" y="17"/>
                  </a:lnTo>
                  <a:lnTo>
                    <a:pt x="155" y="22"/>
                  </a:lnTo>
                  <a:lnTo>
                    <a:pt x="148" y="27"/>
                  </a:lnTo>
                  <a:lnTo>
                    <a:pt x="136" y="39"/>
                  </a:lnTo>
                  <a:lnTo>
                    <a:pt x="124" y="48"/>
                  </a:lnTo>
                  <a:lnTo>
                    <a:pt x="124" y="48"/>
                  </a:lnTo>
                  <a:lnTo>
                    <a:pt x="79" y="98"/>
                  </a:lnTo>
                  <a:lnTo>
                    <a:pt x="79" y="98"/>
                  </a:lnTo>
                  <a:lnTo>
                    <a:pt x="54" y="126"/>
                  </a:lnTo>
                  <a:lnTo>
                    <a:pt x="30" y="155"/>
                  </a:lnTo>
                  <a:lnTo>
                    <a:pt x="30" y="155"/>
                  </a:lnTo>
                  <a:lnTo>
                    <a:pt x="21" y="164"/>
                  </a:lnTo>
                  <a:lnTo>
                    <a:pt x="12" y="173"/>
                  </a:lnTo>
                  <a:lnTo>
                    <a:pt x="12" y="173"/>
                  </a:lnTo>
                  <a:lnTo>
                    <a:pt x="8" y="177"/>
                  </a:lnTo>
                  <a:lnTo>
                    <a:pt x="8" y="180"/>
                  </a:lnTo>
                  <a:lnTo>
                    <a:pt x="11" y="183"/>
                  </a:lnTo>
                  <a:lnTo>
                    <a:pt x="12" y="187"/>
                  </a:lnTo>
                  <a:lnTo>
                    <a:pt x="12" y="187"/>
                  </a:lnTo>
                  <a:lnTo>
                    <a:pt x="11" y="184"/>
                  </a:lnTo>
                  <a:lnTo>
                    <a:pt x="9" y="183"/>
                  </a:lnTo>
                  <a:lnTo>
                    <a:pt x="7" y="183"/>
                  </a:lnTo>
                  <a:lnTo>
                    <a:pt x="5" y="183"/>
                  </a:lnTo>
                  <a:lnTo>
                    <a:pt x="1" y="185"/>
                  </a:lnTo>
                  <a:lnTo>
                    <a:pt x="0" y="187"/>
                  </a:lnTo>
                  <a:lnTo>
                    <a:pt x="0" y="189"/>
                  </a:lnTo>
                  <a:lnTo>
                    <a:pt x="0" y="189"/>
                  </a:lnTo>
                  <a:lnTo>
                    <a:pt x="1" y="193"/>
                  </a:lnTo>
                  <a:lnTo>
                    <a:pt x="4" y="194"/>
                  </a:lnTo>
                  <a:lnTo>
                    <a:pt x="4" y="194"/>
                  </a:lnTo>
                  <a:lnTo>
                    <a:pt x="7" y="196"/>
                  </a:lnTo>
                  <a:lnTo>
                    <a:pt x="11" y="196"/>
                  </a:lnTo>
                  <a:lnTo>
                    <a:pt x="11" y="196"/>
                  </a:lnTo>
                  <a:lnTo>
                    <a:pt x="18" y="189"/>
                  </a:lnTo>
                  <a:lnTo>
                    <a:pt x="25" y="180"/>
                  </a:lnTo>
                  <a:lnTo>
                    <a:pt x="32" y="172"/>
                  </a:lnTo>
                  <a:lnTo>
                    <a:pt x="38" y="163"/>
                  </a:lnTo>
                  <a:lnTo>
                    <a:pt x="38" y="163"/>
                  </a:lnTo>
                  <a:lnTo>
                    <a:pt x="54" y="149"/>
                  </a:lnTo>
                  <a:lnTo>
                    <a:pt x="67" y="132"/>
                  </a:lnTo>
                  <a:lnTo>
                    <a:pt x="80" y="115"/>
                  </a:lnTo>
                  <a:lnTo>
                    <a:pt x="93" y="98"/>
                  </a:lnTo>
                  <a:lnTo>
                    <a:pt x="93" y="98"/>
                  </a:lnTo>
                  <a:lnTo>
                    <a:pt x="119" y="70"/>
                  </a:lnTo>
                  <a:lnTo>
                    <a:pt x="145" y="43"/>
                  </a:lnTo>
                  <a:lnTo>
                    <a:pt x="145" y="43"/>
                  </a:lnTo>
                  <a:lnTo>
                    <a:pt x="156" y="35"/>
                  </a:lnTo>
                  <a:lnTo>
                    <a:pt x="165" y="27"/>
                  </a:lnTo>
                  <a:lnTo>
                    <a:pt x="169" y="23"/>
                  </a:lnTo>
                  <a:lnTo>
                    <a:pt x="173" y="18"/>
                  </a:lnTo>
                  <a:lnTo>
                    <a:pt x="175" y="13"/>
                  </a:lnTo>
                  <a:lnTo>
                    <a:pt x="177" y="7"/>
                  </a:lnTo>
                  <a:lnTo>
                    <a:pt x="177" y="7"/>
                  </a:lnTo>
                  <a:lnTo>
                    <a:pt x="177" y="5"/>
                  </a:lnTo>
                  <a:lnTo>
                    <a:pt x="177" y="2"/>
                  </a:lnTo>
                  <a:lnTo>
                    <a:pt x="173" y="0"/>
                  </a:lnTo>
                  <a:lnTo>
                    <a:pt x="170" y="0"/>
                  </a:lnTo>
                  <a:lnTo>
                    <a:pt x="169" y="1"/>
                  </a:lnTo>
                  <a:lnTo>
                    <a:pt x="168" y="2"/>
                  </a:lnTo>
                  <a:lnTo>
                    <a:pt x="166" y="3"/>
                  </a:lnTo>
                  <a:lnTo>
                    <a:pt x="166"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5" name="Freeform 436"/>
            <p:cNvSpPr/>
            <p:nvPr/>
          </p:nvSpPr>
          <p:spPr bwMode="auto">
            <a:xfrm>
              <a:off x="6734176" y="1155700"/>
              <a:ext cx="42863" cy="50800"/>
            </a:xfrm>
            <a:custGeom>
              <a:avLst/>
              <a:gdLst/>
              <a:ahLst/>
              <a:cxnLst>
                <a:cxn ang="0">
                  <a:pos x="97" y="3"/>
                </a:cxn>
                <a:cxn ang="0">
                  <a:pos x="97" y="3"/>
                </a:cxn>
                <a:cxn ang="0">
                  <a:pos x="92" y="12"/>
                </a:cxn>
                <a:cxn ang="0">
                  <a:pos x="86" y="21"/>
                </a:cxn>
                <a:cxn ang="0">
                  <a:pos x="72" y="38"/>
                </a:cxn>
                <a:cxn ang="0">
                  <a:pos x="42" y="71"/>
                </a:cxn>
                <a:cxn ang="0">
                  <a:pos x="42" y="71"/>
                </a:cxn>
                <a:cxn ang="0">
                  <a:pos x="37" y="77"/>
                </a:cxn>
                <a:cxn ang="0">
                  <a:pos x="32" y="86"/>
                </a:cxn>
                <a:cxn ang="0">
                  <a:pos x="27" y="94"/>
                </a:cxn>
                <a:cxn ang="0">
                  <a:pos x="21" y="102"/>
                </a:cxn>
                <a:cxn ang="0">
                  <a:pos x="21" y="102"/>
                </a:cxn>
                <a:cxn ang="0">
                  <a:pos x="10" y="111"/>
                </a:cxn>
                <a:cxn ang="0">
                  <a:pos x="6" y="116"/>
                </a:cxn>
                <a:cxn ang="0">
                  <a:pos x="0" y="123"/>
                </a:cxn>
                <a:cxn ang="0">
                  <a:pos x="0" y="123"/>
                </a:cxn>
                <a:cxn ang="0">
                  <a:pos x="0" y="124"/>
                </a:cxn>
                <a:cxn ang="0">
                  <a:pos x="0" y="127"/>
                </a:cxn>
                <a:cxn ang="0">
                  <a:pos x="3" y="130"/>
                </a:cxn>
                <a:cxn ang="0">
                  <a:pos x="7" y="131"/>
                </a:cxn>
                <a:cxn ang="0">
                  <a:pos x="8" y="130"/>
                </a:cxn>
                <a:cxn ang="0">
                  <a:pos x="11" y="128"/>
                </a:cxn>
                <a:cxn ang="0">
                  <a:pos x="11" y="128"/>
                </a:cxn>
                <a:cxn ang="0">
                  <a:pos x="15" y="122"/>
                </a:cxn>
                <a:cxn ang="0">
                  <a:pos x="20" y="116"/>
                </a:cxn>
                <a:cxn ang="0">
                  <a:pos x="32" y="107"/>
                </a:cxn>
                <a:cxn ang="0">
                  <a:pos x="32" y="107"/>
                </a:cxn>
                <a:cxn ang="0">
                  <a:pos x="38" y="99"/>
                </a:cxn>
                <a:cxn ang="0">
                  <a:pos x="44" y="90"/>
                </a:cxn>
                <a:cxn ang="0">
                  <a:pos x="49" y="81"/>
                </a:cxn>
                <a:cxn ang="0">
                  <a:pos x="55" y="72"/>
                </a:cxn>
                <a:cxn ang="0">
                  <a:pos x="55" y="72"/>
                </a:cxn>
                <a:cxn ang="0">
                  <a:pos x="83" y="42"/>
                </a:cxn>
                <a:cxn ang="0">
                  <a:pos x="96" y="26"/>
                </a:cxn>
                <a:cxn ang="0">
                  <a:pos x="108" y="8"/>
                </a:cxn>
                <a:cxn ang="0">
                  <a:pos x="108" y="8"/>
                </a:cxn>
                <a:cxn ang="0">
                  <a:pos x="108" y="7"/>
                </a:cxn>
                <a:cxn ang="0">
                  <a:pos x="108" y="4"/>
                </a:cxn>
                <a:cxn ang="0">
                  <a:pos x="105" y="1"/>
                </a:cxn>
                <a:cxn ang="0">
                  <a:pos x="101" y="0"/>
                </a:cxn>
                <a:cxn ang="0">
                  <a:pos x="100" y="1"/>
                </a:cxn>
                <a:cxn ang="0">
                  <a:pos x="97" y="3"/>
                </a:cxn>
                <a:cxn ang="0">
                  <a:pos x="97" y="3"/>
                </a:cxn>
              </a:cxnLst>
              <a:rect l="0" t="0" r="r" b="b"/>
              <a:pathLst>
                <a:path w="108" h="131">
                  <a:moveTo>
                    <a:pt x="97" y="3"/>
                  </a:moveTo>
                  <a:lnTo>
                    <a:pt x="97" y="3"/>
                  </a:lnTo>
                  <a:lnTo>
                    <a:pt x="92" y="12"/>
                  </a:lnTo>
                  <a:lnTo>
                    <a:pt x="86" y="21"/>
                  </a:lnTo>
                  <a:lnTo>
                    <a:pt x="72" y="38"/>
                  </a:lnTo>
                  <a:lnTo>
                    <a:pt x="42" y="71"/>
                  </a:lnTo>
                  <a:lnTo>
                    <a:pt x="42" y="71"/>
                  </a:lnTo>
                  <a:lnTo>
                    <a:pt x="37" y="77"/>
                  </a:lnTo>
                  <a:lnTo>
                    <a:pt x="32" y="86"/>
                  </a:lnTo>
                  <a:lnTo>
                    <a:pt x="27" y="94"/>
                  </a:lnTo>
                  <a:lnTo>
                    <a:pt x="21" y="102"/>
                  </a:lnTo>
                  <a:lnTo>
                    <a:pt x="21" y="102"/>
                  </a:lnTo>
                  <a:lnTo>
                    <a:pt x="10" y="111"/>
                  </a:lnTo>
                  <a:lnTo>
                    <a:pt x="6" y="116"/>
                  </a:lnTo>
                  <a:lnTo>
                    <a:pt x="0" y="123"/>
                  </a:lnTo>
                  <a:lnTo>
                    <a:pt x="0" y="123"/>
                  </a:lnTo>
                  <a:lnTo>
                    <a:pt x="0" y="124"/>
                  </a:lnTo>
                  <a:lnTo>
                    <a:pt x="0" y="127"/>
                  </a:lnTo>
                  <a:lnTo>
                    <a:pt x="3" y="130"/>
                  </a:lnTo>
                  <a:lnTo>
                    <a:pt x="7" y="131"/>
                  </a:lnTo>
                  <a:lnTo>
                    <a:pt x="8" y="130"/>
                  </a:lnTo>
                  <a:lnTo>
                    <a:pt x="11" y="128"/>
                  </a:lnTo>
                  <a:lnTo>
                    <a:pt x="11" y="128"/>
                  </a:lnTo>
                  <a:lnTo>
                    <a:pt x="15" y="122"/>
                  </a:lnTo>
                  <a:lnTo>
                    <a:pt x="20" y="116"/>
                  </a:lnTo>
                  <a:lnTo>
                    <a:pt x="32" y="107"/>
                  </a:lnTo>
                  <a:lnTo>
                    <a:pt x="32" y="107"/>
                  </a:lnTo>
                  <a:lnTo>
                    <a:pt x="38" y="99"/>
                  </a:lnTo>
                  <a:lnTo>
                    <a:pt x="44" y="90"/>
                  </a:lnTo>
                  <a:lnTo>
                    <a:pt x="49" y="81"/>
                  </a:lnTo>
                  <a:lnTo>
                    <a:pt x="55" y="72"/>
                  </a:lnTo>
                  <a:lnTo>
                    <a:pt x="55" y="72"/>
                  </a:lnTo>
                  <a:lnTo>
                    <a:pt x="83" y="42"/>
                  </a:lnTo>
                  <a:lnTo>
                    <a:pt x="96" y="26"/>
                  </a:lnTo>
                  <a:lnTo>
                    <a:pt x="108" y="8"/>
                  </a:lnTo>
                  <a:lnTo>
                    <a:pt x="108" y="8"/>
                  </a:lnTo>
                  <a:lnTo>
                    <a:pt x="108" y="7"/>
                  </a:lnTo>
                  <a:lnTo>
                    <a:pt x="108" y="4"/>
                  </a:lnTo>
                  <a:lnTo>
                    <a:pt x="105" y="1"/>
                  </a:lnTo>
                  <a:lnTo>
                    <a:pt x="101" y="0"/>
                  </a:lnTo>
                  <a:lnTo>
                    <a:pt x="100" y="1"/>
                  </a:lnTo>
                  <a:lnTo>
                    <a:pt x="97" y="3"/>
                  </a:lnTo>
                  <a:lnTo>
                    <a:pt x="9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6" name="Freeform 437"/>
            <p:cNvSpPr/>
            <p:nvPr/>
          </p:nvSpPr>
          <p:spPr bwMode="auto">
            <a:xfrm>
              <a:off x="6451601" y="1363663"/>
              <a:ext cx="28575" cy="38100"/>
            </a:xfrm>
            <a:custGeom>
              <a:avLst/>
              <a:gdLst/>
              <a:ahLst/>
              <a:cxnLst>
                <a:cxn ang="0">
                  <a:pos x="64" y="2"/>
                </a:cxn>
                <a:cxn ang="0">
                  <a:pos x="64" y="2"/>
                </a:cxn>
                <a:cxn ang="0">
                  <a:pos x="46" y="22"/>
                </a:cxn>
                <a:cxn ang="0">
                  <a:pos x="28" y="43"/>
                </a:cxn>
                <a:cxn ang="0">
                  <a:pos x="20" y="53"/>
                </a:cxn>
                <a:cxn ang="0">
                  <a:pos x="12" y="65"/>
                </a:cxn>
                <a:cxn ang="0">
                  <a:pos x="6" y="77"/>
                </a:cxn>
                <a:cxn ang="0">
                  <a:pos x="0" y="90"/>
                </a:cxn>
                <a:cxn ang="0">
                  <a:pos x="0" y="90"/>
                </a:cxn>
                <a:cxn ang="0">
                  <a:pos x="0" y="92"/>
                </a:cxn>
                <a:cxn ang="0">
                  <a:pos x="0" y="94"/>
                </a:cxn>
                <a:cxn ang="0">
                  <a:pos x="2" y="96"/>
                </a:cxn>
                <a:cxn ang="0">
                  <a:pos x="4" y="96"/>
                </a:cxn>
                <a:cxn ang="0">
                  <a:pos x="8" y="96"/>
                </a:cxn>
                <a:cxn ang="0">
                  <a:pos x="11" y="95"/>
                </a:cxn>
                <a:cxn ang="0">
                  <a:pos x="12" y="92"/>
                </a:cxn>
                <a:cxn ang="0">
                  <a:pos x="12" y="92"/>
                </a:cxn>
                <a:cxn ang="0">
                  <a:pos x="16" y="81"/>
                </a:cxn>
                <a:cxn ang="0">
                  <a:pos x="23" y="69"/>
                </a:cxn>
                <a:cxn ang="0">
                  <a:pos x="29" y="58"/>
                </a:cxn>
                <a:cxn ang="0">
                  <a:pos x="37" y="48"/>
                </a:cxn>
                <a:cxn ang="0">
                  <a:pos x="55" y="28"/>
                </a:cxn>
                <a:cxn ang="0">
                  <a:pos x="72" y="10"/>
                </a:cxn>
                <a:cxn ang="0">
                  <a:pos x="72" y="10"/>
                </a:cxn>
                <a:cxn ang="0">
                  <a:pos x="74" y="7"/>
                </a:cxn>
                <a:cxn ang="0">
                  <a:pos x="75" y="6"/>
                </a:cxn>
                <a:cxn ang="0">
                  <a:pos x="72" y="2"/>
                </a:cxn>
                <a:cxn ang="0">
                  <a:pos x="68" y="0"/>
                </a:cxn>
                <a:cxn ang="0">
                  <a:pos x="67" y="1"/>
                </a:cxn>
                <a:cxn ang="0">
                  <a:pos x="64" y="2"/>
                </a:cxn>
                <a:cxn ang="0">
                  <a:pos x="64" y="2"/>
                </a:cxn>
              </a:cxnLst>
              <a:rect l="0" t="0" r="r" b="b"/>
              <a:pathLst>
                <a:path w="75" h="96">
                  <a:moveTo>
                    <a:pt x="64" y="2"/>
                  </a:moveTo>
                  <a:lnTo>
                    <a:pt x="64" y="2"/>
                  </a:lnTo>
                  <a:lnTo>
                    <a:pt x="46" y="22"/>
                  </a:lnTo>
                  <a:lnTo>
                    <a:pt x="28" y="43"/>
                  </a:lnTo>
                  <a:lnTo>
                    <a:pt x="20" y="53"/>
                  </a:lnTo>
                  <a:lnTo>
                    <a:pt x="12" y="65"/>
                  </a:lnTo>
                  <a:lnTo>
                    <a:pt x="6" y="77"/>
                  </a:lnTo>
                  <a:lnTo>
                    <a:pt x="0" y="90"/>
                  </a:lnTo>
                  <a:lnTo>
                    <a:pt x="0" y="90"/>
                  </a:lnTo>
                  <a:lnTo>
                    <a:pt x="0" y="92"/>
                  </a:lnTo>
                  <a:lnTo>
                    <a:pt x="0" y="94"/>
                  </a:lnTo>
                  <a:lnTo>
                    <a:pt x="2" y="96"/>
                  </a:lnTo>
                  <a:lnTo>
                    <a:pt x="4" y="96"/>
                  </a:lnTo>
                  <a:lnTo>
                    <a:pt x="8" y="96"/>
                  </a:lnTo>
                  <a:lnTo>
                    <a:pt x="11" y="95"/>
                  </a:lnTo>
                  <a:lnTo>
                    <a:pt x="12" y="92"/>
                  </a:lnTo>
                  <a:lnTo>
                    <a:pt x="12" y="92"/>
                  </a:lnTo>
                  <a:lnTo>
                    <a:pt x="16" y="81"/>
                  </a:lnTo>
                  <a:lnTo>
                    <a:pt x="23" y="69"/>
                  </a:lnTo>
                  <a:lnTo>
                    <a:pt x="29" y="58"/>
                  </a:lnTo>
                  <a:lnTo>
                    <a:pt x="37" y="48"/>
                  </a:lnTo>
                  <a:lnTo>
                    <a:pt x="55" y="28"/>
                  </a:lnTo>
                  <a:lnTo>
                    <a:pt x="72" y="10"/>
                  </a:lnTo>
                  <a:lnTo>
                    <a:pt x="72" y="10"/>
                  </a:lnTo>
                  <a:lnTo>
                    <a:pt x="74" y="7"/>
                  </a:lnTo>
                  <a:lnTo>
                    <a:pt x="75" y="6"/>
                  </a:lnTo>
                  <a:lnTo>
                    <a:pt x="72" y="2"/>
                  </a:lnTo>
                  <a:lnTo>
                    <a:pt x="68" y="0"/>
                  </a:lnTo>
                  <a:lnTo>
                    <a:pt x="67" y="1"/>
                  </a:lnTo>
                  <a:lnTo>
                    <a:pt x="64" y="2"/>
                  </a:lnTo>
                  <a:lnTo>
                    <a:pt x="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7" name="Freeform 438"/>
            <p:cNvSpPr/>
            <p:nvPr/>
          </p:nvSpPr>
          <p:spPr bwMode="auto">
            <a:xfrm>
              <a:off x="6511926" y="1363663"/>
              <a:ext cx="30163" cy="34925"/>
            </a:xfrm>
            <a:custGeom>
              <a:avLst/>
              <a:gdLst/>
              <a:ahLst/>
              <a:cxnLst>
                <a:cxn ang="0">
                  <a:pos x="64" y="2"/>
                </a:cxn>
                <a:cxn ang="0">
                  <a:pos x="64" y="2"/>
                </a:cxn>
                <a:cxn ang="0">
                  <a:pos x="44" y="22"/>
                </a:cxn>
                <a:cxn ang="0">
                  <a:pos x="34" y="32"/>
                </a:cxn>
                <a:cxn ang="0">
                  <a:pos x="24" y="43"/>
                </a:cxn>
                <a:cxn ang="0">
                  <a:pos x="24" y="43"/>
                </a:cxn>
                <a:cxn ang="0">
                  <a:pos x="10" y="62"/>
                </a:cxn>
                <a:cxn ang="0">
                  <a:pos x="10" y="62"/>
                </a:cxn>
                <a:cxn ang="0">
                  <a:pos x="5" y="70"/>
                </a:cxn>
                <a:cxn ang="0">
                  <a:pos x="5" y="70"/>
                </a:cxn>
                <a:cxn ang="0">
                  <a:pos x="2" y="75"/>
                </a:cxn>
                <a:cxn ang="0">
                  <a:pos x="2" y="75"/>
                </a:cxn>
                <a:cxn ang="0">
                  <a:pos x="2" y="75"/>
                </a:cxn>
                <a:cxn ang="0">
                  <a:pos x="2" y="75"/>
                </a:cxn>
                <a:cxn ang="0">
                  <a:pos x="0" y="78"/>
                </a:cxn>
                <a:cxn ang="0">
                  <a:pos x="0" y="82"/>
                </a:cxn>
                <a:cxn ang="0">
                  <a:pos x="0" y="82"/>
                </a:cxn>
                <a:cxn ang="0">
                  <a:pos x="0" y="83"/>
                </a:cxn>
                <a:cxn ang="0">
                  <a:pos x="0" y="83"/>
                </a:cxn>
                <a:cxn ang="0">
                  <a:pos x="1" y="85"/>
                </a:cxn>
                <a:cxn ang="0">
                  <a:pos x="2" y="86"/>
                </a:cxn>
                <a:cxn ang="0">
                  <a:pos x="6" y="87"/>
                </a:cxn>
                <a:cxn ang="0">
                  <a:pos x="6" y="87"/>
                </a:cxn>
                <a:cxn ang="0">
                  <a:pos x="9" y="86"/>
                </a:cxn>
                <a:cxn ang="0">
                  <a:pos x="11" y="83"/>
                </a:cxn>
                <a:cxn ang="0">
                  <a:pos x="14" y="78"/>
                </a:cxn>
                <a:cxn ang="0">
                  <a:pos x="14" y="78"/>
                </a:cxn>
                <a:cxn ang="0">
                  <a:pos x="19" y="70"/>
                </a:cxn>
                <a:cxn ang="0">
                  <a:pos x="26" y="61"/>
                </a:cxn>
                <a:cxn ang="0">
                  <a:pos x="26" y="61"/>
                </a:cxn>
                <a:cxn ang="0">
                  <a:pos x="36" y="48"/>
                </a:cxn>
                <a:cxn ang="0">
                  <a:pos x="48" y="35"/>
                </a:cxn>
                <a:cxn ang="0">
                  <a:pos x="72" y="10"/>
                </a:cxn>
                <a:cxn ang="0">
                  <a:pos x="72" y="10"/>
                </a:cxn>
                <a:cxn ang="0">
                  <a:pos x="73" y="7"/>
                </a:cxn>
                <a:cxn ang="0">
                  <a:pos x="74" y="6"/>
                </a:cxn>
                <a:cxn ang="0">
                  <a:pos x="72" y="2"/>
                </a:cxn>
                <a:cxn ang="0">
                  <a:pos x="68" y="0"/>
                </a:cxn>
                <a:cxn ang="0">
                  <a:pos x="66" y="1"/>
                </a:cxn>
                <a:cxn ang="0">
                  <a:pos x="64" y="2"/>
                </a:cxn>
                <a:cxn ang="0">
                  <a:pos x="64" y="2"/>
                </a:cxn>
              </a:cxnLst>
              <a:rect l="0" t="0" r="r" b="b"/>
              <a:pathLst>
                <a:path w="74" h="87">
                  <a:moveTo>
                    <a:pt x="64" y="2"/>
                  </a:moveTo>
                  <a:lnTo>
                    <a:pt x="64" y="2"/>
                  </a:lnTo>
                  <a:lnTo>
                    <a:pt x="44" y="22"/>
                  </a:lnTo>
                  <a:lnTo>
                    <a:pt x="34" y="32"/>
                  </a:lnTo>
                  <a:lnTo>
                    <a:pt x="24" y="43"/>
                  </a:lnTo>
                  <a:lnTo>
                    <a:pt x="24" y="43"/>
                  </a:lnTo>
                  <a:lnTo>
                    <a:pt x="10" y="62"/>
                  </a:lnTo>
                  <a:lnTo>
                    <a:pt x="10" y="62"/>
                  </a:lnTo>
                  <a:lnTo>
                    <a:pt x="5" y="70"/>
                  </a:lnTo>
                  <a:lnTo>
                    <a:pt x="5" y="70"/>
                  </a:lnTo>
                  <a:lnTo>
                    <a:pt x="2" y="75"/>
                  </a:lnTo>
                  <a:lnTo>
                    <a:pt x="2" y="75"/>
                  </a:lnTo>
                  <a:lnTo>
                    <a:pt x="2" y="75"/>
                  </a:lnTo>
                  <a:lnTo>
                    <a:pt x="2" y="75"/>
                  </a:lnTo>
                  <a:lnTo>
                    <a:pt x="0" y="78"/>
                  </a:lnTo>
                  <a:lnTo>
                    <a:pt x="0" y="82"/>
                  </a:lnTo>
                  <a:lnTo>
                    <a:pt x="0" y="82"/>
                  </a:lnTo>
                  <a:lnTo>
                    <a:pt x="0" y="83"/>
                  </a:lnTo>
                  <a:lnTo>
                    <a:pt x="0" y="83"/>
                  </a:lnTo>
                  <a:lnTo>
                    <a:pt x="1" y="85"/>
                  </a:lnTo>
                  <a:lnTo>
                    <a:pt x="2" y="86"/>
                  </a:lnTo>
                  <a:lnTo>
                    <a:pt x="6" y="87"/>
                  </a:lnTo>
                  <a:lnTo>
                    <a:pt x="6" y="87"/>
                  </a:lnTo>
                  <a:lnTo>
                    <a:pt x="9" y="86"/>
                  </a:lnTo>
                  <a:lnTo>
                    <a:pt x="11" y="83"/>
                  </a:lnTo>
                  <a:lnTo>
                    <a:pt x="14" y="78"/>
                  </a:lnTo>
                  <a:lnTo>
                    <a:pt x="14" y="78"/>
                  </a:lnTo>
                  <a:lnTo>
                    <a:pt x="19" y="70"/>
                  </a:lnTo>
                  <a:lnTo>
                    <a:pt x="26" y="61"/>
                  </a:lnTo>
                  <a:lnTo>
                    <a:pt x="26" y="61"/>
                  </a:lnTo>
                  <a:lnTo>
                    <a:pt x="36" y="48"/>
                  </a:lnTo>
                  <a:lnTo>
                    <a:pt x="48" y="35"/>
                  </a:lnTo>
                  <a:lnTo>
                    <a:pt x="72" y="10"/>
                  </a:lnTo>
                  <a:lnTo>
                    <a:pt x="72" y="10"/>
                  </a:lnTo>
                  <a:lnTo>
                    <a:pt x="73" y="7"/>
                  </a:lnTo>
                  <a:lnTo>
                    <a:pt x="74" y="6"/>
                  </a:lnTo>
                  <a:lnTo>
                    <a:pt x="72" y="2"/>
                  </a:lnTo>
                  <a:lnTo>
                    <a:pt x="68" y="0"/>
                  </a:lnTo>
                  <a:lnTo>
                    <a:pt x="66" y="1"/>
                  </a:lnTo>
                  <a:lnTo>
                    <a:pt x="64" y="2"/>
                  </a:lnTo>
                  <a:lnTo>
                    <a:pt x="64"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8" name="Freeform 439"/>
            <p:cNvSpPr/>
            <p:nvPr/>
          </p:nvSpPr>
          <p:spPr bwMode="auto">
            <a:xfrm>
              <a:off x="6542088" y="1370013"/>
              <a:ext cx="17463" cy="30163"/>
            </a:xfrm>
            <a:custGeom>
              <a:avLst/>
              <a:gdLst/>
              <a:ahLst/>
              <a:cxnLst>
                <a:cxn ang="0">
                  <a:pos x="34" y="5"/>
                </a:cxn>
                <a:cxn ang="0">
                  <a:pos x="34" y="5"/>
                </a:cxn>
                <a:cxn ang="0">
                  <a:pos x="32" y="13"/>
                </a:cxn>
                <a:cxn ang="0">
                  <a:pos x="28" y="21"/>
                </a:cxn>
                <a:cxn ang="0">
                  <a:pos x="17" y="36"/>
                </a:cxn>
                <a:cxn ang="0">
                  <a:pos x="17" y="36"/>
                </a:cxn>
                <a:cxn ang="0">
                  <a:pos x="9" y="51"/>
                </a:cxn>
                <a:cxn ang="0">
                  <a:pos x="0" y="65"/>
                </a:cxn>
                <a:cxn ang="0">
                  <a:pos x="0" y="65"/>
                </a:cxn>
                <a:cxn ang="0">
                  <a:pos x="0" y="68"/>
                </a:cxn>
                <a:cxn ang="0">
                  <a:pos x="0" y="69"/>
                </a:cxn>
                <a:cxn ang="0">
                  <a:pos x="3" y="73"/>
                </a:cxn>
                <a:cxn ang="0">
                  <a:pos x="7" y="73"/>
                </a:cxn>
                <a:cxn ang="0">
                  <a:pos x="9" y="73"/>
                </a:cxn>
                <a:cxn ang="0">
                  <a:pos x="11" y="70"/>
                </a:cxn>
                <a:cxn ang="0">
                  <a:pos x="11" y="70"/>
                </a:cxn>
                <a:cxn ang="0">
                  <a:pos x="21" y="52"/>
                </a:cxn>
                <a:cxn ang="0">
                  <a:pos x="32" y="35"/>
                </a:cxn>
                <a:cxn ang="0">
                  <a:pos x="32" y="35"/>
                </a:cxn>
                <a:cxn ang="0">
                  <a:pos x="41" y="21"/>
                </a:cxn>
                <a:cxn ang="0">
                  <a:pos x="43" y="13"/>
                </a:cxn>
                <a:cxn ang="0">
                  <a:pos x="45" y="5"/>
                </a:cxn>
                <a:cxn ang="0">
                  <a:pos x="45" y="5"/>
                </a:cxn>
                <a:cxn ang="0">
                  <a:pos x="45" y="2"/>
                </a:cxn>
                <a:cxn ang="0">
                  <a:pos x="43" y="1"/>
                </a:cxn>
                <a:cxn ang="0">
                  <a:pos x="42" y="0"/>
                </a:cxn>
                <a:cxn ang="0">
                  <a:pos x="41" y="0"/>
                </a:cxn>
                <a:cxn ang="0">
                  <a:pos x="36" y="1"/>
                </a:cxn>
                <a:cxn ang="0">
                  <a:pos x="34" y="2"/>
                </a:cxn>
                <a:cxn ang="0">
                  <a:pos x="34" y="5"/>
                </a:cxn>
                <a:cxn ang="0">
                  <a:pos x="34" y="5"/>
                </a:cxn>
              </a:cxnLst>
              <a:rect l="0" t="0" r="r" b="b"/>
              <a:pathLst>
                <a:path w="45" h="73">
                  <a:moveTo>
                    <a:pt x="34" y="5"/>
                  </a:moveTo>
                  <a:lnTo>
                    <a:pt x="34" y="5"/>
                  </a:lnTo>
                  <a:lnTo>
                    <a:pt x="32" y="13"/>
                  </a:lnTo>
                  <a:lnTo>
                    <a:pt x="28" y="21"/>
                  </a:lnTo>
                  <a:lnTo>
                    <a:pt x="17" y="36"/>
                  </a:lnTo>
                  <a:lnTo>
                    <a:pt x="17" y="36"/>
                  </a:lnTo>
                  <a:lnTo>
                    <a:pt x="9" y="51"/>
                  </a:lnTo>
                  <a:lnTo>
                    <a:pt x="0" y="65"/>
                  </a:lnTo>
                  <a:lnTo>
                    <a:pt x="0" y="65"/>
                  </a:lnTo>
                  <a:lnTo>
                    <a:pt x="0" y="68"/>
                  </a:lnTo>
                  <a:lnTo>
                    <a:pt x="0" y="69"/>
                  </a:lnTo>
                  <a:lnTo>
                    <a:pt x="3" y="73"/>
                  </a:lnTo>
                  <a:lnTo>
                    <a:pt x="7" y="73"/>
                  </a:lnTo>
                  <a:lnTo>
                    <a:pt x="9" y="73"/>
                  </a:lnTo>
                  <a:lnTo>
                    <a:pt x="11" y="70"/>
                  </a:lnTo>
                  <a:lnTo>
                    <a:pt x="11" y="70"/>
                  </a:lnTo>
                  <a:lnTo>
                    <a:pt x="21" y="52"/>
                  </a:lnTo>
                  <a:lnTo>
                    <a:pt x="32" y="35"/>
                  </a:lnTo>
                  <a:lnTo>
                    <a:pt x="32" y="35"/>
                  </a:lnTo>
                  <a:lnTo>
                    <a:pt x="41" y="21"/>
                  </a:lnTo>
                  <a:lnTo>
                    <a:pt x="43" y="13"/>
                  </a:lnTo>
                  <a:lnTo>
                    <a:pt x="45" y="5"/>
                  </a:lnTo>
                  <a:lnTo>
                    <a:pt x="45" y="5"/>
                  </a:lnTo>
                  <a:lnTo>
                    <a:pt x="45" y="2"/>
                  </a:lnTo>
                  <a:lnTo>
                    <a:pt x="43" y="1"/>
                  </a:lnTo>
                  <a:lnTo>
                    <a:pt x="42" y="0"/>
                  </a:lnTo>
                  <a:lnTo>
                    <a:pt x="41" y="0"/>
                  </a:lnTo>
                  <a:lnTo>
                    <a:pt x="36" y="1"/>
                  </a:lnTo>
                  <a:lnTo>
                    <a:pt x="34" y="2"/>
                  </a:lnTo>
                  <a:lnTo>
                    <a:pt x="34" y="5"/>
                  </a:lnTo>
                  <a:lnTo>
                    <a:pt x="34"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69" name="Freeform 440"/>
            <p:cNvSpPr/>
            <p:nvPr/>
          </p:nvSpPr>
          <p:spPr bwMode="auto">
            <a:xfrm>
              <a:off x="6562726" y="1368425"/>
              <a:ext cx="23813" cy="28575"/>
            </a:xfrm>
            <a:custGeom>
              <a:avLst/>
              <a:gdLst/>
              <a:ahLst/>
              <a:cxnLst>
                <a:cxn ang="0">
                  <a:pos x="53" y="2"/>
                </a:cxn>
                <a:cxn ang="0">
                  <a:pos x="53" y="2"/>
                </a:cxn>
                <a:cxn ang="0">
                  <a:pos x="42" y="12"/>
                </a:cxn>
                <a:cxn ang="0">
                  <a:pos x="42" y="12"/>
                </a:cxn>
                <a:cxn ang="0">
                  <a:pos x="38" y="15"/>
                </a:cxn>
                <a:cxn ang="0">
                  <a:pos x="34" y="20"/>
                </a:cxn>
                <a:cxn ang="0">
                  <a:pos x="28" y="28"/>
                </a:cxn>
                <a:cxn ang="0">
                  <a:pos x="28" y="28"/>
                </a:cxn>
                <a:cxn ang="0">
                  <a:pos x="21" y="37"/>
                </a:cxn>
                <a:cxn ang="0">
                  <a:pos x="15" y="46"/>
                </a:cxn>
                <a:cxn ang="0">
                  <a:pos x="8" y="57"/>
                </a:cxn>
                <a:cxn ang="0">
                  <a:pos x="2" y="64"/>
                </a:cxn>
                <a:cxn ang="0">
                  <a:pos x="2" y="64"/>
                </a:cxn>
                <a:cxn ang="0">
                  <a:pos x="0" y="67"/>
                </a:cxn>
                <a:cxn ang="0">
                  <a:pos x="0" y="70"/>
                </a:cxn>
                <a:cxn ang="0">
                  <a:pos x="2" y="74"/>
                </a:cxn>
                <a:cxn ang="0">
                  <a:pos x="5" y="75"/>
                </a:cxn>
                <a:cxn ang="0">
                  <a:pos x="8" y="75"/>
                </a:cxn>
                <a:cxn ang="0">
                  <a:pos x="9" y="74"/>
                </a:cxn>
                <a:cxn ang="0">
                  <a:pos x="9" y="74"/>
                </a:cxn>
                <a:cxn ang="0">
                  <a:pos x="16" y="66"/>
                </a:cxn>
                <a:cxn ang="0">
                  <a:pos x="21" y="58"/>
                </a:cxn>
                <a:cxn ang="0">
                  <a:pos x="32" y="41"/>
                </a:cxn>
                <a:cxn ang="0">
                  <a:pos x="32" y="41"/>
                </a:cxn>
                <a:cxn ang="0">
                  <a:pos x="38" y="32"/>
                </a:cxn>
                <a:cxn ang="0">
                  <a:pos x="46" y="25"/>
                </a:cxn>
                <a:cxn ang="0">
                  <a:pos x="62" y="11"/>
                </a:cxn>
                <a:cxn ang="0">
                  <a:pos x="62" y="11"/>
                </a:cxn>
                <a:cxn ang="0">
                  <a:pos x="63" y="8"/>
                </a:cxn>
                <a:cxn ang="0">
                  <a:pos x="63" y="7"/>
                </a:cxn>
                <a:cxn ang="0">
                  <a:pos x="62" y="3"/>
                </a:cxn>
                <a:cxn ang="0">
                  <a:pos x="58" y="0"/>
                </a:cxn>
                <a:cxn ang="0">
                  <a:pos x="55" y="0"/>
                </a:cxn>
                <a:cxn ang="0">
                  <a:pos x="53" y="2"/>
                </a:cxn>
                <a:cxn ang="0">
                  <a:pos x="53" y="2"/>
                </a:cxn>
              </a:cxnLst>
              <a:rect l="0" t="0" r="r" b="b"/>
              <a:pathLst>
                <a:path w="63" h="75">
                  <a:moveTo>
                    <a:pt x="53" y="2"/>
                  </a:moveTo>
                  <a:lnTo>
                    <a:pt x="53" y="2"/>
                  </a:lnTo>
                  <a:lnTo>
                    <a:pt x="42" y="12"/>
                  </a:lnTo>
                  <a:lnTo>
                    <a:pt x="42" y="12"/>
                  </a:lnTo>
                  <a:lnTo>
                    <a:pt x="38" y="15"/>
                  </a:lnTo>
                  <a:lnTo>
                    <a:pt x="34" y="20"/>
                  </a:lnTo>
                  <a:lnTo>
                    <a:pt x="28" y="28"/>
                  </a:lnTo>
                  <a:lnTo>
                    <a:pt x="28" y="28"/>
                  </a:lnTo>
                  <a:lnTo>
                    <a:pt x="21" y="37"/>
                  </a:lnTo>
                  <a:lnTo>
                    <a:pt x="15" y="46"/>
                  </a:lnTo>
                  <a:lnTo>
                    <a:pt x="8" y="57"/>
                  </a:lnTo>
                  <a:lnTo>
                    <a:pt x="2" y="64"/>
                  </a:lnTo>
                  <a:lnTo>
                    <a:pt x="2" y="64"/>
                  </a:lnTo>
                  <a:lnTo>
                    <a:pt x="0" y="67"/>
                  </a:lnTo>
                  <a:lnTo>
                    <a:pt x="0" y="70"/>
                  </a:lnTo>
                  <a:lnTo>
                    <a:pt x="2" y="74"/>
                  </a:lnTo>
                  <a:lnTo>
                    <a:pt x="5" y="75"/>
                  </a:lnTo>
                  <a:lnTo>
                    <a:pt x="8" y="75"/>
                  </a:lnTo>
                  <a:lnTo>
                    <a:pt x="9" y="74"/>
                  </a:lnTo>
                  <a:lnTo>
                    <a:pt x="9" y="74"/>
                  </a:lnTo>
                  <a:lnTo>
                    <a:pt x="16" y="66"/>
                  </a:lnTo>
                  <a:lnTo>
                    <a:pt x="21" y="58"/>
                  </a:lnTo>
                  <a:lnTo>
                    <a:pt x="32" y="41"/>
                  </a:lnTo>
                  <a:lnTo>
                    <a:pt x="32" y="41"/>
                  </a:lnTo>
                  <a:lnTo>
                    <a:pt x="38" y="32"/>
                  </a:lnTo>
                  <a:lnTo>
                    <a:pt x="46" y="25"/>
                  </a:lnTo>
                  <a:lnTo>
                    <a:pt x="62" y="11"/>
                  </a:lnTo>
                  <a:lnTo>
                    <a:pt x="62" y="11"/>
                  </a:lnTo>
                  <a:lnTo>
                    <a:pt x="63" y="8"/>
                  </a:lnTo>
                  <a:lnTo>
                    <a:pt x="63" y="7"/>
                  </a:lnTo>
                  <a:lnTo>
                    <a:pt x="62" y="3"/>
                  </a:lnTo>
                  <a:lnTo>
                    <a:pt x="58" y="0"/>
                  </a:lnTo>
                  <a:lnTo>
                    <a:pt x="55" y="0"/>
                  </a:lnTo>
                  <a:lnTo>
                    <a:pt x="53" y="2"/>
                  </a:lnTo>
                  <a:lnTo>
                    <a:pt x="5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0" name="Freeform 441"/>
            <p:cNvSpPr/>
            <p:nvPr/>
          </p:nvSpPr>
          <p:spPr bwMode="auto">
            <a:xfrm>
              <a:off x="6650038" y="1374775"/>
              <a:ext cx="20638" cy="25400"/>
            </a:xfrm>
            <a:custGeom>
              <a:avLst/>
              <a:gdLst/>
              <a:ahLst/>
              <a:cxnLst>
                <a:cxn ang="0">
                  <a:pos x="40" y="4"/>
                </a:cxn>
                <a:cxn ang="0">
                  <a:pos x="40" y="4"/>
                </a:cxn>
                <a:cxn ang="0">
                  <a:pos x="39" y="8"/>
                </a:cxn>
                <a:cxn ang="0">
                  <a:pos x="36" y="11"/>
                </a:cxn>
                <a:cxn ang="0">
                  <a:pos x="31" y="16"/>
                </a:cxn>
                <a:cxn ang="0">
                  <a:pos x="18" y="25"/>
                </a:cxn>
                <a:cxn ang="0">
                  <a:pos x="18" y="25"/>
                </a:cxn>
                <a:cxn ang="0">
                  <a:pos x="15" y="29"/>
                </a:cxn>
                <a:cxn ang="0">
                  <a:pos x="13" y="33"/>
                </a:cxn>
                <a:cxn ang="0">
                  <a:pos x="7" y="42"/>
                </a:cxn>
                <a:cxn ang="0">
                  <a:pos x="7" y="42"/>
                </a:cxn>
                <a:cxn ang="0">
                  <a:pos x="2" y="49"/>
                </a:cxn>
                <a:cxn ang="0">
                  <a:pos x="1" y="53"/>
                </a:cxn>
                <a:cxn ang="0">
                  <a:pos x="0" y="57"/>
                </a:cxn>
                <a:cxn ang="0">
                  <a:pos x="0" y="57"/>
                </a:cxn>
                <a:cxn ang="0">
                  <a:pos x="0" y="59"/>
                </a:cxn>
                <a:cxn ang="0">
                  <a:pos x="1" y="60"/>
                </a:cxn>
                <a:cxn ang="0">
                  <a:pos x="5" y="63"/>
                </a:cxn>
                <a:cxn ang="0">
                  <a:pos x="6" y="63"/>
                </a:cxn>
                <a:cxn ang="0">
                  <a:pos x="9" y="63"/>
                </a:cxn>
                <a:cxn ang="0">
                  <a:pos x="10" y="62"/>
                </a:cxn>
                <a:cxn ang="0">
                  <a:pos x="11" y="59"/>
                </a:cxn>
                <a:cxn ang="0">
                  <a:pos x="11" y="59"/>
                </a:cxn>
                <a:cxn ang="0">
                  <a:pos x="13" y="55"/>
                </a:cxn>
                <a:cxn ang="0">
                  <a:pos x="15" y="51"/>
                </a:cxn>
                <a:cxn ang="0">
                  <a:pos x="21" y="43"/>
                </a:cxn>
                <a:cxn ang="0">
                  <a:pos x="21" y="43"/>
                </a:cxn>
                <a:cxn ang="0">
                  <a:pos x="26" y="36"/>
                </a:cxn>
                <a:cxn ang="0">
                  <a:pos x="32" y="28"/>
                </a:cxn>
                <a:cxn ang="0">
                  <a:pos x="32" y="28"/>
                </a:cxn>
                <a:cxn ang="0">
                  <a:pos x="44" y="20"/>
                </a:cxn>
                <a:cxn ang="0">
                  <a:pos x="48" y="13"/>
                </a:cxn>
                <a:cxn ang="0">
                  <a:pos x="51" y="8"/>
                </a:cxn>
                <a:cxn ang="0">
                  <a:pos x="51" y="8"/>
                </a:cxn>
                <a:cxn ang="0">
                  <a:pos x="51" y="6"/>
                </a:cxn>
                <a:cxn ang="0">
                  <a:pos x="49" y="3"/>
                </a:cxn>
                <a:cxn ang="0">
                  <a:pos x="47" y="0"/>
                </a:cxn>
                <a:cxn ang="0">
                  <a:pos x="44" y="0"/>
                </a:cxn>
                <a:cxn ang="0">
                  <a:pos x="43" y="2"/>
                </a:cxn>
                <a:cxn ang="0">
                  <a:pos x="40" y="3"/>
                </a:cxn>
                <a:cxn ang="0">
                  <a:pos x="40" y="4"/>
                </a:cxn>
                <a:cxn ang="0">
                  <a:pos x="40" y="4"/>
                </a:cxn>
              </a:cxnLst>
              <a:rect l="0" t="0" r="r" b="b"/>
              <a:pathLst>
                <a:path w="51" h="63">
                  <a:moveTo>
                    <a:pt x="40" y="4"/>
                  </a:moveTo>
                  <a:lnTo>
                    <a:pt x="40" y="4"/>
                  </a:lnTo>
                  <a:lnTo>
                    <a:pt x="39" y="8"/>
                  </a:lnTo>
                  <a:lnTo>
                    <a:pt x="36" y="11"/>
                  </a:lnTo>
                  <a:lnTo>
                    <a:pt x="31" y="16"/>
                  </a:lnTo>
                  <a:lnTo>
                    <a:pt x="18" y="25"/>
                  </a:lnTo>
                  <a:lnTo>
                    <a:pt x="18" y="25"/>
                  </a:lnTo>
                  <a:lnTo>
                    <a:pt x="15" y="29"/>
                  </a:lnTo>
                  <a:lnTo>
                    <a:pt x="13" y="33"/>
                  </a:lnTo>
                  <a:lnTo>
                    <a:pt x="7" y="42"/>
                  </a:lnTo>
                  <a:lnTo>
                    <a:pt x="7" y="42"/>
                  </a:lnTo>
                  <a:lnTo>
                    <a:pt x="2" y="49"/>
                  </a:lnTo>
                  <a:lnTo>
                    <a:pt x="1" y="53"/>
                  </a:lnTo>
                  <a:lnTo>
                    <a:pt x="0" y="57"/>
                  </a:lnTo>
                  <a:lnTo>
                    <a:pt x="0" y="57"/>
                  </a:lnTo>
                  <a:lnTo>
                    <a:pt x="0" y="59"/>
                  </a:lnTo>
                  <a:lnTo>
                    <a:pt x="1" y="60"/>
                  </a:lnTo>
                  <a:lnTo>
                    <a:pt x="5" y="63"/>
                  </a:lnTo>
                  <a:lnTo>
                    <a:pt x="6" y="63"/>
                  </a:lnTo>
                  <a:lnTo>
                    <a:pt x="9" y="63"/>
                  </a:lnTo>
                  <a:lnTo>
                    <a:pt x="10" y="62"/>
                  </a:lnTo>
                  <a:lnTo>
                    <a:pt x="11" y="59"/>
                  </a:lnTo>
                  <a:lnTo>
                    <a:pt x="11" y="59"/>
                  </a:lnTo>
                  <a:lnTo>
                    <a:pt x="13" y="55"/>
                  </a:lnTo>
                  <a:lnTo>
                    <a:pt x="15" y="51"/>
                  </a:lnTo>
                  <a:lnTo>
                    <a:pt x="21" y="43"/>
                  </a:lnTo>
                  <a:lnTo>
                    <a:pt x="21" y="43"/>
                  </a:lnTo>
                  <a:lnTo>
                    <a:pt x="26" y="36"/>
                  </a:lnTo>
                  <a:lnTo>
                    <a:pt x="32" y="28"/>
                  </a:lnTo>
                  <a:lnTo>
                    <a:pt x="32" y="28"/>
                  </a:lnTo>
                  <a:lnTo>
                    <a:pt x="44" y="20"/>
                  </a:lnTo>
                  <a:lnTo>
                    <a:pt x="48" y="13"/>
                  </a:lnTo>
                  <a:lnTo>
                    <a:pt x="51" y="8"/>
                  </a:lnTo>
                  <a:lnTo>
                    <a:pt x="51" y="8"/>
                  </a:lnTo>
                  <a:lnTo>
                    <a:pt x="51" y="6"/>
                  </a:lnTo>
                  <a:lnTo>
                    <a:pt x="49" y="3"/>
                  </a:lnTo>
                  <a:lnTo>
                    <a:pt x="47" y="0"/>
                  </a:lnTo>
                  <a:lnTo>
                    <a:pt x="44" y="0"/>
                  </a:lnTo>
                  <a:lnTo>
                    <a:pt x="43" y="2"/>
                  </a:lnTo>
                  <a:lnTo>
                    <a:pt x="40" y="3"/>
                  </a:lnTo>
                  <a:lnTo>
                    <a:pt x="40" y="4"/>
                  </a:lnTo>
                  <a:lnTo>
                    <a:pt x="40"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1" name="Freeform 442"/>
            <p:cNvSpPr/>
            <p:nvPr/>
          </p:nvSpPr>
          <p:spPr bwMode="auto">
            <a:xfrm>
              <a:off x="6678613" y="1373188"/>
              <a:ext cx="22225" cy="28575"/>
            </a:xfrm>
            <a:custGeom>
              <a:avLst/>
              <a:gdLst/>
              <a:ahLst/>
              <a:cxnLst>
                <a:cxn ang="0">
                  <a:pos x="47" y="1"/>
                </a:cxn>
                <a:cxn ang="0">
                  <a:pos x="47" y="1"/>
                </a:cxn>
                <a:cxn ang="0">
                  <a:pos x="40" y="9"/>
                </a:cxn>
                <a:cxn ang="0">
                  <a:pos x="34" y="17"/>
                </a:cxn>
                <a:cxn ang="0">
                  <a:pos x="23" y="33"/>
                </a:cxn>
                <a:cxn ang="0">
                  <a:pos x="13" y="50"/>
                </a:cxn>
                <a:cxn ang="0">
                  <a:pos x="8" y="58"/>
                </a:cxn>
                <a:cxn ang="0">
                  <a:pos x="1" y="64"/>
                </a:cxn>
                <a:cxn ang="0">
                  <a:pos x="1" y="64"/>
                </a:cxn>
                <a:cxn ang="0">
                  <a:pos x="0" y="67"/>
                </a:cxn>
                <a:cxn ang="0">
                  <a:pos x="0" y="68"/>
                </a:cxn>
                <a:cxn ang="0">
                  <a:pos x="1" y="72"/>
                </a:cxn>
                <a:cxn ang="0">
                  <a:pos x="5" y="75"/>
                </a:cxn>
                <a:cxn ang="0">
                  <a:pos x="6" y="73"/>
                </a:cxn>
                <a:cxn ang="0">
                  <a:pos x="9" y="72"/>
                </a:cxn>
                <a:cxn ang="0">
                  <a:pos x="9" y="72"/>
                </a:cxn>
                <a:cxn ang="0">
                  <a:pos x="16" y="65"/>
                </a:cxn>
                <a:cxn ang="0">
                  <a:pos x="21" y="58"/>
                </a:cxn>
                <a:cxn ang="0">
                  <a:pos x="31" y="41"/>
                </a:cxn>
                <a:cxn ang="0">
                  <a:pos x="42" y="25"/>
                </a:cxn>
                <a:cxn ang="0">
                  <a:pos x="48" y="17"/>
                </a:cxn>
                <a:cxn ang="0">
                  <a:pos x="55" y="9"/>
                </a:cxn>
                <a:cxn ang="0">
                  <a:pos x="55" y="9"/>
                </a:cxn>
                <a:cxn ang="0">
                  <a:pos x="56" y="8"/>
                </a:cxn>
                <a:cxn ang="0">
                  <a:pos x="56" y="5"/>
                </a:cxn>
                <a:cxn ang="0">
                  <a:pos x="55" y="1"/>
                </a:cxn>
                <a:cxn ang="0">
                  <a:pos x="51" y="0"/>
                </a:cxn>
                <a:cxn ang="0">
                  <a:pos x="48" y="0"/>
                </a:cxn>
                <a:cxn ang="0">
                  <a:pos x="47" y="1"/>
                </a:cxn>
                <a:cxn ang="0">
                  <a:pos x="47" y="1"/>
                </a:cxn>
              </a:cxnLst>
              <a:rect l="0" t="0" r="r" b="b"/>
              <a:pathLst>
                <a:path w="56" h="75">
                  <a:moveTo>
                    <a:pt x="47" y="1"/>
                  </a:moveTo>
                  <a:lnTo>
                    <a:pt x="47" y="1"/>
                  </a:lnTo>
                  <a:lnTo>
                    <a:pt x="40" y="9"/>
                  </a:lnTo>
                  <a:lnTo>
                    <a:pt x="34" y="17"/>
                  </a:lnTo>
                  <a:lnTo>
                    <a:pt x="23" y="33"/>
                  </a:lnTo>
                  <a:lnTo>
                    <a:pt x="13" y="50"/>
                  </a:lnTo>
                  <a:lnTo>
                    <a:pt x="8" y="58"/>
                  </a:lnTo>
                  <a:lnTo>
                    <a:pt x="1" y="64"/>
                  </a:lnTo>
                  <a:lnTo>
                    <a:pt x="1" y="64"/>
                  </a:lnTo>
                  <a:lnTo>
                    <a:pt x="0" y="67"/>
                  </a:lnTo>
                  <a:lnTo>
                    <a:pt x="0" y="68"/>
                  </a:lnTo>
                  <a:lnTo>
                    <a:pt x="1" y="72"/>
                  </a:lnTo>
                  <a:lnTo>
                    <a:pt x="5" y="75"/>
                  </a:lnTo>
                  <a:lnTo>
                    <a:pt x="6" y="73"/>
                  </a:lnTo>
                  <a:lnTo>
                    <a:pt x="9" y="72"/>
                  </a:lnTo>
                  <a:lnTo>
                    <a:pt x="9" y="72"/>
                  </a:lnTo>
                  <a:lnTo>
                    <a:pt x="16" y="65"/>
                  </a:lnTo>
                  <a:lnTo>
                    <a:pt x="21" y="58"/>
                  </a:lnTo>
                  <a:lnTo>
                    <a:pt x="31" y="41"/>
                  </a:lnTo>
                  <a:lnTo>
                    <a:pt x="42" y="25"/>
                  </a:lnTo>
                  <a:lnTo>
                    <a:pt x="48" y="17"/>
                  </a:lnTo>
                  <a:lnTo>
                    <a:pt x="55" y="9"/>
                  </a:lnTo>
                  <a:lnTo>
                    <a:pt x="55" y="9"/>
                  </a:lnTo>
                  <a:lnTo>
                    <a:pt x="56" y="8"/>
                  </a:lnTo>
                  <a:lnTo>
                    <a:pt x="56" y="5"/>
                  </a:lnTo>
                  <a:lnTo>
                    <a:pt x="55" y="1"/>
                  </a:lnTo>
                  <a:lnTo>
                    <a:pt x="51" y="0"/>
                  </a:lnTo>
                  <a:lnTo>
                    <a:pt x="48" y="0"/>
                  </a:lnTo>
                  <a:lnTo>
                    <a:pt x="47" y="1"/>
                  </a:lnTo>
                  <a:lnTo>
                    <a:pt x="4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2" name="Freeform 443"/>
            <p:cNvSpPr/>
            <p:nvPr/>
          </p:nvSpPr>
          <p:spPr bwMode="auto">
            <a:xfrm>
              <a:off x="6702426" y="1374775"/>
              <a:ext cx="19050" cy="25400"/>
            </a:xfrm>
            <a:custGeom>
              <a:avLst/>
              <a:gdLst/>
              <a:ahLst/>
              <a:cxnLst>
                <a:cxn ang="0">
                  <a:pos x="36" y="3"/>
                </a:cxn>
                <a:cxn ang="0">
                  <a:pos x="2" y="55"/>
                </a:cxn>
                <a:cxn ang="0">
                  <a:pos x="2" y="55"/>
                </a:cxn>
                <a:cxn ang="0">
                  <a:pos x="0" y="57"/>
                </a:cxn>
                <a:cxn ang="0">
                  <a:pos x="0" y="59"/>
                </a:cxn>
                <a:cxn ang="0">
                  <a:pos x="3" y="62"/>
                </a:cxn>
                <a:cxn ang="0">
                  <a:pos x="8" y="63"/>
                </a:cxn>
                <a:cxn ang="0">
                  <a:pos x="10" y="62"/>
                </a:cxn>
                <a:cxn ang="0">
                  <a:pos x="12" y="60"/>
                </a:cxn>
                <a:cxn ang="0">
                  <a:pos x="46" y="9"/>
                </a:cxn>
                <a:cxn ang="0">
                  <a:pos x="46" y="9"/>
                </a:cxn>
                <a:cxn ang="0">
                  <a:pos x="46" y="7"/>
                </a:cxn>
                <a:cxn ang="0">
                  <a:pos x="46" y="4"/>
                </a:cxn>
                <a:cxn ang="0">
                  <a:pos x="46" y="3"/>
                </a:cxn>
                <a:cxn ang="0">
                  <a:pos x="44" y="2"/>
                </a:cxn>
                <a:cxn ang="0">
                  <a:pos x="40" y="0"/>
                </a:cxn>
                <a:cxn ang="0">
                  <a:pos x="38" y="2"/>
                </a:cxn>
                <a:cxn ang="0">
                  <a:pos x="36" y="3"/>
                </a:cxn>
                <a:cxn ang="0">
                  <a:pos x="36" y="3"/>
                </a:cxn>
              </a:cxnLst>
              <a:rect l="0" t="0" r="r" b="b"/>
              <a:pathLst>
                <a:path w="46" h="63">
                  <a:moveTo>
                    <a:pt x="36" y="3"/>
                  </a:moveTo>
                  <a:lnTo>
                    <a:pt x="2" y="55"/>
                  </a:lnTo>
                  <a:lnTo>
                    <a:pt x="2" y="55"/>
                  </a:lnTo>
                  <a:lnTo>
                    <a:pt x="0" y="57"/>
                  </a:lnTo>
                  <a:lnTo>
                    <a:pt x="0" y="59"/>
                  </a:lnTo>
                  <a:lnTo>
                    <a:pt x="3" y="62"/>
                  </a:lnTo>
                  <a:lnTo>
                    <a:pt x="8" y="63"/>
                  </a:lnTo>
                  <a:lnTo>
                    <a:pt x="10" y="62"/>
                  </a:lnTo>
                  <a:lnTo>
                    <a:pt x="12" y="60"/>
                  </a:lnTo>
                  <a:lnTo>
                    <a:pt x="46" y="9"/>
                  </a:lnTo>
                  <a:lnTo>
                    <a:pt x="46" y="9"/>
                  </a:lnTo>
                  <a:lnTo>
                    <a:pt x="46" y="7"/>
                  </a:lnTo>
                  <a:lnTo>
                    <a:pt x="46" y="4"/>
                  </a:lnTo>
                  <a:lnTo>
                    <a:pt x="46" y="3"/>
                  </a:lnTo>
                  <a:lnTo>
                    <a:pt x="44" y="2"/>
                  </a:lnTo>
                  <a:lnTo>
                    <a:pt x="40" y="0"/>
                  </a:lnTo>
                  <a:lnTo>
                    <a:pt x="38" y="2"/>
                  </a:lnTo>
                  <a:lnTo>
                    <a:pt x="36" y="3"/>
                  </a:lnTo>
                  <a:lnTo>
                    <a:pt x="36"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3" name="Freeform 444"/>
            <p:cNvSpPr/>
            <p:nvPr/>
          </p:nvSpPr>
          <p:spPr bwMode="auto">
            <a:xfrm>
              <a:off x="6737351" y="1374775"/>
              <a:ext cx="22225" cy="30163"/>
            </a:xfrm>
            <a:custGeom>
              <a:avLst/>
              <a:gdLst/>
              <a:ahLst/>
              <a:cxnLst>
                <a:cxn ang="0">
                  <a:pos x="47" y="3"/>
                </a:cxn>
                <a:cxn ang="0">
                  <a:pos x="47" y="3"/>
                </a:cxn>
                <a:cxn ang="0">
                  <a:pos x="32" y="16"/>
                </a:cxn>
                <a:cxn ang="0">
                  <a:pos x="17" y="32"/>
                </a:cxn>
                <a:cxn ang="0">
                  <a:pos x="10" y="41"/>
                </a:cxn>
                <a:cxn ang="0">
                  <a:pos x="5" y="49"/>
                </a:cxn>
                <a:cxn ang="0">
                  <a:pos x="1" y="59"/>
                </a:cxn>
                <a:cxn ang="0">
                  <a:pos x="0" y="70"/>
                </a:cxn>
                <a:cxn ang="0">
                  <a:pos x="0" y="70"/>
                </a:cxn>
                <a:cxn ang="0">
                  <a:pos x="0" y="71"/>
                </a:cxn>
                <a:cxn ang="0">
                  <a:pos x="1" y="74"/>
                </a:cxn>
                <a:cxn ang="0">
                  <a:pos x="5" y="75"/>
                </a:cxn>
                <a:cxn ang="0">
                  <a:pos x="9" y="74"/>
                </a:cxn>
                <a:cxn ang="0">
                  <a:pos x="10" y="71"/>
                </a:cxn>
                <a:cxn ang="0">
                  <a:pos x="12" y="70"/>
                </a:cxn>
                <a:cxn ang="0">
                  <a:pos x="12" y="70"/>
                </a:cxn>
                <a:cxn ang="0">
                  <a:pos x="13" y="60"/>
                </a:cxn>
                <a:cxn ang="0">
                  <a:pos x="17" y="51"/>
                </a:cxn>
                <a:cxn ang="0">
                  <a:pos x="22" y="43"/>
                </a:cxn>
                <a:cxn ang="0">
                  <a:pos x="27" y="37"/>
                </a:cxn>
                <a:cxn ang="0">
                  <a:pos x="42" y="23"/>
                </a:cxn>
                <a:cxn ang="0">
                  <a:pos x="55" y="11"/>
                </a:cxn>
                <a:cxn ang="0">
                  <a:pos x="55" y="11"/>
                </a:cxn>
                <a:cxn ang="0">
                  <a:pos x="56" y="8"/>
                </a:cxn>
                <a:cxn ang="0">
                  <a:pos x="57" y="7"/>
                </a:cxn>
                <a:cxn ang="0">
                  <a:pos x="55" y="3"/>
                </a:cxn>
                <a:cxn ang="0">
                  <a:pos x="51" y="0"/>
                </a:cxn>
                <a:cxn ang="0">
                  <a:pos x="49" y="0"/>
                </a:cxn>
                <a:cxn ang="0">
                  <a:pos x="47" y="3"/>
                </a:cxn>
                <a:cxn ang="0">
                  <a:pos x="47" y="3"/>
                </a:cxn>
              </a:cxnLst>
              <a:rect l="0" t="0" r="r" b="b"/>
              <a:pathLst>
                <a:path w="57" h="75">
                  <a:moveTo>
                    <a:pt x="47" y="3"/>
                  </a:moveTo>
                  <a:lnTo>
                    <a:pt x="47" y="3"/>
                  </a:lnTo>
                  <a:lnTo>
                    <a:pt x="32" y="16"/>
                  </a:lnTo>
                  <a:lnTo>
                    <a:pt x="17" y="32"/>
                  </a:lnTo>
                  <a:lnTo>
                    <a:pt x="10" y="41"/>
                  </a:lnTo>
                  <a:lnTo>
                    <a:pt x="5" y="49"/>
                  </a:lnTo>
                  <a:lnTo>
                    <a:pt x="1" y="59"/>
                  </a:lnTo>
                  <a:lnTo>
                    <a:pt x="0" y="70"/>
                  </a:lnTo>
                  <a:lnTo>
                    <a:pt x="0" y="70"/>
                  </a:lnTo>
                  <a:lnTo>
                    <a:pt x="0" y="71"/>
                  </a:lnTo>
                  <a:lnTo>
                    <a:pt x="1" y="74"/>
                  </a:lnTo>
                  <a:lnTo>
                    <a:pt x="5" y="75"/>
                  </a:lnTo>
                  <a:lnTo>
                    <a:pt x="9" y="74"/>
                  </a:lnTo>
                  <a:lnTo>
                    <a:pt x="10" y="71"/>
                  </a:lnTo>
                  <a:lnTo>
                    <a:pt x="12" y="70"/>
                  </a:lnTo>
                  <a:lnTo>
                    <a:pt x="12" y="70"/>
                  </a:lnTo>
                  <a:lnTo>
                    <a:pt x="13" y="60"/>
                  </a:lnTo>
                  <a:lnTo>
                    <a:pt x="17" y="51"/>
                  </a:lnTo>
                  <a:lnTo>
                    <a:pt x="22" y="43"/>
                  </a:lnTo>
                  <a:lnTo>
                    <a:pt x="27" y="37"/>
                  </a:lnTo>
                  <a:lnTo>
                    <a:pt x="42" y="23"/>
                  </a:lnTo>
                  <a:lnTo>
                    <a:pt x="55" y="11"/>
                  </a:lnTo>
                  <a:lnTo>
                    <a:pt x="55" y="11"/>
                  </a:lnTo>
                  <a:lnTo>
                    <a:pt x="56" y="8"/>
                  </a:lnTo>
                  <a:lnTo>
                    <a:pt x="57" y="7"/>
                  </a:lnTo>
                  <a:lnTo>
                    <a:pt x="55" y="3"/>
                  </a:lnTo>
                  <a:lnTo>
                    <a:pt x="51" y="0"/>
                  </a:lnTo>
                  <a:lnTo>
                    <a:pt x="49" y="0"/>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4" name="Freeform 445"/>
            <p:cNvSpPr/>
            <p:nvPr/>
          </p:nvSpPr>
          <p:spPr bwMode="auto">
            <a:xfrm>
              <a:off x="6764338" y="1374775"/>
              <a:ext cx="12700" cy="19050"/>
            </a:xfrm>
            <a:custGeom>
              <a:avLst/>
              <a:gdLst/>
              <a:ahLst/>
              <a:cxnLst>
                <a:cxn ang="0">
                  <a:pos x="25" y="3"/>
                </a:cxn>
                <a:cxn ang="0">
                  <a:pos x="25" y="3"/>
                </a:cxn>
                <a:cxn ang="0">
                  <a:pos x="18" y="11"/>
                </a:cxn>
                <a:cxn ang="0">
                  <a:pos x="12" y="19"/>
                </a:cxn>
                <a:cxn ang="0">
                  <a:pos x="1" y="38"/>
                </a:cxn>
                <a:cxn ang="0">
                  <a:pos x="1" y="38"/>
                </a:cxn>
                <a:cxn ang="0">
                  <a:pos x="0" y="40"/>
                </a:cxn>
                <a:cxn ang="0">
                  <a:pos x="1" y="42"/>
                </a:cxn>
                <a:cxn ang="0">
                  <a:pos x="4" y="46"/>
                </a:cxn>
                <a:cxn ang="0">
                  <a:pos x="8" y="46"/>
                </a:cxn>
                <a:cxn ang="0">
                  <a:pos x="9" y="45"/>
                </a:cxn>
                <a:cxn ang="0">
                  <a:pos x="10" y="43"/>
                </a:cxn>
                <a:cxn ang="0">
                  <a:pos x="10" y="43"/>
                </a:cxn>
                <a:cxn ang="0">
                  <a:pos x="21" y="26"/>
                </a:cxn>
                <a:cxn ang="0">
                  <a:pos x="26" y="19"/>
                </a:cxn>
                <a:cxn ang="0">
                  <a:pos x="32" y="11"/>
                </a:cxn>
                <a:cxn ang="0">
                  <a:pos x="32" y="11"/>
                </a:cxn>
                <a:cxn ang="0">
                  <a:pos x="34" y="8"/>
                </a:cxn>
                <a:cxn ang="0">
                  <a:pos x="34" y="6"/>
                </a:cxn>
                <a:cxn ang="0">
                  <a:pos x="32" y="3"/>
                </a:cxn>
                <a:cxn ang="0">
                  <a:pos x="29" y="0"/>
                </a:cxn>
                <a:cxn ang="0">
                  <a:pos x="27" y="0"/>
                </a:cxn>
                <a:cxn ang="0">
                  <a:pos x="25" y="3"/>
                </a:cxn>
                <a:cxn ang="0">
                  <a:pos x="25" y="3"/>
                </a:cxn>
              </a:cxnLst>
              <a:rect l="0" t="0" r="r" b="b"/>
              <a:pathLst>
                <a:path w="34" h="46">
                  <a:moveTo>
                    <a:pt x="25" y="3"/>
                  </a:moveTo>
                  <a:lnTo>
                    <a:pt x="25" y="3"/>
                  </a:lnTo>
                  <a:lnTo>
                    <a:pt x="18" y="11"/>
                  </a:lnTo>
                  <a:lnTo>
                    <a:pt x="12" y="19"/>
                  </a:lnTo>
                  <a:lnTo>
                    <a:pt x="1" y="38"/>
                  </a:lnTo>
                  <a:lnTo>
                    <a:pt x="1" y="38"/>
                  </a:lnTo>
                  <a:lnTo>
                    <a:pt x="0" y="40"/>
                  </a:lnTo>
                  <a:lnTo>
                    <a:pt x="1" y="42"/>
                  </a:lnTo>
                  <a:lnTo>
                    <a:pt x="4" y="46"/>
                  </a:lnTo>
                  <a:lnTo>
                    <a:pt x="8" y="46"/>
                  </a:lnTo>
                  <a:lnTo>
                    <a:pt x="9" y="45"/>
                  </a:lnTo>
                  <a:lnTo>
                    <a:pt x="10" y="43"/>
                  </a:lnTo>
                  <a:lnTo>
                    <a:pt x="10" y="43"/>
                  </a:lnTo>
                  <a:lnTo>
                    <a:pt x="21" y="26"/>
                  </a:lnTo>
                  <a:lnTo>
                    <a:pt x="26" y="19"/>
                  </a:lnTo>
                  <a:lnTo>
                    <a:pt x="32" y="11"/>
                  </a:lnTo>
                  <a:lnTo>
                    <a:pt x="32" y="11"/>
                  </a:lnTo>
                  <a:lnTo>
                    <a:pt x="34" y="8"/>
                  </a:lnTo>
                  <a:lnTo>
                    <a:pt x="34" y="6"/>
                  </a:lnTo>
                  <a:lnTo>
                    <a:pt x="32" y="3"/>
                  </a:lnTo>
                  <a:lnTo>
                    <a:pt x="29" y="0"/>
                  </a:lnTo>
                  <a:lnTo>
                    <a:pt x="27" y="0"/>
                  </a:lnTo>
                  <a:lnTo>
                    <a:pt x="25" y="3"/>
                  </a:lnTo>
                  <a:lnTo>
                    <a:pt x="2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5" name="Freeform 446"/>
            <p:cNvSpPr/>
            <p:nvPr/>
          </p:nvSpPr>
          <p:spPr bwMode="auto">
            <a:xfrm>
              <a:off x="6313488" y="1584325"/>
              <a:ext cx="31750" cy="33338"/>
            </a:xfrm>
            <a:custGeom>
              <a:avLst/>
              <a:gdLst/>
              <a:ahLst/>
              <a:cxnLst>
                <a:cxn ang="0">
                  <a:pos x="70" y="1"/>
                </a:cxn>
                <a:cxn ang="0">
                  <a:pos x="70" y="1"/>
                </a:cxn>
                <a:cxn ang="0">
                  <a:pos x="34" y="38"/>
                </a:cxn>
                <a:cxn ang="0">
                  <a:pos x="17" y="56"/>
                </a:cxn>
                <a:cxn ang="0">
                  <a:pos x="2" y="76"/>
                </a:cxn>
                <a:cxn ang="0">
                  <a:pos x="2" y="76"/>
                </a:cxn>
                <a:cxn ang="0">
                  <a:pos x="0" y="78"/>
                </a:cxn>
                <a:cxn ang="0">
                  <a:pos x="0" y="80"/>
                </a:cxn>
                <a:cxn ang="0">
                  <a:pos x="2" y="84"/>
                </a:cxn>
                <a:cxn ang="0">
                  <a:pos x="4" y="85"/>
                </a:cxn>
                <a:cxn ang="0">
                  <a:pos x="6" y="85"/>
                </a:cxn>
                <a:cxn ang="0">
                  <a:pos x="8" y="85"/>
                </a:cxn>
                <a:cxn ang="0">
                  <a:pos x="9" y="84"/>
                </a:cxn>
                <a:cxn ang="0">
                  <a:pos x="9" y="84"/>
                </a:cxn>
                <a:cxn ang="0">
                  <a:pos x="26" y="64"/>
                </a:cxn>
                <a:cxn ang="0">
                  <a:pos x="43" y="46"/>
                </a:cxn>
                <a:cxn ang="0">
                  <a:pos x="79" y="9"/>
                </a:cxn>
                <a:cxn ang="0">
                  <a:pos x="79" y="9"/>
                </a:cxn>
                <a:cxn ang="0">
                  <a:pos x="80" y="8"/>
                </a:cxn>
                <a:cxn ang="0">
                  <a:pos x="80" y="5"/>
                </a:cxn>
                <a:cxn ang="0">
                  <a:pos x="78" y="1"/>
                </a:cxn>
                <a:cxn ang="0">
                  <a:pos x="75" y="0"/>
                </a:cxn>
                <a:cxn ang="0">
                  <a:pos x="72" y="0"/>
                </a:cxn>
                <a:cxn ang="0">
                  <a:pos x="70" y="1"/>
                </a:cxn>
                <a:cxn ang="0">
                  <a:pos x="70" y="1"/>
                </a:cxn>
              </a:cxnLst>
              <a:rect l="0" t="0" r="r" b="b"/>
              <a:pathLst>
                <a:path w="80" h="85">
                  <a:moveTo>
                    <a:pt x="70" y="1"/>
                  </a:moveTo>
                  <a:lnTo>
                    <a:pt x="70" y="1"/>
                  </a:lnTo>
                  <a:lnTo>
                    <a:pt x="34" y="38"/>
                  </a:lnTo>
                  <a:lnTo>
                    <a:pt x="17" y="56"/>
                  </a:lnTo>
                  <a:lnTo>
                    <a:pt x="2" y="76"/>
                  </a:lnTo>
                  <a:lnTo>
                    <a:pt x="2" y="76"/>
                  </a:lnTo>
                  <a:lnTo>
                    <a:pt x="0" y="78"/>
                  </a:lnTo>
                  <a:lnTo>
                    <a:pt x="0" y="80"/>
                  </a:lnTo>
                  <a:lnTo>
                    <a:pt x="2" y="84"/>
                  </a:lnTo>
                  <a:lnTo>
                    <a:pt x="4" y="85"/>
                  </a:lnTo>
                  <a:lnTo>
                    <a:pt x="6" y="85"/>
                  </a:lnTo>
                  <a:lnTo>
                    <a:pt x="8" y="85"/>
                  </a:lnTo>
                  <a:lnTo>
                    <a:pt x="9" y="84"/>
                  </a:lnTo>
                  <a:lnTo>
                    <a:pt x="9" y="84"/>
                  </a:lnTo>
                  <a:lnTo>
                    <a:pt x="26" y="64"/>
                  </a:lnTo>
                  <a:lnTo>
                    <a:pt x="43" y="46"/>
                  </a:lnTo>
                  <a:lnTo>
                    <a:pt x="79" y="9"/>
                  </a:lnTo>
                  <a:lnTo>
                    <a:pt x="79" y="9"/>
                  </a:lnTo>
                  <a:lnTo>
                    <a:pt x="80" y="8"/>
                  </a:lnTo>
                  <a:lnTo>
                    <a:pt x="80" y="5"/>
                  </a:lnTo>
                  <a:lnTo>
                    <a:pt x="78" y="1"/>
                  </a:lnTo>
                  <a:lnTo>
                    <a:pt x="75" y="0"/>
                  </a:lnTo>
                  <a:lnTo>
                    <a:pt x="72" y="0"/>
                  </a:lnTo>
                  <a:lnTo>
                    <a:pt x="70" y="1"/>
                  </a:lnTo>
                  <a:lnTo>
                    <a:pt x="70"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6" name="Freeform 447"/>
            <p:cNvSpPr/>
            <p:nvPr/>
          </p:nvSpPr>
          <p:spPr bwMode="auto">
            <a:xfrm>
              <a:off x="6346826" y="1581150"/>
              <a:ext cx="20638" cy="33338"/>
            </a:xfrm>
            <a:custGeom>
              <a:avLst/>
              <a:gdLst/>
              <a:ahLst/>
              <a:cxnLst>
                <a:cxn ang="0">
                  <a:pos x="41" y="5"/>
                </a:cxn>
                <a:cxn ang="0">
                  <a:pos x="41" y="5"/>
                </a:cxn>
                <a:cxn ang="0">
                  <a:pos x="40" y="14"/>
                </a:cxn>
                <a:cxn ang="0">
                  <a:pos x="37" y="25"/>
                </a:cxn>
                <a:cxn ang="0">
                  <a:pos x="33" y="34"/>
                </a:cxn>
                <a:cxn ang="0">
                  <a:pos x="28" y="43"/>
                </a:cxn>
                <a:cxn ang="0">
                  <a:pos x="16" y="60"/>
                </a:cxn>
                <a:cxn ang="0">
                  <a:pos x="2" y="74"/>
                </a:cxn>
                <a:cxn ang="0">
                  <a:pos x="2" y="74"/>
                </a:cxn>
                <a:cxn ang="0">
                  <a:pos x="0" y="77"/>
                </a:cxn>
                <a:cxn ang="0">
                  <a:pos x="0" y="80"/>
                </a:cxn>
                <a:cxn ang="0">
                  <a:pos x="3" y="83"/>
                </a:cxn>
                <a:cxn ang="0">
                  <a:pos x="6" y="85"/>
                </a:cxn>
                <a:cxn ang="0">
                  <a:pos x="8" y="85"/>
                </a:cxn>
                <a:cxn ang="0">
                  <a:pos x="11" y="83"/>
                </a:cxn>
                <a:cxn ang="0">
                  <a:pos x="11" y="83"/>
                </a:cxn>
                <a:cxn ang="0">
                  <a:pos x="25" y="66"/>
                </a:cxn>
                <a:cxn ang="0">
                  <a:pos x="32" y="57"/>
                </a:cxn>
                <a:cxn ang="0">
                  <a:pos x="38" y="47"/>
                </a:cxn>
                <a:cxn ang="0">
                  <a:pos x="44" y="36"/>
                </a:cxn>
                <a:cxn ang="0">
                  <a:pos x="47" y="26"/>
                </a:cxn>
                <a:cxn ang="0">
                  <a:pos x="50" y="15"/>
                </a:cxn>
                <a:cxn ang="0">
                  <a:pos x="51" y="5"/>
                </a:cxn>
                <a:cxn ang="0">
                  <a:pos x="51" y="5"/>
                </a:cxn>
                <a:cxn ang="0">
                  <a:pos x="51" y="2"/>
                </a:cxn>
                <a:cxn ang="0">
                  <a:pos x="50" y="1"/>
                </a:cxn>
                <a:cxn ang="0">
                  <a:pos x="46" y="0"/>
                </a:cxn>
                <a:cxn ang="0">
                  <a:pos x="42" y="1"/>
                </a:cxn>
                <a:cxn ang="0">
                  <a:pos x="41" y="2"/>
                </a:cxn>
                <a:cxn ang="0">
                  <a:pos x="41" y="5"/>
                </a:cxn>
                <a:cxn ang="0">
                  <a:pos x="41" y="5"/>
                </a:cxn>
              </a:cxnLst>
              <a:rect l="0" t="0" r="r" b="b"/>
              <a:pathLst>
                <a:path w="51" h="85">
                  <a:moveTo>
                    <a:pt x="41" y="5"/>
                  </a:moveTo>
                  <a:lnTo>
                    <a:pt x="41" y="5"/>
                  </a:lnTo>
                  <a:lnTo>
                    <a:pt x="40" y="14"/>
                  </a:lnTo>
                  <a:lnTo>
                    <a:pt x="37" y="25"/>
                  </a:lnTo>
                  <a:lnTo>
                    <a:pt x="33" y="34"/>
                  </a:lnTo>
                  <a:lnTo>
                    <a:pt x="28" y="43"/>
                  </a:lnTo>
                  <a:lnTo>
                    <a:pt x="16" y="60"/>
                  </a:lnTo>
                  <a:lnTo>
                    <a:pt x="2" y="74"/>
                  </a:lnTo>
                  <a:lnTo>
                    <a:pt x="2" y="74"/>
                  </a:lnTo>
                  <a:lnTo>
                    <a:pt x="0" y="77"/>
                  </a:lnTo>
                  <a:lnTo>
                    <a:pt x="0" y="80"/>
                  </a:lnTo>
                  <a:lnTo>
                    <a:pt x="3" y="83"/>
                  </a:lnTo>
                  <a:lnTo>
                    <a:pt x="6" y="85"/>
                  </a:lnTo>
                  <a:lnTo>
                    <a:pt x="8" y="85"/>
                  </a:lnTo>
                  <a:lnTo>
                    <a:pt x="11" y="83"/>
                  </a:lnTo>
                  <a:lnTo>
                    <a:pt x="11" y="83"/>
                  </a:lnTo>
                  <a:lnTo>
                    <a:pt x="25" y="66"/>
                  </a:lnTo>
                  <a:lnTo>
                    <a:pt x="32" y="57"/>
                  </a:lnTo>
                  <a:lnTo>
                    <a:pt x="38" y="47"/>
                  </a:lnTo>
                  <a:lnTo>
                    <a:pt x="44" y="36"/>
                  </a:lnTo>
                  <a:lnTo>
                    <a:pt x="47" y="26"/>
                  </a:lnTo>
                  <a:lnTo>
                    <a:pt x="50" y="15"/>
                  </a:lnTo>
                  <a:lnTo>
                    <a:pt x="51" y="5"/>
                  </a:lnTo>
                  <a:lnTo>
                    <a:pt x="51" y="5"/>
                  </a:lnTo>
                  <a:lnTo>
                    <a:pt x="51" y="2"/>
                  </a:lnTo>
                  <a:lnTo>
                    <a:pt x="50" y="1"/>
                  </a:lnTo>
                  <a:lnTo>
                    <a:pt x="46" y="0"/>
                  </a:lnTo>
                  <a:lnTo>
                    <a:pt x="42" y="1"/>
                  </a:lnTo>
                  <a:lnTo>
                    <a:pt x="41" y="2"/>
                  </a:lnTo>
                  <a:lnTo>
                    <a:pt x="41" y="5"/>
                  </a:lnTo>
                  <a:lnTo>
                    <a:pt x="41"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7" name="Freeform 448"/>
            <p:cNvSpPr/>
            <p:nvPr/>
          </p:nvSpPr>
          <p:spPr bwMode="auto">
            <a:xfrm>
              <a:off x="6376988" y="1584325"/>
              <a:ext cx="20638" cy="30163"/>
            </a:xfrm>
            <a:custGeom>
              <a:avLst/>
              <a:gdLst/>
              <a:ahLst/>
              <a:cxnLst>
                <a:cxn ang="0">
                  <a:pos x="51" y="4"/>
                </a:cxn>
                <a:cxn ang="0">
                  <a:pos x="51" y="4"/>
                </a:cxn>
                <a:cxn ang="0">
                  <a:pos x="50" y="1"/>
                </a:cxn>
                <a:cxn ang="0">
                  <a:pos x="48" y="0"/>
                </a:cxn>
                <a:cxn ang="0">
                  <a:pos x="47" y="0"/>
                </a:cxn>
                <a:cxn ang="0">
                  <a:pos x="44" y="0"/>
                </a:cxn>
                <a:cxn ang="0">
                  <a:pos x="40" y="3"/>
                </a:cxn>
                <a:cxn ang="0">
                  <a:pos x="40" y="4"/>
                </a:cxn>
                <a:cxn ang="0">
                  <a:pos x="40" y="7"/>
                </a:cxn>
                <a:cxn ang="0">
                  <a:pos x="40" y="7"/>
                </a:cxn>
                <a:cxn ang="0">
                  <a:pos x="40" y="16"/>
                </a:cxn>
                <a:cxn ang="0">
                  <a:pos x="38" y="25"/>
                </a:cxn>
                <a:cxn ang="0">
                  <a:pos x="34" y="34"/>
                </a:cxn>
                <a:cxn ang="0">
                  <a:pos x="29" y="42"/>
                </a:cxn>
                <a:cxn ang="0">
                  <a:pos x="14" y="58"/>
                </a:cxn>
                <a:cxn ang="0">
                  <a:pos x="1" y="69"/>
                </a:cxn>
                <a:cxn ang="0">
                  <a:pos x="1" y="69"/>
                </a:cxn>
                <a:cxn ang="0">
                  <a:pos x="0" y="72"/>
                </a:cxn>
                <a:cxn ang="0">
                  <a:pos x="0" y="75"/>
                </a:cxn>
                <a:cxn ang="0">
                  <a:pos x="1" y="78"/>
                </a:cxn>
                <a:cxn ang="0">
                  <a:pos x="5" y="80"/>
                </a:cxn>
                <a:cxn ang="0">
                  <a:pos x="8" y="80"/>
                </a:cxn>
                <a:cxn ang="0">
                  <a:pos x="9" y="78"/>
                </a:cxn>
                <a:cxn ang="0">
                  <a:pos x="9" y="78"/>
                </a:cxn>
                <a:cxn ang="0">
                  <a:pos x="25" y="63"/>
                </a:cxn>
                <a:cxn ang="0">
                  <a:pos x="33" y="54"/>
                </a:cxn>
                <a:cxn ang="0">
                  <a:pos x="39" y="44"/>
                </a:cxn>
                <a:cxn ang="0">
                  <a:pos x="46" y="35"/>
                </a:cxn>
                <a:cxn ang="0">
                  <a:pos x="50" y="25"/>
                </a:cxn>
                <a:cxn ang="0">
                  <a:pos x="52" y="14"/>
                </a:cxn>
                <a:cxn ang="0">
                  <a:pos x="51" y="4"/>
                </a:cxn>
                <a:cxn ang="0">
                  <a:pos x="51" y="4"/>
                </a:cxn>
              </a:cxnLst>
              <a:rect l="0" t="0" r="r" b="b"/>
              <a:pathLst>
                <a:path w="52" h="80">
                  <a:moveTo>
                    <a:pt x="51" y="4"/>
                  </a:moveTo>
                  <a:lnTo>
                    <a:pt x="51" y="4"/>
                  </a:lnTo>
                  <a:lnTo>
                    <a:pt x="50" y="1"/>
                  </a:lnTo>
                  <a:lnTo>
                    <a:pt x="48" y="0"/>
                  </a:lnTo>
                  <a:lnTo>
                    <a:pt x="47" y="0"/>
                  </a:lnTo>
                  <a:lnTo>
                    <a:pt x="44" y="0"/>
                  </a:lnTo>
                  <a:lnTo>
                    <a:pt x="40" y="3"/>
                  </a:lnTo>
                  <a:lnTo>
                    <a:pt x="40" y="4"/>
                  </a:lnTo>
                  <a:lnTo>
                    <a:pt x="40" y="7"/>
                  </a:lnTo>
                  <a:lnTo>
                    <a:pt x="40" y="7"/>
                  </a:lnTo>
                  <a:lnTo>
                    <a:pt x="40" y="16"/>
                  </a:lnTo>
                  <a:lnTo>
                    <a:pt x="38" y="25"/>
                  </a:lnTo>
                  <a:lnTo>
                    <a:pt x="34" y="34"/>
                  </a:lnTo>
                  <a:lnTo>
                    <a:pt x="29" y="42"/>
                  </a:lnTo>
                  <a:lnTo>
                    <a:pt x="14" y="58"/>
                  </a:lnTo>
                  <a:lnTo>
                    <a:pt x="1" y="69"/>
                  </a:lnTo>
                  <a:lnTo>
                    <a:pt x="1" y="69"/>
                  </a:lnTo>
                  <a:lnTo>
                    <a:pt x="0" y="72"/>
                  </a:lnTo>
                  <a:lnTo>
                    <a:pt x="0" y="75"/>
                  </a:lnTo>
                  <a:lnTo>
                    <a:pt x="1" y="78"/>
                  </a:lnTo>
                  <a:lnTo>
                    <a:pt x="5" y="80"/>
                  </a:lnTo>
                  <a:lnTo>
                    <a:pt x="8" y="80"/>
                  </a:lnTo>
                  <a:lnTo>
                    <a:pt x="9" y="78"/>
                  </a:lnTo>
                  <a:lnTo>
                    <a:pt x="9" y="78"/>
                  </a:lnTo>
                  <a:lnTo>
                    <a:pt x="25" y="63"/>
                  </a:lnTo>
                  <a:lnTo>
                    <a:pt x="33" y="54"/>
                  </a:lnTo>
                  <a:lnTo>
                    <a:pt x="39" y="44"/>
                  </a:lnTo>
                  <a:lnTo>
                    <a:pt x="46" y="35"/>
                  </a:lnTo>
                  <a:lnTo>
                    <a:pt x="50" y="25"/>
                  </a:lnTo>
                  <a:lnTo>
                    <a:pt x="52" y="14"/>
                  </a:lnTo>
                  <a:lnTo>
                    <a:pt x="51" y="4"/>
                  </a:lnTo>
                  <a:lnTo>
                    <a:pt x="51"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8" name="Freeform 449"/>
            <p:cNvSpPr/>
            <p:nvPr/>
          </p:nvSpPr>
          <p:spPr bwMode="auto">
            <a:xfrm>
              <a:off x="6399213" y="1585913"/>
              <a:ext cx="28575" cy="36513"/>
            </a:xfrm>
            <a:custGeom>
              <a:avLst/>
              <a:gdLst/>
              <a:ahLst/>
              <a:cxnLst>
                <a:cxn ang="0">
                  <a:pos x="65" y="2"/>
                </a:cxn>
                <a:cxn ang="0">
                  <a:pos x="65" y="2"/>
                </a:cxn>
                <a:cxn ang="0">
                  <a:pos x="49" y="22"/>
                </a:cxn>
                <a:cxn ang="0">
                  <a:pos x="33" y="42"/>
                </a:cxn>
                <a:cxn ang="0">
                  <a:pos x="19" y="63"/>
                </a:cxn>
                <a:cxn ang="0">
                  <a:pos x="2" y="83"/>
                </a:cxn>
                <a:cxn ang="0">
                  <a:pos x="2" y="83"/>
                </a:cxn>
                <a:cxn ang="0">
                  <a:pos x="0" y="84"/>
                </a:cxn>
                <a:cxn ang="0">
                  <a:pos x="0" y="87"/>
                </a:cxn>
                <a:cxn ang="0">
                  <a:pos x="2" y="90"/>
                </a:cxn>
                <a:cxn ang="0">
                  <a:pos x="6" y="92"/>
                </a:cxn>
                <a:cxn ang="0">
                  <a:pos x="8" y="92"/>
                </a:cxn>
                <a:cxn ang="0">
                  <a:pos x="10" y="90"/>
                </a:cxn>
                <a:cxn ang="0">
                  <a:pos x="10" y="90"/>
                </a:cxn>
                <a:cxn ang="0">
                  <a:pos x="27" y="71"/>
                </a:cxn>
                <a:cxn ang="0">
                  <a:pos x="41" y="50"/>
                </a:cxn>
                <a:cxn ang="0">
                  <a:pos x="57" y="30"/>
                </a:cxn>
                <a:cxn ang="0">
                  <a:pos x="72" y="11"/>
                </a:cxn>
                <a:cxn ang="0">
                  <a:pos x="72" y="11"/>
                </a:cxn>
                <a:cxn ang="0">
                  <a:pos x="74" y="8"/>
                </a:cxn>
                <a:cxn ang="0">
                  <a:pos x="74" y="5"/>
                </a:cxn>
                <a:cxn ang="0">
                  <a:pos x="72" y="2"/>
                </a:cxn>
                <a:cxn ang="0">
                  <a:pos x="70" y="0"/>
                </a:cxn>
                <a:cxn ang="0">
                  <a:pos x="68" y="0"/>
                </a:cxn>
                <a:cxn ang="0">
                  <a:pos x="66" y="0"/>
                </a:cxn>
                <a:cxn ang="0">
                  <a:pos x="65" y="2"/>
                </a:cxn>
                <a:cxn ang="0">
                  <a:pos x="65" y="2"/>
                </a:cxn>
              </a:cxnLst>
              <a:rect l="0" t="0" r="r" b="b"/>
              <a:pathLst>
                <a:path w="74" h="92">
                  <a:moveTo>
                    <a:pt x="65" y="2"/>
                  </a:moveTo>
                  <a:lnTo>
                    <a:pt x="65" y="2"/>
                  </a:lnTo>
                  <a:lnTo>
                    <a:pt x="49" y="22"/>
                  </a:lnTo>
                  <a:lnTo>
                    <a:pt x="33" y="42"/>
                  </a:lnTo>
                  <a:lnTo>
                    <a:pt x="19" y="63"/>
                  </a:lnTo>
                  <a:lnTo>
                    <a:pt x="2" y="83"/>
                  </a:lnTo>
                  <a:lnTo>
                    <a:pt x="2" y="83"/>
                  </a:lnTo>
                  <a:lnTo>
                    <a:pt x="0" y="84"/>
                  </a:lnTo>
                  <a:lnTo>
                    <a:pt x="0" y="87"/>
                  </a:lnTo>
                  <a:lnTo>
                    <a:pt x="2" y="90"/>
                  </a:lnTo>
                  <a:lnTo>
                    <a:pt x="6" y="92"/>
                  </a:lnTo>
                  <a:lnTo>
                    <a:pt x="8" y="92"/>
                  </a:lnTo>
                  <a:lnTo>
                    <a:pt x="10" y="90"/>
                  </a:lnTo>
                  <a:lnTo>
                    <a:pt x="10" y="90"/>
                  </a:lnTo>
                  <a:lnTo>
                    <a:pt x="27" y="71"/>
                  </a:lnTo>
                  <a:lnTo>
                    <a:pt x="41" y="50"/>
                  </a:lnTo>
                  <a:lnTo>
                    <a:pt x="57" y="30"/>
                  </a:lnTo>
                  <a:lnTo>
                    <a:pt x="72" y="11"/>
                  </a:lnTo>
                  <a:lnTo>
                    <a:pt x="72" y="11"/>
                  </a:lnTo>
                  <a:lnTo>
                    <a:pt x="74" y="8"/>
                  </a:lnTo>
                  <a:lnTo>
                    <a:pt x="74" y="5"/>
                  </a:lnTo>
                  <a:lnTo>
                    <a:pt x="72" y="2"/>
                  </a:lnTo>
                  <a:lnTo>
                    <a:pt x="70" y="0"/>
                  </a:lnTo>
                  <a:lnTo>
                    <a:pt x="68" y="0"/>
                  </a:lnTo>
                  <a:lnTo>
                    <a:pt x="66" y="0"/>
                  </a:lnTo>
                  <a:lnTo>
                    <a:pt x="65" y="2"/>
                  </a:lnTo>
                  <a:lnTo>
                    <a:pt x="6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79" name="Freeform 450"/>
            <p:cNvSpPr/>
            <p:nvPr/>
          </p:nvSpPr>
          <p:spPr bwMode="auto">
            <a:xfrm>
              <a:off x="6527801" y="1592263"/>
              <a:ext cx="19050" cy="22225"/>
            </a:xfrm>
            <a:custGeom>
              <a:avLst/>
              <a:gdLst/>
              <a:ahLst/>
              <a:cxnLst>
                <a:cxn ang="0">
                  <a:pos x="35" y="4"/>
                </a:cxn>
                <a:cxn ang="0">
                  <a:pos x="35" y="4"/>
                </a:cxn>
                <a:cxn ang="0">
                  <a:pos x="34" y="8"/>
                </a:cxn>
                <a:cxn ang="0">
                  <a:pos x="31" y="11"/>
                </a:cxn>
                <a:cxn ang="0">
                  <a:pos x="26" y="16"/>
                </a:cxn>
                <a:cxn ang="0">
                  <a:pos x="26" y="16"/>
                </a:cxn>
                <a:cxn ang="0">
                  <a:pos x="21" y="21"/>
                </a:cxn>
                <a:cxn ang="0">
                  <a:pos x="18" y="26"/>
                </a:cxn>
                <a:cxn ang="0">
                  <a:pos x="18" y="26"/>
                </a:cxn>
                <a:cxn ang="0">
                  <a:pos x="16" y="29"/>
                </a:cxn>
                <a:cxn ang="0">
                  <a:pos x="13" y="32"/>
                </a:cxn>
                <a:cxn ang="0">
                  <a:pos x="6" y="36"/>
                </a:cxn>
                <a:cxn ang="0">
                  <a:pos x="6" y="36"/>
                </a:cxn>
                <a:cxn ang="0">
                  <a:pos x="4" y="39"/>
                </a:cxn>
                <a:cxn ang="0">
                  <a:pos x="2" y="43"/>
                </a:cxn>
                <a:cxn ang="0">
                  <a:pos x="0" y="53"/>
                </a:cxn>
                <a:cxn ang="0">
                  <a:pos x="0" y="53"/>
                </a:cxn>
                <a:cxn ang="0">
                  <a:pos x="1" y="54"/>
                </a:cxn>
                <a:cxn ang="0">
                  <a:pos x="2" y="56"/>
                </a:cxn>
                <a:cxn ang="0">
                  <a:pos x="5" y="58"/>
                </a:cxn>
                <a:cxn ang="0">
                  <a:pos x="10" y="56"/>
                </a:cxn>
                <a:cxn ang="0">
                  <a:pos x="12" y="54"/>
                </a:cxn>
                <a:cxn ang="0">
                  <a:pos x="12" y="53"/>
                </a:cxn>
                <a:cxn ang="0">
                  <a:pos x="12" y="53"/>
                </a:cxn>
                <a:cxn ang="0">
                  <a:pos x="13" y="47"/>
                </a:cxn>
                <a:cxn ang="0">
                  <a:pos x="16" y="45"/>
                </a:cxn>
                <a:cxn ang="0">
                  <a:pos x="21" y="38"/>
                </a:cxn>
                <a:cxn ang="0">
                  <a:pos x="21" y="38"/>
                </a:cxn>
                <a:cxn ang="0">
                  <a:pos x="26" y="34"/>
                </a:cxn>
                <a:cxn ang="0">
                  <a:pos x="30" y="29"/>
                </a:cxn>
                <a:cxn ang="0">
                  <a:pos x="30" y="29"/>
                </a:cxn>
                <a:cxn ang="0">
                  <a:pos x="34" y="24"/>
                </a:cxn>
                <a:cxn ang="0">
                  <a:pos x="39" y="19"/>
                </a:cxn>
                <a:cxn ang="0">
                  <a:pos x="43" y="13"/>
                </a:cxn>
                <a:cxn ang="0">
                  <a:pos x="44" y="11"/>
                </a:cxn>
                <a:cxn ang="0">
                  <a:pos x="46" y="8"/>
                </a:cxn>
                <a:cxn ang="0">
                  <a:pos x="46" y="8"/>
                </a:cxn>
                <a:cxn ang="0">
                  <a:pos x="46" y="5"/>
                </a:cxn>
                <a:cxn ang="0">
                  <a:pos x="44" y="3"/>
                </a:cxn>
                <a:cxn ang="0">
                  <a:pos x="42" y="0"/>
                </a:cxn>
                <a:cxn ang="0">
                  <a:pos x="39" y="0"/>
                </a:cxn>
                <a:cxn ang="0">
                  <a:pos x="38" y="2"/>
                </a:cxn>
                <a:cxn ang="0">
                  <a:pos x="35" y="3"/>
                </a:cxn>
                <a:cxn ang="0">
                  <a:pos x="35" y="4"/>
                </a:cxn>
                <a:cxn ang="0">
                  <a:pos x="35" y="4"/>
                </a:cxn>
              </a:cxnLst>
              <a:rect l="0" t="0" r="r" b="b"/>
              <a:pathLst>
                <a:path w="46" h="58">
                  <a:moveTo>
                    <a:pt x="35" y="4"/>
                  </a:moveTo>
                  <a:lnTo>
                    <a:pt x="35" y="4"/>
                  </a:lnTo>
                  <a:lnTo>
                    <a:pt x="34" y="8"/>
                  </a:lnTo>
                  <a:lnTo>
                    <a:pt x="31" y="11"/>
                  </a:lnTo>
                  <a:lnTo>
                    <a:pt x="26" y="16"/>
                  </a:lnTo>
                  <a:lnTo>
                    <a:pt x="26" y="16"/>
                  </a:lnTo>
                  <a:lnTo>
                    <a:pt x="21" y="21"/>
                  </a:lnTo>
                  <a:lnTo>
                    <a:pt x="18" y="26"/>
                  </a:lnTo>
                  <a:lnTo>
                    <a:pt x="18" y="26"/>
                  </a:lnTo>
                  <a:lnTo>
                    <a:pt x="16" y="29"/>
                  </a:lnTo>
                  <a:lnTo>
                    <a:pt x="13" y="32"/>
                  </a:lnTo>
                  <a:lnTo>
                    <a:pt x="6" y="36"/>
                  </a:lnTo>
                  <a:lnTo>
                    <a:pt x="6" y="36"/>
                  </a:lnTo>
                  <a:lnTo>
                    <a:pt x="4" y="39"/>
                  </a:lnTo>
                  <a:lnTo>
                    <a:pt x="2" y="43"/>
                  </a:lnTo>
                  <a:lnTo>
                    <a:pt x="0" y="53"/>
                  </a:lnTo>
                  <a:lnTo>
                    <a:pt x="0" y="53"/>
                  </a:lnTo>
                  <a:lnTo>
                    <a:pt x="1" y="54"/>
                  </a:lnTo>
                  <a:lnTo>
                    <a:pt x="2" y="56"/>
                  </a:lnTo>
                  <a:lnTo>
                    <a:pt x="5" y="58"/>
                  </a:lnTo>
                  <a:lnTo>
                    <a:pt x="10" y="56"/>
                  </a:lnTo>
                  <a:lnTo>
                    <a:pt x="12" y="54"/>
                  </a:lnTo>
                  <a:lnTo>
                    <a:pt x="12" y="53"/>
                  </a:lnTo>
                  <a:lnTo>
                    <a:pt x="12" y="53"/>
                  </a:lnTo>
                  <a:lnTo>
                    <a:pt x="13" y="47"/>
                  </a:lnTo>
                  <a:lnTo>
                    <a:pt x="16" y="45"/>
                  </a:lnTo>
                  <a:lnTo>
                    <a:pt x="21" y="38"/>
                  </a:lnTo>
                  <a:lnTo>
                    <a:pt x="21" y="38"/>
                  </a:lnTo>
                  <a:lnTo>
                    <a:pt x="26" y="34"/>
                  </a:lnTo>
                  <a:lnTo>
                    <a:pt x="30" y="29"/>
                  </a:lnTo>
                  <a:lnTo>
                    <a:pt x="30" y="29"/>
                  </a:lnTo>
                  <a:lnTo>
                    <a:pt x="34" y="24"/>
                  </a:lnTo>
                  <a:lnTo>
                    <a:pt x="39" y="19"/>
                  </a:lnTo>
                  <a:lnTo>
                    <a:pt x="43" y="13"/>
                  </a:lnTo>
                  <a:lnTo>
                    <a:pt x="44" y="11"/>
                  </a:lnTo>
                  <a:lnTo>
                    <a:pt x="46" y="8"/>
                  </a:lnTo>
                  <a:lnTo>
                    <a:pt x="46" y="8"/>
                  </a:lnTo>
                  <a:lnTo>
                    <a:pt x="46" y="5"/>
                  </a:lnTo>
                  <a:lnTo>
                    <a:pt x="44" y="3"/>
                  </a:lnTo>
                  <a:lnTo>
                    <a:pt x="42" y="0"/>
                  </a:lnTo>
                  <a:lnTo>
                    <a:pt x="39" y="0"/>
                  </a:lnTo>
                  <a:lnTo>
                    <a:pt x="38" y="2"/>
                  </a:lnTo>
                  <a:lnTo>
                    <a:pt x="35" y="3"/>
                  </a:lnTo>
                  <a:lnTo>
                    <a:pt x="35" y="4"/>
                  </a:lnTo>
                  <a:lnTo>
                    <a:pt x="35"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0" name="Freeform 451"/>
            <p:cNvSpPr/>
            <p:nvPr/>
          </p:nvSpPr>
          <p:spPr bwMode="auto">
            <a:xfrm>
              <a:off x="6584951" y="1590675"/>
              <a:ext cx="30163" cy="31750"/>
            </a:xfrm>
            <a:custGeom>
              <a:avLst/>
              <a:gdLst/>
              <a:ahLst/>
              <a:cxnLst>
                <a:cxn ang="0">
                  <a:pos x="64" y="1"/>
                </a:cxn>
                <a:cxn ang="0">
                  <a:pos x="64" y="1"/>
                </a:cxn>
                <a:cxn ang="0">
                  <a:pos x="48" y="18"/>
                </a:cxn>
                <a:cxn ang="0">
                  <a:pos x="32" y="35"/>
                </a:cxn>
                <a:cxn ang="0">
                  <a:pos x="17" y="54"/>
                </a:cxn>
                <a:cxn ang="0">
                  <a:pos x="1" y="71"/>
                </a:cxn>
                <a:cxn ang="0">
                  <a:pos x="1" y="71"/>
                </a:cxn>
                <a:cxn ang="0">
                  <a:pos x="0" y="73"/>
                </a:cxn>
                <a:cxn ang="0">
                  <a:pos x="0" y="76"/>
                </a:cxn>
                <a:cxn ang="0">
                  <a:pos x="1" y="78"/>
                </a:cxn>
                <a:cxn ang="0">
                  <a:pos x="5" y="80"/>
                </a:cxn>
                <a:cxn ang="0">
                  <a:pos x="10" y="80"/>
                </a:cxn>
                <a:cxn ang="0">
                  <a:pos x="10" y="80"/>
                </a:cxn>
                <a:cxn ang="0">
                  <a:pos x="14" y="78"/>
                </a:cxn>
                <a:cxn ang="0">
                  <a:pos x="15" y="77"/>
                </a:cxn>
                <a:cxn ang="0">
                  <a:pos x="15" y="75"/>
                </a:cxn>
                <a:cxn ang="0">
                  <a:pos x="15" y="71"/>
                </a:cxn>
                <a:cxn ang="0">
                  <a:pos x="15" y="71"/>
                </a:cxn>
                <a:cxn ang="0">
                  <a:pos x="43" y="41"/>
                </a:cxn>
                <a:cxn ang="0">
                  <a:pos x="72" y="9"/>
                </a:cxn>
                <a:cxn ang="0">
                  <a:pos x="72" y="9"/>
                </a:cxn>
                <a:cxn ang="0">
                  <a:pos x="73" y="8"/>
                </a:cxn>
                <a:cxn ang="0">
                  <a:pos x="73" y="5"/>
                </a:cxn>
                <a:cxn ang="0">
                  <a:pos x="72" y="1"/>
                </a:cxn>
                <a:cxn ang="0">
                  <a:pos x="68" y="0"/>
                </a:cxn>
                <a:cxn ang="0">
                  <a:pos x="65" y="0"/>
                </a:cxn>
                <a:cxn ang="0">
                  <a:pos x="64" y="1"/>
                </a:cxn>
                <a:cxn ang="0">
                  <a:pos x="64" y="1"/>
                </a:cxn>
              </a:cxnLst>
              <a:rect l="0" t="0" r="r" b="b"/>
              <a:pathLst>
                <a:path w="73" h="80">
                  <a:moveTo>
                    <a:pt x="64" y="1"/>
                  </a:moveTo>
                  <a:lnTo>
                    <a:pt x="64" y="1"/>
                  </a:lnTo>
                  <a:lnTo>
                    <a:pt x="48" y="18"/>
                  </a:lnTo>
                  <a:lnTo>
                    <a:pt x="32" y="35"/>
                  </a:lnTo>
                  <a:lnTo>
                    <a:pt x="17" y="54"/>
                  </a:lnTo>
                  <a:lnTo>
                    <a:pt x="1" y="71"/>
                  </a:lnTo>
                  <a:lnTo>
                    <a:pt x="1" y="71"/>
                  </a:lnTo>
                  <a:lnTo>
                    <a:pt x="0" y="73"/>
                  </a:lnTo>
                  <a:lnTo>
                    <a:pt x="0" y="76"/>
                  </a:lnTo>
                  <a:lnTo>
                    <a:pt x="1" y="78"/>
                  </a:lnTo>
                  <a:lnTo>
                    <a:pt x="5" y="80"/>
                  </a:lnTo>
                  <a:lnTo>
                    <a:pt x="10" y="80"/>
                  </a:lnTo>
                  <a:lnTo>
                    <a:pt x="10" y="80"/>
                  </a:lnTo>
                  <a:lnTo>
                    <a:pt x="14" y="78"/>
                  </a:lnTo>
                  <a:lnTo>
                    <a:pt x="15" y="77"/>
                  </a:lnTo>
                  <a:lnTo>
                    <a:pt x="15" y="75"/>
                  </a:lnTo>
                  <a:lnTo>
                    <a:pt x="15" y="71"/>
                  </a:lnTo>
                  <a:lnTo>
                    <a:pt x="15" y="71"/>
                  </a:lnTo>
                  <a:lnTo>
                    <a:pt x="43" y="41"/>
                  </a:lnTo>
                  <a:lnTo>
                    <a:pt x="72" y="9"/>
                  </a:lnTo>
                  <a:lnTo>
                    <a:pt x="72" y="9"/>
                  </a:lnTo>
                  <a:lnTo>
                    <a:pt x="73" y="8"/>
                  </a:lnTo>
                  <a:lnTo>
                    <a:pt x="73" y="5"/>
                  </a:lnTo>
                  <a:lnTo>
                    <a:pt x="72" y="1"/>
                  </a:lnTo>
                  <a:lnTo>
                    <a:pt x="68" y="0"/>
                  </a:lnTo>
                  <a:lnTo>
                    <a:pt x="65" y="0"/>
                  </a:lnTo>
                  <a:lnTo>
                    <a:pt x="64" y="1"/>
                  </a:lnTo>
                  <a:lnTo>
                    <a:pt x="6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1" name="Freeform 452"/>
            <p:cNvSpPr/>
            <p:nvPr/>
          </p:nvSpPr>
          <p:spPr bwMode="auto">
            <a:xfrm>
              <a:off x="6611938" y="1590675"/>
              <a:ext cx="23813" cy="23813"/>
            </a:xfrm>
            <a:custGeom>
              <a:avLst/>
              <a:gdLst/>
              <a:ahLst/>
              <a:cxnLst>
                <a:cxn ang="0">
                  <a:pos x="46" y="5"/>
                </a:cxn>
                <a:cxn ang="0">
                  <a:pos x="46" y="5"/>
                </a:cxn>
                <a:cxn ang="0">
                  <a:pos x="44" y="13"/>
                </a:cxn>
                <a:cxn ang="0">
                  <a:pos x="40" y="21"/>
                </a:cxn>
                <a:cxn ang="0">
                  <a:pos x="35" y="26"/>
                </a:cxn>
                <a:cxn ang="0">
                  <a:pos x="29" y="33"/>
                </a:cxn>
                <a:cxn ang="0">
                  <a:pos x="14" y="43"/>
                </a:cxn>
                <a:cxn ang="0">
                  <a:pos x="1" y="52"/>
                </a:cxn>
                <a:cxn ang="0">
                  <a:pos x="1" y="52"/>
                </a:cxn>
                <a:cxn ang="0">
                  <a:pos x="0" y="55"/>
                </a:cxn>
                <a:cxn ang="0">
                  <a:pos x="0" y="58"/>
                </a:cxn>
                <a:cxn ang="0">
                  <a:pos x="1" y="60"/>
                </a:cxn>
                <a:cxn ang="0">
                  <a:pos x="5" y="63"/>
                </a:cxn>
                <a:cxn ang="0">
                  <a:pos x="8" y="63"/>
                </a:cxn>
                <a:cxn ang="0">
                  <a:pos x="9" y="61"/>
                </a:cxn>
                <a:cxn ang="0">
                  <a:pos x="9" y="61"/>
                </a:cxn>
                <a:cxn ang="0">
                  <a:pos x="23" y="50"/>
                </a:cxn>
                <a:cxn ang="0">
                  <a:pos x="39" y="38"/>
                </a:cxn>
                <a:cxn ang="0">
                  <a:pos x="46" y="31"/>
                </a:cxn>
                <a:cxn ang="0">
                  <a:pos x="51" y="24"/>
                </a:cxn>
                <a:cxn ang="0">
                  <a:pos x="55" y="16"/>
                </a:cxn>
                <a:cxn ang="0">
                  <a:pos x="57" y="5"/>
                </a:cxn>
                <a:cxn ang="0">
                  <a:pos x="57" y="5"/>
                </a:cxn>
                <a:cxn ang="0">
                  <a:pos x="56" y="3"/>
                </a:cxn>
                <a:cxn ang="0">
                  <a:pos x="55" y="1"/>
                </a:cxn>
                <a:cxn ang="0">
                  <a:pos x="51" y="0"/>
                </a:cxn>
                <a:cxn ang="0">
                  <a:pos x="47" y="1"/>
                </a:cxn>
                <a:cxn ang="0">
                  <a:pos x="46" y="3"/>
                </a:cxn>
                <a:cxn ang="0">
                  <a:pos x="46" y="5"/>
                </a:cxn>
                <a:cxn ang="0">
                  <a:pos x="46" y="5"/>
                </a:cxn>
              </a:cxnLst>
              <a:rect l="0" t="0" r="r" b="b"/>
              <a:pathLst>
                <a:path w="57" h="63">
                  <a:moveTo>
                    <a:pt x="46" y="5"/>
                  </a:moveTo>
                  <a:lnTo>
                    <a:pt x="46" y="5"/>
                  </a:lnTo>
                  <a:lnTo>
                    <a:pt x="44" y="13"/>
                  </a:lnTo>
                  <a:lnTo>
                    <a:pt x="40" y="21"/>
                  </a:lnTo>
                  <a:lnTo>
                    <a:pt x="35" y="26"/>
                  </a:lnTo>
                  <a:lnTo>
                    <a:pt x="29" y="33"/>
                  </a:lnTo>
                  <a:lnTo>
                    <a:pt x="14" y="43"/>
                  </a:lnTo>
                  <a:lnTo>
                    <a:pt x="1" y="52"/>
                  </a:lnTo>
                  <a:lnTo>
                    <a:pt x="1" y="52"/>
                  </a:lnTo>
                  <a:lnTo>
                    <a:pt x="0" y="55"/>
                  </a:lnTo>
                  <a:lnTo>
                    <a:pt x="0" y="58"/>
                  </a:lnTo>
                  <a:lnTo>
                    <a:pt x="1" y="60"/>
                  </a:lnTo>
                  <a:lnTo>
                    <a:pt x="5" y="63"/>
                  </a:lnTo>
                  <a:lnTo>
                    <a:pt x="8" y="63"/>
                  </a:lnTo>
                  <a:lnTo>
                    <a:pt x="9" y="61"/>
                  </a:lnTo>
                  <a:lnTo>
                    <a:pt x="9" y="61"/>
                  </a:lnTo>
                  <a:lnTo>
                    <a:pt x="23" y="50"/>
                  </a:lnTo>
                  <a:lnTo>
                    <a:pt x="39" y="38"/>
                  </a:lnTo>
                  <a:lnTo>
                    <a:pt x="46" y="31"/>
                  </a:lnTo>
                  <a:lnTo>
                    <a:pt x="51" y="24"/>
                  </a:lnTo>
                  <a:lnTo>
                    <a:pt x="55" y="16"/>
                  </a:lnTo>
                  <a:lnTo>
                    <a:pt x="57" y="5"/>
                  </a:lnTo>
                  <a:lnTo>
                    <a:pt x="57" y="5"/>
                  </a:lnTo>
                  <a:lnTo>
                    <a:pt x="56" y="3"/>
                  </a:lnTo>
                  <a:lnTo>
                    <a:pt x="55" y="1"/>
                  </a:lnTo>
                  <a:lnTo>
                    <a:pt x="51" y="0"/>
                  </a:lnTo>
                  <a:lnTo>
                    <a:pt x="47" y="1"/>
                  </a:lnTo>
                  <a:lnTo>
                    <a:pt x="46" y="3"/>
                  </a:lnTo>
                  <a:lnTo>
                    <a:pt x="46" y="5"/>
                  </a:lnTo>
                  <a:lnTo>
                    <a:pt x="46"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2" name="Freeform 453"/>
            <p:cNvSpPr/>
            <p:nvPr/>
          </p:nvSpPr>
          <p:spPr bwMode="auto">
            <a:xfrm>
              <a:off x="6761163" y="1590675"/>
              <a:ext cx="19050" cy="23813"/>
            </a:xfrm>
            <a:custGeom>
              <a:avLst/>
              <a:gdLst/>
              <a:ahLst/>
              <a:cxnLst>
                <a:cxn ang="0">
                  <a:pos x="35" y="1"/>
                </a:cxn>
                <a:cxn ang="0">
                  <a:pos x="35" y="1"/>
                </a:cxn>
                <a:cxn ang="0">
                  <a:pos x="24" y="13"/>
                </a:cxn>
                <a:cxn ang="0">
                  <a:pos x="15" y="26"/>
                </a:cxn>
                <a:cxn ang="0">
                  <a:pos x="7" y="39"/>
                </a:cxn>
                <a:cxn ang="0">
                  <a:pos x="1" y="54"/>
                </a:cxn>
                <a:cxn ang="0">
                  <a:pos x="1" y="54"/>
                </a:cxn>
                <a:cxn ang="0">
                  <a:pos x="0" y="56"/>
                </a:cxn>
                <a:cxn ang="0">
                  <a:pos x="0" y="59"/>
                </a:cxn>
                <a:cxn ang="0">
                  <a:pos x="2" y="61"/>
                </a:cxn>
                <a:cxn ang="0">
                  <a:pos x="6" y="63"/>
                </a:cxn>
                <a:cxn ang="0">
                  <a:pos x="9" y="61"/>
                </a:cxn>
                <a:cxn ang="0">
                  <a:pos x="10" y="60"/>
                </a:cxn>
                <a:cxn ang="0">
                  <a:pos x="10" y="60"/>
                </a:cxn>
                <a:cxn ang="0">
                  <a:pos x="17" y="46"/>
                </a:cxn>
                <a:cxn ang="0">
                  <a:pos x="24" y="33"/>
                </a:cxn>
                <a:cxn ang="0">
                  <a:pos x="34" y="21"/>
                </a:cxn>
                <a:cxn ang="0">
                  <a:pos x="44" y="9"/>
                </a:cxn>
                <a:cxn ang="0">
                  <a:pos x="44" y="9"/>
                </a:cxn>
                <a:cxn ang="0">
                  <a:pos x="45" y="8"/>
                </a:cxn>
                <a:cxn ang="0">
                  <a:pos x="45" y="5"/>
                </a:cxn>
                <a:cxn ang="0">
                  <a:pos x="43" y="1"/>
                </a:cxn>
                <a:cxn ang="0">
                  <a:pos x="40" y="0"/>
                </a:cxn>
                <a:cxn ang="0">
                  <a:pos x="37" y="0"/>
                </a:cxn>
                <a:cxn ang="0">
                  <a:pos x="35" y="1"/>
                </a:cxn>
                <a:cxn ang="0">
                  <a:pos x="35" y="1"/>
                </a:cxn>
              </a:cxnLst>
              <a:rect l="0" t="0" r="r" b="b"/>
              <a:pathLst>
                <a:path w="45" h="63">
                  <a:moveTo>
                    <a:pt x="35" y="1"/>
                  </a:moveTo>
                  <a:lnTo>
                    <a:pt x="35" y="1"/>
                  </a:lnTo>
                  <a:lnTo>
                    <a:pt x="24" y="13"/>
                  </a:lnTo>
                  <a:lnTo>
                    <a:pt x="15" y="26"/>
                  </a:lnTo>
                  <a:lnTo>
                    <a:pt x="7" y="39"/>
                  </a:lnTo>
                  <a:lnTo>
                    <a:pt x="1" y="54"/>
                  </a:lnTo>
                  <a:lnTo>
                    <a:pt x="1" y="54"/>
                  </a:lnTo>
                  <a:lnTo>
                    <a:pt x="0" y="56"/>
                  </a:lnTo>
                  <a:lnTo>
                    <a:pt x="0" y="59"/>
                  </a:lnTo>
                  <a:lnTo>
                    <a:pt x="2" y="61"/>
                  </a:lnTo>
                  <a:lnTo>
                    <a:pt x="6" y="63"/>
                  </a:lnTo>
                  <a:lnTo>
                    <a:pt x="9" y="61"/>
                  </a:lnTo>
                  <a:lnTo>
                    <a:pt x="10" y="60"/>
                  </a:lnTo>
                  <a:lnTo>
                    <a:pt x="10" y="60"/>
                  </a:lnTo>
                  <a:lnTo>
                    <a:pt x="17" y="46"/>
                  </a:lnTo>
                  <a:lnTo>
                    <a:pt x="24" y="33"/>
                  </a:lnTo>
                  <a:lnTo>
                    <a:pt x="34" y="21"/>
                  </a:lnTo>
                  <a:lnTo>
                    <a:pt x="44" y="9"/>
                  </a:lnTo>
                  <a:lnTo>
                    <a:pt x="44" y="9"/>
                  </a:lnTo>
                  <a:lnTo>
                    <a:pt x="45" y="8"/>
                  </a:lnTo>
                  <a:lnTo>
                    <a:pt x="45" y="5"/>
                  </a:lnTo>
                  <a:lnTo>
                    <a:pt x="43" y="1"/>
                  </a:lnTo>
                  <a:lnTo>
                    <a:pt x="40" y="0"/>
                  </a:lnTo>
                  <a:lnTo>
                    <a:pt x="37" y="0"/>
                  </a:lnTo>
                  <a:lnTo>
                    <a:pt x="35" y="1"/>
                  </a:lnTo>
                  <a:lnTo>
                    <a:pt x="35"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3" name="Freeform 454"/>
            <p:cNvSpPr/>
            <p:nvPr/>
          </p:nvSpPr>
          <p:spPr bwMode="auto">
            <a:xfrm>
              <a:off x="6786563" y="1595438"/>
              <a:ext cx="20638" cy="22225"/>
            </a:xfrm>
            <a:custGeom>
              <a:avLst/>
              <a:gdLst/>
              <a:ahLst/>
              <a:cxnLst>
                <a:cxn ang="0">
                  <a:pos x="42" y="1"/>
                </a:cxn>
                <a:cxn ang="0">
                  <a:pos x="42" y="1"/>
                </a:cxn>
                <a:cxn ang="0">
                  <a:pos x="20" y="23"/>
                </a:cxn>
                <a:cxn ang="0">
                  <a:pos x="11" y="35"/>
                </a:cxn>
                <a:cxn ang="0">
                  <a:pos x="2" y="48"/>
                </a:cxn>
                <a:cxn ang="0">
                  <a:pos x="2" y="48"/>
                </a:cxn>
                <a:cxn ang="0">
                  <a:pos x="0" y="49"/>
                </a:cxn>
                <a:cxn ang="0">
                  <a:pos x="0" y="52"/>
                </a:cxn>
                <a:cxn ang="0">
                  <a:pos x="2" y="53"/>
                </a:cxn>
                <a:cxn ang="0">
                  <a:pos x="3" y="55"/>
                </a:cxn>
                <a:cxn ang="0">
                  <a:pos x="7" y="56"/>
                </a:cxn>
                <a:cxn ang="0">
                  <a:pos x="9" y="55"/>
                </a:cxn>
                <a:cxn ang="0">
                  <a:pos x="11" y="53"/>
                </a:cxn>
                <a:cxn ang="0">
                  <a:pos x="11" y="53"/>
                </a:cxn>
                <a:cxn ang="0">
                  <a:pos x="20" y="42"/>
                </a:cxn>
                <a:cxn ang="0">
                  <a:pos x="29" y="30"/>
                </a:cxn>
                <a:cxn ang="0">
                  <a:pos x="50" y="9"/>
                </a:cxn>
                <a:cxn ang="0">
                  <a:pos x="50" y="9"/>
                </a:cxn>
                <a:cxn ang="0">
                  <a:pos x="51" y="6"/>
                </a:cxn>
                <a:cxn ang="0">
                  <a:pos x="51" y="5"/>
                </a:cxn>
                <a:cxn ang="0">
                  <a:pos x="50" y="1"/>
                </a:cxn>
                <a:cxn ang="0">
                  <a:pos x="46" y="0"/>
                </a:cxn>
                <a:cxn ang="0">
                  <a:pos x="43" y="0"/>
                </a:cxn>
                <a:cxn ang="0">
                  <a:pos x="42" y="1"/>
                </a:cxn>
                <a:cxn ang="0">
                  <a:pos x="42" y="1"/>
                </a:cxn>
              </a:cxnLst>
              <a:rect l="0" t="0" r="r" b="b"/>
              <a:pathLst>
                <a:path w="51" h="56">
                  <a:moveTo>
                    <a:pt x="42" y="1"/>
                  </a:moveTo>
                  <a:lnTo>
                    <a:pt x="42" y="1"/>
                  </a:lnTo>
                  <a:lnTo>
                    <a:pt x="20" y="23"/>
                  </a:lnTo>
                  <a:lnTo>
                    <a:pt x="11" y="35"/>
                  </a:lnTo>
                  <a:lnTo>
                    <a:pt x="2" y="48"/>
                  </a:lnTo>
                  <a:lnTo>
                    <a:pt x="2" y="48"/>
                  </a:lnTo>
                  <a:lnTo>
                    <a:pt x="0" y="49"/>
                  </a:lnTo>
                  <a:lnTo>
                    <a:pt x="0" y="52"/>
                  </a:lnTo>
                  <a:lnTo>
                    <a:pt x="2" y="53"/>
                  </a:lnTo>
                  <a:lnTo>
                    <a:pt x="3" y="55"/>
                  </a:lnTo>
                  <a:lnTo>
                    <a:pt x="7" y="56"/>
                  </a:lnTo>
                  <a:lnTo>
                    <a:pt x="9" y="55"/>
                  </a:lnTo>
                  <a:lnTo>
                    <a:pt x="11" y="53"/>
                  </a:lnTo>
                  <a:lnTo>
                    <a:pt x="11" y="53"/>
                  </a:lnTo>
                  <a:lnTo>
                    <a:pt x="20" y="42"/>
                  </a:lnTo>
                  <a:lnTo>
                    <a:pt x="29" y="30"/>
                  </a:lnTo>
                  <a:lnTo>
                    <a:pt x="50" y="9"/>
                  </a:lnTo>
                  <a:lnTo>
                    <a:pt x="50" y="9"/>
                  </a:lnTo>
                  <a:lnTo>
                    <a:pt x="51" y="6"/>
                  </a:lnTo>
                  <a:lnTo>
                    <a:pt x="51" y="5"/>
                  </a:lnTo>
                  <a:lnTo>
                    <a:pt x="50" y="1"/>
                  </a:lnTo>
                  <a:lnTo>
                    <a:pt x="46" y="0"/>
                  </a:lnTo>
                  <a:lnTo>
                    <a:pt x="43" y="0"/>
                  </a:lnTo>
                  <a:lnTo>
                    <a:pt x="42" y="1"/>
                  </a:lnTo>
                  <a:lnTo>
                    <a:pt x="4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4" name="Freeform 455"/>
            <p:cNvSpPr/>
            <p:nvPr/>
          </p:nvSpPr>
          <p:spPr bwMode="auto">
            <a:xfrm>
              <a:off x="6848476" y="1592263"/>
              <a:ext cx="23813" cy="26988"/>
            </a:xfrm>
            <a:custGeom>
              <a:avLst/>
              <a:gdLst/>
              <a:ahLst/>
              <a:cxnLst>
                <a:cxn ang="0">
                  <a:pos x="52" y="3"/>
                </a:cxn>
                <a:cxn ang="0">
                  <a:pos x="52" y="3"/>
                </a:cxn>
                <a:cxn ang="0">
                  <a:pos x="39" y="16"/>
                </a:cxn>
                <a:cxn ang="0">
                  <a:pos x="27" y="30"/>
                </a:cxn>
                <a:cxn ang="0">
                  <a:pos x="14" y="45"/>
                </a:cxn>
                <a:cxn ang="0">
                  <a:pos x="1" y="59"/>
                </a:cxn>
                <a:cxn ang="0">
                  <a:pos x="1" y="59"/>
                </a:cxn>
                <a:cxn ang="0">
                  <a:pos x="0" y="62"/>
                </a:cxn>
                <a:cxn ang="0">
                  <a:pos x="0" y="63"/>
                </a:cxn>
                <a:cxn ang="0">
                  <a:pos x="1" y="67"/>
                </a:cxn>
                <a:cxn ang="0">
                  <a:pos x="5" y="70"/>
                </a:cxn>
                <a:cxn ang="0">
                  <a:pos x="8" y="68"/>
                </a:cxn>
                <a:cxn ang="0">
                  <a:pos x="9" y="67"/>
                </a:cxn>
                <a:cxn ang="0">
                  <a:pos x="9" y="67"/>
                </a:cxn>
                <a:cxn ang="0">
                  <a:pos x="22" y="54"/>
                </a:cxn>
                <a:cxn ang="0">
                  <a:pos x="35" y="39"/>
                </a:cxn>
                <a:cxn ang="0">
                  <a:pos x="48" y="24"/>
                </a:cxn>
                <a:cxn ang="0">
                  <a:pos x="61" y="11"/>
                </a:cxn>
                <a:cxn ang="0">
                  <a:pos x="61" y="11"/>
                </a:cxn>
                <a:cxn ang="0">
                  <a:pos x="62" y="8"/>
                </a:cxn>
                <a:cxn ang="0">
                  <a:pos x="62" y="5"/>
                </a:cxn>
                <a:cxn ang="0">
                  <a:pos x="60" y="3"/>
                </a:cxn>
                <a:cxn ang="0">
                  <a:pos x="57" y="0"/>
                </a:cxn>
                <a:cxn ang="0">
                  <a:pos x="55" y="0"/>
                </a:cxn>
                <a:cxn ang="0">
                  <a:pos x="52" y="3"/>
                </a:cxn>
                <a:cxn ang="0">
                  <a:pos x="52" y="3"/>
                </a:cxn>
              </a:cxnLst>
              <a:rect l="0" t="0" r="r" b="b"/>
              <a:pathLst>
                <a:path w="62" h="70">
                  <a:moveTo>
                    <a:pt x="52" y="3"/>
                  </a:moveTo>
                  <a:lnTo>
                    <a:pt x="52" y="3"/>
                  </a:lnTo>
                  <a:lnTo>
                    <a:pt x="39" y="16"/>
                  </a:lnTo>
                  <a:lnTo>
                    <a:pt x="27" y="30"/>
                  </a:lnTo>
                  <a:lnTo>
                    <a:pt x="14" y="45"/>
                  </a:lnTo>
                  <a:lnTo>
                    <a:pt x="1" y="59"/>
                  </a:lnTo>
                  <a:lnTo>
                    <a:pt x="1" y="59"/>
                  </a:lnTo>
                  <a:lnTo>
                    <a:pt x="0" y="62"/>
                  </a:lnTo>
                  <a:lnTo>
                    <a:pt x="0" y="63"/>
                  </a:lnTo>
                  <a:lnTo>
                    <a:pt x="1" y="67"/>
                  </a:lnTo>
                  <a:lnTo>
                    <a:pt x="5" y="70"/>
                  </a:lnTo>
                  <a:lnTo>
                    <a:pt x="8" y="68"/>
                  </a:lnTo>
                  <a:lnTo>
                    <a:pt x="9" y="67"/>
                  </a:lnTo>
                  <a:lnTo>
                    <a:pt x="9" y="67"/>
                  </a:lnTo>
                  <a:lnTo>
                    <a:pt x="22" y="54"/>
                  </a:lnTo>
                  <a:lnTo>
                    <a:pt x="35" y="39"/>
                  </a:lnTo>
                  <a:lnTo>
                    <a:pt x="48" y="24"/>
                  </a:lnTo>
                  <a:lnTo>
                    <a:pt x="61" y="11"/>
                  </a:lnTo>
                  <a:lnTo>
                    <a:pt x="61" y="11"/>
                  </a:lnTo>
                  <a:lnTo>
                    <a:pt x="62" y="8"/>
                  </a:lnTo>
                  <a:lnTo>
                    <a:pt x="62" y="5"/>
                  </a:lnTo>
                  <a:lnTo>
                    <a:pt x="60" y="3"/>
                  </a:lnTo>
                  <a:lnTo>
                    <a:pt x="57" y="0"/>
                  </a:lnTo>
                  <a:lnTo>
                    <a:pt x="55" y="0"/>
                  </a:lnTo>
                  <a:lnTo>
                    <a:pt x="52" y="3"/>
                  </a:lnTo>
                  <a:lnTo>
                    <a:pt x="5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5" name="Freeform 456"/>
            <p:cNvSpPr/>
            <p:nvPr/>
          </p:nvSpPr>
          <p:spPr bwMode="auto">
            <a:xfrm>
              <a:off x="6907213" y="1587500"/>
              <a:ext cx="22225" cy="26988"/>
            </a:xfrm>
            <a:custGeom>
              <a:avLst/>
              <a:gdLst/>
              <a:ahLst/>
              <a:cxnLst>
                <a:cxn ang="0">
                  <a:pos x="48" y="2"/>
                </a:cxn>
                <a:cxn ang="0">
                  <a:pos x="48" y="2"/>
                </a:cxn>
                <a:cxn ang="0">
                  <a:pos x="42" y="10"/>
                </a:cxn>
                <a:cxn ang="0">
                  <a:pos x="36" y="17"/>
                </a:cxn>
                <a:cxn ang="0">
                  <a:pos x="23" y="30"/>
                </a:cxn>
                <a:cxn ang="0">
                  <a:pos x="16" y="36"/>
                </a:cxn>
                <a:cxn ang="0">
                  <a:pos x="10" y="44"/>
                </a:cxn>
                <a:cxn ang="0">
                  <a:pos x="4" y="52"/>
                </a:cxn>
                <a:cxn ang="0">
                  <a:pos x="0" y="60"/>
                </a:cxn>
                <a:cxn ang="0">
                  <a:pos x="0" y="60"/>
                </a:cxn>
                <a:cxn ang="0">
                  <a:pos x="0" y="63"/>
                </a:cxn>
                <a:cxn ang="0">
                  <a:pos x="2" y="65"/>
                </a:cxn>
                <a:cxn ang="0">
                  <a:pos x="4" y="68"/>
                </a:cxn>
                <a:cxn ang="0">
                  <a:pos x="10" y="66"/>
                </a:cxn>
                <a:cxn ang="0">
                  <a:pos x="11" y="65"/>
                </a:cxn>
                <a:cxn ang="0">
                  <a:pos x="12" y="64"/>
                </a:cxn>
                <a:cxn ang="0">
                  <a:pos x="12" y="64"/>
                </a:cxn>
                <a:cxn ang="0">
                  <a:pos x="15" y="55"/>
                </a:cxn>
                <a:cxn ang="0">
                  <a:pos x="20" y="48"/>
                </a:cxn>
                <a:cxn ang="0">
                  <a:pos x="27" y="42"/>
                </a:cxn>
                <a:cxn ang="0">
                  <a:pos x="33" y="35"/>
                </a:cxn>
                <a:cxn ang="0">
                  <a:pos x="46" y="22"/>
                </a:cxn>
                <a:cxn ang="0">
                  <a:pos x="53" y="15"/>
                </a:cxn>
                <a:cxn ang="0">
                  <a:pos x="57" y="8"/>
                </a:cxn>
                <a:cxn ang="0">
                  <a:pos x="57" y="8"/>
                </a:cxn>
                <a:cxn ang="0">
                  <a:pos x="58" y="5"/>
                </a:cxn>
                <a:cxn ang="0">
                  <a:pos x="58" y="4"/>
                </a:cxn>
                <a:cxn ang="0">
                  <a:pos x="55" y="0"/>
                </a:cxn>
                <a:cxn ang="0">
                  <a:pos x="50" y="0"/>
                </a:cxn>
                <a:cxn ang="0">
                  <a:pos x="49" y="0"/>
                </a:cxn>
                <a:cxn ang="0">
                  <a:pos x="48" y="2"/>
                </a:cxn>
                <a:cxn ang="0">
                  <a:pos x="48" y="2"/>
                </a:cxn>
              </a:cxnLst>
              <a:rect l="0" t="0" r="r" b="b"/>
              <a:pathLst>
                <a:path w="58" h="68">
                  <a:moveTo>
                    <a:pt x="48" y="2"/>
                  </a:moveTo>
                  <a:lnTo>
                    <a:pt x="48" y="2"/>
                  </a:lnTo>
                  <a:lnTo>
                    <a:pt x="42" y="10"/>
                  </a:lnTo>
                  <a:lnTo>
                    <a:pt x="36" y="17"/>
                  </a:lnTo>
                  <a:lnTo>
                    <a:pt x="23" y="30"/>
                  </a:lnTo>
                  <a:lnTo>
                    <a:pt x="16" y="36"/>
                  </a:lnTo>
                  <a:lnTo>
                    <a:pt x="10" y="44"/>
                  </a:lnTo>
                  <a:lnTo>
                    <a:pt x="4" y="52"/>
                  </a:lnTo>
                  <a:lnTo>
                    <a:pt x="0" y="60"/>
                  </a:lnTo>
                  <a:lnTo>
                    <a:pt x="0" y="60"/>
                  </a:lnTo>
                  <a:lnTo>
                    <a:pt x="0" y="63"/>
                  </a:lnTo>
                  <a:lnTo>
                    <a:pt x="2" y="65"/>
                  </a:lnTo>
                  <a:lnTo>
                    <a:pt x="4" y="68"/>
                  </a:lnTo>
                  <a:lnTo>
                    <a:pt x="10" y="66"/>
                  </a:lnTo>
                  <a:lnTo>
                    <a:pt x="11" y="65"/>
                  </a:lnTo>
                  <a:lnTo>
                    <a:pt x="12" y="64"/>
                  </a:lnTo>
                  <a:lnTo>
                    <a:pt x="12" y="64"/>
                  </a:lnTo>
                  <a:lnTo>
                    <a:pt x="15" y="55"/>
                  </a:lnTo>
                  <a:lnTo>
                    <a:pt x="20" y="48"/>
                  </a:lnTo>
                  <a:lnTo>
                    <a:pt x="27" y="42"/>
                  </a:lnTo>
                  <a:lnTo>
                    <a:pt x="33" y="35"/>
                  </a:lnTo>
                  <a:lnTo>
                    <a:pt x="46" y="22"/>
                  </a:lnTo>
                  <a:lnTo>
                    <a:pt x="53" y="15"/>
                  </a:lnTo>
                  <a:lnTo>
                    <a:pt x="57" y="8"/>
                  </a:lnTo>
                  <a:lnTo>
                    <a:pt x="57" y="8"/>
                  </a:lnTo>
                  <a:lnTo>
                    <a:pt x="58" y="5"/>
                  </a:lnTo>
                  <a:lnTo>
                    <a:pt x="58" y="4"/>
                  </a:lnTo>
                  <a:lnTo>
                    <a:pt x="55" y="0"/>
                  </a:lnTo>
                  <a:lnTo>
                    <a:pt x="50" y="0"/>
                  </a:lnTo>
                  <a:lnTo>
                    <a:pt x="49" y="0"/>
                  </a:lnTo>
                  <a:lnTo>
                    <a:pt x="48" y="2"/>
                  </a:lnTo>
                  <a:lnTo>
                    <a:pt x="48"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6" name="Freeform 457"/>
            <p:cNvSpPr/>
            <p:nvPr/>
          </p:nvSpPr>
          <p:spPr bwMode="auto">
            <a:xfrm>
              <a:off x="6943726" y="1587500"/>
              <a:ext cx="19050" cy="23813"/>
            </a:xfrm>
            <a:custGeom>
              <a:avLst/>
              <a:gdLst/>
              <a:ahLst/>
              <a:cxnLst>
                <a:cxn ang="0">
                  <a:pos x="42" y="1"/>
                </a:cxn>
                <a:cxn ang="0">
                  <a:pos x="42" y="1"/>
                </a:cxn>
                <a:cxn ang="0">
                  <a:pos x="34" y="9"/>
                </a:cxn>
                <a:cxn ang="0">
                  <a:pos x="34" y="9"/>
                </a:cxn>
                <a:cxn ang="0">
                  <a:pos x="26" y="13"/>
                </a:cxn>
                <a:cxn ang="0">
                  <a:pos x="22" y="15"/>
                </a:cxn>
                <a:cxn ang="0">
                  <a:pos x="18" y="18"/>
                </a:cxn>
                <a:cxn ang="0">
                  <a:pos x="18" y="18"/>
                </a:cxn>
                <a:cxn ang="0">
                  <a:pos x="14" y="25"/>
                </a:cxn>
                <a:cxn ang="0">
                  <a:pos x="12" y="31"/>
                </a:cxn>
                <a:cxn ang="0">
                  <a:pos x="12" y="31"/>
                </a:cxn>
                <a:cxn ang="0">
                  <a:pos x="8" y="39"/>
                </a:cxn>
                <a:cxn ang="0">
                  <a:pos x="1" y="47"/>
                </a:cxn>
                <a:cxn ang="0">
                  <a:pos x="1" y="47"/>
                </a:cxn>
                <a:cxn ang="0">
                  <a:pos x="0" y="48"/>
                </a:cxn>
                <a:cxn ang="0">
                  <a:pos x="0" y="51"/>
                </a:cxn>
                <a:cxn ang="0">
                  <a:pos x="3" y="55"/>
                </a:cxn>
                <a:cxn ang="0">
                  <a:pos x="5" y="56"/>
                </a:cxn>
                <a:cxn ang="0">
                  <a:pos x="8" y="56"/>
                </a:cxn>
                <a:cxn ang="0">
                  <a:pos x="11" y="55"/>
                </a:cxn>
                <a:cxn ang="0">
                  <a:pos x="11" y="55"/>
                </a:cxn>
                <a:cxn ang="0">
                  <a:pos x="14" y="48"/>
                </a:cxn>
                <a:cxn ang="0">
                  <a:pos x="20" y="42"/>
                </a:cxn>
                <a:cxn ang="0">
                  <a:pos x="26" y="29"/>
                </a:cxn>
                <a:cxn ang="0">
                  <a:pos x="26" y="29"/>
                </a:cxn>
                <a:cxn ang="0">
                  <a:pos x="29" y="25"/>
                </a:cxn>
                <a:cxn ang="0">
                  <a:pos x="33" y="22"/>
                </a:cxn>
                <a:cxn ang="0">
                  <a:pos x="39" y="18"/>
                </a:cxn>
                <a:cxn ang="0">
                  <a:pos x="39" y="18"/>
                </a:cxn>
                <a:cxn ang="0">
                  <a:pos x="50" y="9"/>
                </a:cxn>
                <a:cxn ang="0">
                  <a:pos x="50" y="9"/>
                </a:cxn>
                <a:cxn ang="0">
                  <a:pos x="51" y="6"/>
                </a:cxn>
                <a:cxn ang="0">
                  <a:pos x="51" y="5"/>
                </a:cxn>
                <a:cxn ang="0">
                  <a:pos x="50" y="1"/>
                </a:cxn>
                <a:cxn ang="0">
                  <a:pos x="46" y="0"/>
                </a:cxn>
                <a:cxn ang="0">
                  <a:pos x="45" y="0"/>
                </a:cxn>
                <a:cxn ang="0">
                  <a:pos x="42" y="1"/>
                </a:cxn>
                <a:cxn ang="0">
                  <a:pos x="42" y="1"/>
                </a:cxn>
              </a:cxnLst>
              <a:rect l="0" t="0" r="r" b="b"/>
              <a:pathLst>
                <a:path w="51" h="56">
                  <a:moveTo>
                    <a:pt x="42" y="1"/>
                  </a:moveTo>
                  <a:lnTo>
                    <a:pt x="42" y="1"/>
                  </a:lnTo>
                  <a:lnTo>
                    <a:pt x="34" y="9"/>
                  </a:lnTo>
                  <a:lnTo>
                    <a:pt x="34" y="9"/>
                  </a:lnTo>
                  <a:lnTo>
                    <a:pt x="26" y="13"/>
                  </a:lnTo>
                  <a:lnTo>
                    <a:pt x="22" y="15"/>
                  </a:lnTo>
                  <a:lnTo>
                    <a:pt x="18" y="18"/>
                  </a:lnTo>
                  <a:lnTo>
                    <a:pt x="18" y="18"/>
                  </a:lnTo>
                  <a:lnTo>
                    <a:pt x="14" y="25"/>
                  </a:lnTo>
                  <a:lnTo>
                    <a:pt x="12" y="31"/>
                  </a:lnTo>
                  <a:lnTo>
                    <a:pt x="12" y="31"/>
                  </a:lnTo>
                  <a:lnTo>
                    <a:pt x="8" y="39"/>
                  </a:lnTo>
                  <a:lnTo>
                    <a:pt x="1" y="47"/>
                  </a:lnTo>
                  <a:lnTo>
                    <a:pt x="1" y="47"/>
                  </a:lnTo>
                  <a:lnTo>
                    <a:pt x="0" y="48"/>
                  </a:lnTo>
                  <a:lnTo>
                    <a:pt x="0" y="51"/>
                  </a:lnTo>
                  <a:lnTo>
                    <a:pt x="3" y="55"/>
                  </a:lnTo>
                  <a:lnTo>
                    <a:pt x="5" y="56"/>
                  </a:lnTo>
                  <a:lnTo>
                    <a:pt x="8" y="56"/>
                  </a:lnTo>
                  <a:lnTo>
                    <a:pt x="11" y="55"/>
                  </a:lnTo>
                  <a:lnTo>
                    <a:pt x="11" y="55"/>
                  </a:lnTo>
                  <a:lnTo>
                    <a:pt x="14" y="48"/>
                  </a:lnTo>
                  <a:lnTo>
                    <a:pt x="20" y="42"/>
                  </a:lnTo>
                  <a:lnTo>
                    <a:pt x="26" y="29"/>
                  </a:lnTo>
                  <a:lnTo>
                    <a:pt x="26" y="29"/>
                  </a:lnTo>
                  <a:lnTo>
                    <a:pt x="29" y="25"/>
                  </a:lnTo>
                  <a:lnTo>
                    <a:pt x="33" y="22"/>
                  </a:lnTo>
                  <a:lnTo>
                    <a:pt x="39" y="18"/>
                  </a:lnTo>
                  <a:lnTo>
                    <a:pt x="39" y="18"/>
                  </a:lnTo>
                  <a:lnTo>
                    <a:pt x="50" y="9"/>
                  </a:lnTo>
                  <a:lnTo>
                    <a:pt x="50" y="9"/>
                  </a:lnTo>
                  <a:lnTo>
                    <a:pt x="51" y="6"/>
                  </a:lnTo>
                  <a:lnTo>
                    <a:pt x="51" y="5"/>
                  </a:lnTo>
                  <a:lnTo>
                    <a:pt x="50" y="1"/>
                  </a:lnTo>
                  <a:lnTo>
                    <a:pt x="46" y="0"/>
                  </a:lnTo>
                  <a:lnTo>
                    <a:pt x="45" y="0"/>
                  </a:lnTo>
                  <a:lnTo>
                    <a:pt x="42" y="1"/>
                  </a:lnTo>
                  <a:lnTo>
                    <a:pt x="4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7" name="Freeform 458"/>
            <p:cNvSpPr/>
            <p:nvPr/>
          </p:nvSpPr>
          <p:spPr bwMode="auto">
            <a:xfrm>
              <a:off x="6286501" y="1403350"/>
              <a:ext cx="779463" cy="230188"/>
            </a:xfrm>
            <a:custGeom>
              <a:avLst/>
              <a:gdLst/>
              <a:ahLst/>
              <a:cxnLst>
                <a:cxn ang="0">
                  <a:pos x="1953" y="471"/>
                </a:cxn>
                <a:cxn ang="0">
                  <a:pos x="1915" y="288"/>
                </a:cxn>
                <a:cxn ang="0">
                  <a:pos x="1894" y="184"/>
                </a:cxn>
                <a:cxn ang="0">
                  <a:pos x="1872" y="118"/>
                </a:cxn>
                <a:cxn ang="0">
                  <a:pos x="1837" y="34"/>
                </a:cxn>
                <a:cxn ang="0">
                  <a:pos x="1830" y="8"/>
                </a:cxn>
                <a:cxn ang="0">
                  <a:pos x="1816" y="0"/>
                </a:cxn>
                <a:cxn ang="0">
                  <a:pos x="1791" y="14"/>
                </a:cxn>
                <a:cxn ang="0">
                  <a:pos x="1790" y="29"/>
                </a:cxn>
                <a:cxn ang="0">
                  <a:pos x="1805" y="77"/>
                </a:cxn>
                <a:cxn ang="0">
                  <a:pos x="1839" y="157"/>
                </a:cxn>
                <a:cxn ang="0">
                  <a:pos x="1864" y="260"/>
                </a:cxn>
                <a:cxn ang="0">
                  <a:pos x="1911" y="485"/>
                </a:cxn>
                <a:cxn ang="0">
                  <a:pos x="1877" y="514"/>
                </a:cxn>
                <a:cxn ang="0">
                  <a:pos x="1863" y="511"/>
                </a:cxn>
                <a:cxn ang="0">
                  <a:pos x="1737" y="513"/>
                </a:cxn>
                <a:cxn ang="0">
                  <a:pos x="1362" y="526"/>
                </a:cxn>
                <a:cxn ang="0">
                  <a:pos x="1187" y="532"/>
                </a:cxn>
                <a:cxn ang="0">
                  <a:pos x="932" y="533"/>
                </a:cxn>
                <a:cxn ang="0">
                  <a:pos x="741" y="535"/>
                </a:cxn>
                <a:cxn ang="0">
                  <a:pos x="615" y="528"/>
                </a:cxn>
                <a:cxn ang="0">
                  <a:pos x="471" y="528"/>
                </a:cxn>
                <a:cxn ang="0">
                  <a:pos x="386" y="522"/>
                </a:cxn>
                <a:cxn ang="0">
                  <a:pos x="283" y="516"/>
                </a:cxn>
                <a:cxn ang="0">
                  <a:pos x="180" y="520"/>
                </a:cxn>
                <a:cxn ang="0">
                  <a:pos x="70" y="510"/>
                </a:cxn>
                <a:cxn ang="0">
                  <a:pos x="49" y="506"/>
                </a:cxn>
                <a:cxn ang="0">
                  <a:pos x="57" y="479"/>
                </a:cxn>
                <a:cxn ang="0">
                  <a:pos x="66" y="412"/>
                </a:cxn>
                <a:cxn ang="0">
                  <a:pos x="68" y="361"/>
                </a:cxn>
                <a:cxn ang="0">
                  <a:pos x="79" y="322"/>
                </a:cxn>
                <a:cxn ang="0">
                  <a:pos x="105" y="251"/>
                </a:cxn>
                <a:cxn ang="0">
                  <a:pos x="127" y="154"/>
                </a:cxn>
                <a:cxn ang="0">
                  <a:pos x="160" y="30"/>
                </a:cxn>
                <a:cxn ang="0">
                  <a:pos x="156" y="17"/>
                </a:cxn>
                <a:cxn ang="0">
                  <a:pos x="139" y="9"/>
                </a:cxn>
                <a:cxn ang="0">
                  <a:pos x="117" y="21"/>
                </a:cxn>
                <a:cxn ang="0">
                  <a:pos x="111" y="47"/>
                </a:cxn>
                <a:cxn ang="0">
                  <a:pos x="79" y="159"/>
                </a:cxn>
                <a:cxn ang="0">
                  <a:pos x="46" y="282"/>
                </a:cxn>
                <a:cxn ang="0">
                  <a:pos x="32" y="322"/>
                </a:cxn>
                <a:cxn ang="0">
                  <a:pos x="20" y="417"/>
                </a:cxn>
                <a:cxn ang="0">
                  <a:pos x="8" y="489"/>
                </a:cxn>
                <a:cxn ang="0">
                  <a:pos x="9" y="506"/>
                </a:cxn>
                <a:cxn ang="0">
                  <a:pos x="0" y="524"/>
                </a:cxn>
                <a:cxn ang="0">
                  <a:pos x="15" y="547"/>
                </a:cxn>
                <a:cxn ang="0">
                  <a:pos x="45" y="552"/>
                </a:cxn>
                <a:cxn ang="0">
                  <a:pos x="97" y="557"/>
                </a:cxn>
                <a:cxn ang="0">
                  <a:pos x="180" y="566"/>
                </a:cxn>
                <a:cxn ang="0">
                  <a:pos x="394" y="570"/>
                </a:cxn>
                <a:cxn ang="0">
                  <a:pos x="505" y="571"/>
                </a:cxn>
                <a:cxn ang="0">
                  <a:pos x="615" y="574"/>
                </a:cxn>
                <a:cxn ang="0">
                  <a:pos x="866" y="579"/>
                </a:cxn>
                <a:cxn ang="0">
                  <a:pos x="1128" y="578"/>
                </a:cxn>
                <a:cxn ang="0">
                  <a:pos x="1303" y="571"/>
                </a:cxn>
                <a:cxn ang="0">
                  <a:pos x="1480" y="569"/>
                </a:cxn>
                <a:cxn ang="0">
                  <a:pos x="1847" y="556"/>
                </a:cxn>
                <a:cxn ang="0">
                  <a:pos x="1859" y="562"/>
                </a:cxn>
                <a:cxn ang="0">
                  <a:pos x="1925" y="562"/>
                </a:cxn>
                <a:cxn ang="0">
                  <a:pos x="1936" y="553"/>
                </a:cxn>
                <a:cxn ang="0">
                  <a:pos x="1956" y="550"/>
                </a:cxn>
                <a:cxn ang="0">
                  <a:pos x="1964" y="532"/>
                </a:cxn>
              </a:cxnLst>
              <a:rect l="0" t="0" r="r" b="b"/>
              <a:pathLst>
                <a:path w="1964" h="581">
                  <a:moveTo>
                    <a:pt x="1964" y="532"/>
                  </a:moveTo>
                  <a:lnTo>
                    <a:pt x="1964" y="532"/>
                  </a:lnTo>
                  <a:lnTo>
                    <a:pt x="1960" y="502"/>
                  </a:lnTo>
                  <a:lnTo>
                    <a:pt x="1953" y="471"/>
                  </a:lnTo>
                  <a:lnTo>
                    <a:pt x="1940" y="409"/>
                  </a:lnTo>
                  <a:lnTo>
                    <a:pt x="1926" y="349"/>
                  </a:lnTo>
                  <a:lnTo>
                    <a:pt x="1919" y="318"/>
                  </a:lnTo>
                  <a:lnTo>
                    <a:pt x="1915" y="288"/>
                  </a:lnTo>
                  <a:lnTo>
                    <a:pt x="1915" y="288"/>
                  </a:lnTo>
                  <a:lnTo>
                    <a:pt x="1909" y="252"/>
                  </a:lnTo>
                  <a:lnTo>
                    <a:pt x="1902" y="218"/>
                  </a:lnTo>
                  <a:lnTo>
                    <a:pt x="1894" y="184"/>
                  </a:lnTo>
                  <a:lnTo>
                    <a:pt x="1885" y="150"/>
                  </a:lnTo>
                  <a:lnTo>
                    <a:pt x="1885" y="150"/>
                  </a:lnTo>
                  <a:lnTo>
                    <a:pt x="1880" y="133"/>
                  </a:lnTo>
                  <a:lnTo>
                    <a:pt x="1872" y="118"/>
                  </a:lnTo>
                  <a:lnTo>
                    <a:pt x="1856" y="84"/>
                  </a:lnTo>
                  <a:lnTo>
                    <a:pt x="1849" y="67"/>
                  </a:lnTo>
                  <a:lnTo>
                    <a:pt x="1842" y="51"/>
                  </a:lnTo>
                  <a:lnTo>
                    <a:pt x="1837" y="34"/>
                  </a:lnTo>
                  <a:lnTo>
                    <a:pt x="1833" y="17"/>
                  </a:lnTo>
                  <a:lnTo>
                    <a:pt x="1833" y="17"/>
                  </a:lnTo>
                  <a:lnTo>
                    <a:pt x="1832" y="12"/>
                  </a:lnTo>
                  <a:lnTo>
                    <a:pt x="1830" y="8"/>
                  </a:lnTo>
                  <a:lnTo>
                    <a:pt x="1828" y="5"/>
                  </a:lnTo>
                  <a:lnTo>
                    <a:pt x="1824" y="3"/>
                  </a:lnTo>
                  <a:lnTo>
                    <a:pt x="1820" y="1"/>
                  </a:lnTo>
                  <a:lnTo>
                    <a:pt x="1816" y="0"/>
                  </a:lnTo>
                  <a:lnTo>
                    <a:pt x="1808" y="1"/>
                  </a:lnTo>
                  <a:lnTo>
                    <a:pt x="1800" y="5"/>
                  </a:lnTo>
                  <a:lnTo>
                    <a:pt x="1794" y="10"/>
                  </a:lnTo>
                  <a:lnTo>
                    <a:pt x="1791" y="14"/>
                  </a:lnTo>
                  <a:lnTo>
                    <a:pt x="1790" y="20"/>
                  </a:lnTo>
                  <a:lnTo>
                    <a:pt x="1788" y="23"/>
                  </a:lnTo>
                  <a:lnTo>
                    <a:pt x="1790" y="29"/>
                  </a:lnTo>
                  <a:lnTo>
                    <a:pt x="1790" y="29"/>
                  </a:lnTo>
                  <a:lnTo>
                    <a:pt x="1791" y="42"/>
                  </a:lnTo>
                  <a:lnTo>
                    <a:pt x="1795" y="54"/>
                  </a:lnTo>
                  <a:lnTo>
                    <a:pt x="1800" y="65"/>
                  </a:lnTo>
                  <a:lnTo>
                    <a:pt x="1805" y="77"/>
                  </a:lnTo>
                  <a:lnTo>
                    <a:pt x="1817" y="101"/>
                  </a:lnTo>
                  <a:lnTo>
                    <a:pt x="1828" y="124"/>
                  </a:lnTo>
                  <a:lnTo>
                    <a:pt x="1828" y="124"/>
                  </a:lnTo>
                  <a:lnTo>
                    <a:pt x="1839" y="157"/>
                  </a:lnTo>
                  <a:lnTo>
                    <a:pt x="1850" y="191"/>
                  </a:lnTo>
                  <a:lnTo>
                    <a:pt x="1858" y="226"/>
                  </a:lnTo>
                  <a:lnTo>
                    <a:pt x="1864" y="260"/>
                  </a:lnTo>
                  <a:lnTo>
                    <a:pt x="1864" y="260"/>
                  </a:lnTo>
                  <a:lnTo>
                    <a:pt x="1877" y="324"/>
                  </a:lnTo>
                  <a:lnTo>
                    <a:pt x="1892" y="388"/>
                  </a:lnTo>
                  <a:lnTo>
                    <a:pt x="1905" y="452"/>
                  </a:lnTo>
                  <a:lnTo>
                    <a:pt x="1911" y="485"/>
                  </a:lnTo>
                  <a:lnTo>
                    <a:pt x="1915" y="518"/>
                  </a:lnTo>
                  <a:lnTo>
                    <a:pt x="1881" y="518"/>
                  </a:lnTo>
                  <a:lnTo>
                    <a:pt x="1881" y="518"/>
                  </a:lnTo>
                  <a:lnTo>
                    <a:pt x="1877" y="514"/>
                  </a:lnTo>
                  <a:lnTo>
                    <a:pt x="1873" y="513"/>
                  </a:lnTo>
                  <a:lnTo>
                    <a:pt x="1868" y="511"/>
                  </a:lnTo>
                  <a:lnTo>
                    <a:pt x="1863" y="511"/>
                  </a:lnTo>
                  <a:lnTo>
                    <a:pt x="1863" y="511"/>
                  </a:lnTo>
                  <a:lnTo>
                    <a:pt x="1856" y="510"/>
                  </a:lnTo>
                  <a:lnTo>
                    <a:pt x="1856" y="510"/>
                  </a:lnTo>
                  <a:lnTo>
                    <a:pt x="1799" y="510"/>
                  </a:lnTo>
                  <a:lnTo>
                    <a:pt x="1737" y="513"/>
                  </a:lnTo>
                  <a:lnTo>
                    <a:pt x="1609" y="518"/>
                  </a:lnTo>
                  <a:lnTo>
                    <a:pt x="1481" y="523"/>
                  </a:lnTo>
                  <a:lnTo>
                    <a:pt x="1421" y="524"/>
                  </a:lnTo>
                  <a:lnTo>
                    <a:pt x="1362" y="526"/>
                  </a:lnTo>
                  <a:lnTo>
                    <a:pt x="1362" y="526"/>
                  </a:lnTo>
                  <a:lnTo>
                    <a:pt x="1303" y="527"/>
                  </a:lnTo>
                  <a:lnTo>
                    <a:pt x="1244" y="530"/>
                  </a:lnTo>
                  <a:lnTo>
                    <a:pt x="1187" y="532"/>
                  </a:lnTo>
                  <a:lnTo>
                    <a:pt x="1128" y="532"/>
                  </a:lnTo>
                  <a:lnTo>
                    <a:pt x="1128" y="532"/>
                  </a:lnTo>
                  <a:lnTo>
                    <a:pt x="997" y="532"/>
                  </a:lnTo>
                  <a:lnTo>
                    <a:pt x="932" y="533"/>
                  </a:lnTo>
                  <a:lnTo>
                    <a:pt x="866" y="533"/>
                  </a:lnTo>
                  <a:lnTo>
                    <a:pt x="866" y="533"/>
                  </a:lnTo>
                  <a:lnTo>
                    <a:pt x="803" y="535"/>
                  </a:lnTo>
                  <a:lnTo>
                    <a:pt x="741" y="535"/>
                  </a:lnTo>
                  <a:lnTo>
                    <a:pt x="678" y="532"/>
                  </a:lnTo>
                  <a:lnTo>
                    <a:pt x="647" y="531"/>
                  </a:lnTo>
                  <a:lnTo>
                    <a:pt x="615" y="528"/>
                  </a:lnTo>
                  <a:lnTo>
                    <a:pt x="615" y="528"/>
                  </a:lnTo>
                  <a:lnTo>
                    <a:pt x="586" y="526"/>
                  </a:lnTo>
                  <a:lnTo>
                    <a:pt x="558" y="526"/>
                  </a:lnTo>
                  <a:lnTo>
                    <a:pt x="500" y="527"/>
                  </a:lnTo>
                  <a:lnTo>
                    <a:pt x="471" y="528"/>
                  </a:lnTo>
                  <a:lnTo>
                    <a:pt x="442" y="528"/>
                  </a:lnTo>
                  <a:lnTo>
                    <a:pt x="414" y="526"/>
                  </a:lnTo>
                  <a:lnTo>
                    <a:pt x="386" y="522"/>
                  </a:lnTo>
                  <a:lnTo>
                    <a:pt x="386" y="522"/>
                  </a:lnTo>
                  <a:lnTo>
                    <a:pt x="361" y="519"/>
                  </a:lnTo>
                  <a:lnTo>
                    <a:pt x="335" y="516"/>
                  </a:lnTo>
                  <a:lnTo>
                    <a:pt x="309" y="516"/>
                  </a:lnTo>
                  <a:lnTo>
                    <a:pt x="283" y="516"/>
                  </a:lnTo>
                  <a:lnTo>
                    <a:pt x="231" y="519"/>
                  </a:lnTo>
                  <a:lnTo>
                    <a:pt x="206" y="520"/>
                  </a:lnTo>
                  <a:lnTo>
                    <a:pt x="180" y="520"/>
                  </a:lnTo>
                  <a:lnTo>
                    <a:pt x="180" y="520"/>
                  </a:lnTo>
                  <a:lnTo>
                    <a:pt x="152" y="519"/>
                  </a:lnTo>
                  <a:lnTo>
                    <a:pt x="125" y="516"/>
                  </a:lnTo>
                  <a:lnTo>
                    <a:pt x="97" y="513"/>
                  </a:lnTo>
                  <a:lnTo>
                    <a:pt x="70" y="510"/>
                  </a:lnTo>
                  <a:lnTo>
                    <a:pt x="70" y="510"/>
                  </a:lnTo>
                  <a:lnTo>
                    <a:pt x="59" y="509"/>
                  </a:lnTo>
                  <a:lnTo>
                    <a:pt x="49" y="506"/>
                  </a:lnTo>
                  <a:lnTo>
                    <a:pt x="49" y="506"/>
                  </a:lnTo>
                  <a:lnTo>
                    <a:pt x="51" y="501"/>
                  </a:lnTo>
                  <a:lnTo>
                    <a:pt x="51" y="501"/>
                  </a:lnTo>
                  <a:lnTo>
                    <a:pt x="55" y="489"/>
                  </a:lnTo>
                  <a:lnTo>
                    <a:pt x="57" y="479"/>
                  </a:lnTo>
                  <a:lnTo>
                    <a:pt x="59" y="456"/>
                  </a:lnTo>
                  <a:lnTo>
                    <a:pt x="60" y="434"/>
                  </a:lnTo>
                  <a:lnTo>
                    <a:pt x="62" y="422"/>
                  </a:lnTo>
                  <a:lnTo>
                    <a:pt x="66" y="412"/>
                  </a:lnTo>
                  <a:lnTo>
                    <a:pt x="66" y="412"/>
                  </a:lnTo>
                  <a:lnTo>
                    <a:pt x="68" y="399"/>
                  </a:lnTo>
                  <a:lnTo>
                    <a:pt x="68" y="387"/>
                  </a:lnTo>
                  <a:lnTo>
                    <a:pt x="68" y="361"/>
                  </a:lnTo>
                  <a:lnTo>
                    <a:pt x="68" y="361"/>
                  </a:lnTo>
                  <a:lnTo>
                    <a:pt x="70" y="352"/>
                  </a:lnTo>
                  <a:lnTo>
                    <a:pt x="72" y="341"/>
                  </a:lnTo>
                  <a:lnTo>
                    <a:pt x="79" y="322"/>
                  </a:lnTo>
                  <a:lnTo>
                    <a:pt x="88" y="302"/>
                  </a:lnTo>
                  <a:lnTo>
                    <a:pt x="94" y="282"/>
                  </a:lnTo>
                  <a:lnTo>
                    <a:pt x="94" y="282"/>
                  </a:lnTo>
                  <a:lnTo>
                    <a:pt x="105" y="251"/>
                  </a:lnTo>
                  <a:lnTo>
                    <a:pt x="111" y="218"/>
                  </a:lnTo>
                  <a:lnTo>
                    <a:pt x="119" y="186"/>
                  </a:lnTo>
                  <a:lnTo>
                    <a:pt x="127" y="154"/>
                  </a:lnTo>
                  <a:lnTo>
                    <a:pt x="127" y="154"/>
                  </a:lnTo>
                  <a:lnTo>
                    <a:pt x="147" y="93"/>
                  </a:lnTo>
                  <a:lnTo>
                    <a:pt x="155" y="61"/>
                  </a:lnTo>
                  <a:lnTo>
                    <a:pt x="157" y="46"/>
                  </a:lnTo>
                  <a:lnTo>
                    <a:pt x="160" y="30"/>
                  </a:lnTo>
                  <a:lnTo>
                    <a:pt x="160" y="30"/>
                  </a:lnTo>
                  <a:lnTo>
                    <a:pt x="160" y="25"/>
                  </a:lnTo>
                  <a:lnTo>
                    <a:pt x="159" y="21"/>
                  </a:lnTo>
                  <a:lnTo>
                    <a:pt x="156" y="17"/>
                  </a:lnTo>
                  <a:lnTo>
                    <a:pt x="153" y="14"/>
                  </a:lnTo>
                  <a:lnTo>
                    <a:pt x="151" y="12"/>
                  </a:lnTo>
                  <a:lnTo>
                    <a:pt x="147" y="10"/>
                  </a:lnTo>
                  <a:lnTo>
                    <a:pt x="139" y="9"/>
                  </a:lnTo>
                  <a:lnTo>
                    <a:pt x="130" y="10"/>
                  </a:lnTo>
                  <a:lnTo>
                    <a:pt x="122" y="14"/>
                  </a:lnTo>
                  <a:lnTo>
                    <a:pt x="119" y="17"/>
                  </a:lnTo>
                  <a:lnTo>
                    <a:pt x="117" y="21"/>
                  </a:lnTo>
                  <a:lnTo>
                    <a:pt x="114" y="25"/>
                  </a:lnTo>
                  <a:lnTo>
                    <a:pt x="114" y="30"/>
                  </a:lnTo>
                  <a:lnTo>
                    <a:pt x="114" y="30"/>
                  </a:lnTo>
                  <a:lnTo>
                    <a:pt x="111" y="47"/>
                  </a:lnTo>
                  <a:lnTo>
                    <a:pt x="109" y="63"/>
                  </a:lnTo>
                  <a:lnTo>
                    <a:pt x="100" y="95"/>
                  </a:lnTo>
                  <a:lnTo>
                    <a:pt x="79" y="159"/>
                  </a:lnTo>
                  <a:lnTo>
                    <a:pt x="79" y="159"/>
                  </a:lnTo>
                  <a:lnTo>
                    <a:pt x="70" y="195"/>
                  </a:lnTo>
                  <a:lnTo>
                    <a:pt x="60" y="230"/>
                  </a:lnTo>
                  <a:lnTo>
                    <a:pt x="51" y="265"/>
                  </a:lnTo>
                  <a:lnTo>
                    <a:pt x="46" y="282"/>
                  </a:lnTo>
                  <a:lnTo>
                    <a:pt x="40" y="298"/>
                  </a:lnTo>
                  <a:lnTo>
                    <a:pt x="40" y="298"/>
                  </a:lnTo>
                  <a:lnTo>
                    <a:pt x="36" y="310"/>
                  </a:lnTo>
                  <a:lnTo>
                    <a:pt x="32" y="322"/>
                  </a:lnTo>
                  <a:lnTo>
                    <a:pt x="26" y="345"/>
                  </a:lnTo>
                  <a:lnTo>
                    <a:pt x="24" y="370"/>
                  </a:lnTo>
                  <a:lnTo>
                    <a:pt x="21" y="394"/>
                  </a:lnTo>
                  <a:lnTo>
                    <a:pt x="20" y="417"/>
                  </a:lnTo>
                  <a:lnTo>
                    <a:pt x="17" y="442"/>
                  </a:lnTo>
                  <a:lnTo>
                    <a:pt x="15" y="465"/>
                  </a:lnTo>
                  <a:lnTo>
                    <a:pt x="8" y="489"/>
                  </a:lnTo>
                  <a:lnTo>
                    <a:pt x="8" y="489"/>
                  </a:lnTo>
                  <a:lnTo>
                    <a:pt x="7" y="494"/>
                  </a:lnTo>
                  <a:lnTo>
                    <a:pt x="7" y="498"/>
                  </a:lnTo>
                  <a:lnTo>
                    <a:pt x="8" y="502"/>
                  </a:lnTo>
                  <a:lnTo>
                    <a:pt x="9" y="506"/>
                  </a:lnTo>
                  <a:lnTo>
                    <a:pt x="9" y="506"/>
                  </a:lnTo>
                  <a:lnTo>
                    <a:pt x="4" y="511"/>
                  </a:lnTo>
                  <a:lnTo>
                    <a:pt x="2" y="518"/>
                  </a:lnTo>
                  <a:lnTo>
                    <a:pt x="0" y="524"/>
                  </a:lnTo>
                  <a:lnTo>
                    <a:pt x="0" y="531"/>
                  </a:lnTo>
                  <a:lnTo>
                    <a:pt x="3" y="537"/>
                  </a:lnTo>
                  <a:lnTo>
                    <a:pt x="8" y="543"/>
                  </a:lnTo>
                  <a:lnTo>
                    <a:pt x="15" y="547"/>
                  </a:lnTo>
                  <a:lnTo>
                    <a:pt x="23" y="548"/>
                  </a:lnTo>
                  <a:lnTo>
                    <a:pt x="23" y="548"/>
                  </a:lnTo>
                  <a:lnTo>
                    <a:pt x="33" y="549"/>
                  </a:lnTo>
                  <a:lnTo>
                    <a:pt x="45" y="552"/>
                  </a:lnTo>
                  <a:lnTo>
                    <a:pt x="57" y="554"/>
                  </a:lnTo>
                  <a:lnTo>
                    <a:pt x="70" y="556"/>
                  </a:lnTo>
                  <a:lnTo>
                    <a:pt x="70" y="556"/>
                  </a:lnTo>
                  <a:lnTo>
                    <a:pt x="97" y="557"/>
                  </a:lnTo>
                  <a:lnTo>
                    <a:pt x="125" y="561"/>
                  </a:lnTo>
                  <a:lnTo>
                    <a:pt x="152" y="565"/>
                  </a:lnTo>
                  <a:lnTo>
                    <a:pt x="180" y="566"/>
                  </a:lnTo>
                  <a:lnTo>
                    <a:pt x="180" y="566"/>
                  </a:lnTo>
                  <a:lnTo>
                    <a:pt x="233" y="567"/>
                  </a:lnTo>
                  <a:lnTo>
                    <a:pt x="287" y="566"/>
                  </a:lnTo>
                  <a:lnTo>
                    <a:pt x="340" y="567"/>
                  </a:lnTo>
                  <a:lnTo>
                    <a:pt x="394" y="570"/>
                  </a:lnTo>
                  <a:lnTo>
                    <a:pt x="394" y="570"/>
                  </a:lnTo>
                  <a:lnTo>
                    <a:pt x="422" y="571"/>
                  </a:lnTo>
                  <a:lnTo>
                    <a:pt x="449" y="571"/>
                  </a:lnTo>
                  <a:lnTo>
                    <a:pt x="505" y="571"/>
                  </a:lnTo>
                  <a:lnTo>
                    <a:pt x="560" y="571"/>
                  </a:lnTo>
                  <a:lnTo>
                    <a:pt x="588" y="573"/>
                  </a:lnTo>
                  <a:lnTo>
                    <a:pt x="615" y="574"/>
                  </a:lnTo>
                  <a:lnTo>
                    <a:pt x="615" y="574"/>
                  </a:lnTo>
                  <a:lnTo>
                    <a:pt x="678" y="578"/>
                  </a:lnTo>
                  <a:lnTo>
                    <a:pt x="741" y="579"/>
                  </a:lnTo>
                  <a:lnTo>
                    <a:pt x="803" y="581"/>
                  </a:lnTo>
                  <a:lnTo>
                    <a:pt x="866" y="579"/>
                  </a:lnTo>
                  <a:lnTo>
                    <a:pt x="866" y="579"/>
                  </a:lnTo>
                  <a:lnTo>
                    <a:pt x="932" y="578"/>
                  </a:lnTo>
                  <a:lnTo>
                    <a:pt x="997" y="578"/>
                  </a:lnTo>
                  <a:lnTo>
                    <a:pt x="1128" y="578"/>
                  </a:lnTo>
                  <a:lnTo>
                    <a:pt x="1128" y="578"/>
                  </a:lnTo>
                  <a:lnTo>
                    <a:pt x="1187" y="577"/>
                  </a:lnTo>
                  <a:lnTo>
                    <a:pt x="1244" y="574"/>
                  </a:lnTo>
                  <a:lnTo>
                    <a:pt x="1303" y="571"/>
                  </a:lnTo>
                  <a:lnTo>
                    <a:pt x="1362" y="571"/>
                  </a:lnTo>
                  <a:lnTo>
                    <a:pt x="1362" y="571"/>
                  </a:lnTo>
                  <a:lnTo>
                    <a:pt x="1420" y="570"/>
                  </a:lnTo>
                  <a:lnTo>
                    <a:pt x="1480" y="569"/>
                  </a:lnTo>
                  <a:lnTo>
                    <a:pt x="1605" y="564"/>
                  </a:lnTo>
                  <a:lnTo>
                    <a:pt x="1731" y="558"/>
                  </a:lnTo>
                  <a:lnTo>
                    <a:pt x="1791" y="557"/>
                  </a:lnTo>
                  <a:lnTo>
                    <a:pt x="1847" y="556"/>
                  </a:lnTo>
                  <a:lnTo>
                    <a:pt x="1847" y="556"/>
                  </a:lnTo>
                  <a:lnTo>
                    <a:pt x="1851" y="558"/>
                  </a:lnTo>
                  <a:lnTo>
                    <a:pt x="1855" y="561"/>
                  </a:lnTo>
                  <a:lnTo>
                    <a:pt x="1859" y="562"/>
                  </a:lnTo>
                  <a:lnTo>
                    <a:pt x="1864" y="564"/>
                  </a:lnTo>
                  <a:lnTo>
                    <a:pt x="1918" y="564"/>
                  </a:lnTo>
                  <a:lnTo>
                    <a:pt x="1918" y="564"/>
                  </a:lnTo>
                  <a:lnTo>
                    <a:pt x="1925" y="562"/>
                  </a:lnTo>
                  <a:lnTo>
                    <a:pt x="1928" y="561"/>
                  </a:lnTo>
                  <a:lnTo>
                    <a:pt x="1932" y="557"/>
                  </a:lnTo>
                  <a:lnTo>
                    <a:pt x="1936" y="553"/>
                  </a:lnTo>
                  <a:lnTo>
                    <a:pt x="1936" y="553"/>
                  </a:lnTo>
                  <a:lnTo>
                    <a:pt x="1942" y="554"/>
                  </a:lnTo>
                  <a:lnTo>
                    <a:pt x="1947" y="554"/>
                  </a:lnTo>
                  <a:lnTo>
                    <a:pt x="1951" y="553"/>
                  </a:lnTo>
                  <a:lnTo>
                    <a:pt x="1956" y="550"/>
                  </a:lnTo>
                  <a:lnTo>
                    <a:pt x="1960" y="548"/>
                  </a:lnTo>
                  <a:lnTo>
                    <a:pt x="1962" y="544"/>
                  </a:lnTo>
                  <a:lnTo>
                    <a:pt x="1964" y="539"/>
                  </a:lnTo>
                  <a:lnTo>
                    <a:pt x="1964" y="532"/>
                  </a:lnTo>
                  <a:lnTo>
                    <a:pt x="1964" y="53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8" name="Freeform 459"/>
            <p:cNvSpPr/>
            <p:nvPr/>
          </p:nvSpPr>
          <p:spPr bwMode="auto">
            <a:xfrm>
              <a:off x="6334126" y="1387475"/>
              <a:ext cx="682625" cy="200025"/>
            </a:xfrm>
            <a:custGeom>
              <a:avLst/>
              <a:gdLst/>
              <a:ahLst/>
              <a:cxnLst>
                <a:cxn ang="0">
                  <a:pos x="1658" y="17"/>
                </a:cxn>
                <a:cxn ang="0">
                  <a:pos x="1546" y="11"/>
                </a:cxn>
                <a:cxn ang="0">
                  <a:pos x="1249" y="11"/>
                </a:cxn>
                <a:cxn ang="0">
                  <a:pos x="1228" y="25"/>
                </a:cxn>
                <a:cxn ang="0">
                  <a:pos x="1225" y="49"/>
                </a:cxn>
                <a:cxn ang="0">
                  <a:pos x="1215" y="126"/>
                </a:cxn>
                <a:cxn ang="0">
                  <a:pos x="1199" y="265"/>
                </a:cxn>
                <a:cxn ang="0">
                  <a:pos x="1187" y="372"/>
                </a:cxn>
                <a:cxn ang="0">
                  <a:pos x="1185" y="398"/>
                </a:cxn>
                <a:cxn ang="0">
                  <a:pos x="1168" y="246"/>
                </a:cxn>
                <a:cxn ang="0">
                  <a:pos x="1135" y="57"/>
                </a:cxn>
                <a:cxn ang="0">
                  <a:pos x="1123" y="37"/>
                </a:cxn>
                <a:cxn ang="0">
                  <a:pos x="1079" y="32"/>
                </a:cxn>
                <a:cxn ang="0">
                  <a:pos x="822" y="25"/>
                </a:cxn>
                <a:cxn ang="0">
                  <a:pos x="625" y="30"/>
                </a:cxn>
                <a:cxn ang="0">
                  <a:pos x="596" y="49"/>
                </a:cxn>
                <a:cxn ang="0">
                  <a:pos x="594" y="80"/>
                </a:cxn>
                <a:cxn ang="0">
                  <a:pos x="586" y="197"/>
                </a:cxn>
                <a:cxn ang="0">
                  <a:pos x="556" y="334"/>
                </a:cxn>
                <a:cxn ang="0">
                  <a:pos x="527" y="194"/>
                </a:cxn>
                <a:cxn ang="0">
                  <a:pos x="497" y="92"/>
                </a:cxn>
                <a:cxn ang="0">
                  <a:pos x="473" y="24"/>
                </a:cxn>
                <a:cxn ang="0">
                  <a:pos x="443" y="25"/>
                </a:cxn>
                <a:cxn ang="0">
                  <a:pos x="192" y="11"/>
                </a:cxn>
                <a:cxn ang="0">
                  <a:pos x="72" y="0"/>
                </a:cxn>
                <a:cxn ang="0">
                  <a:pos x="10" y="19"/>
                </a:cxn>
                <a:cxn ang="0">
                  <a:pos x="2" y="66"/>
                </a:cxn>
                <a:cxn ang="0">
                  <a:pos x="31" y="78"/>
                </a:cxn>
                <a:cxn ang="0">
                  <a:pos x="45" y="57"/>
                </a:cxn>
                <a:cxn ang="0">
                  <a:pos x="66" y="42"/>
                </a:cxn>
                <a:cxn ang="0">
                  <a:pos x="134" y="55"/>
                </a:cxn>
                <a:cxn ang="0">
                  <a:pos x="232" y="57"/>
                </a:cxn>
                <a:cxn ang="0">
                  <a:pos x="440" y="71"/>
                </a:cxn>
                <a:cxn ang="0">
                  <a:pos x="469" y="142"/>
                </a:cxn>
                <a:cxn ang="0">
                  <a:pos x="489" y="253"/>
                </a:cxn>
                <a:cxn ang="0">
                  <a:pos x="535" y="470"/>
                </a:cxn>
                <a:cxn ang="0">
                  <a:pos x="546" y="491"/>
                </a:cxn>
                <a:cxn ang="0">
                  <a:pos x="583" y="488"/>
                </a:cxn>
                <a:cxn ang="0">
                  <a:pos x="590" y="421"/>
                </a:cxn>
                <a:cxn ang="0">
                  <a:pos x="626" y="229"/>
                </a:cxn>
                <a:cxn ang="0">
                  <a:pos x="635" y="96"/>
                </a:cxn>
                <a:cxn ang="0">
                  <a:pos x="646" y="91"/>
                </a:cxn>
                <a:cxn ang="0">
                  <a:pos x="679" y="68"/>
                </a:cxn>
                <a:cxn ang="0">
                  <a:pos x="990" y="71"/>
                </a:cxn>
                <a:cxn ang="0">
                  <a:pos x="1089" y="79"/>
                </a:cxn>
                <a:cxn ang="0">
                  <a:pos x="1129" y="284"/>
                </a:cxn>
                <a:cxn ang="0">
                  <a:pos x="1136" y="399"/>
                </a:cxn>
                <a:cxn ang="0">
                  <a:pos x="1164" y="475"/>
                </a:cxn>
                <a:cxn ang="0">
                  <a:pos x="1174" y="489"/>
                </a:cxn>
                <a:cxn ang="0">
                  <a:pos x="1206" y="503"/>
                </a:cxn>
                <a:cxn ang="0">
                  <a:pos x="1229" y="466"/>
                </a:cxn>
                <a:cxn ang="0">
                  <a:pos x="1240" y="331"/>
                </a:cxn>
                <a:cxn ang="0">
                  <a:pos x="1255" y="178"/>
                </a:cxn>
                <a:cxn ang="0">
                  <a:pos x="1512" y="57"/>
                </a:cxn>
                <a:cxn ang="0">
                  <a:pos x="1641" y="62"/>
                </a:cxn>
                <a:cxn ang="0">
                  <a:pos x="1681" y="74"/>
                </a:cxn>
                <a:cxn ang="0">
                  <a:pos x="1709" y="76"/>
                </a:cxn>
                <a:cxn ang="0">
                  <a:pos x="1718" y="46"/>
                </a:cxn>
              </a:cxnLst>
              <a:rect l="0" t="0" r="r" b="b"/>
              <a:pathLst>
                <a:path w="1720" h="505">
                  <a:moveTo>
                    <a:pt x="1704" y="34"/>
                  </a:moveTo>
                  <a:lnTo>
                    <a:pt x="1704" y="34"/>
                  </a:lnTo>
                  <a:lnTo>
                    <a:pt x="1687" y="28"/>
                  </a:lnTo>
                  <a:lnTo>
                    <a:pt x="1673" y="21"/>
                  </a:lnTo>
                  <a:lnTo>
                    <a:pt x="1666" y="19"/>
                  </a:lnTo>
                  <a:lnTo>
                    <a:pt x="1658" y="17"/>
                  </a:lnTo>
                  <a:lnTo>
                    <a:pt x="1650" y="16"/>
                  </a:lnTo>
                  <a:lnTo>
                    <a:pt x="1641" y="15"/>
                  </a:lnTo>
                  <a:lnTo>
                    <a:pt x="1641" y="15"/>
                  </a:lnTo>
                  <a:lnTo>
                    <a:pt x="1616" y="15"/>
                  </a:lnTo>
                  <a:lnTo>
                    <a:pt x="1593" y="13"/>
                  </a:lnTo>
                  <a:lnTo>
                    <a:pt x="1546" y="11"/>
                  </a:lnTo>
                  <a:lnTo>
                    <a:pt x="1546" y="11"/>
                  </a:lnTo>
                  <a:lnTo>
                    <a:pt x="1513" y="10"/>
                  </a:lnTo>
                  <a:lnTo>
                    <a:pt x="1476" y="8"/>
                  </a:lnTo>
                  <a:lnTo>
                    <a:pt x="1397" y="8"/>
                  </a:lnTo>
                  <a:lnTo>
                    <a:pt x="1318" y="10"/>
                  </a:lnTo>
                  <a:lnTo>
                    <a:pt x="1249" y="11"/>
                  </a:lnTo>
                  <a:lnTo>
                    <a:pt x="1249" y="11"/>
                  </a:lnTo>
                  <a:lnTo>
                    <a:pt x="1242" y="11"/>
                  </a:lnTo>
                  <a:lnTo>
                    <a:pt x="1237" y="13"/>
                  </a:lnTo>
                  <a:lnTo>
                    <a:pt x="1233" y="16"/>
                  </a:lnTo>
                  <a:lnTo>
                    <a:pt x="1231" y="20"/>
                  </a:lnTo>
                  <a:lnTo>
                    <a:pt x="1228" y="25"/>
                  </a:lnTo>
                  <a:lnTo>
                    <a:pt x="1227" y="30"/>
                  </a:lnTo>
                  <a:lnTo>
                    <a:pt x="1227" y="36"/>
                  </a:lnTo>
                  <a:lnTo>
                    <a:pt x="1228" y="40"/>
                  </a:lnTo>
                  <a:lnTo>
                    <a:pt x="1228" y="40"/>
                  </a:lnTo>
                  <a:lnTo>
                    <a:pt x="1227" y="44"/>
                  </a:lnTo>
                  <a:lnTo>
                    <a:pt x="1225" y="49"/>
                  </a:lnTo>
                  <a:lnTo>
                    <a:pt x="1225" y="49"/>
                  </a:lnTo>
                  <a:lnTo>
                    <a:pt x="1225" y="59"/>
                  </a:lnTo>
                  <a:lnTo>
                    <a:pt x="1224" y="71"/>
                  </a:lnTo>
                  <a:lnTo>
                    <a:pt x="1220" y="93"/>
                  </a:lnTo>
                  <a:lnTo>
                    <a:pt x="1216" y="114"/>
                  </a:lnTo>
                  <a:lnTo>
                    <a:pt x="1215" y="126"/>
                  </a:lnTo>
                  <a:lnTo>
                    <a:pt x="1215" y="138"/>
                  </a:lnTo>
                  <a:lnTo>
                    <a:pt x="1215" y="138"/>
                  </a:lnTo>
                  <a:lnTo>
                    <a:pt x="1214" y="169"/>
                  </a:lnTo>
                  <a:lnTo>
                    <a:pt x="1211" y="200"/>
                  </a:lnTo>
                  <a:lnTo>
                    <a:pt x="1206" y="233"/>
                  </a:lnTo>
                  <a:lnTo>
                    <a:pt x="1199" y="265"/>
                  </a:lnTo>
                  <a:lnTo>
                    <a:pt x="1199" y="265"/>
                  </a:lnTo>
                  <a:lnTo>
                    <a:pt x="1194" y="287"/>
                  </a:lnTo>
                  <a:lnTo>
                    <a:pt x="1191" y="310"/>
                  </a:lnTo>
                  <a:lnTo>
                    <a:pt x="1187" y="356"/>
                  </a:lnTo>
                  <a:lnTo>
                    <a:pt x="1187" y="356"/>
                  </a:lnTo>
                  <a:lnTo>
                    <a:pt x="1187" y="372"/>
                  </a:lnTo>
                  <a:lnTo>
                    <a:pt x="1189" y="390"/>
                  </a:lnTo>
                  <a:lnTo>
                    <a:pt x="1190" y="411"/>
                  </a:lnTo>
                  <a:lnTo>
                    <a:pt x="1190" y="432"/>
                  </a:lnTo>
                  <a:lnTo>
                    <a:pt x="1190" y="432"/>
                  </a:lnTo>
                  <a:lnTo>
                    <a:pt x="1186" y="416"/>
                  </a:lnTo>
                  <a:lnTo>
                    <a:pt x="1185" y="398"/>
                  </a:lnTo>
                  <a:lnTo>
                    <a:pt x="1183" y="370"/>
                  </a:lnTo>
                  <a:lnTo>
                    <a:pt x="1183" y="370"/>
                  </a:lnTo>
                  <a:lnTo>
                    <a:pt x="1178" y="321"/>
                  </a:lnTo>
                  <a:lnTo>
                    <a:pt x="1172" y="272"/>
                  </a:lnTo>
                  <a:lnTo>
                    <a:pt x="1172" y="272"/>
                  </a:lnTo>
                  <a:lnTo>
                    <a:pt x="1168" y="246"/>
                  </a:lnTo>
                  <a:lnTo>
                    <a:pt x="1161" y="219"/>
                  </a:lnTo>
                  <a:lnTo>
                    <a:pt x="1149" y="165"/>
                  </a:lnTo>
                  <a:lnTo>
                    <a:pt x="1143" y="139"/>
                  </a:lnTo>
                  <a:lnTo>
                    <a:pt x="1139" y="112"/>
                  </a:lnTo>
                  <a:lnTo>
                    <a:pt x="1135" y="84"/>
                  </a:lnTo>
                  <a:lnTo>
                    <a:pt x="1135" y="57"/>
                  </a:lnTo>
                  <a:lnTo>
                    <a:pt x="1135" y="57"/>
                  </a:lnTo>
                  <a:lnTo>
                    <a:pt x="1134" y="51"/>
                  </a:lnTo>
                  <a:lnTo>
                    <a:pt x="1132" y="46"/>
                  </a:lnTo>
                  <a:lnTo>
                    <a:pt x="1130" y="42"/>
                  </a:lnTo>
                  <a:lnTo>
                    <a:pt x="1127" y="40"/>
                  </a:lnTo>
                  <a:lnTo>
                    <a:pt x="1123" y="37"/>
                  </a:lnTo>
                  <a:lnTo>
                    <a:pt x="1119" y="36"/>
                  </a:lnTo>
                  <a:lnTo>
                    <a:pt x="1110" y="34"/>
                  </a:lnTo>
                  <a:lnTo>
                    <a:pt x="1110" y="34"/>
                  </a:lnTo>
                  <a:lnTo>
                    <a:pt x="1104" y="33"/>
                  </a:lnTo>
                  <a:lnTo>
                    <a:pt x="1104" y="33"/>
                  </a:lnTo>
                  <a:lnTo>
                    <a:pt x="1079" y="32"/>
                  </a:lnTo>
                  <a:lnTo>
                    <a:pt x="1055" y="29"/>
                  </a:lnTo>
                  <a:lnTo>
                    <a:pt x="1030" y="27"/>
                  </a:lnTo>
                  <a:lnTo>
                    <a:pt x="1006" y="25"/>
                  </a:lnTo>
                  <a:lnTo>
                    <a:pt x="851" y="25"/>
                  </a:lnTo>
                  <a:lnTo>
                    <a:pt x="851" y="25"/>
                  </a:lnTo>
                  <a:lnTo>
                    <a:pt x="822" y="25"/>
                  </a:lnTo>
                  <a:lnTo>
                    <a:pt x="792" y="24"/>
                  </a:lnTo>
                  <a:lnTo>
                    <a:pt x="730" y="21"/>
                  </a:lnTo>
                  <a:lnTo>
                    <a:pt x="698" y="21"/>
                  </a:lnTo>
                  <a:lnTo>
                    <a:pt x="668" y="23"/>
                  </a:lnTo>
                  <a:lnTo>
                    <a:pt x="639" y="27"/>
                  </a:lnTo>
                  <a:lnTo>
                    <a:pt x="625" y="30"/>
                  </a:lnTo>
                  <a:lnTo>
                    <a:pt x="611" y="34"/>
                  </a:lnTo>
                  <a:lnTo>
                    <a:pt x="611" y="34"/>
                  </a:lnTo>
                  <a:lnTo>
                    <a:pt x="605" y="37"/>
                  </a:lnTo>
                  <a:lnTo>
                    <a:pt x="601" y="40"/>
                  </a:lnTo>
                  <a:lnTo>
                    <a:pt x="599" y="45"/>
                  </a:lnTo>
                  <a:lnTo>
                    <a:pt x="596" y="49"/>
                  </a:lnTo>
                  <a:lnTo>
                    <a:pt x="595" y="54"/>
                  </a:lnTo>
                  <a:lnTo>
                    <a:pt x="595" y="59"/>
                  </a:lnTo>
                  <a:lnTo>
                    <a:pt x="596" y="63"/>
                  </a:lnTo>
                  <a:lnTo>
                    <a:pt x="597" y="68"/>
                  </a:lnTo>
                  <a:lnTo>
                    <a:pt x="597" y="68"/>
                  </a:lnTo>
                  <a:lnTo>
                    <a:pt x="594" y="80"/>
                  </a:lnTo>
                  <a:lnTo>
                    <a:pt x="594" y="80"/>
                  </a:lnTo>
                  <a:lnTo>
                    <a:pt x="591" y="93"/>
                  </a:lnTo>
                  <a:lnTo>
                    <a:pt x="590" y="108"/>
                  </a:lnTo>
                  <a:lnTo>
                    <a:pt x="587" y="138"/>
                  </a:lnTo>
                  <a:lnTo>
                    <a:pt x="586" y="197"/>
                  </a:lnTo>
                  <a:lnTo>
                    <a:pt x="586" y="197"/>
                  </a:lnTo>
                  <a:lnTo>
                    <a:pt x="584" y="214"/>
                  </a:lnTo>
                  <a:lnTo>
                    <a:pt x="582" y="231"/>
                  </a:lnTo>
                  <a:lnTo>
                    <a:pt x="579" y="249"/>
                  </a:lnTo>
                  <a:lnTo>
                    <a:pt x="574" y="266"/>
                  </a:lnTo>
                  <a:lnTo>
                    <a:pt x="565" y="300"/>
                  </a:lnTo>
                  <a:lnTo>
                    <a:pt x="556" y="334"/>
                  </a:lnTo>
                  <a:lnTo>
                    <a:pt x="556" y="334"/>
                  </a:lnTo>
                  <a:lnTo>
                    <a:pt x="532" y="241"/>
                  </a:lnTo>
                  <a:lnTo>
                    <a:pt x="532" y="241"/>
                  </a:lnTo>
                  <a:lnTo>
                    <a:pt x="529" y="229"/>
                  </a:lnTo>
                  <a:lnTo>
                    <a:pt x="528" y="217"/>
                  </a:lnTo>
                  <a:lnTo>
                    <a:pt x="527" y="194"/>
                  </a:lnTo>
                  <a:lnTo>
                    <a:pt x="524" y="170"/>
                  </a:lnTo>
                  <a:lnTo>
                    <a:pt x="522" y="159"/>
                  </a:lnTo>
                  <a:lnTo>
                    <a:pt x="519" y="147"/>
                  </a:lnTo>
                  <a:lnTo>
                    <a:pt x="519" y="147"/>
                  </a:lnTo>
                  <a:lnTo>
                    <a:pt x="508" y="119"/>
                  </a:lnTo>
                  <a:lnTo>
                    <a:pt x="497" y="92"/>
                  </a:lnTo>
                  <a:lnTo>
                    <a:pt x="486" y="63"/>
                  </a:lnTo>
                  <a:lnTo>
                    <a:pt x="482" y="49"/>
                  </a:lnTo>
                  <a:lnTo>
                    <a:pt x="478" y="34"/>
                  </a:lnTo>
                  <a:lnTo>
                    <a:pt x="478" y="34"/>
                  </a:lnTo>
                  <a:lnTo>
                    <a:pt x="477" y="28"/>
                  </a:lnTo>
                  <a:lnTo>
                    <a:pt x="473" y="24"/>
                  </a:lnTo>
                  <a:lnTo>
                    <a:pt x="469" y="20"/>
                  </a:lnTo>
                  <a:lnTo>
                    <a:pt x="464" y="19"/>
                  </a:lnTo>
                  <a:lnTo>
                    <a:pt x="459" y="19"/>
                  </a:lnTo>
                  <a:lnTo>
                    <a:pt x="454" y="20"/>
                  </a:lnTo>
                  <a:lnTo>
                    <a:pt x="447" y="23"/>
                  </a:lnTo>
                  <a:lnTo>
                    <a:pt x="443" y="25"/>
                  </a:lnTo>
                  <a:lnTo>
                    <a:pt x="443" y="25"/>
                  </a:lnTo>
                  <a:lnTo>
                    <a:pt x="406" y="24"/>
                  </a:lnTo>
                  <a:lnTo>
                    <a:pt x="371" y="23"/>
                  </a:lnTo>
                  <a:lnTo>
                    <a:pt x="299" y="17"/>
                  </a:lnTo>
                  <a:lnTo>
                    <a:pt x="229" y="12"/>
                  </a:lnTo>
                  <a:lnTo>
                    <a:pt x="192" y="11"/>
                  </a:lnTo>
                  <a:lnTo>
                    <a:pt x="157" y="11"/>
                  </a:lnTo>
                  <a:lnTo>
                    <a:pt x="157" y="11"/>
                  </a:lnTo>
                  <a:lnTo>
                    <a:pt x="136" y="8"/>
                  </a:lnTo>
                  <a:lnTo>
                    <a:pt x="111" y="6"/>
                  </a:lnTo>
                  <a:lnTo>
                    <a:pt x="85" y="2"/>
                  </a:lnTo>
                  <a:lnTo>
                    <a:pt x="72" y="0"/>
                  </a:lnTo>
                  <a:lnTo>
                    <a:pt x="60" y="0"/>
                  </a:lnTo>
                  <a:lnTo>
                    <a:pt x="47" y="0"/>
                  </a:lnTo>
                  <a:lnTo>
                    <a:pt x="36" y="3"/>
                  </a:lnTo>
                  <a:lnTo>
                    <a:pt x="26" y="6"/>
                  </a:lnTo>
                  <a:lnTo>
                    <a:pt x="18" y="12"/>
                  </a:lnTo>
                  <a:lnTo>
                    <a:pt x="10" y="19"/>
                  </a:lnTo>
                  <a:lnTo>
                    <a:pt x="5" y="29"/>
                  </a:lnTo>
                  <a:lnTo>
                    <a:pt x="1" y="41"/>
                  </a:lnTo>
                  <a:lnTo>
                    <a:pt x="0" y="57"/>
                  </a:lnTo>
                  <a:lnTo>
                    <a:pt x="0" y="57"/>
                  </a:lnTo>
                  <a:lnTo>
                    <a:pt x="1" y="62"/>
                  </a:lnTo>
                  <a:lnTo>
                    <a:pt x="2" y="66"/>
                  </a:lnTo>
                  <a:lnTo>
                    <a:pt x="5" y="70"/>
                  </a:lnTo>
                  <a:lnTo>
                    <a:pt x="8" y="72"/>
                  </a:lnTo>
                  <a:lnTo>
                    <a:pt x="11" y="75"/>
                  </a:lnTo>
                  <a:lnTo>
                    <a:pt x="15" y="78"/>
                  </a:lnTo>
                  <a:lnTo>
                    <a:pt x="23" y="79"/>
                  </a:lnTo>
                  <a:lnTo>
                    <a:pt x="31" y="78"/>
                  </a:lnTo>
                  <a:lnTo>
                    <a:pt x="35" y="75"/>
                  </a:lnTo>
                  <a:lnTo>
                    <a:pt x="39" y="72"/>
                  </a:lnTo>
                  <a:lnTo>
                    <a:pt x="42" y="70"/>
                  </a:lnTo>
                  <a:lnTo>
                    <a:pt x="44" y="66"/>
                  </a:lnTo>
                  <a:lnTo>
                    <a:pt x="45" y="62"/>
                  </a:lnTo>
                  <a:lnTo>
                    <a:pt x="45" y="57"/>
                  </a:lnTo>
                  <a:lnTo>
                    <a:pt x="45" y="57"/>
                  </a:lnTo>
                  <a:lnTo>
                    <a:pt x="47" y="51"/>
                  </a:lnTo>
                  <a:lnTo>
                    <a:pt x="48" y="47"/>
                  </a:lnTo>
                  <a:lnTo>
                    <a:pt x="52" y="45"/>
                  </a:lnTo>
                  <a:lnTo>
                    <a:pt x="56" y="44"/>
                  </a:lnTo>
                  <a:lnTo>
                    <a:pt x="66" y="42"/>
                  </a:lnTo>
                  <a:lnTo>
                    <a:pt x="78" y="42"/>
                  </a:lnTo>
                  <a:lnTo>
                    <a:pt x="91" y="45"/>
                  </a:lnTo>
                  <a:lnTo>
                    <a:pt x="103" y="47"/>
                  </a:lnTo>
                  <a:lnTo>
                    <a:pt x="121" y="53"/>
                  </a:lnTo>
                  <a:lnTo>
                    <a:pt x="121" y="53"/>
                  </a:lnTo>
                  <a:lnTo>
                    <a:pt x="134" y="55"/>
                  </a:lnTo>
                  <a:lnTo>
                    <a:pt x="149" y="58"/>
                  </a:lnTo>
                  <a:lnTo>
                    <a:pt x="162" y="58"/>
                  </a:lnTo>
                  <a:lnTo>
                    <a:pt x="176" y="58"/>
                  </a:lnTo>
                  <a:lnTo>
                    <a:pt x="205" y="57"/>
                  </a:lnTo>
                  <a:lnTo>
                    <a:pt x="232" y="57"/>
                  </a:lnTo>
                  <a:lnTo>
                    <a:pt x="232" y="57"/>
                  </a:lnTo>
                  <a:lnTo>
                    <a:pt x="259" y="57"/>
                  </a:lnTo>
                  <a:lnTo>
                    <a:pt x="285" y="58"/>
                  </a:lnTo>
                  <a:lnTo>
                    <a:pt x="337" y="63"/>
                  </a:lnTo>
                  <a:lnTo>
                    <a:pt x="388" y="68"/>
                  </a:lnTo>
                  <a:lnTo>
                    <a:pt x="414" y="70"/>
                  </a:lnTo>
                  <a:lnTo>
                    <a:pt x="440" y="71"/>
                  </a:lnTo>
                  <a:lnTo>
                    <a:pt x="440" y="71"/>
                  </a:lnTo>
                  <a:lnTo>
                    <a:pt x="447" y="89"/>
                  </a:lnTo>
                  <a:lnTo>
                    <a:pt x="455" y="106"/>
                  </a:lnTo>
                  <a:lnTo>
                    <a:pt x="463" y="125"/>
                  </a:lnTo>
                  <a:lnTo>
                    <a:pt x="469" y="142"/>
                  </a:lnTo>
                  <a:lnTo>
                    <a:pt x="469" y="142"/>
                  </a:lnTo>
                  <a:lnTo>
                    <a:pt x="473" y="156"/>
                  </a:lnTo>
                  <a:lnTo>
                    <a:pt x="476" y="169"/>
                  </a:lnTo>
                  <a:lnTo>
                    <a:pt x="480" y="197"/>
                  </a:lnTo>
                  <a:lnTo>
                    <a:pt x="484" y="225"/>
                  </a:lnTo>
                  <a:lnTo>
                    <a:pt x="489" y="253"/>
                  </a:lnTo>
                  <a:lnTo>
                    <a:pt x="489" y="253"/>
                  </a:lnTo>
                  <a:lnTo>
                    <a:pt x="514" y="359"/>
                  </a:lnTo>
                  <a:lnTo>
                    <a:pt x="524" y="412"/>
                  </a:lnTo>
                  <a:lnTo>
                    <a:pt x="529" y="438"/>
                  </a:lnTo>
                  <a:lnTo>
                    <a:pt x="533" y="466"/>
                  </a:lnTo>
                  <a:lnTo>
                    <a:pt x="533" y="466"/>
                  </a:lnTo>
                  <a:lnTo>
                    <a:pt x="535" y="470"/>
                  </a:lnTo>
                  <a:lnTo>
                    <a:pt x="536" y="474"/>
                  </a:lnTo>
                  <a:lnTo>
                    <a:pt x="541" y="479"/>
                  </a:lnTo>
                  <a:lnTo>
                    <a:pt x="541" y="479"/>
                  </a:lnTo>
                  <a:lnTo>
                    <a:pt x="543" y="483"/>
                  </a:lnTo>
                  <a:lnTo>
                    <a:pt x="544" y="487"/>
                  </a:lnTo>
                  <a:lnTo>
                    <a:pt x="546" y="491"/>
                  </a:lnTo>
                  <a:lnTo>
                    <a:pt x="550" y="493"/>
                  </a:lnTo>
                  <a:lnTo>
                    <a:pt x="557" y="496"/>
                  </a:lnTo>
                  <a:lnTo>
                    <a:pt x="565" y="497"/>
                  </a:lnTo>
                  <a:lnTo>
                    <a:pt x="573" y="495"/>
                  </a:lnTo>
                  <a:lnTo>
                    <a:pt x="580" y="491"/>
                  </a:lnTo>
                  <a:lnTo>
                    <a:pt x="583" y="488"/>
                  </a:lnTo>
                  <a:lnTo>
                    <a:pt x="584" y="484"/>
                  </a:lnTo>
                  <a:lnTo>
                    <a:pt x="586" y="480"/>
                  </a:lnTo>
                  <a:lnTo>
                    <a:pt x="587" y="475"/>
                  </a:lnTo>
                  <a:lnTo>
                    <a:pt x="587" y="475"/>
                  </a:lnTo>
                  <a:lnTo>
                    <a:pt x="587" y="448"/>
                  </a:lnTo>
                  <a:lnTo>
                    <a:pt x="590" y="421"/>
                  </a:lnTo>
                  <a:lnTo>
                    <a:pt x="592" y="395"/>
                  </a:lnTo>
                  <a:lnTo>
                    <a:pt x="597" y="369"/>
                  </a:lnTo>
                  <a:lnTo>
                    <a:pt x="608" y="317"/>
                  </a:lnTo>
                  <a:lnTo>
                    <a:pt x="620" y="265"/>
                  </a:lnTo>
                  <a:lnTo>
                    <a:pt x="620" y="265"/>
                  </a:lnTo>
                  <a:lnTo>
                    <a:pt x="626" y="229"/>
                  </a:lnTo>
                  <a:lnTo>
                    <a:pt x="635" y="172"/>
                  </a:lnTo>
                  <a:lnTo>
                    <a:pt x="638" y="143"/>
                  </a:lnTo>
                  <a:lnTo>
                    <a:pt x="638" y="118"/>
                  </a:lnTo>
                  <a:lnTo>
                    <a:pt x="638" y="109"/>
                  </a:lnTo>
                  <a:lnTo>
                    <a:pt x="637" y="101"/>
                  </a:lnTo>
                  <a:lnTo>
                    <a:pt x="635" y="96"/>
                  </a:lnTo>
                  <a:lnTo>
                    <a:pt x="634" y="95"/>
                  </a:lnTo>
                  <a:lnTo>
                    <a:pt x="633" y="95"/>
                  </a:lnTo>
                  <a:lnTo>
                    <a:pt x="633" y="95"/>
                  </a:lnTo>
                  <a:lnTo>
                    <a:pt x="638" y="95"/>
                  </a:lnTo>
                  <a:lnTo>
                    <a:pt x="642" y="92"/>
                  </a:lnTo>
                  <a:lnTo>
                    <a:pt x="646" y="91"/>
                  </a:lnTo>
                  <a:lnTo>
                    <a:pt x="650" y="87"/>
                  </a:lnTo>
                  <a:lnTo>
                    <a:pt x="651" y="84"/>
                  </a:lnTo>
                  <a:lnTo>
                    <a:pt x="654" y="80"/>
                  </a:lnTo>
                  <a:lnTo>
                    <a:pt x="654" y="71"/>
                  </a:lnTo>
                  <a:lnTo>
                    <a:pt x="654" y="71"/>
                  </a:lnTo>
                  <a:lnTo>
                    <a:pt x="679" y="68"/>
                  </a:lnTo>
                  <a:lnTo>
                    <a:pt x="702" y="66"/>
                  </a:lnTo>
                  <a:lnTo>
                    <a:pt x="728" y="66"/>
                  </a:lnTo>
                  <a:lnTo>
                    <a:pt x="753" y="67"/>
                  </a:lnTo>
                  <a:lnTo>
                    <a:pt x="804" y="70"/>
                  </a:lnTo>
                  <a:lnTo>
                    <a:pt x="851" y="71"/>
                  </a:lnTo>
                  <a:lnTo>
                    <a:pt x="990" y="71"/>
                  </a:lnTo>
                  <a:lnTo>
                    <a:pt x="990" y="71"/>
                  </a:lnTo>
                  <a:lnTo>
                    <a:pt x="1015" y="72"/>
                  </a:lnTo>
                  <a:lnTo>
                    <a:pt x="1040" y="75"/>
                  </a:lnTo>
                  <a:lnTo>
                    <a:pt x="1064" y="78"/>
                  </a:lnTo>
                  <a:lnTo>
                    <a:pt x="1089" y="79"/>
                  </a:lnTo>
                  <a:lnTo>
                    <a:pt x="1089" y="79"/>
                  </a:lnTo>
                  <a:lnTo>
                    <a:pt x="1092" y="109"/>
                  </a:lnTo>
                  <a:lnTo>
                    <a:pt x="1097" y="138"/>
                  </a:lnTo>
                  <a:lnTo>
                    <a:pt x="1102" y="168"/>
                  </a:lnTo>
                  <a:lnTo>
                    <a:pt x="1109" y="197"/>
                  </a:lnTo>
                  <a:lnTo>
                    <a:pt x="1122" y="255"/>
                  </a:lnTo>
                  <a:lnTo>
                    <a:pt x="1129" y="284"/>
                  </a:lnTo>
                  <a:lnTo>
                    <a:pt x="1132" y="314"/>
                  </a:lnTo>
                  <a:lnTo>
                    <a:pt x="1132" y="314"/>
                  </a:lnTo>
                  <a:lnTo>
                    <a:pt x="1134" y="333"/>
                  </a:lnTo>
                  <a:lnTo>
                    <a:pt x="1135" y="353"/>
                  </a:lnTo>
                  <a:lnTo>
                    <a:pt x="1135" y="376"/>
                  </a:lnTo>
                  <a:lnTo>
                    <a:pt x="1136" y="399"/>
                  </a:lnTo>
                  <a:lnTo>
                    <a:pt x="1140" y="421"/>
                  </a:lnTo>
                  <a:lnTo>
                    <a:pt x="1144" y="442"/>
                  </a:lnTo>
                  <a:lnTo>
                    <a:pt x="1148" y="452"/>
                  </a:lnTo>
                  <a:lnTo>
                    <a:pt x="1152" y="461"/>
                  </a:lnTo>
                  <a:lnTo>
                    <a:pt x="1157" y="469"/>
                  </a:lnTo>
                  <a:lnTo>
                    <a:pt x="1164" y="475"/>
                  </a:lnTo>
                  <a:lnTo>
                    <a:pt x="1164" y="475"/>
                  </a:lnTo>
                  <a:lnTo>
                    <a:pt x="1168" y="479"/>
                  </a:lnTo>
                  <a:lnTo>
                    <a:pt x="1173" y="482"/>
                  </a:lnTo>
                  <a:lnTo>
                    <a:pt x="1173" y="483"/>
                  </a:lnTo>
                  <a:lnTo>
                    <a:pt x="1173" y="483"/>
                  </a:lnTo>
                  <a:lnTo>
                    <a:pt x="1174" y="489"/>
                  </a:lnTo>
                  <a:lnTo>
                    <a:pt x="1177" y="495"/>
                  </a:lnTo>
                  <a:lnTo>
                    <a:pt x="1181" y="500"/>
                  </a:lnTo>
                  <a:lnTo>
                    <a:pt x="1187" y="504"/>
                  </a:lnTo>
                  <a:lnTo>
                    <a:pt x="1193" y="505"/>
                  </a:lnTo>
                  <a:lnTo>
                    <a:pt x="1199" y="505"/>
                  </a:lnTo>
                  <a:lnTo>
                    <a:pt x="1206" y="503"/>
                  </a:lnTo>
                  <a:lnTo>
                    <a:pt x="1211" y="499"/>
                  </a:lnTo>
                  <a:lnTo>
                    <a:pt x="1211" y="499"/>
                  </a:lnTo>
                  <a:lnTo>
                    <a:pt x="1217" y="492"/>
                  </a:lnTo>
                  <a:lnTo>
                    <a:pt x="1221" y="484"/>
                  </a:lnTo>
                  <a:lnTo>
                    <a:pt x="1225" y="475"/>
                  </a:lnTo>
                  <a:lnTo>
                    <a:pt x="1229" y="466"/>
                  </a:lnTo>
                  <a:lnTo>
                    <a:pt x="1232" y="448"/>
                  </a:lnTo>
                  <a:lnTo>
                    <a:pt x="1233" y="429"/>
                  </a:lnTo>
                  <a:lnTo>
                    <a:pt x="1233" y="429"/>
                  </a:lnTo>
                  <a:lnTo>
                    <a:pt x="1234" y="397"/>
                  </a:lnTo>
                  <a:lnTo>
                    <a:pt x="1237" y="364"/>
                  </a:lnTo>
                  <a:lnTo>
                    <a:pt x="1240" y="331"/>
                  </a:lnTo>
                  <a:lnTo>
                    <a:pt x="1241" y="299"/>
                  </a:lnTo>
                  <a:lnTo>
                    <a:pt x="1241" y="299"/>
                  </a:lnTo>
                  <a:lnTo>
                    <a:pt x="1242" y="268"/>
                  </a:lnTo>
                  <a:lnTo>
                    <a:pt x="1246" y="238"/>
                  </a:lnTo>
                  <a:lnTo>
                    <a:pt x="1250" y="208"/>
                  </a:lnTo>
                  <a:lnTo>
                    <a:pt x="1255" y="178"/>
                  </a:lnTo>
                  <a:lnTo>
                    <a:pt x="1266" y="117"/>
                  </a:lnTo>
                  <a:lnTo>
                    <a:pt x="1268" y="87"/>
                  </a:lnTo>
                  <a:lnTo>
                    <a:pt x="1271" y="57"/>
                  </a:lnTo>
                  <a:lnTo>
                    <a:pt x="1483" y="57"/>
                  </a:lnTo>
                  <a:lnTo>
                    <a:pt x="1483" y="57"/>
                  </a:lnTo>
                  <a:lnTo>
                    <a:pt x="1512" y="57"/>
                  </a:lnTo>
                  <a:lnTo>
                    <a:pt x="1548" y="59"/>
                  </a:lnTo>
                  <a:lnTo>
                    <a:pt x="1614" y="64"/>
                  </a:lnTo>
                  <a:lnTo>
                    <a:pt x="1614" y="64"/>
                  </a:lnTo>
                  <a:lnTo>
                    <a:pt x="1622" y="64"/>
                  </a:lnTo>
                  <a:lnTo>
                    <a:pt x="1628" y="63"/>
                  </a:lnTo>
                  <a:lnTo>
                    <a:pt x="1641" y="62"/>
                  </a:lnTo>
                  <a:lnTo>
                    <a:pt x="1647" y="62"/>
                  </a:lnTo>
                  <a:lnTo>
                    <a:pt x="1653" y="62"/>
                  </a:lnTo>
                  <a:lnTo>
                    <a:pt x="1661" y="64"/>
                  </a:lnTo>
                  <a:lnTo>
                    <a:pt x="1669" y="68"/>
                  </a:lnTo>
                  <a:lnTo>
                    <a:pt x="1669" y="68"/>
                  </a:lnTo>
                  <a:lnTo>
                    <a:pt x="1681" y="74"/>
                  </a:lnTo>
                  <a:lnTo>
                    <a:pt x="1692" y="79"/>
                  </a:lnTo>
                  <a:lnTo>
                    <a:pt x="1692" y="79"/>
                  </a:lnTo>
                  <a:lnTo>
                    <a:pt x="1698" y="79"/>
                  </a:lnTo>
                  <a:lnTo>
                    <a:pt x="1701" y="79"/>
                  </a:lnTo>
                  <a:lnTo>
                    <a:pt x="1705" y="78"/>
                  </a:lnTo>
                  <a:lnTo>
                    <a:pt x="1709" y="76"/>
                  </a:lnTo>
                  <a:lnTo>
                    <a:pt x="1713" y="74"/>
                  </a:lnTo>
                  <a:lnTo>
                    <a:pt x="1716" y="70"/>
                  </a:lnTo>
                  <a:lnTo>
                    <a:pt x="1718" y="62"/>
                  </a:lnTo>
                  <a:lnTo>
                    <a:pt x="1720" y="54"/>
                  </a:lnTo>
                  <a:lnTo>
                    <a:pt x="1720" y="50"/>
                  </a:lnTo>
                  <a:lnTo>
                    <a:pt x="1718" y="46"/>
                  </a:lnTo>
                  <a:lnTo>
                    <a:pt x="1716" y="42"/>
                  </a:lnTo>
                  <a:lnTo>
                    <a:pt x="1713" y="38"/>
                  </a:lnTo>
                  <a:lnTo>
                    <a:pt x="1709" y="36"/>
                  </a:lnTo>
                  <a:lnTo>
                    <a:pt x="1704" y="34"/>
                  </a:lnTo>
                  <a:lnTo>
                    <a:pt x="1704" y="3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89" name="Freeform 460"/>
            <p:cNvSpPr>
              <a:spLocks noEditPoints="1"/>
            </p:cNvSpPr>
            <p:nvPr/>
          </p:nvSpPr>
          <p:spPr bwMode="auto">
            <a:xfrm>
              <a:off x="6437313" y="1179513"/>
              <a:ext cx="485775" cy="236538"/>
            </a:xfrm>
            <a:custGeom>
              <a:avLst/>
              <a:gdLst/>
              <a:ahLst/>
              <a:cxnLst>
                <a:cxn ang="0">
                  <a:pos x="1214" y="459"/>
                </a:cxn>
                <a:cxn ang="0">
                  <a:pos x="1203" y="339"/>
                </a:cxn>
                <a:cxn ang="0">
                  <a:pos x="1177" y="245"/>
                </a:cxn>
                <a:cxn ang="0">
                  <a:pos x="1134" y="94"/>
                </a:cxn>
                <a:cxn ang="0">
                  <a:pos x="1100" y="42"/>
                </a:cxn>
                <a:cxn ang="0">
                  <a:pos x="1093" y="34"/>
                </a:cxn>
                <a:cxn ang="0">
                  <a:pos x="703" y="32"/>
                </a:cxn>
                <a:cxn ang="0">
                  <a:pos x="686" y="50"/>
                </a:cxn>
                <a:cxn ang="0">
                  <a:pos x="679" y="63"/>
                </a:cxn>
                <a:cxn ang="0">
                  <a:pos x="634" y="240"/>
                </a:cxn>
                <a:cxn ang="0">
                  <a:pos x="574" y="211"/>
                </a:cxn>
                <a:cxn ang="0">
                  <a:pos x="544" y="38"/>
                </a:cxn>
                <a:cxn ang="0">
                  <a:pos x="524" y="32"/>
                </a:cxn>
                <a:cxn ang="0">
                  <a:pos x="510" y="32"/>
                </a:cxn>
                <a:cxn ang="0">
                  <a:pos x="121" y="0"/>
                </a:cxn>
                <a:cxn ang="0">
                  <a:pos x="103" y="11"/>
                </a:cxn>
                <a:cxn ang="0">
                  <a:pos x="90" y="42"/>
                </a:cxn>
                <a:cxn ang="0">
                  <a:pos x="77" y="104"/>
                </a:cxn>
                <a:cxn ang="0">
                  <a:pos x="38" y="241"/>
                </a:cxn>
                <a:cxn ang="0">
                  <a:pos x="23" y="369"/>
                </a:cxn>
                <a:cxn ang="0">
                  <a:pos x="13" y="437"/>
                </a:cxn>
                <a:cxn ang="0">
                  <a:pos x="6" y="531"/>
                </a:cxn>
                <a:cxn ang="0">
                  <a:pos x="1" y="555"/>
                </a:cxn>
                <a:cxn ang="0">
                  <a:pos x="21" y="570"/>
                </a:cxn>
                <a:cxn ang="0">
                  <a:pos x="38" y="580"/>
                </a:cxn>
                <a:cxn ang="0">
                  <a:pos x="232" y="591"/>
                </a:cxn>
                <a:cxn ang="0">
                  <a:pos x="497" y="595"/>
                </a:cxn>
                <a:cxn ang="0">
                  <a:pos x="1044" y="587"/>
                </a:cxn>
                <a:cxn ang="0">
                  <a:pos x="1216" y="582"/>
                </a:cxn>
                <a:cxn ang="0">
                  <a:pos x="1225" y="561"/>
                </a:cxn>
                <a:cxn ang="0">
                  <a:pos x="184" y="540"/>
                </a:cxn>
                <a:cxn ang="0">
                  <a:pos x="55" y="513"/>
                </a:cxn>
                <a:cxn ang="0">
                  <a:pos x="68" y="390"/>
                </a:cxn>
                <a:cxn ang="0">
                  <a:pos x="85" y="254"/>
                </a:cxn>
                <a:cxn ang="0">
                  <a:pos x="108" y="162"/>
                </a:cxn>
                <a:cxn ang="0">
                  <a:pos x="121" y="115"/>
                </a:cxn>
                <a:cxn ang="0">
                  <a:pos x="138" y="47"/>
                </a:cxn>
                <a:cxn ang="0">
                  <a:pos x="506" y="76"/>
                </a:cxn>
                <a:cxn ang="0">
                  <a:pos x="558" y="410"/>
                </a:cxn>
                <a:cxn ang="0">
                  <a:pos x="574" y="476"/>
                </a:cxn>
                <a:cxn ang="0">
                  <a:pos x="594" y="480"/>
                </a:cxn>
                <a:cxn ang="0">
                  <a:pos x="617" y="475"/>
                </a:cxn>
                <a:cxn ang="0">
                  <a:pos x="648" y="366"/>
                </a:cxn>
                <a:cxn ang="0">
                  <a:pos x="713" y="126"/>
                </a:cxn>
                <a:cxn ang="0">
                  <a:pos x="1074" y="79"/>
                </a:cxn>
                <a:cxn ang="0">
                  <a:pos x="1091" y="98"/>
                </a:cxn>
                <a:cxn ang="0">
                  <a:pos x="1115" y="186"/>
                </a:cxn>
                <a:cxn ang="0">
                  <a:pos x="1152" y="315"/>
                </a:cxn>
                <a:cxn ang="0">
                  <a:pos x="1165" y="441"/>
                </a:cxn>
                <a:cxn ang="0">
                  <a:pos x="1178" y="542"/>
                </a:cxn>
                <a:cxn ang="0">
                  <a:pos x="584" y="548"/>
                </a:cxn>
                <a:cxn ang="0">
                  <a:pos x="316" y="551"/>
                </a:cxn>
              </a:cxnLst>
              <a:rect l="0" t="0" r="r" b="b"/>
              <a:pathLst>
                <a:path w="1225" h="597">
                  <a:moveTo>
                    <a:pt x="1225" y="556"/>
                  </a:moveTo>
                  <a:lnTo>
                    <a:pt x="1225" y="556"/>
                  </a:lnTo>
                  <a:lnTo>
                    <a:pt x="1221" y="525"/>
                  </a:lnTo>
                  <a:lnTo>
                    <a:pt x="1217" y="492"/>
                  </a:lnTo>
                  <a:lnTo>
                    <a:pt x="1214" y="459"/>
                  </a:lnTo>
                  <a:lnTo>
                    <a:pt x="1211" y="427"/>
                  </a:lnTo>
                  <a:lnTo>
                    <a:pt x="1211" y="427"/>
                  </a:lnTo>
                  <a:lnTo>
                    <a:pt x="1208" y="391"/>
                  </a:lnTo>
                  <a:lnTo>
                    <a:pt x="1206" y="356"/>
                  </a:lnTo>
                  <a:lnTo>
                    <a:pt x="1203" y="339"/>
                  </a:lnTo>
                  <a:lnTo>
                    <a:pt x="1200" y="322"/>
                  </a:lnTo>
                  <a:lnTo>
                    <a:pt x="1197" y="305"/>
                  </a:lnTo>
                  <a:lnTo>
                    <a:pt x="1190" y="288"/>
                  </a:lnTo>
                  <a:lnTo>
                    <a:pt x="1190" y="288"/>
                  </a:lnTo>
                  <a:lnTo>
                    <a:pt x="1177" y="245"/>
                  </a:lnTo>
                  <a:lnTo>
                    <a:pt x="1165" y="200"/>
                  </a:lnTo>
                  <a:lnTo>
                    <a:pt x="1152" y="157"/>
                  </a:lnTo>
                  <a:lnTo>
                    <a:pt x="1139" y="114"/>
                  </a:lnTo>
                  <a:lnTo>
                    <a:pt x="1139" y="114"/>
                  </a:lnTo>
                  <a:lnTo>
                    <a:pt x="1134" y="94"/>
                  </a:lnTo>
                  <a:lnTo>
                    <a:pt x="1127" y="73"/>
                  </a:lnTo>
                  <a:lnTo>
                    <a:pt x="1122" y="63"/>
                  </a:lnTo>
                  <a:lnTo>
                    <a:pt x="1117" y="54"/>
                  </a:lnTo>
                  <a:lnTo>
                    <a:pt x="1109" y="47"/>
                  </a:lnTo>
                  <a:lnTo>
                    <a:pt x="1100" y="42"/>
                  </a:lnTo>
                  <a:lnTo>
                    <a:pt x="1100" y="42"/>
                  </a:lnTo>
                  <a:lnTo>
                    <a:pt x="1100" y="42"/>
                  </a:lnTo>
                  <a:lnTo>
                    <a:pt x="1100" y="42"/>
                  </a:lnTo>
                  <a:lnTo>
                    <a:pt x="1097" y="38"/>
                  </a:lnTo>
                  <a:lnTo>
                    <a:pt x="1093" y="34"/>
                  </a:lnTo>
                  <a:lnTo>
                    <a:pt x="1088" y="32"/>
                  </a:lnTo>
                  <a:lnTo>
                    <a:pt x="1081" y="32"/>
                  </a:lnTo>
                  <a:lnTo>
                    <a:pt x="709" y="32"/>
                  </a:lnTo>
                  <a:lnTo>
                    <a:pt x="709" y="32"/>
                  </a:lnTo>
                  <a:lnTo>
                    <a:pt x="703" y="32"/>
                  </a:lnTo>
                  <a:lnTo>
                    <a:pt x="699" y="33"/>
                  </a:lnTo>
                  <a:lnTo>
                    <a:pt x="693" y="37"/>
                  </a:lnTo>
                  <a:lnTo>
                    <a:pt x="689" y="42"/>
                  </a:lnTo>
                  <a:lnTo>
                    <a:pt x="686" y="50"/>
                  </a:lnTo>
                  <a:lnTo>
                    <a:pt x="686" y="50"/>
                  </a:lnTo>
                  <a:lnTo>
                    <a:pt x="684" y="53"/>
                  </a:lnTo>
                  <a:lnTo>
                    <a:pt x="681" y="55"/>
                  </a:lnTo>
                  <a:lnTo>
                    <a:pt x="680" y="59"/>
                  </a:lnTo>
                  <a:lnTo>
                    <a:pt x="679" y="63"/>
                  </a:lnTo>
                  <a:lnTo>
                    <a:pt x="679" y="63"/>
                  </a:lnTo>
                  <a:lnTo>
                    <a:pt x="675" y="85"/>
                  </a:lnTo>
                  <a:lnTo>
                    <a:pt x="671" y="107"/>
                  </a:lnTo>
                  <a:lnTo>
                    <a:pt x="659" y="152"/>
                  </a:lnTo>
                  <a:lnTo>
                    <a:pt x="646" y="196"/>
                  </a:lnTo>
                  <a:lnTo>
                    <a:pt x="634" y="240"/>
                  </a:lnTo>
                  <a:lnTo>
                    <a:pt x="634" y="240"/>
                  </a:lnTo>
                  <a:lnTo>
                    <a:pt x="600" y="376"/>
                  </a:lnTo>
                  <a:lnTo>
                    <a:pt x="600" y="376"/>
                  </a:lnTo>
                  <a:lnTo>
                    <a:pt x="587" y="293"/>
                  </a:lnTo>
                  <a:lnTo>
                    <a:pt x="574" y="211"/>
                  </a:lnTo>
                  <a:lnTo>
                    <a:pt x="561" y="130"/>
                  </a:lnTo>
                  <a:lnTo>
                    <a:pt x="548" y="49"/>
                  </a:lnTo>
                  <a:lnTo>
                    <a:pt x="548" y="49"/>
                  </a:lnTo>
                  <a:lnTo>
                    <a:pt x="546" y="42"/>
                  </a:lnTo>
                  <a:lnTo>
                    <a:pt x="544" y="38"/>
                  </a:lnTo>
                  <a:lnTo>
                    <a:pt x="540" y="36"/>
                  </a:lnTo>
                  <a:lnTo>
                    <a:pt x="537" y="33"/>
                  </a:lnTo>
                  <a:lnTo>
                    <a:pt x="532" y="32"/>
                  </a:lnTo>
                  <a:lnTo>
                    <a:pt x="528" y="32"/>
                  </a:lnTo>
                  <a:lnTo>
                    <a:pt x="524" y="32"/>
                  </a:lnTo>
                  <a:lnTo>
                    <a:pt x="519" y="33"/>
                  </a:lnTo>
                  <a:lnTo>
                    <a:pt x="519" y="33"/>
                  </a:lnTo>
                  <a:lnTo>
                    <a:pt x="515" y="32"/>
                  </a:lnTo>
                  <a:lnTo>
                    <a:pt x="510" y="32"/>
                  </a:lnTo>
                  <a:lnTo>
                    <a:pt x="510" y="32"/>
                  </a:lnTo>
                  <a:lnTo>
                    <a:pt x="413" y="25"/>
                  </a:lnTo>
                  <a:lnTo>
                    <a:pt x="316" y="17"/>
                  </a:lnTo>
                  <a:lnTo>
                    <a:pt x="219" y="9"/>
                  </a:lnTo>
                  <a:lnTo>
                    <a:pt x="121" y="0"/>
                  </a:lnTo>
                  <a:lnTo>
                    <a:pt x="121" y="0"/>
                  </a:lnTo>
                  <a:lnTo>
                    <a:pt x="116" y="2"/>
                  </a:lnTo>
                  <a:lnTo>
                    <a:pt x="112" y="2"/>
                  </a:lnTo>
                  <a:lnTo>
                    <a:pt x="108" y="4"/>
                  </a:lnTo>
                  <a:lnTo>
                    <a:pt x="106" y="7"/>
                  </a:lnTo>
                  <a:lnTo>
                    <a:pt x="103" y="11"/>
                  </a:lnTo>
                  <a:lnTo>
                    <a:pt x="102" y="15"/>
                  </a:lnTo>
                  <a:lnTo>
                    <a:pt x="100" y="22"/>
                  </a:lnTo>
                  <a:lnTo>
                    <a:pt x="100" y="22"/>
                  </a:lnTo>
                  <a:lnTo>
                    <a:pt x="95" y="32"/>
                  </a:lnTo>
                  <a:lnTo>
                    <a:pt x="90" y="42"/>
                  </a:lnTo>
                  <a:lnTo>
                    <a:pt x="86" y="51"/>
                  </a:lnTo>
                  <a:lnTo>
                    <a:pt x="83" y="62"/>
                  </a:lnTo>
                  <a:lnTo>
                    <a:pt x="79" y="83"/>
                  </a:lnTo>
                  <a:lnTo>
                    <a:pt x="77" y="104"/>
                  </a:lnTo>
                  <a:lnTo>
                    <a:pt x="77" y="104"/>
                  </a:lnTo>
                  <a:lnTo>
                    <a:pt x="73" y="123"/>
                  </a:lnTo>
                  <a:lnTo>
                    <a:pt x="69" y="143"/>
                  </a:lnTo>
                  <a:lnTo>
                    <a:pt x="56" y="182"/>
                  </a:lnTo>
                  <a:lnTo>
                    <a:pt x="43" y="221"/>
                  </a:lnTo>
                  <a:lnTo>
                    <a:pt x="38" y="241"/>
                  </a:lnTo>
                  <a:lnTo>
                    <a:pt x="34" y="262"/>
                  </a:lnTo>
                  <a:lnTo>
                    <a:pt x="34" y="262"/>
                  </a:lnTo>
                  <a:lnTo>
                    <a:pt x="30" y="298"/>
                  </a:lnTo>
                  <a:lnTo>
                    <a:pt x="27" y="334"/>
                  </a:lnTo>
                  <a:lnTo>
                    <a:pt x="23" y="369"/>
                  </a:lnTo>
                  <a:lnTo>
                    <a:pt x="21" y="387"/>
                  </a:lnTo>
                  <a:lnTo>
                    <a:pt x="17" y="406"/>
                  </a:lnTo>
                  <a:lnTo>
                    <a:pt x="17" y="406"/>
                  </a:lnTo>
                  <a:lnTo>
                    <a:pt x="14" y="421"/>
                  </a:lnTo>
                  <a:lnTo>
                    <a:pt x="13" y="437"/>
                  </a:lnTo>
                  <a:lnTo>
                    <a:pt x="13" y="474"/>
                  </a:lnTo>
                  <a:lnTo>
                    <a:pt x="13" y="492"/>
                  </a:lnTo>
                  <a:lnTo>
                    <a:pt x="11" y="509"/>
                  </a:lnTo>
                  <a:lnTo>
                    <a:pt x="9" y="523"/>
                  </a:lnTo>
                  <a:lnTo>
                    <a:pt x="6" y="531"/>
                  </a:lnTo>
                  <a:lnTo>
                    <a:pt x="4" y="538"/>
                  </a:lnTo>
                  <a:lnTo>
                    <a:pt x="4" y="538"/>
                  </a:lnTo>
                  <a:lnTo>
                    <a:pt x="1" y="543"/>
                  </a:lnTo>
                  <a:lnTo>
                    <a:pt x="0" y="550"/>
                  </a:lnTo>
                  <a:lnTo>
                    <a:pt x="1" y="555"/>
                  </a:lnTo>
                  <a:lnTo>
                    <a:pt x="4" y="560"/>
                  </a:lnTo>
                  <a:lnTo>
                    <a:pt x="6" y="564"/>
                  </a:lnTo>
                  <a:lnTo>
                    <a:pt x="10" y="567"/>
                  </a:lnTo>
                  <a:lnTo>
                    <a:pt x="15" y="569"/>
                  </a:lnTo>
                  <a:lnTo>
                    <a:pt x="21" y="570"/>
                  </a:lnTo>
                  <a:lnTo>
                    <a:pt x="21" y="570"/>
                  </a:lnTo>
                  <a:lnTo>
                    <a:pt x="25" y="574"/>
                  </a:lnTo>
                  <a:lnTo>
                    <a:pt x="28" y="577"/>
                  </a:lnTo>
                  <a:lnTo>
                    <a:pt x="32" y="578"/>
                  </a:lnTo>
                  <a:lnTo>
                    <a:pt x="38" y="580"/>
                  </a:lnTo>
                  <a:lnTo>
                    <a:pt x="38" y="580"/>
                  </a:lnTo>
                  <a:lnTo>
                    <a:pt x="70" y="580"/>
                  </a:lnTo>
                  <a:lnTo>
                    <a:pt x="103" y="581"/>
                  </a:lnTo>
                  <a:lnTo>
                    <a:pt x="168" y="586"/>
                  </a:lnTo>
                  <a:lnTo>
                    <a:pt x="232" y="591"/>
                  </a:lnTo>
                  <a:lnTo>
                    <a:pt x="298" y="595"/>
                  </a:lnTo>
                  <a:lnTo>
                    <a:pt x="298" y="595"/>
                  </a:lnTo>
                  <a:lnTo>
                    <a:pt x="365" y="597"/>
                  </a:lnTo>
                  <a:lnTo>
                    <a:pt x="430" y="597"/>
                  </a:lnTo>
                  <a:lnTo>
                    <a:pt x="497" y="595"/>
                  </a:lnTo>
                  <a:lnTo>
                    <a:pt x="563" y="594"/>
                  </a:lnTo>
                  <a:lnTo>
                    <a:pt x="563" y="594"/>
                  </a:lnTo>
                  <a:lnTo>
                    <a:pt x="723" y="593"/>
                  </a:lnTo>
                  <a:lnTo>
                    <a:pt x="883" y="590"/>
                  </a:lnTo>
                  <a:lnTo>
                    <a:pt x="1044" y="587"/>
                  </a:lnTo>
                  <a:lnTo>
                    <a:pt x="1203" y="587"/>
                  </a:lnTo>
                  <a:lnTo>
                    <a:pt x="1203" y="587"/>
                  </a:lnTo>
                  <a:lnTo>
                    <a:pt x="1208" y="586"/>
                  </a:lnTo>
                  <a:lnTo>
                    <a:pt x="1212" y="585"/>
                  </a:lnTo>
                  <a:lnTo>
                    <a:pt x="1216" y="582"/>
                  </a:lnTo>
                  <a:lnTo>
                    <a:pt x="1219" y="580"/>
                  </a:lnTo>
                  <a:lnTo>
                    <a:pt x="1223" y="573"/>
                  </a:lnTo>
                  <a:lnTo>
                    <a:pt x="1225" y="565"/>
                  </a:lnTo>
                  <a:lnTo>
                    <a:pt x="1225" y="565"/>
                  </a:lnTo>
                  <a:lnTo>
                    <a:pt x="1225" y="561"/>
                  </a:lnTo>
                  <a:lnTo>
                    <a:pt x="1225" y="556"/>
                  </a:lnTo>
                  <a:lnTo>
                    <a:pt x="1225" y="556"/>
                  </a:lnTo>
                  <a:close/>
                  <a:moveTo>
                    <a:pt x="316" y="551"/>
                  </a:moveTo>
                  <a:lnTo>
                    <a:pt x="316" y="551"/>
                  </a:lnTo>
                  <a:lnTo>
                    <a:pt x="184" y="540"/>
                  </a:lnTo>
                  <a:lnTo>
                    <a:pt x="119" y="536"/>
                  </a:lnTo>
                  <a:lnTo>
                    <a:pt x="53" y="534"/>
                  </a:lnTo>
                  <a:lnTo>
                    <a:pt x="53" y="534"/>
                  </a:lnTo>
                  <a:lnTo>
                    <a:pt x="55" y="523"/>
                  </a:lnTo>
                  <a:lnTo>
                    <a:pt x="55" y="513"/>
                  </a:lnTo>
                  <a:lnTo>
                    <a:pt x="56" y="492"/>
                  </a:lnTo>
                  <a:lnTo>
                    <a:pt x="56" y="471"/>
                  </a:lnTo>
                  <a:lnTo>
                    <a:pt x="57" y="449"/>
                  </a:lnTo>
                  <a:lnTo>
                    <a:pt x="57" y="449"/>
                  </a:lnTo>
                  <a:lnTo>
                    <a:pt x="68" y="390"/>
                  </a:lnTo>
                  <a:lnTo>
                    <a:pt x="72" y="361"/>
                  </a:lnTo>
                  <a:lnTo>
                    <a:pt x="76" y="331"/>
                  </a:lnTo>
                  <a:lnTo>
                    <a:pt x="76" y="331"/>
                  </a:lnTo>
                  <a:lnTo>
                    <a:pt x="79" y="292"/>
                  </a:lnTo>
                  <a:lnTo>
                    <a:pt x="85" y="254"/>
                  </a:lnTo>
                  <a:lnTo>
                    <a:pt x="91" y="215"/>
                  </a:lnTo>
                  <a:lnTo>
                    <a:pt x="96" y="196"/>
                  </a:lnTo>
                  <a:lnTo>
                    <a:pt x="102" y="177"/>
                  </a:lnTo>
                  <a:lnTo>
                    <a:pt x="102" y="177"/>
                  </a:lnTo>
                  <a:lnTo>
                    <a:pt x="108" y="162"/>
                  </a:lnTo>
                  <a:lnTo>
                    <a:pt x="113" y="147"/>
                  </a:lnTo>
                  <a:lnTo>
                    <a:pt x="119" y="131"/>
                  </a:lnTo>
                  <a:lnTo>
                    <a:pt x="121" y="123"/>
                  </a:lnTo>
                  <a:lnTo>
                    <a:pt x="121" y="115"/>
                  </a:lnTo>
                  <a:lnTo>
                    <a:pt x="121" y="115"/>
                  </a:lnTo>
                  <a:lnTo>
                    <a:pt x="123" y="97"/>
                  </a:lnTo>
                  <a:lnTo>
                    <a:pt x="125" y="80"/>
                  </a:lnTo>
                  <a:lnTo>
                    <a:pt x="130" y="63"/>
                  </a:lnTo>
                  <a:lnTo>
                    <a:pt x="134" y="55"/>
                  </a:lnTo>
                  <a:lnTo>
                    <a:pt x="138" y="47"/>
                  </a:lnTo>
                  <a:lnTo>
                    <a:pt x="138" y="47"/>
                  </a:lnTo>
                  <a:lnTo>
                    <a:pt x="230" y="55"/>
                  </a:lnTo>
                  <a:lnTo>
                    <a:pt x="321" y="63"/>
                  </a:lnTo>
                  <a:lnTo>
                    <a:pt x="414" y="71"/>
                  </a:lnTo>
                  <a:lnTo>
                    <a:pt x="506" y="76"/>
                  </a:lnTo>
                  <a:lnTo>
                    <a:pt x="506" y="76"/>
                  </a:lnTo>
                  <a:lnTo>
                    <a:pt x="522" y="172"/>
                  </a:lnTo>
                  <a:lnTo>
                    <a:pt x="537" y="267"/>
                  </a:lnTo>
                  <a:lnTo>
                    <a:pt x="552" y="363"/>
                  </a:lnTo>
                  <a:lnTo>
                    <a:pt x="558" y="410"/>
                  </a:lnTo>
                  <a:lnTo>
                    <a:pt x="563" y="458"/>
                  </a:lnTo>
                  <a:lnTo>
                    <a:pt x="563" y="458"/>
                  </a:lnTo>
                  <a:lnTo>
                    <a:pt x="566" y="466"/>
                  </a:lnTo>
                  <a:lnTo>
                    <a:pt x="570" y="474"/>
                  </a:lnTo>
                  <a:lnTo>
                    <a:pt x="574" y="476"/>
                  </a:lnTo>
                  <a:lnTo>
                    <a:pt x="578" y="479"/>
                  </a:lnTo>
                  <a:lnTo>
                    <a:pt x="582" y="480"/>
                  </a:lnTo>
                  <a:lnTo>
                    <a:pt x="586" y="480"/>
                  </a:lnTo>
                  <a:lnTo>
                    <a:pt x="594" y="480"/>
                  </a:lnTo>
                  <a:lnTo>
                    <a:pt x="594" y="480"/>
                  </a:lnTo>
                  <a:lnTo>
                    <a:pt x="600" y="479"/>
                  </a:lnTo>
                  <a:lnTo>
                    <a:pt x="600" y="479"/>
                  </a:lnTo>
                  <a:lnTo>
                    <a:pt x="607" y="479"/>
                  </a:lnTo>
                  <a:lnTo>
                    <a:pt x="614" y="476"/>
                  </a:lnTo>
                  <a:lnTo>
                    <a:pt x="617" y="475"/>
                  </a:lnTo>
                  <a:lnTo>
                    <a:pt x="620" y="471"/>
                  </a:lnTo>
                  <a:lnTo>
                    <a:pt x="622" y="468"/>
                  </a:lnTo>
                  <a:lnTo>
                    <a:pt x="624" y="463"/>
                  </a:lnTo>
                  <a:lnTo>
                    <a:pt x="624" y="463"/>
                  </a:lnTo>
                  <a:lnTo>
                    <a:pt x="648" y="366"/>
                  </a:lnTo>
                  <a:lnTo>
                    <a:pt x="673" y="270"/>
                  </a:lnTo>
                  <a:lnTo>
                    <a:pt x="673" y="270"/>
                  </a:lnTo>
                  <a:lnTo>
                    <a:pt x="686" y="223"/>
                  </a:lnTo>
                  <a:lnTo>
                    <a:pt x="701" y="174"/>
                  </a:lnTo>
                  <a:lnTo>
                    <a:pt x="713" y="126"/>
                  </a:lnTo>
                  <a:lnTo>
                    <a:pt x="718" y="101"/>
                  </a:lnTo>
                  <a:lnTo>
                    <a:pt x="722" y="77"/>
                  </a:lnTo>
                  <a:lnTo>
                    <a:pt x="1071" y="77"/>
                  </a:lnTo>
                  <a:lnTo>
                    <a:pt x="1071" y="77"/>
                  </a:lnTo>
                  <a:lnTo>
                    <a:pt x="1074" y="79"/>
                  </a:lnTo>
                  <a:lnTo>
                    <a:pt x="1078" y="81"/>
                  </a:lnTo>
                  <a:lnTo>
                    <a:pt x="1078" y="81"/>
                  </a:lnTo>
                  <a:lnTo>
                    <a:pt x="1080" y="84"/>
                  </a:lnTo>
                  <a:lnTo>
                    <a:pt x="1084" y="88"/>
                  </a:lnTo>
                  <a:lnTo>
                    <a:pt x="1091" y="98"/>
                  </a:lnTo>
                  <a:lnTo>
                    <a:pt x="1096" y="113"/>
                  </a:lnTo>
                  <a:lnTo>
                    <a:pt x="1101" y="130"/>
                  </a:lnTo>
                  <a:lnTo>
                    <a:pt x="1109" y="162"/>
                  </a:lnTo>
                  <a:lnTo>
                    <a:pt x="1115" y="186"/>
                  </a:lnTo>
                  <a:lnTo>
                    <a:pt x="1115" y="186"/>
                  </a:lnTo>
                  <a:lnTo>
                    <a:pt x="1125" y="219"/>
                  </a:lnTo>
                  <a:lnTo>
                    <a:pt x="1134" y="251"/>
                  </a:lnTo>
                  <a:lnTo>
                    <a:pt x="1142" y="283"/>
                  </a:lnTo>
                  <a:lnTo>
                    <a:pt x="1152" y="315"/>
                  </a:lnTo>
                  <a:lnTo>
                    <a:pt x="1152" y="315"/>
                  </a:lnTo>
                  <a:lnTo>
                    <a:pt x="1156" y="330"/>
                  </a:lnTo>
                  <a:lnTo>
                    <a:pt x="1160" y="346"/>
                  </a:lnTo>
                  <a:lnTo>
                    <a:pt x="1161" y="361"/>
                  </a:lnTo>
                  <a:lnTo>
                    <a:pt x="1163" y="378"/>
                  </a:lnTo>
                  <a:lnTo>
                    <a:pt x="1165" y="441"/>
                  </a:lnTo>
                  <a:lnTo>
                    <a:pt x="1165" y="441"/>
                  </a:lnTo>
                  <a:lnTo>
                    <a:pt x="1168" y="466"/>
                  </a:lnTo>
                  <a:lnTo>
                    <a:pt x="1172" y="491"/>
                  </a:lnTo>
                  <a:lnTo>
                    <a:pt x="1178" y="542"/>
                  </a:lnTo>
                  <a:lnTo>
                    <a:pt x="1178" y="542"/>
                  </a:lnTo>
                  <a:lnTo>
                    <a:pt x="1029" y="543"/>
                  </a:lnTo>
                  <a:lnTo>
                    <a:pt x="881" y="546"/>
                  </a:lnTo>
                  <a:lnTo>
                    <a:pt x="732" y="548"/>
                  </a:lnTo>
                  <a:lnTo>
                    <a:pt x="584" y="548"/>
                  </a:lnTo>
                  <a:lnTo>
                    <a:pt x="584" y="548"/>
                  </a:lnTo>
                  <a:lnTo>
                    <a:pt x="516" y="550"/>
                  </a:lnTo>
                  <a:lnTo>
                    <a:pt x="450" y="552"/>
                  </a:lnTo>
                  <a:lnTo>
                    <a:pt x="383" y="553"/>
                  </a:lnTo>
                  <a:lnTo>
                    <a:pt x="350" y="553"/>
                  </a:lnTo>
                  <a:lnTo>
                    <a:pt x="316" y="551"/>
                  </a:lnTo>
                  <a:lnTo>
                    <a:pt x="316" y="55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0" name="Freeform 461"/>
            <p:cNvSpPr/>
            <p:nvPr/>
          </p:nvSpPr>
          <p:spPr bwMode="auto">
            <a:xfrm>
              <a:off x="6624638" y="1189038"/>
              <a:ext cx="127000" cy="23813"/>
            </a:xfrm>
            <a:custGeom>
              <a:avLst/>
              <a:gdLst/>
              <a:ahLst/>
              <a:cxnLst>
                <a:cxn ang="0">
                  <a:pos x="296" y="15"/>
                </a:cxn>
                <a:cxn ang="0">
                  <a:pos x="296" y="15"/>
                </a:cxn>
                <a:cxn ang="0">
                  <a:pos x="216" y="18"/>
                </a:cxn>
                <a:cxn ang="0">
                  <a:pos x="195" y="18"/>
                </a:cxn>
                <a:cxn ang="0">
                  <a:pos x="175" y="17"/>
                </a:cxn>
                <a:cxn ang="0">
                  <a:pos x="156" y="15"/>
                </a:cxn>
                <a:cxn ang="0">
                  <a:pos x="135" y="12"/>
                </a:cxn>
                <a:cxn ang="0">
                  <a:pos x="135" y="12"/>
                </a:cxn>
                <a:cxn ang="0">
                  <a:pos x="107" y="8"/>
                </a:cxn>
                <a:cxn ang="0">
                  <a:pos x="79" y="4"/>
                </a:cxn>
                <a:cxn ang="0">
                  <a:pos x="50" y="1"/>
                </a:cxn>
                <a:cxn ang="0">
                  <a:pos x="22" y="0"/>
                </a:cxn>
                <a:cxn ang="0">
                  <a:pos x="22" y="0"/>
                </a:cxn>
                <a:cxn ang="0">
                  <a:pos x="17" y="0"/>
                </a:cxn>
                <a:cxn ang="0">
                  <a:pos x="12" y="1"/>
                </a:cxn>
                <a:cxn ang="0">
                  <a:pos x="8" y="4"/>
                </a:cxn>
                <a:cxn ang="0">
                  <a:pos x="5" y="6"/>
                </a:cxn>
                <a:cxn ang="0">
                  <a:pos x="3" y="10"/>
                </a:cxn>
                <a:cxn ang="0">
                  <a:pos x="1" y="13"/>
                </a:cxn>
                <a:cxn ang="0">
                  <a:pos x="0" y="22"/>
                </a:cxn>
                <a:cxn ang="0">
                  <a:pos x="1" y="30"/>
                </a:cxn>
                <a:cxn ang="0">
                  <a:pos x="3" y="34"/>
                </a:cxn>
                <a:cxn ang="0">
                  <a:pos x="5" y="38"/>
                </a:cxn>
                <a:cxn ang="0">
                  <a:pos x="8" y="40"/>
                </a:cxn>
                <a:cxn ang="0">
                  <a:pos x="12" y="43"/>
                </a:cxn>
                <a:cxn ang="0">
                  <a:pos x="17" y="44"/>
                </a:cxn>
                <a:cxn ang="0">
                  <a:pos x="22" y="46"/>
                </a:cxn>
                <a:cxn ang="0">
                  <a:pos x="22" y="46"/>
                </a:cxn>
                <a:cxn ang="0">
                  <a:pos x="35" y="47"/>
                </a:cxn>
                <a:cxn ang="0">
                  <a:pos x="49" y="49"/>
                </a:cxn>
                <a:cxn ang="0">
                  <a:pos x="62" y="52"/>
                </a:cxn>
                <a:cxn ang="0">
                  <a:pos x="76" y="53"/>
                </a:cxn>
                <a:cxn ang="0">
                  <a:pos x="76" y="53"/>
                </a:cxn>
                <a:cxn ang="0">
                  <a:pos x="93" y="53"/>
                </a:cxn>
                <a:cxn ang="0">
                  <a:pos x="110" y="56"/>
                </a:cxn>
                <a:cxn ang="0">
                  <a:pos x="143" y="60"/>
                </a:cxn>
                <a:cxn ang="0">
                  <a:pos x="143" y="60"/>
                </a:cxn>
                <a:cxn ang="0">
                  <a:pos x="182" y="61"/>
                </a:cxn>
                <a:cxn ang="0">
                  <a:pos x="220" y="61"/>
                </a:cxn>
                <a:cxn ang="0">
                  <a:pos x="296" y="60"/>
                </a:cxn>
                <a:cxn ang="0">
                  <a:pos x="296" y="60"/>
                </a:cxn>
                <a:cxn ang="0">
                  <a:pos x="301" y="60"/>
                </a:cxn>
                <a:cxn ang="0">
                  <a:pos x="306" y="59"/>
                </a:cxn>
                <a:cxn ang="0">
                  <a:pos x="309" y="56"/>
                </a:cxn>
                <a:cxn ang="0">
                  <a:pos x="313" y="53"/>
                </a:cxn>
                <a:cxn ang="0">
                  <a:pos x="315" y="49"/>
                </a:cxn>
                <a:cxn ang="0">
                  <a:pos x="317" y="46"/>
                </a:cxn>
                <a:cxn ang="0">
                  <a:pos x="318" y="38"/>
                </a:cxn>
                <a:cxn ang="0">
                  <a:pos x="317" y="29"/>
                </a:cxn>
                <a:cxn ang="0">
                  <a:pos x="315" y="25"/>
                </a:cxn>
                <a:cxn ang="0">
                  <a:pos x="313" y="22"/>
                </a:cxn>
                <a:cxn ang="0">
                  <a:pos x="309" y="19"/>
                </a:cxn>
                <a:cxn ang="0">
                  <a:pos x="306" y="17"/>
                </a:cxn>
                <a:cxn ang="0">
                  <a:pos x="301" y="15"/>
                </a:cxn>
                <a:cxn ang="0">
                  <a:pos x="296" y="15"/>
                </a:cxn>
                <a:cxn ang="0">
                  <a:pos x="296" y="15"/>
                </a:cxn>
              </a:cxnLst>
              <a:rect l="0" t="0" r="r" b="b"/>
              <a:pathLst>
                <a:path w="318" h="61">
                  <a:moveTo>
                    <a:pt x="296" y="15"/>
                  </a:moveTo>
                  <a:lnTo>
                    <a:pt x="296" y="15"/>
                  </a:lnTo>
                  <a:lnTo>
                    <a:pt x="216" y="18"/>
                  </a:lnTo>
                  <a:lnTo>
                    <a:pt x="195" y="18"/>
                  </a:lnTo>
                  <a:lnTo>
                    <a:pt x="175" y="17"/>
                  </a:lnTo>
                  <a:lnTo>
                    <a:pt x="156" y="15"/>
                  </a:lnTo>
                  <a:lnTo>
                    <a:pt x="135" y="12"/>
                  </a:lnTo>
                  <a:lnTo>
                    <a:pt x="135" y="12"/>
                  </a:lnTo>
                  <a:lnTo>
                    <a:pt x="107" y="8"/>
                  </a:lnTo>
                  <a:lnTo>
                    <a:pt x="79" y="4"/>
                  </a:lnTo>
                  <a:lnTo>
                    <a:pt x="50" y="1"/>
                  </a:lnTo>
                  <a:lnTo>
                    <a:pt x="22" y="0"/>
                  </a:lnTo>
                  <a:lnTo>
                    <a:pt x="22" y="0"/>
                  </a:lnTo>
                  <a:lnTo>
                    <a:pt x="17" y="0"/>
                  </a:lnTo>
                  <a:lnTo>
                    <a:pt x="12" y="1"/>
                  </a:lnTo>
                  <a:lnTo>
                    <a:pt x="8" y="4"/>
                  </a:lnTo>
                  <a:lnTo>
                    <a:pt x="5" y="6"/>
                  </a:lnTo>
                  <a:lnTo>
                    <a:pt x="3" y="10"/>
                  </a:lnTo>
                  <a:lnTo>
                    <a:pt x="1" y="13"/>
                  </a:lnTo>
                  <a:lnTo>
                    <a:pt x="0" y="22"/>
                  </a:lnTo>
                  <a:lnTo>
                    <a:pt x="1" y="30"/>
                  </a:lnTo>
                  <a:lnTo>
                    <a:pt x="3" y="34"/>
                  </a:lnTo>
                  <a:lnTo>
                    <a:pt x="5" y="38"/>
                  </a:lnTo>
                  <a:lnTo>
                    <a:pt x="8" y="40"/>
                  </a:lnTo>
                  <a:lnTo>
                    <a:pt x="12" y="43"/>
                  </a:lnTo>
                  <a:lnTo>
                    <a:pt x="17" y="44"/>
                  </a:lnTo>
                  <a:lnTo>
                    <a:pt x="22" y="46"/>
                  </a:lnTo>
                  <a:lnTo>
                    <a:pt x="22" y="46"/>
                  </a:lnTo>
                  <a:lnTo>
                    <a:pt x="35" y="47"/>
                  </a:lnTo>
                  <a:lnTo>
                    <a:pt x="49" y="49"/>
                  </a:lnTo>
                  <a:lnTo>
                    <a:pt x="62" y="52"/>
                  </a:lnTo>
                  <a:lnTo>
                    <a:pt x="76" y="53"/>
                  </a:lnTo>
                  <a:lnTo>
                    <a:pt x="76" y="53"/>
                  </a:lnTo>
                  <a:lnTo>
                    <a:pt x="93" y="53"/>
                  </a:lnTo>
                  <a:lnTo>
                    <a:pt x="110" y="56"/>
                  </a:lnTo>
                  <a:lnTo>
                    <a:pt x="143" y="60"/>
                  </a:lnTo>
                  <a:lnTo>
                    <a:pt x="143" y="60"/>
                  </a:lnTo>
                  <a:lnTo>
                    <a:pt x="182" y="61"/>
                  </a:lnTo>
                  <a:lnTo>
                    <a:pt x="220" y="61"/>
                  </a:lnTo>
                  <a:lnTo>
                    <a:pt x="296" y="60"/>
                  </a:lnTo>
                  <a:lnTo>
                    <a:pt x="296" y="60"/>
                  </a:lnTo>
                  <a:lnTo>
                    <a:pt x="301" y="60"/>
                  </a:lnTo>
                  <a:lnTo>
                    <a:pt x="306" y="59"/>
                  </a:lnTo>
                  <a:lnTo>
                    <a:pt x="309" y="56"/>
                  </a:lnTo>
                  <a:lnTo>
                    <a:pt x="313" y="53"/>
                  </a:lnTo>
                  <a:lnTo>
                    <a:pt x="315" y="49"/>
                  </a:lnTo>
                  <a:lnTo>
                    <a:pt x="317" y="46"/>
                  </a:lnTo>
                  <a:lnTo>
                    <a:pt x="318" y="38"/>
                  </a:lnTo>
                  <a:lnTo>
                    <a:pt x="317" y="29"/>
                  </a:lnTo>
                  <a:lnTo>
                    <a:pt x="315" y="25"/>
                  </a:lnTo>
                  <a:lnTo>
                    <a:pt x="313" y="22"/>
                  </a:lnTo>
                  <a:lnTo>
                    <a:pt x="309" y="19"/>
                  </a:lnTo>
                  <a:lnTo>
                    <a:pt x="306" y="17"/>
                  </a:lnTo>
                  <a:lnTo>
                    <a:pt x="301" y="15"/>
                  </a:lnTo>
                  <a:lnTo>
                    <a:pt x="296" y="15"/>
                  </a:lnTo>
                  <a:lnTo>
                    <a:pt x="296" y="1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1" name="Freeform 462"/>
            <p:cNvSpPr/>
            <p:nvPr/>
          </p:nvSpPr>
          <p:spPr bwMode="auto">
            <a:xfrm>
              <a:off x="6542088" y="1016000"/>
              <a:ext cx="263525" cy="193675"/>
            </a:xfrm>
            <a:custGeom>
              <a:avLst/>
              <a:gdLst/>
              <a:ahLst/>
              <a:cxnLst>
                <a:cxn ang="0">
                  <a:pos x="655" y="435"/>
                </a:cxn>
                <a:cxn ang="0">
                  <a:pos x="644" y="362"/>
                </a:cxn>
                <a:cxn ang="0">
                  <a:pos x="634" y="291"/>
                </a:cxn>
                <a:cxn ang="0">
                  <a:pos x="623" y="252"/>
                </a:cxn>
                <a:cxn ang="0">
                  <a:pos x="621" y="201"/>
                </a:cxn>
                <a:cxn ang="0">
                  <a:pos x="622" y="134"/>
                </a:cxn>
                <a:cxn ang="0">
                  <a:pos x="617" y="109"/>
                </a:cxn>
                <a:cxn ang="0">
                  <a:pos x="597" y="62"/>
                </a:cxn>
                <a:cxn ang="0">
                  <a:pos x="593" y="38"/>
                </a:cxn>
                <a:cxn ang="0">
                  <a:pos x="586" y="21"/>
                </a:cxn>
                <a:cxn ang="0">
                  <a:pos x="569" y="15"/>
                </a:cxn>
                <a:cxn ang="0">
                  <a:pos x="557" y="19"/>
                </a:cxn>
                <a:cxn ang="0">
                  <a:pos x="487" y="10"/>
                </a:cxn>
                <a:cxn ang="0">
                  <a:pos x="392" y="14"/>
                </a:cxn>
                <a:cxn ang="0">
                  <a:pos x="338" y="14"/>
                </a:cxn>
                <a:cxn ang="0">
                  <a:pos x="184" y="2"/>
                </a:cxn>
                <a:cxn ang="0">
                  <a:pos x="121" y="0"/>
                </a:cxn>
                <a:cxn ang="0">
                  <a:pos x="107" y="5"/>
                </a:cxn>
                <a:cxn ang="0">
                  <a:pos x="100" y="17"/>
                </a:cxn>
                <a:cxn ang="0">
                  <a:pos x="100" y="27"/>
                </a:cxn>
                <a:cxn ang="0">
                  <a:pos x="85" y="69"/>
                </a:cxn>
                <a:cxn ang="0">
                  <a:pos x="82" y="95"/>
                </a:cxn>
                <a:cxn ang="0">
                  <a:pos x="69" y="130"/>
                </a:cxn>
                <a:cxn ang="0">
                  <a:pos x="49" y="177"/>
                </a:cxn>
                <a:cxn ang="0">
                  <a:pos x="35" y="243"/>
                </a:cxn>
                <a:cxn ang="0">
                  <a:pos x="19" y="338"/>
                </a:cxn>
                <a:cxn ang="0">
                  <a:pos x="1" y="427"/>
                </a:cxn>
                <a:cxn ang="0">
                  <a:pos x="1" y="438"/>
                </a:cxn>
                <a:cxn ang="0">
                  <a:pos x="11" y="452"/>
                </a:cxn>
                <a:cxn ang="0">
                  <a:pos x="31" y="456"/>
                </a:cxn>
                <a:cxn ang="0">
                  <a:pos x="41" y="448"/>
                </a:cxn>
                <a:cxn ang="0">
                  <a:pos x="44" y="440"/>
                </a:cxn>
                <a:cxn ang="0">
                  <a:pos x="62" y="374"/>
                </a:cxn>
                <a:cxn ang="0">
                  <a:pos x="74" y="289"/>
                </a:cxn>
                <a:cxn ang="0">
                  <a:pos x="90" y="200"/>
                </a:cxn>
                <a:cxn ang="0">
                  <a:pos x="119" y="120"/>
                </a:cxn>
                <a:cxn ang="0">
                  <a:pos x="125" y="102"/>
                </a:cxn>
                <a:cxn ang="0">
                  <a:pos x="138" y="55"/>
                </a:cxn>
                <a:cxn ang="0">
                  <a:pos x="184" y="47"/>
                </a:cxn>
                <a:cxn ang="0">
                  <a:pos x="311" y="58"/>
                </a:cxn>
                <a:cxn ang="0">
                  <a:pos x="371" y="61"/>
                </a:cxn>
                <a:cxn ang="0">
                  <a:pos x="460" y="60"/>
                </a:cxn>
                <a:cxn ang="0">
                  <a:pos x="524" y="58"/>
                </a:cxn>
                <a:cxn ang="0">
                  <a:pos x="552" y="65"/>
                </a:cxn>
                <a:cxn ang="0">
                  <a:pos x="555" y="81"/>
                </a:cxn>
                <a:cxn ang="0">
                  <a:pos x="572" y="125"/>
                </a:cxn>
                <a:cxn ang="0">
                  <a:pos x="579" y="158"/>
                </a:cxn>
                <a:cxn ang="0">
                  <a:pos x="576" y="230"/>
                </a:cxn>
                <a:cxn ang="0">
                  <a:pos x="580" y="265"/>
                </a:cxn>
                <a:cxn ang="0">
                  <a:pos x="596" y="368"/>
                </a:cxn>
                <a:cxn ang="0">
                  <a:pos x="610" y="446"/>
                </a:cxn>
                <a:cxn ang="0">
                  <a:pos x="620" y="474"/>
                </a:cxn>
                <a:cxn ang="0">
                  <a:pos x="629" y="483"/>
                </a:cxn>
                <a:cxn ang="0">
                  <a:pos x="646" y="485"/>
                </a:cxn>
                <a:cxn ang="0">
                  <a:pos x="659" y="476"/>
                </a:cxn>
                <a:cxn ang="0">
                  <a:pos x="663" y="463"/>
                </a:cxn>
              </a:cxnLst>
              <a:rect l="0" t="0" r="r" b="b"/>
              <a:pathLst>
                <a:path w="663" h="486">
                  <a:moveTo>
                    <a:pt x="661" y="459"/>
                  </a:moveTo>
                  <a:lnTo>
                    <a:pt x="661" y="459"/>
                  </a:lnTo>
                  <a:lnTo>
                    <a:pt x="655" y="435"/>
                  </a:lnTo>
                  <a:lnTo>
                    <a:pt x="650" y="410"/>
                  </a:lnTo>
                  <a:lnTo>
                    <a:pt x="647" y="387"/>
                  </a:lnTo>
                  <a:lnTo>
                    <a:pt x="644" y="362"/>
                  </a:lnTo>
                  <a:lnTo>
                    <a:pt x="642" y="338"/>
                  </a:lnTo>
                  <a:lnTo>
                    <a:pt x="639" y="315"/>
                  </a:lnTo>
                  <a:lnTo>
                    <a:pt x="634" y="291"/>
                  </a:lnTo>
                  <a:lnTo>
                    <a:pt x="627" y="268"/>
                  </a:lnTo>
                  <a:lnTo>
                    <a:pt x="627" y="268"/>
                  </a:lnTo>
                  <a:lnTo>
                    <a:pt x="623" y="252"/>
                  </a:lnTo>
                  <a:lnTo>
                    <a:pt x="621" y="235"/>
                  </a:lnTo>
                  <a:lnTo>
                    <a:pt x="621" y="218"/>
                  </a:lnTo>
                  <a:lnTo>
                    <a:pt x="621" y="201"/>
                  </a:lnTo>
                  <a:lnTo>
                    <a:pt x="622" y="168"/>
                  </a:lnTo>
                  <a:lnTo>
                    <a:pt x="623" y="151"/>
                  </a:lnTo>
                  <a:lnTo>
                    <a:pt x="622" y="134"/>
                  </a:lnTo>
                  <a:lnTo>
                    <a:pt x="622" y="134"/>
                  </a:lnTo>
                  <a:lnTo>
                    <a:pt x="620" y="123"/>
                  </a:lnTo>
                  <a:lnTo>
                    <a:pt x="617" y="109"/>
                  </a:lnTo>
                  <a:lnTo>
                    <a:pt x="606" y="86"/>
                  </a:lnTo>
                  <a:lnTo>
                    <a:pt x="603" y="74"/>
                  </a:lnTo>
                  <a:lnTo>
                    <a:pt x="597" y="62"/>
                  </a:lnTo>
                  <a:lnTo>
                    <a:pt x="595" y="51"/>
                  </a:lnTo>
                  <a:lnTo>
                    <a:pt x="593" y="38"/>
                  </a:lnTo>
                  <a:lnTo>
                    <a:pt x="593" y="38"/>
                  </a:lnTo>
                  <a:lnTo>
                    <a:pt x="592" y="31"/>
                  </a:lnTo>
                  <a:lnTo>
                    <a:pt x="589" y="26"/>
                  </a:lnTo>
                  <a:lnTo>
                    <a:pt x="586" y="21"/>
                  </a:lnTo>
                  <a:lnTo>
                    <a:pt x="580" y="18"/>
                  </a:lnTo>
                  <a:lnTo>
                    <a:pt x="574" y="17"/>
                  </a:lnTo>
                  <a:lnTo>
                    <a:pt x="569" y="15"/>
                  </a:lnTo>
                  <a:lnTo>
                    <a:pt x="562" y="17"/>
                  </a:lnTo>
                  <a:lnTo>
                    <a:pt x="557" y="19"/>
                  </a:lnTo>
                  <a:lnTo>
                    <a:pt x="557" y="19"/>
                  </a:lnTo>
                  <a:lnTo>
                    <a:pt x="535" y="14"/>
                  </a:lnTo>
                  <a:lnTo>
                    <a:pt x="512" y="11"/>
                  </a:lnTo>
                  <a:lnTo>
                    <a:pt x="487" y="10"/>
                  </a:lnTo>
                  <a:lnTo>
                    <a:pt x="464" y="10"/>
                  </a:lnTo>
                  <a:lnTo>
                    <a:pt x="414" y="13"/>
                  </a:lnTo>
                  <a:lnTo>
                    <a:pt x="392" y="14"/>
                  </a:lnTo>
                  <a:lnTo>
                    <a:pt x="370" y="15"/>
                  </a:lnTo>
                  <a:lnTo>
                    <a:pt x="370" y="15"/>
                  </a:lnTo>
                  <a:lnTo>
                    <a:pt x="338" y="14"/>
                  </a:lnTo>
                  <a:lnTo>
                    <a:pt x="307" y="13"/>
                  </a:lnTo>
                  <a:lnTo>
                    <a:pt x="245" y="7"/>
                  </a:lnTo>
                  <a:lnTo>
                    <a:pt x="184" y="2"/>
                  </a:lnTo>
                  <a:lnTo>
                    <a:pt x="153" y="1"/>
                  </a:lnTo>
                  <a:lnTo>
                    <a:pt x="121" y="0"/>
                  </a:lnTo>
                  <a:lnTo>
                    <a:pt x="121" y="0"/>
                  </a:lnTo>
                  <a:lnTo>
                    <a:pt x="116" y="1"/>
                  </a:lnTo>
                  <a:lnTo>
                    <a:pt x="111" y="2"/>
                  </a:lnTo>
                  <a:lnTo>
                    <a:pt x="107" y="5"/>
                  </a:lnTo>
                  <a:lnTo>
                    <a:pt x="104" y="9"/>
                  </a:lnTo>
                  <a:lnTo>
                    <a:pt x="102" y="13"/>
                  </a:lnTo>
                  <a:lnTo>
                    <a:pt x="100" y="17"/>
                  </a:lnTo>
                  <a:lnTo>
                    <a:pt x="99" y="22"/>
                  </a:lnTo>
                  <a:lnTo>
                    <a:pt x="100" y="27"/>
                  </a:lnTo>
                  <a:lnTo>
                    <a:pt x="100" y="27"/>
                  </a:lnTo>
                  <a:lnTo>
                    <a:pt x="94" y="40"/>
                  </a:lnTo>
                  <a:lnTo>
                    <a:pt x="88" y="55"/>
                  </a:lnTo>
                  <a:lnTo>
                    <a:pt x="85" y="69"/>
                  </a:lnTo>
                  <a:lnTo>
                    <a:pt x="83" y="83"/>
                  </a:lnTo>
                  <a:lnTo>
                    <a:pt x="83" y="83"/>
                  </a:lnTo>
                  <a:lnTo>
                    <a:pt x="82" y="95"/>
                  </a:lnTo>
                  <a:lnTo>
                    <a:pt x="79" y="106"/>
                  </a:lnTo>
                  <a:lnTo>
                    <a:pt x="74" y="119"/>
                  </a:lnTo>
                  <a:lnTo>
                    <a:pt x="69" y="130"/>
                  </a:lnTo>
                  <a:lnTo>
                    <a:pt x="57" y="155"/>
                  </a:lnTo>
                  <a:lnTo>
                    <a:pt x="53" y="167"/>
                  </a:lnTo>
                  <a:lnTo>
                    <a:pt x="49" y="177"/>
                  </a:lnTo>
                  <a:lnTo>
                    <a:pt x="49" y="177"/>
                  </a:lnTo>
                  <a:lnTo>
                    <a:pt x="40" y="209"/>
                  </a:lnTo>
                  <a:lnTo>
                    <a:pt x="35" y="243"/>
                  </a:lnTo>
                  <a:lnTo>
                    <a:pt x="26" y="308"/>
                  </a:lnTo>
                  <a:lnTo>
                    <a:pt x="26" y="308"/>
                  </a:lnTo>
                  <a:lnTo>
                    <a:pt x="19" y="338"/>
                  </a:lnTo>
                  <a:lnTo>
                    <a:pt x="13" y="368"/>
                  </a:lnTo>
                  <a:lnTo>
                    <a:pt x="6" y="397"/>
                  </a:lnTo>
                  <a:lnTo>
                    <a:pt x="1" y="427"/>
                  </a:lnTo>
                  <a:lnTo>
                    <a:pt x="1" y="427"/>
                  </a:lnTo>
                  <a:lnTo>
                    <a:pt x="0" y="432"/>
                  </a:lnTo>
                  <a:lnTo>
                    <a:pt x="1" y="438"/>
                  </a:lnTo>
                  <a:lnTo>
                    <a:pt x="2" y="442"/>
                  </a:lnTo>
                  <a:lnTo>
                    <a:pt x="5" y="446"/>
                  </a:lnTo>
                  <a:lnTo>
                    <a:pt x="11" y="452"/>
                  </a:lnTo>
                  <a:lnTo>
                    <a:pt x="19" y="455"/>
                  </a:lnTo>
                  <a:lnTo>
                    <a:pt x="27" y="456"/>
                  </a:lnTo>
                  <a:lnTo>
                    <a:pt x="31" y="456"/>
                  </a:lnTo>
                  <a:lnTo>
                    <a:pt x="35" y="455"/>
                  </a:lnTo>
                  <a:lnTo>
                    <a:pt x="39" y="452"/>
                  </a:lnTo>
                  <a:lnTo>
                    <a:pt x="41" y="448"/>
                  </a:lnTo>
                  <a:lnTo>
                    <a:pt x="43" y="444"/>
                  </a:lnTo>
                  <a:lnTo>
                    <a:pt x="44" y="440"/>
                  </a:lnTo>
                  <a:lnTo>
                    <a:pt x="44" y="440"/>
                  </a:lnTo>
                  <a:lnTo>
                    <a:pt x="49" y="417"/>
                  </a:lnTo>
                  <a:lnTo>
                    <a:pt x="56" y="396"/>
                  </a:lnTo>
                  <a:lnTo>
                    <a:pt x="62" y="374"/>
                  </a:lnTo>
                  <a:lnTo>
                    <a:pt x="66" y="350"/>
                  </a:lnTo>
                  <a:lnTo>
                    <a:pt x="66" y="350"/>
                  </a:lnTo>
                  <a:lnTo>
                    <a:pt x="74" y="289"/>
                  </a:lnTo>
                  <a:lnTo>
                    <a:pt x="85" y="228"/>
                  </a:lnTo>
                  <a:lnTo>
                    <a:pt x="85" y="228"/>
                  </a:lnTo>
                  <a:lnTo>
                    <a:pt x="90" y="200"/>
                  </a:lnTo>
                  <a:lnTo>
                    <a:pt x="98" y="172"/>
                  </a:lnTo>
                  <a:lnTo>
                    <a:pt x="107" y="146"/>
                  </a:lnTo>
                  <a:lnTo>
                    <a:pt x="119" y="120"/>
                  </a:lnTo>
                  <a:lnTo>
                    <a:pt x="119" y="120"/>
                  </a:lnTo>
                  <a:lnTo>
                    <a:pt x="122" y="111"/>
                  </a:lnTo>
                  <a:lnTo>
                    <a:pt x="125" y="102"/>
                  </a:lnTo>
                  <a:lnTo>
                    <a:pt x="130" y="83"/>
                  </a:lnTo>
                  <a:lnTo>
                    <a:pt x="136" y="64"/>
                  </a:lnTo>
                  <a:lnTo>
                    <a:pt x="138" y="55"/>
                  </a:lnTo>
                  <a:lnTo>
                    <a:pt x="142" y="45"/>
                  </a:lnTo>
                  <a:lnTo>
                    <a:pt x="142" y="45"/>
                  </a:lnTo>
                  <a:lnTo>
                    <a:pt x="184" y="47"/>
                  </a:lnTo>
                  <a:lnTo>
                    <a:pt x="226" y="49"/>
                  </a:lnTo>
                  <a:lnTo>
                    <a:pt x="269" y="53"/>
                  </a:lnTo>
                  <a:lnTo>
                    <a:pt x="311" y="58"/>
                  </a:lnTo>
                  <a:lnTo>
                    <a:pt x="311" y="58"/>
                  </a:lnTo>
                  <a:lnTo>
                    <a:pt x="341" y="61"/>
                  </a:lnTo>
                  <a:lnTo>
                    <a:pt x="371" y="61"/>
                  </a:lnTo>
                  <a:lnTo>
                    <a:pt x="431" y="61"/>
                  </a:lnTo>
                  <a:lnTo>
                    <a:pt x="431" y="61"/>
                  </a:lnTo>
                  <a:lnTo>
                    <a:pt x="460" y="60"/>
                  </a:lnTo>
                  <a:lnTo>
                    <a:pt x="493" y="57"/>
                  </a:lnTo>
                  <a:lnTo>
                    <a:pt x="508" y="57"/>
                  </a:lnTo>
                  <a:lnTo>
                    <a:pt x="524" y="58"/>
                  </a:lnTo>
                  <a:lnTo>
                    <a:pt x="538" y="61"/>
                  </a:lnTo>
                  <a:lnTo>
                    <a:pt x="552" y="65"/>
                  </a:lnTo>
                  <a:lnTo>
                    <a:pt x="552" y="65"/>
                  </a:lnTo>
                  <a:lnTo>
                    <a:pt x="552" y="65"/>
                  </a:lnTo>
                  <a:lnTo>
                    <a:pt x="552" y="65"/>
                  </a:lnTo>
                  <a:lnTo>
                    <a:pt x="555" y="81"/>
                  </a:lnTo>
                  <a:lnTo>
                    <a:pt x="561" y="95"/>
                  </a:lnTo>
                  <a:lnTo>
                    <a:pt x="572" y="125"/>
                  </a:lnTo>
                  <a:lnTo>
                    <a:pt x="572" y="125"/>
                  </a:lnTo>
                  <a:lnTo>
                    <a:pt x="576" y="133"/>
                  </a:lnTo>
                  <a:lnTo>
                    <a:pt x="578" y="141"/>
                  </a:lnTo>
                  <a:lnTo>
                    <a:pt x="579" y="158"/>
                  </a:lnTo>
                  <a:lnTo>
                    <a:pt x="580" y="176"/>
                  </a:lnTo>
                  <a:lnTo>
                    <a:pt x="579" y="194"/>
                  </a:lnTo>
                  <a:lnTo>
                    <a:pt x="576" y="230"/>
                  </a:lnTo>
                  <a:lnTo>
                    <a:pt x="578" y="248"/>
                  </a:lnTo>
                  <a:lnTo>
                    <a:pt x="580" y="265"/>
                  </a:lnTo>
                  <a:lnTo>
                    <a:pt x="580" y="265"/>
                  </a:lnTo>
                  <a:lnTo>
                    <a:pt x="586" y="291"/>
                  </a:lnTo>
                  <a:lnTo>
                    <a:pt x="589" y="316"/>
                  </a:lnTo>
                  <a:lnTo>
                    <a:pt x="596" y="368"/>
                  </a:lnTo>
                  <a:lnTo>
                    <a:pt x="600" y="395"/>
                  </a:lnTo>
                  <a:lnTo>
                    <a:pt x="604" y="419"/>
                  </a:lnTo>
                  <a:lnTo>
                    <a:pt x="610" y="446"/>
                  </a:lnTo>
                  <a:lnTo>
                    <a:pt x="617" y="470"/>
                  </a:lnTo>
                  <a:lnTo>
                    <a:pt x="617" y="470"/>
                  </a:lnTo>
                  <a:lnTo>
                    <a:pt x="620" y="474"/>
                  </a:lnTo>
                  <a:lnTo>
                    <a:pt x="622" y="478"/>
                  </a:lnTo>
                  <a:lnTo>
                    <a:pt x="625" y="482"/>
                  </a:lnTo>
                  <a:lnTo>
                    <a:pt x="629" y="483"/>
                  </a:lnTo>
                  <a:lnTo>
                    <a:pt x="633" y="485"/>
                  </a:lnTo>
                  <a:lnTo>
                    <a:pt x="638" y="486"/>
                  </a:lnTo>
                  <a:lnTo>
                    <a:pt x="646" y="485"/>
                  </a:lnTo>
                  <a:lnTo>
                    <a:pt x="654" y="481"/>
                  </a:lnTo>
                  <a:lnTo>
                    <a:pt x="656" y="478"/>
                  </a:lnTo>
                  <a:lnTo>
                    <a:pt x="659" y="476"/>
                  </a:lnTo>
                  <a:lnTo>
                    <a:pt x="661" y="472"/>
                  </a:lnTo>
                  <a:lnTo>
                    <a:pt x="663" y="468"/>
                  </a:lnTo>
                  <a:lnTo>
                    <a:pt x="663" y="463"/>
                  </a:lnTo>
                  <a:lnTo>
                    <a:pt x="661" y="459"/>
                  </a:lnTo>
                  <a:lnTo>
                    <a:pt x="661" y="459"/>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grpSp>
        <p:nvGrpSpPr>
          <p:cNvPr id="192" name="组合 1276"/>
          <p:cNvGrpSpPr/>
          <p:nvPr/>
        </p:nvGrpSpPr>
        <p:grpSpPr>
          <a:xfrm>
            <a:off x="4939381" y="5380734"/>
            <a:ext cx="679503" cy="630650"/>
            <a:chOff x="3119438" y="984250"/>
            <a:chExt cx="728663" cy="676276"/>
          </a:xfrm>
        </p:grpSpPr>
        <p:sp>
          <p:nvSpPr>
            <p:cNvPr id="193" name="Freeform 463"/>
            <p:cNvSpPr/>
            <p:nvPr/>
          </p:nvSpPr>
          <p:spPr bwMode="auto">
            <a:xfrm>
              <a:off x="3146426" y="1431925"/>
              <a:ext cx="17463" cy="26988"/>
            </a:xfrm>
            <a:custGeom>
              <a:avLst/>
              <a:gdLst/>
              <a:ahLst/>
              <a:cxnLst>
                <a:cxn ang="0">
                  <a:pos x="35" y="2"/>
                </a:cxn>
                <a:cxn ang="0">
                  <a:pos x="35" y="2"/>
                </a:cxn>
                <a:cxn ang="0">
                  <a:pos x="25" y="15"/>
                </a:cxn>
                <a:cxn ang="0">
                  <a:pos x="14" y="29"/>
                </a:cxn>
                <a:cxn ang="0">
                  <a:pos x="6" y="45"/>
                </a:cxn>
                <a:cxn ang="0">
                  <a:pos x="0" y="62"/>
                </a:cxn>
                <a:cxn ang="0">
                  <a:pos x="0" y="62"/>
                </a:cxn>
                <a:cxn ang="0">
                  <a:pos x="0" y="65"/>
                </a:cxn>
                <a:cxn ang="0">
                  <a:pos x="0" y="66"/>
                </a:cxn>
                <a:cxn ang="0">
                  <a:pos x="2" y="67"/>
                </a:cxn>
                <a:cxn ang="0">
                  <a:pos x="4" y="68"/>
                </a:cxn>
                <a:cxn ang="0">
                  <a:pos x="8" y="68"/>
                </a:cxn>
                <a:cxn ang="0">
                  <a:pos x="10" y="67"/>
                </a:cxn>
                <a:cxn ang="0">
                  <a:pos x="11" y="65"/>
                </a:cxn>
                <a:cxn ang="0">
                  <a:pos x="11" y="65"/>
                </a:cxn>
                <a:cxn ang="0">
                  <a:pos x="17" y="50"/>
                </a:cxn>
                <a:cxn ang="0">
                  <a:pos x="25" y="36"/>
                </a:cxn>
                <a:cxn ang="0">
                  <a:pos x="34" y="23"/>
                </a:cxn>
                <a:cxn ang="0">
                  <a:pos x="44" y="10"/>
                </a:cxn>
                <a:cxn ang="0">
                  <a:pos x="44" y="10"/>
                </a:cxn>
                <a:cxn ang="0">
                  <a:pos x="45" y="8"/>
                </a:cxn>
                <a:cxn ang="0">
                  <a:pos x="45" y="6"/>
                </a:cxn>
                <a:cxn ang="0">
                  <a:pos x="43" y="2"/>
                </a:cxn>
                <a:cxn ang="0">
                  <a:pos x="40" y="0"/>
                </a:cxn>
                <a:cxn ang="0">
                  <a:pos x="38" y="0"/>
                </a:cxn>
                <a:cxn ang="0">
                  <a:pos x="35" y="2"/>
                </a:cxn>
                <a:cxn ang="0">
                  <a:pos x="35" y="2"/>
                </a:cxn>
              </a:cxnLst>
              <a:rect l="0" t="0" r="r" b="b"/>
              <a:pathLst>
                <a:path w="45" h="68">
                  <a:moveTo>
                    <a:pt x="35" y="2"/>
                  </a:moveTo>
                  <a:lnTo>
                    <a:pt x="35" y="2"/>
                  </a:lnTo>
                  <a:lnTo>
                    <a:pt x="25" y="15"/>
                  </a:lnTo>
                  <a:lnTo>
                    <a:pt x="14" y="29"/>
                  </a:lnTo>
                  <a:lnTo>
                    <a:pt x="6" y="45"/>
                  </a:lnTo>
                  <a:lnTo>
                    <a:pt x="0" y="62"/>
                  </a:lnTo>
                  <a:lnTo>
                    <a:pt x="0" y="62"/>
                  </a:lnTo>
                  <a:lnTo>
                    <a:pt x="0" y="65"/>
                  </a:lnTo>
                  <a:lnTo>
                    <a:pt x="0" y="66"/>
                  </a:lnTo>
                  <a:lnTo>
                    <a:pt x="2" y="67"/>
                  </a:lnTo>
                  <a:lnTo>
                    <a:pt x="4" y="68"/>
                  </a:lnTo>
                  <a:lnTo>
                    <a:pt x="8" y="68"/>
                  </a:lnTo>
                  <a:lnTo>
                    <a:pt x="10" y="67"/>
                  </a:lnTo>
                  <a:lnTo>
                    <a:pt x="11" y="65"/>
                  </a:lnTo>
                  <a:lnTo>
                    <a:pt x="11" y="65"/>
                  </a:lnTo>
                  <a:lnTo>
                    <a:pt x="17" y="50"/>
                  </a:lnTo>
                  <a:lnTo>
                    <a:pt x="25" y="36"/>
                  </a:lnTo>
                  <a:lnTo>
                    <a:pt x="34" y="23"/>
                  </a:lnTo>
                  <a:lnTo>
                    <a:pt x="44" y="10"/>
                  </a:lnTo>
                  <a:lnTo>
                    <a:pt x="44" y="10"/>
                  </a:lnTo>
                  <a:lnTo>
                    <a:pt x="45" y="8"/>
                  </a:lnTo>
                  <a:lnTo>
                    <a:pt x="45" y="6"/>
                  </a:lnTo>
                  <a:lnTo>
                    <a:pt x="43" y="2"/>
                  </a:lnTo>
                  <a:lnTo>
                    <a:pt x="40" y="0"/>
                  </a:lnTo>
                  <a:lnTo>
                    <a:pt x="38" y="0"/>
                  </a:lnTo>
                  <a:lnTo>
                    <a:pt x="35" y="2"/>
                  </a:lnTo>
                  <a:lnTo>
                    <a:pt x="3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4" name="Freeform 464"/>
            <p:cNvSpPr/>
            <p:nvPr/>
          </p:nvSpPr>
          <p:spPr bwMode="auto">
            <a:xfrm>
              <a:off x="3162301" y="1450975"/>
              <a:ext cx="23813" cy="33338"/>
            </a:xfrm>
            <a:custGeom>
              <a:avLst/>
              <a:gdLst/>
              <a:ahLst/>
              <a:cxnLst>
                <a:cxn ang="0">
                  <a:pos x="47" y="3"/>
                </a:cxn>
                <a:cxn ang="0">
                  <a:pos x="47" y="3"/>
                </a:cxn>
                <a:cxn ang="0">
                  <a:pos x="32" y="21"/>
                </a:cxn>
                <a:cxn ang="0">
                  <a:pos x="20" y="39"/>
                </a:cxn>
                <a:cxn ang="0">
                  <a:pos x="9" y="59"/>
                </a:cxn>
                <a:cxn ang="0">
                  <a:pos x="3" y="70"/>
                </a:cxn>
                <a:cxn ang="0">
                  <a:pos x="0" y="80"/>
                </a:cxn>
                <a:cxn ang="0">
                  <a:pos x="0" y="80"/>
                </a:cxn>
                <a:cxn ang="0">
                  <a:pos x="0" y="83"/>
                </a:cxn>
                <a:cxn ang="0">
                  <a:pos x="0" y="84"/>
                </a:cxn>
                <a:cxn ang="0">
                  <a:pos x="2" y="87"/>
                </a:cxn>
                <a:cxn ang="0">
                  <a:pos x="3" y="87"/>
                </a:cxn>
                <a:cxn ang="0">
                  <a:pos x="7" y="87"/>
                </a:cxn>
                <a:cxn ang="0">
                  <a:pos x="10" y="85"/>
                </a:cxn>
                <a:cxn ang="0">
                  <a:pos x="11" y="83"/>
                </a:cxn>
                <a:cxn ang="0">
                  <a:pos x="11" y="83"/>
                </a:cxn>
                <a:cxn ang="0">
                  <a:pos x="15" y="73"/>
                </a:cxn>
                <a:cxn ang="0">
                  <a:pos x="19" y="63"/>
                </a:cxn>
                <a:cxn ang="0">
                  <a:pos x="31" y="45"/>
                </a:cxn>
                <a:cxn ang="0">
                  <a:pos x="43" y="26"/>
                </a:cxn>
                <a:cxn ang="0">
                  <a:pos x="56" y="8"/>
                </a:cxn>
                <a:cxn ang="0">
                  <a:pos x="56" y="8"/>
                </a:cxn>
                <a:cxn ang="0">
                  <a:pos x="57" y="7"/>
                </a:cxn>
                <a:cxn ang="0">
                  <a:pos x="57" y="4"/>
                </a:cxn>
                <a:cxn ang="0">
                  <a:pos x="56" y="3"/>
                </a:cxn>
                <a:cxn ang="0">
                  <a:pos x="54" y="2"/>
                </a:cxn>
                <a:cxn ang="0">
                  <a:pos x="51" y="0"/>
                </a:cxn>
                <a:cxn ang="0">
                  <a:pos x="48" y="2"/>
                </a:cxn>
                <a:cxn ang="0">
                  <a:pos x="47" y="3"/>
                </a:cxn>
                <a:cxn ang="0">
                  <a:pos x="47" y="3"/>
                </a:cxn>
              </a:cxnLst>
              <a:rect l="0" t="0" r="r" b="b"/>
              <a:pathLst>
                <a:path w="57" h="87">
                  <a:moveTo>
                    <a:pt x="47" y="3"/>
                  </a:moveTo>
                  <a:lnTo>
                    <a:pt x="47" y="3"/>
                  </a:lnTo>
                  <a:lnTo>
                    <a:pt x="32" y="21"/>
                  </a:lnTo>
                  <a:lnTo>
                    <a:pt x="20" y="39"/>
                  </a:lnTo>
                  <a:lnTo>
                    <a:pt x="9" y="59"/>
                  </a:lnTo>
                  <a:lnTo>
                    <a:pt x="3" y="70"/>
                  </a:lnTo>
                  <a:lnTo>
                    <a:pt x="0" y="80"/>
                  </a:lnTo>
                  <a:lnTo>
                    <a:pt x="0" y="80"/>
                  </a:lnTo>
                  <a:lnTo>
                    <a:pt x="0" y="83"/>
                  </a:lnTo>
                  <a:lnTo>
                    <a:pt x="0" y="84"/>
                  </a:lnTo>
                  <a:lnTo>
                    <a:pt x="2" y="87"/>
                  </a:lnTo>
                  <a:lnTo>
                    <a:pt x="3" y="87"/>
                  </a:lnTo>
                  <a:lnTo>
                    <a:pt x="7" y="87"/>
                  </a:lnTo>
                  <a:lnTo>
                    <a:pt x="10" y="85"/>
                  </a:lnTo>
                  <a:lnTo>
                    <a:pt x="11" y="83"/>
                  </a:lnTo>
                  <a:lnTo>
                    <a:pt x="11" y="83"/>
                  </a:lnTo>
                  <a:lnTo>
                    <a:pt x="15" y="73"/>
                  </a:lnTo>
                  <a:lnTo>
                    <a:pt x="19" y="63"/>
                  </a:lnTo>
                  <a:lnTo>
                    <a:pt x="31" y="45"/>
                  </a:lnTo>
                  <a:lnTo>
                    <a:pt x="43" y="26"/>
                  </a:lnTo>
                  <a:lnTo>
                    <a:pt x="56" y="8"/>
                  </a:lnTo>
                  <a:lnTo>
                    <a:pt x="56" y="8"/>
                  </a:lnTo>
                  <a:lnTo>
                    <a:pt x="57" y="7"/>
                  </a:lnTo>
                  <a:lnTo>
                    <a:pt x="57" y="4"/>
                  </a:lnTo>
                  <a:lnTo>
                    <a:pt x="56" y="3"/>
                  </a:lnTo>
                  <a:lnTo>
                    <a:pt x="54" y="2"/>
                  </a:lnTo>
                  <a:lnTo>
                    <a:pt x="51" y="0"/>
                  </a:lnTo>
                  <a:lnTo>
                    <a:pt x="48" y="2"/>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5" name="Freeform 465"/>
            <p:cNvSpPr/>
            <p:nvPr/>
          </p:nvSpPr>
          <p:spPr bwMode="auto">
            <a:xfrm>
              <a:off x="3192463" y="1466850"/>
              <a:ext cx="22225" cy="31750"/>
            </a:xfrm>
            <a:custGeom>
              <a:avLst/>
              <a:gdLst/>
              <a:ahLst/>
              <a:cxnLst>
                <a:cxn ang="0">
                  <a:pos x="42" y="5"/>
                </a:cxn>
                <a:cxn ang="0">
                  <a:pos x="42" y="5"/>
                </a:cxn>
                <a:cxn ang="0">
                  <a:pos x="40" y="14"/>
                </a:cxn>
                <a:cxn ang="0">
                  <a:pos x="36" y="22"/>
                </a:cxn>
                <a:cxn ang="0">
                  <a:pos x="30" y="30"/>
                </a:cxn>
                <a:cxn ang="0">
                  <a:pos x="25" y="38"/>
                </a:cxn>
                <a:cxn ang="0">
                  <a:pos x="25" y="38"/>
                </a:cxn>
                <a:cxn ang="0">
                  <a:pos x="20" y="46"/>
                </a:cxn>
                <a:cxn ang="0">
                  <a:pos x="13" y="55"/>
                </a:cxn>
                <a:cxn ang="0">
                  <a:pos x="2" y="71"/>
                </a:cxn>
                <a:cxn ang="0">
                  <a:pos x="2" y="71"/>
                </a:cxn>
                <a:cxn ang="0">
                  <a:pos x="0" y="73"/>
                </a:cxn>
                <a:cxn ang="0">
                  <a:pos x="0" y="76"/>
                </a:cxn>
                <a:cxn ang="0">
                  <a:pos x="2" y="77"/>
                </a:cxn>
                <a:cxn ang="0">
                  <a:pos x="3" y="79"/>
                </a:cxn>
                <a:cxn ang="0">
                  <a:pos x="7" y="80"/>
                </a:cxn>
                <a:cxn ang="0">
                  <a:pos x="10" y="79"/>
                </a:cxn>
                <a:cxn ang="0">
                  <a:pos x="11" y="77"/>
                </a:cxn>
                <a:cxn ang="0">
                  <a:pos x="11" y="77"/>
                </a:cxn>
                <a:cxn ang="0">
                  <a:pos x="25" y="58"/>
                </a:cxn>
                <a:cxn ang="0">
                  <a:pos x="38" y="37"/>
                </a:cxn>
                <a:cxn ang="0">
                  <a:pos x="38" y="37"/>
                </a:cxn>
                <a:cxn ang="0">
                  <a:pos x="48" y="22"/>
                </a:cxn>
                <a:cxn ang="0">
                  <a:pos x="51" y="14"/>
                </a:cxn>
                <a:cxn ang="0">
                  <a:pos x="54" y="5"/>
                </a:cxn>
                <a:cxn ang="0">
                  <a:pos x="54" y="5"/>
                </a:cxn>
                <a:cxn ang="0">
                  <a:pos x="54" y="3"/>
                </a:cxn>
                <a:cxn ang="0">
                  <a:pos x="53" y="1"/>
                </a:cxn>
                <a:cxn ang="0">
                  <a:pos x="51" y="0"/>
                </a:cxn>
                <a:cxn ang="0">
                  <a:pos x="49" y="0"/>
                </a:cxn>
                <a:cxn ang="0">
                  <a:pos x="45" y="1"/>
                </a:cxn>
                <a:cxn ang="0">
                  <a:pos x="44" y="3"/>
                </a:cxn>
                <a:cxn ang="0">
                  <a:pos x="42" y="5"/>
                </a:cxn>
                <a:cxn ang="0">
                  <a:pos x="42" y="5"/>
                </a:cxn>
              </a:cxnLst>
              <a:rect l="0" t="0" r="r" b="b"/>
              <a:pathLst>
                <a:path w="54" h="80">
                  <a:moveTo>
                    <a:pt x="42" y="5"/>
                  </a:moveTo>
                  <a:lnTo>
                    <a:pt x="42" y="5"/>
                  </a:lnTo>
                  <a:lnTo>
                    <a:pt x="40" y="14"/>
                  </a:lnTo>
                  <a:lnTo>
                    <a:pt x="36" y="22"/>
                  </a:lnTo>
                  <a:lnTo>
                    <a:pt x="30" y="30"/>
                  </a:lnTo>
                  <a:lnTo>
                    <a:pt x="25" y="38"/>
                  </a:lnTo>
                  <a:lnTo>
                    <a:pt x="25" y="38"/>
                  </a:lnTo>
                  <a:lnTo>
                    <a:pt x="20" y="46"/>
                  </a:lnTo>
                  <a:lnTo>
                    <a:pt x="13" y="55"/>
                  </a:lnTo>
                  <a:lnTo>
                    <a:pt x="2" y="71"/>
                  </a:lnTo>
                  <a:lnTo>
                    <a:pt x="2" y="71"/>
                  </a:lnTo>
                  <a:lnTo>
                    <a:pt x="0" y="73"/>
                  </a:lnTo>
                  <a:lnTo>
                    <a:pt x="0" y="76"/>
                  </a:lnTo>
                  <a:lnTo>
                    <a:pt x="2" y="77"/>
                  </a:lnTo>
                  <a:lnTo>
                    <a:pt x="3" y="79"/>
                  </a:lnTo>
                  <a:lnTo>
                    <a:pt x="7" y="80"/>
                  </a:lnTo>
                  <a:lnTo>
                    <a:pt x="10" y="79"/>
                  </a:lnTo>
                  <a:lnTo>
                    <a:pt x="11" y="77"/>
                  </a:lnTo>
                  <a:lnTo>
                    <a:pt x="11" y="77"/>
                  </a:lnTo>
                  <a:lnTo>
                    <a:pt x="25" y="58"/>
                  </a:lnTo>
                  <a:lnTo>
                    <a:pt x="38" y="37"/>
                  </a:lnTo>
                  <a:lnTo>
                    <a:pt x="38" y="37"/>
                  </a:lnTo>
                  <a:lnTo>
                    <a:pt x="48" y="22"/>
                  </a:lnTo>
                  <a:lnTo>
                    <a:pt x="51" y="14"/>
                  </a:lnTo>
                  <a:lnTo>
                    <a:pt x="54" y="5"/>
                  </a:lnTo>
                  <a:lnTo>
                    <a:pt x="54" y="5"/>
                  </a:lnTo>
                  <a:lnTo>
                    <a:pt x="54" y="3"/>
                  </a:lnTo>
                  <a:lnTo>
                    <a:pt x="53" y="1"/>
                  </a:lnTo>
                  <a:lnTo>
                    <a:pt x="51" y="0"/>
                  </a:lnTo>
                  <a:lnTo>
                    <a:pt x="49" y="0"/>
                  </a:lnTo>
                  <a:lnTo>
                    <a:pt x="45" y="1"/>
                  </a:lnTo>
                  <a:lnTo>
                    <a:pt x="44" y="3"/>
                  </a:lnTo>
                  <a:lnTo>
                    <a:pt x="42" y="5"/>
                  </a:lnTo>
                  <a:lnTo>
                    <a:pt x="4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6" name="Freeform 466"/>
            <p:cNvSpPr/>
            <p:nvPr/>
          </p:nvSpPr>
          <p:spPr bwMode="auto">
            <a:xfrm>
              <a:off x="3228976" y="1474788"/>
              <a:ext cx="14288" cy="25400"/>
            </a:xfrm>
            <a:custGeom>
              <a:avLst/>
              <a:gdLst/>
              <a:ahLst/>
              <a:cxnLst>
                <a:cxn ang="0">
                  <a:pos x="27" y="4"/>
                </a:cxn>
                <a:cxn ang="0">
                  <a:pos x="27" y="4"/>
                </a:cxn>
                <a:cxn ang="0">
                  <a:pos x="24" y="10"/>
                </a:cxn>
                <a:cxn ang="0">
                  <a:pos x="20" y="17"/>
                </a:cxn>
                <a:cxn ang="0">
                  <a:pos x="16" y="23"/>
                </a:cxn>
                <a:cxn ang="0">
                  <a:pos x="13" y="30"/>
                </a:cxn>
                <a:cxn ang="0">
                  <a:pos x="13" y="30"/>
                </a:cxn>
                <a:cxn ang="0">
                  <a:pos x="9" y="35"/>
                </a:cxn>
                <a:cxn ang="0">
                  <a:pos x="7" y="40"/>
                </a:cxn>
                <a:cxn ang="0">
                  <a:pos x="7" y="40"/>
                </a:cxn>
                <a:cxn ang="0">
                  <a:pos x="4" y="48"/>
                </a:cxn>
                <a:cxn ang="0">
                  <a:pos x="1" y="55"/>
                </a:cxn>
                <a:cxn ang="0">
                  <a:pos x="1" y="55"/>
                </a:cxn>
                <a:cxn ang="0">
                  <a:pos x="0" y="57"/>
                </a:cxn>
                <a:cxn ang="0">
                  <a:pos x="1" y="60"/>
                </a:cxn>
                <a:cxn ang="0">
                  <a:pos x="4" y="62"/>
                </a:cxn>
                <a:cxn ang="0">
                  <a:pos x="5" y="64"/>
                </a:cxn>
                <a:cxn ang="0">
                  <a:pos x="8" y="64"/>
                </a:cxn>
                <a:cxn ang="0">
                  <a:pos x="9" y="62"/>
                </a:cxn>
                <a:cxn ang="0">
                  <a:pos x="10" y="61"/>
                </a:cxn>
                <a:cxn ang="0">
                  <a:pos x="10" y="61"/>
                </a:cxn>
                <a:cxn ang="0">
                  <a:pos x="14" y="51"/>
                </a:cxn>
                <a:cxn ang="0">
                  <a:pos x="14" y="51"/>
                </a:cxn>
                <a:cxn ang="0">
                  <a:pos x="16" y="47"/>
                </a:cxn>
                <a:cxn ang="0">
                  <a:pos x="18" y="43"/>
                </a:cxn>
                <a:cxn ang="0">
                  <a:pos x="22" y="36"/>
                </a:cxn>
                <a:cxn ang="0">
                  <a:pos x="22" y="36"/>
                </a:cxn>
                <a:cxn ang="0">
                  <a:pos x="26" y="28"/>
                </a:cxn>
                <a:cxn ang="0">
                  <a:pos x="30" y="21"/>
                </a:cxn>
                <a:cxn ang="0">
                  <a:pos x="34" y="14"/>
                </a:cxn>
                <a:cxn ang="0">
                  <a:pos x="38" y="6"/>
                </a:cxn>
                <a:cxn ang="0">
                  <a:pos x="38" y="6"/>
                </a:cxn>
                <a:cxn ang="0">
                  <a:pos x="38" y="4"/>
                </a:cxn>
                <a:cxn ang="0">
                  <a:pos x="38" y="2"/>
                </a:cxn>
                <a:cxn ang="0">
                  <a:pos x="37" y="0"/>
                </a:cxn>
                <a:cxn ang="0">
                  <a:pos x="34" y="0"/>
                </a:cxn>
                <a:cxn ang="0">
                  <a:pos x="30" y="0"/>
                </a:cxn>
                <a:cxn ang="0">
                  <a:pos x="29" y="1"/>
                </a:cxn>
                <a:cxn ang="0">
                  <a:pos x="27" y="4"/>
                </a:cxn>
                <a:cxn ang="0">
                  <a:pos x="27" y="4"/>
                </a:cxn>
              </a:cxnLst>
              <a:rect l="0" t="0" r="r" b="b"/>
              <a:pathLst>
                <a:path w="38" h="64">
                  <a:moveTo>
                    <a:pt x="27" y="4"/>
                  </a:moveTo>
                  <a:lnTo>
                    <a:pt x="27" y="4"/>
                  </a:lnTo>
                  <a:lnTo>
                    <a:pt x="24" y="10"/>
                  </a:lnTo>
                  <a:lnTo>
                    <a:pt x="20" y="17"/>
                  </a:lnTo>
                  <a:lnTo>
                    <a:pt x="16" y="23"/>
                  </a:lnTo>
                  <a:lnTo>
                    <a:pt x="13" y="30"/>
                  </a:lnTo>
                  <a:lnTo>
                    <a:pt x="13" y="30"/>
                  </a:lnTo>
                  <a:lnTo>
                    <a:pt x="9" y="35"/>
                  </a:lnTo>
                  <a:lnTo>
                    <a:pt x="7" y="40"/>
                  </a:lnTo>
                  <a:lnTo>
                    <a:pt x="7" y="40"/>
                  </a:lnTo>
                  <a:lnTo>
                    <a:pt x="4" y="48"/>
                  </a:lnTo>
                  <a:lnTo>
                    <a:pt x="1" y="55"/>
                  </a:lnTo>
                  <a:lnTo>
                    <a:pt x="1" y="55"/>
                  </a:lnTo>
                  <a:lnTo>
                    <a:pt x="0" y="57"/>
                  </a:lnTo>
                  <a:lnTo>
                    <a:pt x="1" y="60"/>
                  </a:lnTo>
                  <a:lnTo>
                    <a:pt x="4" y="62"/>
                  </a:lnTo>
                  <a:lnTo>
                    <a:pt x="5" y="64"/>
                  </a:lnTo>
                  <a:lnTo>
                    <a:pt x="8" y="64"/>
                  </a:lnTo>
                  <a:lnTo>
                    <a:pt x="9" y="62"/>
                  </a:lnTo>
                  <a:lnTo>
                    <a:pt x="10" y="61"/>
                  </a:lnTo>
                  <a:lnTo>
                    <a:pt x="10" y="61"/>
                  </a:lnTo>
                  <a:lnTo>
                    <a:pt x="14" y="51"/>
                  </a:lnTo>
                  <a:lnTo>
                    <a:pt x="14" y="51"/>
                  </a:lnTo>
                  <a:lnTo>
                    <a:pt x="16" y="47"/>
                  </a:lnTo>
                  <a:lnTo>
                    <a:pt x="18" y="43"/>
                  </a:lnTo>
                  <a:lnTo>
                    <a:pt x="22" y="36"/>
                  </a:lnTo>
                  <a:lnTo>
                    <a:pt x="22" y="36"/>
                  </a:lnTo>
                  <a:lnTo>
                    <a:pt x="26" y="28"/>
                  </a:lnTo>
                  <a:lnTo>
                    <a:pt x="30" y="21"/>
                  </a:lnTo>
                  <a:lnTo>
                    <a:pt x="34" y="14"/>
                  </a:lnTo>
                  <a:lnTo>
                    <a:pt x="38" y="6"/>
                  </a:lnTo>
                  <a:lnTo>
                    <a:pt x="38" y="6"/>
                  </a:lnTo>
                  <a:lnTo>
                    <a:pt x="38" y="4"/>
                  </a:lnTo>
                  <a:lnTo>
                    <a:pt x="38" y="2"/>
                  </a:lnTo>
                  <a:lnTo>
                    <a:pt x="37" y="0"/>
                  </a:lnTo>
                  <a:lnTo>
                    <a:pt x="34" y="0"/>
                  </a:lnTo>
                  <a:lnTo>
                    <a:pt x="30" y="0"/>
                  </a:lnTo>
                  <a:lnTo>
                    <a:pt x="29" y="1"/>
                  </a:lnTo>
                  <a:lnTo>
                    <a:pt x="27" y="4"/>
                  </a:lnTo>
                  <a:lnTo>
                    <a:pt x="27"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7" name="Freeform 467"/>
            <p:cNvSpPr/>
            <p:nvPr/>
          </p:nvSpPr>
          <p:spPr bwMode="auto">
            <a:xfrm>
              <a:off x="3262313" y="1473200"/>
              <a:ext cx="19050" cy="30163"/>
            </a:xfrm>
            <a:custGeom>
              <a:avLst/>
              <a:gdLst/>
              <a:ahLst/>
              <a:cxnLst>
                <a:cxn ang="0">
                  <a:pos x="39" y="4"/>
                </a:cxn>
                <a:cxn ang="0">
                  <a:pos x="39" y="4"/>
                </a:cxn>
                <a:cxn ang="0">
                  <a:pos x="30" y="20"/>
                </a:cxn>
                <a:cxn ang="0">
                  <a:pos x="19" y="36"/>
                </a:cxn>
                <a:cxn ang="0">
                  <a:pos x="10" y="51"/>
                </a:cxn>
                <a:cxn ang="0">
                  <a:pos x="1" y="68"/>
                </a:cxn>
                <a:cxn ang="0">
                  <a:pos x="1" y="68"/>
                </a:cxn>
                <a:cxn ang="0">
                  <a:pos x="0" y="71"/>
                </a:cxn>
                <a:cxn ang="0">
                  <a:pos x="0" y="74"/>
                </a:cxn>
                <a:cxn ang="0">
                  <a:pos x="2" y="76"/>
                </a:cxn>
                <a:cxn ang="0">
                  <a:pos x="8" y="78"/>
                </a:cxn>
                <a:cxn ang="0">
                  <a:pos x="9" y="76"/>
                </a:cxn>
                <a:cxn ang="0">
                  <a:pos x="10" y="74"/>
                </a:cxn>
                <a:cxn ang="0">
                  <a:pos x="10" y="74"/>
                </a:cxn>
                <a:cxn ang="0">
                  <a:pos x="19" y="58"/>
                </a:cxn>
                <a:cxn ang="0">
                  <a:pos x="30" y="42"/>
                </a:cxn>
                <a:cxn ang="0">
                  <a:pos x="39" y="25"/>
                </a:cxn>
                <a:cxn ang="0">
                  <a:pos x="48" y="10"/>
                </a:cxn>
                <a:cxn ang="0">
                  <a:pos x="48" y="10"/>
                </a:cxn>
                <a:cxn ang="0">
                  <a:pos x="49" y="7"/>
                </a:cxn>
                <a:cxn ang="0">
                  <a:pos x="49" y="4"/>
                </a:cxn>
                <a:cxn ang="0">
                  <a:pos x="45" y="2"/>
                </a:cxn>
                <a:cxn ang="0">
                  <a:pos x="42" y="0"/>
                </a:cxn>
                <a:cxn ang="0">
                  <a:pos x="40" y="2"/>
                </a:cxn>
                <a:cxn ang="0">
                  <a:pos x="39" y="4"/>
                </a:cxn>
                <a:cxn ang="0">
                  <a:pos x="39" y="4"/>
                </a:cxn>
              </a:cxnLst>
              <a:rect l="0" t="0" r="r" b="b"/>
              <a:pathLst>
                <a:path w="49" h="78">
                  <a:moveTo>
                    <a:pt x="39" y="4"/>
                  </a:moveTo>
                  <a:lnTo>
                    <a:pt x="39" y="4"/>
                  </a:lnTo>
                  <a:lnTo>
                    <a:pt x="30" y="20"/>
                  </a:lnTo>
                  <a:lnTo>
                    <a:pt x="19" y="36"/>
                  </a:lnTo>
                  <a:lnTo>
                    <a:pt x="10" y="51"/>
                  </a:lnTo>
                  <a:lnTo>
                    <a:pt x="1" y="68"/>
                  </a:lnTo>
                  <a:lnTo>
                    <a:pt x="1" y="68"/>
                  </a:lnTo>
                  <a:lnTo>
                    <a:pt x="0" y="71"/>
                  </a:lnTo>
                  <a:lnTo>
                    <a:pt x="0" y="74"/>
                  </a:lnTo>
                  <a:lnTo>
                    <a:pt x="2" y="76"/>
                  </a:lnTo>
                  <a:lnTo>
                    <a:pt x="8" y="78"/>
                  </a:lnTo>
                  <a:lnTo>
                    <a:pt x="9" y="76"/>
                  </a:lnTo>
                  <a:lnTo>
                    <a:pt x="10" y="74"/>
                  </a:lnTo>
                  <a:lnTo>
                    <a:pt x="10" y="74"/>
                  </a:lnTo>
                  <a:lnTo>
                    <a:pt x="19" y="58"/>
                  </a:lnTo>
                  <a:lnTo>
                    <a:pt x="30" y="42"/>
                  </a:lnTo>
                  <a:lnTo>
                    <a:pt x="39" y="25"/>
                  </a:lnTo>
                  <a:lnTo>
                    <a:pt x="48" y="10"/>
                  </a:lnTo>
                  <a:lnTo>
                    <a:pt x="48" y="10"/>
                  </a:lnTo>
                  <a:lnTo>
                    <a:pt x="49" y="7"/>
                  </a:lnTo>
                  <a:lnTo>
                    <a:pt x="49" y="4"/>
                  </a:lnTo>
                  <a:lnTo>
                    <a:pt x="45" y="2"/>
                  </a:lnTo>
                  <a:lnTo>
                    <a:pt x="42" y="0"/>
                  </a:lnTo>
                  <a:lnTo>
                    <a:pt x="40" y="2"/>
                  </a:lnTo>
                  <a:lnTo>
                    <a:pt x="39" y="4"/>
                  </a:lnTo>
                  <a:lnTo>
                    <a:pt x="39"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8" name="Freeform 468"/>
            <p:cNvSpPr/>
            <p:nvPr/>
          </p:nvSpPr>
          <p:spPr bwMode="auto">
            <a:xfrm>
              <a:off x="3298826" y="1471613"/>
              <a:ext cx="15875" cy="23813"/>
            </a:xfrm>
            <a:custGeom>
              <a:avLst/>
              <a:gdLst/>
              <a:ahLst/>
              <a:cxnLst>
                <a:cxn ang="0">
                  <a:pos x="32" y="3"/>
                </a:cxn>
                <a:cxn ang="0">
                  <a:pos x="32" y="3"/>
                </a:cxn>
                <a:cxn ang="0">
                  <a:pos x="25" y="17"/>
                </a:cxn>
                <a:cxn ang="0">
                  <a:pos x="17" y="28"/>
                </a:cxn>
                <a:cxn ang="0">
                  <a:pos x="8" y="40"/>
                </a:cxn>
                <a:cxn ang="0">
                  <a:pos x="0" y="52"/>
                </a:cxn>
                <a:cxn ang="0">
                  <a:pos x="0" y="52"/>
                </a:cxn>
                <a:cxn ang="0">
                  <a:pos x="0" y="54"/>
                </a:cxn>
                <a:cxn ang="0">
                  <a:pos x="0" y="57"/>
                </a:cxn>
                <a:cxn ang="0">
                  <a:pos x="3" y="60"/>
                </a:cxn>
                <a:cxn ang="0">
                  <a:pos x="7" y="61"/>
                </a:cxn>
                <a:cxn ang="0">
                  <a:pos x="9" y="60"/>
                </a:cxn>
                <a:cxn ang="0">
                  <a:pos x="11" y="58"/>
                </a:cxn>
                <a:cxn ang="0">
                  <a:pos x="11" y="58"/>
                </a:cxn>
                <a:cxn ang="0">
                  <a:pos x="19" y="45"/>
                </a:cxn>
                <a:cxn ang="0">
                  <a:pos x="26" y="34"/>
                </a:cxn>
                <a:cxn ang="0">
                  <a:pos x="34" y="22"/>
                </a:cxn>
                <a:cxn ang="0">
                  <a:pos x="41" y="9"/>
                </a:cxn>
                <a:cxn ang="0">
                  <a:pos x="41" y="9"/>
                </a:cxn>
                <a:cxn ang="0">
                  <a:pos x="42" y="6"/>
                </a:cxn>
                <a:cxn ang="0">
                  <a:pos x="41" y="3"/>
                </a:cxn>
                <a:cxn ang="0">
                  <a:pos x="38" y="1"/>
                </a:cxn>
                <a:cxn ang="0">
                  <a:pos x="37" y="0"/>
                </a:cxn>
                <a:cxn ang="0">
                  <a:pos x="34" y="0"/>
                </a:cxn>
                <a:cxn ang="0">
                  <a:pos x="33" y="1"/>
                </a:cxn>
                <a:cxn ang="0">
                  <a:pos x="32" y="3"/>
                </a:cxn>
                <a:cxn ang="0">
                  <a:pos x="32" y="3"/>
                </a:cxn>
              </a:cxnLst>
              <a:rect l="0" t="0" r="r" b="b"/>
              <a:pathLst>
                <a:path w="42" h="61">
                  <a:moveTo>
                    <a:pt x="32" y="3"/>
                  </a:moveTo>
                  <a:lnTo>
                    <a:pt x="32" y="3"/>
                  </a:lnTo>
                  <a:lnTo>
                    <a:pt x="25" y="17"/>
                  </a:lnTo>
                  <a:lnTo>
                    <a:pt x="17" y="28"/>
                  </a:lnTo>
                  <a:lnTo>
                    <a:pt x="8" y="40"/>
                  </a:lnTo>
                  <a:lnTo>
                    <a:pt x="0" y="52"/>
                  </a:lnTo>
                  <a:lnTo>
                    <a:pt x="0" y="52"/>
                  </a:lnTo>
                  <a:lnTo>
                    <a:pt x="0" y="54"/>
                  </a:lnTo>
                  <a:lnTo>
                    <a:pt x="0" y="57"/>
                  </a:lnTo>
                  <a:lnTo>
                    <a:pt x="3" y="60"/>
                  </a:lnTo>
                  <a:lnTo>
                    <a:pt x="7" y="61"/>
                  </a:lnTo>
                  <a:lnTo>
                    <a:pt x="9" y="60"/>
                  </a:lnTo>
                  <a:lnTo>
                    <a:pt x="11" y="58"/>
                  </a:lnTo>
                  <a:lnTo>
                    <a:pt x="11" y="58"/>
                  </a:lnTo>
                  <a:lnTo>
                    <a:pt x="19" y="45"/>
                  </a:lnTo>
                  <a:lnTo>
                    <a:pt x="26" y="34"/>
                  </a:lnTo>
                  <a:lnTo>
                    <a:pt x="34" y="22"/>
                  </a:lnTo>
                  <a:lnTo>
                    <a:pt x="41" y="9"/>
                  </a:lnTo>
                  <a:lnTo>
                    <a:pt x="41" y="9"/>
                  </a:lnTo>
                  <a:lnTo>
                    <a:pt x="42" y="6"/>
                  </a:lnTo>
                  <a:lnTo>
                    <a:pt x="41" y="3"/>
                  </a:lnTo>
                  <a:lnTo>
                    <a:pt x="38" y="1"/>
                  </a:lnTo>
                  <a:lnTo>
                    <a:pt x="37" y="0"/>
                  </a:lnTo>
                  <a:lnTo>
                    <a:pt x="34" y="0"/>
                  </a:lnTo>
                  <a:lnTo>
                    <a:pt x="33" y="1"/>
                  </a:lnTo>
                  <a:lnTo>
                    <a:pt x="32" y="3"/>
                  </a:lnTo>
                  <a:lnTo>
                    <a:pt x="3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99" name="Freeform 469"/>
            <p:cNvSpPr/>
            <p:nvPr/>
          </p:nvSpPr>
          <p:spPr bwMode="auto">
            <a:xfrm>
              <a:off x="3333751" y="1468438"/>
              <a:ext cx="12700" cy="23813"/>
            </a:xfrm>
            <a:custGeom>
              <a:avLst/>
              <a:gdLst/>
              <a:ahLst/>
              <a:cxnLst>
                <a:cxn ang="0">
                  <a:pos x="22" y="5"/>
                </a:cxn>
                <a:cxn ang="0">
                  <a:pos x="22" y="5"/>
                </a:cxn>
                <a:cxn ang="0">
                  <a:pos x="21" y="10"/>
                </a:cxn>
                <a:cxn ang="0">
                  <a:pos x="17" y="16"/>
                </a:cxn>
                <a:cxn ang="0">
                  <a:pos x="14" y="21"/>
                </a:cxn>
                <a:cxn ang="0">
                  <a:pos x="12" y="26"/>
                </a:cxn>
                <a:cxn ang="0">
                  <a:pos x="12" y="26"/>
                </a:cxn>
                <a:cxn ang="0">
                  <a:pos x="8" y="39"/>
                </a:cxn>
                <a:cxn ang="0">
                  <a:pos x="5" y="46"/>
                </a:cxn>
                <a:cxn ang="0">
                  <a:pos x="1" y="51"/>
                </a:cxn>
                <a:cxn ang="0">
                  <a:pos x="1" y="51"/>
                </a:cxn>
                <a:cxn ang="0">
                  <a:pos x="0" y="52"/>
                </a:cxn>
                <a:cxn ang="0">
                  <a:pos x="0" y="55"/>
                </a:cxn>
                <a:cxn ang="0">
                  <a:pos x="1" y="59"/>
                </a:cxn>
                <a:cxn ang="0">
                  <a:pos x="5" y="60"/>
                </a:cxn>
                <a:cxn ang="0">
                  <a:pos x="8" y="60"/>
                </a:cxn>
                <a:cxn ang="0">
                  <a:pos x="9" y="59"/>
                </a:cxn>
                <a:cxn ang="0">
                  <a:pos x="9" y="59"/>
                </a:cxn>
                <a:cxn ang="0">
                  <a:pos x="13" y="54"/>
                </a:cxn>
                <a:cxn ang="0">
                  <a:pos x="17" y="48"/>
                </a:cxn>
                <a:cxn ang="0">
                  <a:pos x="21" y="35"/>
                </a:cxn>
                <a:cxn ang="0">
                  <a:pos x="21" y="35"/>
                </a:cxn>
                <a:cxn ang="0">
                  <a:pos x="23" y="27"/>
                </a:cxn>
                <a:cxn ang="0">
                  <a:pos x="27" y="21"/>
                </a:cxn>
                <a:cxn ang="0">
                  <a:pos x="31" y="13"/>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0">
                  <a:moveTo>
                    <a:pt x="22" y="5"/>
                  </a:moveTo>
                  <a:lnTo>
                    <a:pt x="22" y="5"/>
                  </a:lnTo>
                  <a:lnTo>
                    <a:pt x="21" y="10"/>
                  </a:lnTo>
                  <a:lnTo>
                    <a:pt x="17" y="16"/>
                  </a:lnTo>
                  <a:lnTo>
                    <a:pt x="14" y="21"/>
                  </a:lnTo>
                  <a:lnTo>
                    <a:pt x="12" y="26"/>
                  </a:lnTo>
                  <a:lnTo>
                    <a:pt x="12" y="26"/>
                  </a:lnTo>
                  <a:lnTo>
                    <a:pt x="8" y="39"/>
                  </a:lnTo>
                  <a:lnTo>
                    <a:pt x="5" y="46"/>
                  </a:lnTo>
                  <a:lnTo>
                    <a:pt x="1" y="51"/>
                  </a:lnTo>
                  <a:lnTo>
                    <a:pt x="1" y="51"/>
                  </a:lnTo>
                  <a:lnTo>
                    <a:pt x="0" y="52"/>
                  </a:lnTo>
                  <a:lnTo>
                    <a:pt x="0" y="55"/>
                  </a:lnTo>
                  <a:lnTo>
                    <a:pt x="1" y="59"/>
                  </a:lnTo>
                  <a:lnTo>
                    <a:pt x="5" y="60"/>
                  </a:lnTo>
                  <a:lnTo>
                    <a:pt x="8" y="60"/>
                  </a:lnTo>
                  <a:lnTo>
                    <a:pt x="9" y="59"/>
                  </a:lnTo>
                  <a:lnTo>
                    <a:pt x="9" y="59"/>
                  </a:lnTo>
                  <a:lnTo>
                    <a:pt x="13" y="54"/>
                  </a:lnTo>
                  <a:lnTo>
                    <a:pt x="17" y="48"/>
                  </a:lnTo>
                  <a:lnTo>
                    <a:pt x="21" y="35"/>
                  </a:lnTo>
                  <a:lnTo>
                    <a:pt x="21" y="35"/>
                  </a:lnTo>
                  <a:lnTo>
                    <a:pt x="23" y="27"/>
                  </a:lnTo>
                  <a:lnTo>
                    <a:pt x="27" y="21"/>
                  </a:lnTo>
                  <a:lnTo>
                    <a:pt x="31" y="13"/>
                  </a:lnTo>
                  <a:lnTo>
                    <a:pt x="34" y="5"/>
                  </a:lnTo>
                  <a:lnTo>
                    <a:pt x="34" y="5"/>
                  </a:lnTo>
                  <a:lnTo>
                    <a:pt x="34" y="3"/>
                  </a:lnTo>
                  <a:lnTo>
                    <a:pt x="33" y="1"/>
                  </a:lnTo>
                  <a:lnTo>
                    <a:pt x="31" y="0"/>
                  </a:lnTo>
                  <a:lnTo>
                    <a:pt x="29" y="0"/>
                  </a:lnTo>
                  <a:lnTo>
                    <a:pt x="25" y="1"/>
                  </a:lnTo>
                  <a:lnTo>
                    <a:pt x="23" y="3"/>
                  </a:lnTo>
                  <a:lnTo>
                    <a:pt x="22" y="5"/>
                  </a:lnTo>
                  <a:lnTo>
                    <a:pt x="2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0" name="Freeform 470"/>
            <p:cNvSpPr/>
            <p:nvPr/>
          </p:nvSpPr>
          <p:spPr bwMode="auto">
            <a:xfrm>
              <a:off x="3589338" y="1428750"/>
              <a:ext cx="19050" cy="22225"/>
            </a:xfrm>
            <a:custGeom>
              <a:avLst/>
              <a:gdLst/>
              <a:ahLst/>
              <a:cxnLst>
                <a:cxn ang="0">
                  <a:pos x="35" y="2"/>
                </a:cxn>
                <a:cxn ang="0">
                  <a:pos x="35" y="2"/>
                </a:cxn>
                <a:cxn ang="0">
                  <a:pos x="1" y="48"/>
                </a:cxn>
                <a:cxn ang="0">
                  <a:pos x="1" y="48"/>
                </a:cxn>
                <a:cxn ang="0">
                  <a:pos x="0" y="51"/>
                </a:cxn>
                <a:cxn ang="0">
                  <a:pos x="0" y="52"/>
                </a:cxn>
                <a:cxn ang="0">
                  <a:pos x="1" y="55"/>
                </a:cxn>
                <a:cxn ang="0">
                  <a:pos x="3" y="56"/>
                </a:cxn>
                <a:cxn ang="0">
                  <a:pos x="8" y="56"/>
                </a:cxn>
                <a:cxn ang="0">
                  <a:pos x="9" y="56"/>
                </a:cxn>
                <a:cxn ang="0">
                  <a:pos x="12" y="53"/>
                </a:cxn>
                <a:cxn ang="0">
                  <a:pos x="12" y="53"/>
                </a:cxn>
                <a:cxn ang="0">
                  <a:pos x="46" y="9"/>
                </a:cxn>
                <a:cxn ang="0">
                  <a:pos x="46" y="9"/>
                </a:cxn>
                <a:cxn ang="0">
                  <a:pos x="47" y="6"/>
                </a:cxn>
                <a:cxn ang="0">
                  <a:pos x="46" y="4"/>
                </a:cxn>
                <a:cxn ang="0">
                  <a:pos x="46" y="2"/>
                </a:cxn>
                <a:cxn ang="0">
                  <a:pos x="45" y="1"/>
                </a:cxn>
                <a:cxn ang="0">
                  <a:pos x="39" y="0"/>
                </a:cxn>
                <a:cxn ang="0">
                  <a:pos x="38" y="1"/>
                </a:cxn>
                <a:cxn ang="0">
                  <a:pos x="35" y="2"/>
                </a:cxn>
                <a:cxn ang="0">
                  <a:pos x="35" y="2"/>
                </a:cxn>
              </a:cxnLst>
              <a:rect l="0" t="0" r="r" b="b"/>
              <a:pathLst>
                <a:path w="47" h="56">
                  <a:moveTo>
                    <a:pt x="35" y="2"/>
                  </a:moveTo>
                  <a:lnTo>
                    <a:pt x="35" y="2"/>
                  </a:lnTo>
                  <a:lnTo>
                    <a:pt x="1" y="48"/>
                  </a:lnTo>
                  <a:lnTo>
                    <a:pt x="1" y="48"/>
                  </a:lnTo>
                  <a:lnTo>
                    <a:pt x="0" y="51"/>
                  </a:lnTo>
                  <a:lnTo>
                    <a:pt x="0" y="52"/>
                  </a:lnTo>
                  <a:lnTo>
                    <a:pt x="1" y="55"/>
                  </a:lnTo>
                  <a:lnTo>
                    <a:pt x="3" y="56"/>
                  </a:lnTo>
                  <a:lnTo>
                    <a:pt x="8" y="56"/>
                  </a:lnTo>
                  <a:lnTo>
                    <a:pt x="9" y="56"/>
                  </a:lnTo>
                  <a:lnTo>
                    <a:pt x="12" y="53"/>
                  </a:lnTo>
                  <a:lnTo>
                    <a:pt x="12" y="53"/>
                  </a:lnTo>
                  <a:lnTo>
                    <a:pt x="46" y="9"/>
                  </a:lnTo>
                  <a:lnTo>
                    <a:pt x="46" y="9"/>
                  </a:lnTo>
                  <a:lnTo>
                    <a:pt x="47" y="6"/>
                  </a:lnTo>
                  <a:lnTo>
                    <a:pt x="46" y="4"/>
                  </a:lnTo>
                  <a:lnTo>
                    <a:pt x="46" y="2"/>
                  </a:lnTo>
                  <a:lnTo>
                    <a:pt x="45" y="1"/>
                  </a:lnTo>
                  <a:lnTo>
                    <a:pt x="39" y="0"/>
                  </a:lnTo>
                  <a:lnTo>
                    <a:pt x="38" y="1"/>
                  </a:lnTo>
                  <a:lnTo>
                    <a:pt x="35" y="2"/>
                  </a:lnTo>
                  <a:lnTo>
                    <a:pt x="3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1" name="Freeform 471"/>
            <p:cNvSpPr/>
            <p:nvPr/>
          </p:nvSpPr>
          <p:spPr bwMode="auto">
            <a:xfrm>
              <a:off x="3606801" y="1447800"/>
              <a:ext cx="22225" cy="30163"/>
            </a:xfrm>
            <a:custGeom>
              <a:avLst/>
              <a:gdLst/>
              <a:ahLst/>
              <a:cxnLst>
                <a:cxn ang="0">
                  <a:pos x="47" y="2"/>
                </a:cxn>
                <a:cxn ang="0">
                  <a:pos x="47" y="2"/>
                </a:cxn>
                <a:cxn ang="0">
                  <a:pos x="33" y="17"/>
                </a:cxn>
                <a:cxn ang="0">
                  <a:pos x="21" y="33"/>
                </a:cxn>
                <a:cxn ang="0">
                  <a:pos x="11" y="50"/>
                </a:cxn>
                <a:cxn ang="0">
                  <a:pos x="0" y="68"/>
                </a:cxn>
                <a:cxn ang="0">
                  <a:pos x="0" y="68"/>
                </a:cxn>
                <a:cxn ang="0">
                  <a:pos x="0" y="70"/>
                </a:cxn>
                <a:cxn ang="0">
                  <a:pos x="0" y="72"/>
                </a:cxn>
                <a:cxn ang="0">
                  <a:pos x="3" y="76"/>
                </a:cxn>
                <a:cxn ang="0">
                  <a:pos x="7" y="76"/>
                </a:cxn>
                <a:cxn ang="0">
                  <a:pos x="8" y="75"/>
                </a:cxn>
                <a:cxn ang="0">
                  <a:pos x="11" y="74"/>
                </a:cxn>
                <a:cxn ang="0">
                  <a:pos x="11" y="74"/>
                </a:cxn>
                <a:cxn ang="0">
                  <a:pos x="20" y="57"/>
                </a:cxn>
                <a:cxn ang="0">
                  <a:pos x="30" y="40"/>
                </a:cxn>
                <a:cxn ang="0">
                  <a:pos x="42" y="25"/>
                </a:cxn>
                <a:cxn ang="0">
                  <a:pos x="55" y="10"/>
                </a:cxn>
                <a:cxn ang="0">
                  <a:pos x="55" y="10"/>
                </a:cxn>
                <a:cxn ang="0">
                  <a:pos x="57" y="8"/>
                </a:cxn>
                <a:cxn ang="0">
                  <a:pos x="57" y="6"/>
                </a:cxn>
                <a:cxn ang="0">
                  <a:pos x="55" y="2"/>
                </a:cxn>
                <a:cxn ang="0">
                  <a:pos x="51" y="0"/>
                </a:cxn>
                <a:cxn ang="0">
                  <a:pos x="49" y="0"/>
                </a:cxn>
                <a:cxn ang="0">
                  <a:pos x="47" y="2"/>
                </a:cxn>
                <a:cxn ang="0">
                  <a:pos x="47" y="2"/>
                </a:cxn>
              </a:cxnLst>
              <a:rect l="0" t="0" r="r" b="b"/>
              <a:pathLst>
                <a:path w="57" h="76">
                  <a:moveTo>
                    <a:pt x="47" y="2"/>
                  </a:moveTo>
                  <a:lnTo>
                    <a:pt x="47" y="2"/>
                  </a:lnTo>
                  <a:lnTo>
                    <a:pt x="33" y="17"/>
                  </a:lnTo>
                  <a:lnTo>
                    <a:pt x="21" y="33"/>
                  </a:lnTo>
                  <a:lnTo>
                    <a:pt x="11" y="50"/>
                  </a:lnTo>
                  <a:lnTo>
                    <a:pt x="0" y="68"/>
                  </a:lnTo>
                  <a:lnTo>
                    <a:pt x="0" y="68"/>
                  </a:lnTo>
                  <a:lnTo>
                    <a:pt x="0" y="70"/>
                  </a:lnTo>
                  <a:lnTo>
                    <a:pt x="0" y="72"/>
                  </a:lnTo>
                  <a:lnTo>
                    <a:pt x="3" y="76"/>
                  </a:lnTo>
                  <a:lnTo>
                    <a:pt x="7" y="76"/>
                  </a:lnTo>
                  <a:lnTo>
                    <a:pt x="8" y="75"/>
                  </a:lnTo>
                  <a:lnTo>
                    <a:pt x="11" y="74"/>
                  </a:lnTo>
                  <a:lnTo>
                    <a:pt x="11" y="74"/>
                  </a:lnTo>
                  <a:lnTo>
                    <a:pt x="20" y="57"/>
                  </a:lnTo>
                  <a:lnTo>
                    <a:pt x="30" y="40"/>
                  </a:lnTo>
                  <a:lnTo>
                    <a:pt x="42" y="25"/>
                  </a:lnTo>
                  <a:lnTo>
                    <a:pt x="55" y="10"/>
                  </a:lnTo>
                  <a:lnTo>
                    <a:pt x="55" y="10"/>
                  </a:lnTo>
                  <a:lnTo>
                    <a:pt x="57" y="8"/>
                  </a:lnTo>
                  <a:lnTo>
                    <a:pt x="57" y="6"/>
                  </a:lnTo>
                  <a:lnTo>
                    <a:pt x="55" y="2"/>
                  </a:lnTo>
                  <a:lnTo>
                    <a:pt x="51" y="0"/>
                  </a:lnTo>
                  <a:lnTo>
                    <a:pt x="49" y="0"/>
                  </a:lnTo>
                  <a:lnTo>
                    <a:pt x="47" y="2"/>
                  </a:lnTo>
                  <a:lnTo>
                    <a:pt x="47"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2" name="Freeform 472"/>
            <p:cNvSpPr/>
            <p:nvPr/>
          </p:nvSpPr>
          <p:spPr bwMode="auto">
            <a:xfrm>
              <a:off x="3629026" y="1465263"/>
              <a:ext cx="23813" cy="31750"/>
            </a:xfrm>
            <a:custGeom>
              <a:avLst/>
              <a:gdLst/>
              <a:ahLst/>
              <a:cxnLst>
                <a:cxn ang="0">
                  <a:pos x="47" y="3"/>
                </a:cxn>
                <a:cxn ang="0">
                  <a:pos x="47" y="3"/>
                </a:cxn>
                <a:cxn ang="0">
                  <a:pos x="22" y="37"/>
                </a:cxn>
                <a:cxn ang="0">
                  <a:pos x="11" y="54"/>
                </a:cxn>
                <a:cxn ang="0">
                  <a:pos x="1" y="71"/>
                </a:cxn>
                <a:cxn ang="0">
                  <a:pos x="1" y="71"/>
                </a:cxn>
                <a:cxn ang="0">
                  <a:pos x="0" y="73"/>
                </a:cxn>
                <a:cxn ang="0">
                  <a:pos x="0" y="76"/>
                </a:cxn>
                <a:cxn ang="0">
                  <a:pos x="3" y="79"/>
                </a:cxn>
                <a:cxn ang="0">
                  <a:pos x="7" y="80"/>
                </a:cxn>
                <a:cxn ang="0">
                  <a:pos x="9" y="79"/>
                </a:cxn>
                <a:cxn ang="0">
                  <a:pos x="10" y="77"/>
                </a:cxn>
                <a:cxn ang="0">
                  <a:pos x="10" y="77"/>
                </a:cxn>
                <a:cxn ang="0">
                  <a:pos x="20" y="59"/>
                </a:cxn>
                <a:cxn ang="0">
                  <a:pos x="32" y="42"/>
                </a:cxn>
                <a:cxn ang="0">
                  <a:pos x="56" y="8"/>
                </a:cxn>
                <a:cxn ang="0">
                  <a:pos x="56" y="8"/>
                </a:cxn>
                <a:cxn ang="0">
                  <a:pos x="57" y="7"/>
                </a:cxn>
                <a:cxn ang="0">
                  <a:pos x="57" y="4"/>
                </a:cxn>
                <a:cxn ang="0">
                  <a:pos x="56" y="3"/>
                </a:cxn>
                <a:cxn ang="0">
                  <a:pos x="54" y="1"/>
                </a:cxn>
                <a:cxn ang="0">
                  <a:pos x="51" y="0"/>
                </a:cxn>
                <a:cxn ang="0">
                  <a:pos x="48" y="1"/>
                </a:cxn>
                <a:cxn ang="0">
                  <a:pos x="47" y="3"/>
                </a:cxn>
                <a:cxn ang="0">
                  <a:pos x="47" y="3"/>
                </a:cxn>
              </a:cxnLst>
              <a:rect l="0" t="0" r="r" b="b"/>
              <a:pathLst>
                <a:path w="57" h="80">
                  <a:moveTo>
                    <a:pt x="47" y="3"/>
                  </a:moveTo>
                  <a:lnTo>
                    <a:pt x="47" y="3"/>
                  </a:lnTo>
                  <a:lnTo>
                    <a:pt x="22" y="37"/>
                  </a:lnTo>
                  <a:lnTo>
                    <a:pt x="11" y="54"/>
                  </a:lnTo>
                  <a:lnTo>
                    <a:pt x="1" y="71"/>
                  </a:lnTo>
                  <a:lnTo>
                    <a:pt x="1" y="71"/>
                  </a:lnTo>
                  <a:lnTo>
                    <a:pt x="0" y="73"/>
                  </a:lnTo>
                  <a:lnTo>
                    <a:pt x="0" y="76"/>
                  </a:lnTo>
                  <a:lnTo>
                    <a:pt x="3" y="79"/>
                  </a:lnTo>
                  <a:lnTo>
                    <a:pt x="7" y="80"/>
                  </a:lnTo>
                  <a:lnTo>
                    <a:pt x="9" y="79"/>
                  </a:lnTo>
                  <a:lnTo>
                    <a:pt x="10" y="77"/>
                  </a:lnTo>
                  <a:lnTo>
                    <a:pt x="10" y="77"/>
                  </a:lnTo>
                  <a:lnTo>
                    <a:pt x="20" y="59"/>
                  </a:lnTo>
                  <a:lnTo>
                    <a:pt x="32" y="42"/>
                  </a:lnTo>
                  <a:lnTo>
                    <a:pt x="56" y="8"/>
                  </a:lnTo>
                  <a:lnTo>
                    <a:pt x="56" y="8"/>
                  </a:lnTo>
                  <a:lnTo>
                    <a:pt x="57" y="7"/>
                  </a:lnTo>
                  <a:lnTo>
                    <a:pt x="57" y="4"/>
                  </a:lnTo>
                  <a:lnTo>
                    <a:pt x="56" y="3"/>
                  </a:lnTo>
                  <a:lnTo>
                    <a:pt x="54" y="1"/>
                  </a:lnTo>
                  <a:lnTo>
                    <a:pt x="51" y="0"/>
                  </a:lnTo>
                  <a:lnTo>
                    <a:pt x="48" y="1"/>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3" name="Freeform 473"/>
            <p:cNvSpPr/>
            <p:nvPr/>
          </p:nvSpPr>
          <p:spPr bwMode="auto">
            <a:xfrm>
              <a:off x="3656013" y="1474788"/>
              <a:ext cx="20638" cy="28575"/>
            </a:xfrm>
            <a:custGeom>
              <a:avLst/>
              <a:gdLst/>
              <a:ahLst/>
              <a:cxnLst>
                <a:cxn ang="0">
                  <a:pos x="39" y="3"/>
                </a:cxn>
                <a:cxn ang="0">
                  <a:pos x="39" y="3"/>
                </a:cxn>
                <a:cxn ang="0">
                  <a:pos x="30" y="17"/>
                </a:cxn>
                <a:cxn ang="0">
                  <a:pos x="20" y="30"/>
                </a:cxn>
                <a:cxn ang="0">
                  <a:pos x="20" y="30"/>
                </a:cxn>
                <a:cxn ang="0">
                  <a:pos x="15" y="38"/>
                </a:cxn>
                <a:cxn ang="0">
                  <a:pos x="10" y="47"/>
                </a:cxn>
                <a:cxn ang="0">
                  <a:pos x="1" y="64"/>
                </a:cxn>
                <a:cxn ang="0">
                  <a:pos x="1" y="64"/>
                </a:cxn>
                <a:cxn ang="0">
                  <a:pos x="0" y="67"/>
                </a:cxn>
                <a:cxn ang="0">
                  <a:pos x="1" y="68"/>
                </a:cxn>
                <a:cxn ang="0">
                  <a:pos x="3" y="72"/>
                </a:cxn>
                <a:cxn ang="0">
                  <a:pos x="7" y="72"/>
                </a:cxn>
                <a:cxn ang="0">
                  <a:pos x="9" y="72"/>
                </a:cxn>
                <a:cxn ang="0">
                  <a:pos x="11" y="70"/>
                </a:cxn>
                <a:cxn ang="0">
                  <a:pos x="11" y="70"/>
                </a:cxn>
                <a:cxn ang="0">
                  <a:pos x="20" y="53"/>
                </a:cxn>
                <a:cxn ang="0">
                  <a:pos x="30" y="36"/>
                </a:cxn>
                <a:cxn ang="0">
                  <a:pos x="30" y="36"/>
                </a:cxn>
                <a:cxn ang="0">
                  <a:pos x="40" y="23"/>
                </a:cxn>
                <a:cxn ang="0">
                  <a:pos x="44" y="16"/>
                </a:cxn>
                <a:cxn ang="0">
                  <a:pos x="49" y="10"/>
                </a:cxn>
                <a:cxn ang="0">
                  <a:pos x="49" y="10"/>
                </a:cxn>
                <a:cxn ang="0">
                  <a:pos x="49" y="7"/>
                </a:cxn>
                <a:cxn ang="0">
                  <a:pos x="49" y="4"/>
                </a:cxn>
                <a:cxn ang="0">
                  <a:pos x="47" y="2"/>
                </a:cxn>
                <a:cxn ang="0">
                  <a:pos x="43" y="0"/>
                </a:cxn>
                <a:cxn ang="0">
                  <a:pos x="40" y="2"/>
                </a:cxn>
                <a:cxn ang="0">
                  <a:pos x="39" y="3"/>
                </a:cxn>
                <a:cxn ang="0">
                  <a:pos x="39" y="3"/>
                </a:cxn>
              </a:cxnLst>
              <a:rect l="0" t="0" r="r" b="b"/>
              <a:pathLst>
                <a:path w="49" h="72">
                  <a:moveTo>
                    <a:pt x="39" y="3"/>
                  </a:moveTo>
                  <a:lnTo>
                    <a:pt x="39" y="3"/>
                  </a:lnTo>
                  <a:lnTo>
                    <a:pt x="30" y="17"/>
                  </a:lnTo>
                  <a:lnTo>
                    <a:pt x="20" y="30"/>
                  </a:lnTo>
                  <a:lnTo>
                    <a:pt x="20" y="30"/>
                  </a:lnTo>
                  <a:lnTo>
                    <a:pt x="15" y="38"/>
                  </a:lnTo>
                  <a:lnTo>
                    <a:pt x="10" y="47"/>
                  </a:lnTo>
                  <a:lnTo>
                    <a:pt x="1" y="64"/>
                  </a:lnTo>
                  <a:lnTo>
                    <a:pt x="1" y="64"/>
                  </a:lnTo>
                  <a:lnTo>
                    <a:pt x="0" y="67"/>
                  </a:lnTo>
                  <a:lnTo>
                    <a:pt x="1" y="68"/>
                  </a:lnTo>
                  <a:lnTo>
                    <a:pt x="3" y="72"/>
                  </a:lnTo>
                  <a:lnTo>
                    <a:pt x="7" y="72"/>
                  </a:lnTo>
                  <a:lnTo>
                    <a:pt x="9" y="72"/>
                  </a:lnTo>
                  <a:lnTo>
                    <a:pt x="11" y="70"/>
                  </a:lnTo>
                  <a:lnTo>
                    <a:pt x="11" y="70"/>
                  </a:lnTo>
                  <a:lnTo>
                    <a:pt x="20" y="53"/>
                  </a:lnTo>
                  <a:lnTo>
                    <a:pt x="30" y="36"/>
                  </a:lnTo>
                  <a:lnTo>
                    <a:pt x="30" y="36"/>
                  </a:lnTo>
                  <a:lnTo>
                    <a:pt x="40" y="23"/>
                  </a:lnTo>
                  <a:lnTo>
                    <a:pt x="44" y="16"/>
                  </a:lnTo>
                  <a:lnTo>
                    <a:pt x="49" y="10"/>
                  </a:lnTo>
                  <a:lnTo>
                    <a:pt x="49" y="10"/>
                  </a:lnTo>
                  <a:lnTo>
                    <a:pt x="49" y="7"/>
                  </a:lnTo>
                  <a:lnTo>
                    <a:pt x="49" y="4"/>
                  </a:lnTo>
                  <a:lnTo>
                    <a:pt x="47" y="2"/>
                  </a:lnTo>
                  <a:lnTo>
                    <a:pt x="43" y="0"/>
                  </a:lnTo>
                  <a:lnTo>
                    <a:pt x="40" y="2"/>
                  </a:lnTo>
                  <a:lnTo>
                    <a:pt x="39" y="3"/>
                  </a:lnTo>
                  <a:lnTo>
                    <a:pt x="3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4" name="Freeform 474"/>
            <p:cNvSpPr/>
            <p:nvPr/>
          </p:nvSpPr>
          <p:spPr bwMode="auto">
            <a:xfrm>
              <a:off x="3692526" y="1479550"/>
              <a:ext cx="22225" cy="26988"/>
            </a:xfrm>
            <a:custGeom>
              <a:avLst/>
              <a:gdLst/>
              <a:ahLst/>
              <a:cxnLst>
                <a:cxn ang="0">
                  <a:pos x="48" y="1"/>
                </a:cxn>
                <a:cxn ang="0">
                  <a:pos x="48" y="1"/>
                </a:cxn>
                <a:cxn ang="0">
                  <a:pos x="42" y="9"/>
                </a:cxn>
                <a:cxn ang="0">
                  <a:pos x="38" y="16"/>
                </a:cxn>
                <a:cxn ang="0">
                  <a:pos x="33" y="24"/>
                </a:cxn>
                <a:cxn ang="0">
                  <a:pos x="26" y="30"/>
                </a:cxn>
                <a:cxn ang="0">
                  <a:pos x="26" y="30"/>
                </a:cxn>
                <a:cxn ang="0">
                  <a:pos x="13" y="45"/>
                </a:cxn>
                <a:cxn ang="0">
                  <a:pos x="1" y="60"/>
                </a:cxn>
                <a:cxn ang="0">
                  <a:pos x="1" y="60"/>
                </a:cxn>
                <a:cxn ang="0">
                  <a:pos x="0" y="63"/>
                </a:cxn>
                <a:cxn ang="0">
                  <a:pos x="0" y="64"/>
                </a:cxn>
                <a:cxn ang="0">
                  <a:pos x="1" y="66"/>
                </a:cxn>
                <a:cxn ang="0">
                  <a:pos x="3" y="67"/>
                </a:cxn>
                <a:cxn ang="0">
                  <a:pos x="7" y="68"/>
                </a:cxn>
                <a:cxn ang="0">
                  <a:pos x="9" y="68"/>
                </a:cxn>
                <a:cxn ang="0">
                  <a:pos x="11" y="66"/>
                </a:cxn>
                <a:cxn ang="0">
                  <a:pos x="11" y="66"/>
                </a:cxn>
                <a:cxn ang="0">
                  <a:pos x="24" y="51"/>
                </a:cxn>
                <a:cxn ang="0">
                  <a:pos x="37" y="37"/>
                </a:cxn>
                <a:cxn ang="0">
                  <a:pos x="37" y="37"/>
                </a:cxn>
                <a:cxn ang="0">
                  <a:pos x="42" y="30"/>
                </a:cxn>
                <a:cxn ang="0">
                  <a:pos x="47" y="24"/>
                </a:cxn>
                <a:cxn ang="0">
                  <a:pos x="51" y="16"/>
                </a:cxn>
                <a:cxn ang="0">
                  <a:pos x="56" y="9"/>
                </a:cxn>
                <a:cxn ang="0">
                  <a:pos x="56" y="9"/>
                </a:cxn>
                <a:cxn ang="0">
                  <a:pos x="58" y="8"/>
                </a:cxn>
                <a:cxn ang="0">
                  <a:pos x="58" y="5"/>
                </a:cxn>
                <a:cxn ang="0">
                  <a:pos x="55" y="1"/>
                </a:cxn>
                <a:cxn ang="0">
                  <a:pos x="52" y="0"/>
                </a:cxn>
                <a:cxn ang="0">
                  <a:pos x="50" y="0"/>
                </a:cxn>
                <a:cxn ang="0">
                  <a:pos x="48" y="1"/>
                </a:cxn>
                <a:cxn ang="0">
                  <a:pos x="48" y="1"/>
                </a:cxn>
              </a:cxnLst>
              <a:rect l="0" t="0" r="r" b="b"/>
              <a:pathLst>
                <a:path w="58" h="68">
                  <a:moveTo>
                    <a:pt x="48" y="1"/>
                  </a:moveTo>
                  <a:lnTo>
                    <a:pt x="48" y="1"/>
                  </a:lnTo>
                  <a:lnTo>
                    <a:pt x="42" y="9"/>
                  </a:lnTo>
                  <a:lnTo>
                    <a:pt x="38" y="16"/>
                  </a:lnTo>
                  <a:lnTo>
                    <a:pt x="33" y="24"/>
                  </a:lnTo>
                  <a:lnTo>
                    <a:pt x="26" y="30"/>
                  </a:lnTo>
                  <a:lnTo>
                    <a:pt x="26" y="30"/>
                  </a:lnTo>
                  <a:lnTo>
                    <a:pt x="13" y="45"/>
                  </a:lnTo>
                  <a:lnTo>
                    <a:pt x="1" y="60"/>
                  </a:lnTo>
                  <a:lnTo>
                    <a:pt x="1" y="60"/>
                  </a:lnTo>
                  <a:lnTo>
                    <a:pt x="0" y="63"/>
                  </a:lnTo>
                  <a:lnTo>
                    <a:pt x="0" y="64"/>
                  </a:lnTo>
                  <a:lnTo>
                    <a:pt x="1" y="66"/>
                  </a:lnTo>
                  <a:lnTo>
                    <a:pt x="3" y="67"/>
                  </a:lnTo>
                  <a:lnTo>
                    <a:pt x="7" y="68"/>
                  </a:lnTo>
                  <a:lnTo>
                    <a:pt x="9" y="68"/>
                  </a:lnTo>
                  <a:lnTo>
                    <a:pt x="11" y="66"/>
                  </a:lnTo>
                  <a:lnTo>
                    <a:pt x="11" y="66"/>
                  </a:lnTo>
                  <a:lnTo>
                    <a:pt x="24" y="51"/>
                  </a:lnTo>
                  <a:lnTo>
                    <a:pt x="37" y="37"/>
                  </a:lnTo>
                  <a:lnTo>
                    <a:pt x="37" y="37"/>
                  </a:lnTo>
                  <a:lnTo>
                    <a:pt x="42" y="30"/>
                  </a:lnTo>
                  <a:lnTo>
                    <a:pt x="47" y="24"/>
                  </a:lnTo>
                  <a:lnTo>
                    <a:pt x="51" y="16"/>
                  </a:lnTo>
                  <a:lnTo>
                    <a:pt x="56" y="9"/>
                  </a:lnTo>
                  <a:lnTo>
                    <a:pt x="56" y="9"/>
                  </a:lnTo>
                  <a:lnTo>
                    <a:pt x="58" y="8"/>
                  </a:lnTo>
                  <a:lnTo>
                    <a:pt x="58" y="5"/>
                  </a:lnTo>
                  <a:lnTo>
                    <a:pt x="55" y="1"/>
                  </a:lnTo>
                  <a:lnTo>
                    <a:pt x="52" y="0"/>
                  </a:lnTo>
                  <a:lnTo>
                    <a:pt x="50" y="0"/>
                  </a:lnTo>
                  <a:lnTo>
                    <a:pt x="48" y="1"/>
                  </a:lnTo>
                  <a:lnTo>
                    <a:pt x="48"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5" name="Freeform 475"/>
            <p:cNvSpPr/>
            <p:nvPr/>
          </p:nvSpPr>
          <p:spPr bwMode="auto">
            <a:xfrm>
              <a:off x="3725863" y="1477963"/>
              <a:ext cx="17463" cy="25400"/>
            </a:xfrm>
            <a:custGeom>
              <a:avLst/>
              <a:gdLst/>
              <a:ahLst/>
              <a:cxnLst>
                <a:cxn ang="0">
                  <a:pos x="36" y="2"/>
                </a:cxn>
                <a:cxn ang="0">
                  <a:pos x="36" y="2"/>
                </a:cxn>
                <a:cxn ang="0">
                  <a:pos x="26" y="15"/>
                </a:cxn>
                <a:cxn ang="0">
                  <a:pos x="17" y="28"/>
                </a:cxn>
                <a:cxn ang="0">
                  <a:pos x="9" y="42"/>
                </a:cxn>
                <a:cxn ang="0">
                  <a:pos x="1" y="56"/>
                </a:cxn>
                <a:cxn ang="0">
                  <a:pos x="1" y="56"/>
                </a:cxn>
                <a:cxn ang="0">
                  <a:pos x="0" y="59"/>
                </a:cxn>
                <a:cxn ang="0">
                  <a:pos x="1" y="62"/>
                </a:cxn>
                <a:cxn ang="0">
                  <a:pos x="4" y="64"/>
                </a:cxn>
                <a:cxn ang="0">
                  <a:pos x="8" y="66"/>
                </a:cxn>
                <a:cxn ang="0">
                  <a:pos x="9" y="64"/>
                </a:cxn>
                <a:cxn ang="0">
                  <a:pos x="10" y="62"/>
                </a:cxn>
                <a:cxn ang="0">
                  <a:pos x="10" y="62"/>
                </a:cxn>
                <a:cxn ang="0">
                  <a:pos x="18" y="49"/>
                </a:cxn>
                <a:cxn ang="0">
                  <a:pos x="26" y="34"/>
                </a:cxn>
                <a:cxn ang="0">
                  <a:pos x="34" y="22"/>
                </a:cxn>
                <a:cxn ang="0">
                  <a:pos x="44" y="11"/>
                </a:cxn>
                <a:cxn ang="0">
                  <a:pos x="44" y="11"/>
                </a:cxn>
                <a:cxn ang="0">
                  <a:pos x="46" y="8"/>
                </a:cxn>
                <a:cxn ang="0">
                  <a:pos x="46" y="5"/>
                </a:cxn>
                <a:cxn ang="0">
                  <a:pos x="44" y="2"/>
                </a:cxn>
                <a:cxn ang="0">
                  <a:pos x="40" y="0"/>
                </a:cxn>
                <a:cxn ang="0">
                  <a:pos x="38" y="0"/>
                </a:cxn>
                <a:cxn ang="0">
                  <a:pos x="36" y="2"/>
                </a:cxn>
                <a:cxn ang="0">
                  <a:pos x="36" y="2"/>
                </a:cxn>
              </a:cxnLst>
              <a:rect l="0" t="0" r="r" b="b"/>
              <a:pathLst>
                <a:path w="46" h="66">
                  <a:moveTo>
                    <a:pt x="36" y="2"/>
                  </a:moveTo>
                  <a:lnTo>
                    <a:pt x="36" y="2"/>
                  </a:lnTo>
                  <a:lnTo>
                    <a:pt x="26" y="15"/>
                  </a:lnTo>
                  <a:lnTo>
                    <a:pt x="17" y="28"/>
                  </a:lnTo>
                  <a:lnTo>
                    <a:pt x="9" y="42"/>
                  </a:lnTo>
                  <a:lnTo>
                    <a:pt x="1" y="56"/>
                  </a:lnTo>
                  <a:lnTo>
                    <a:pt x="1" y="56"/>
                  </a:lnTo>
                  <a:lnTo>
                    <a:pt x="0" y="59"/>
                  </a:lnTo>
                  <a:lnTo>
                    <a:pt x="1" y="62"/>
                  </a:lnTo>
                  <a:lnTo>
                    <a:pt x="4" y="64"/>
                  </a:lnTo>
                  <a:lnTo>
                    <a:pt x="8" y="66"/>
                  </a:lnTo>
                  <a:lnTo>
                    <a:pt x="9" y="64"/>
                  </a:lnTo>
                  <a:lnTo>
                    <a:pt x="10" y="62"/>
                  </a:lnTo>
                  <a:lnTo>
                    <a:pt x="10" y="62"/>
                  </a:lnTo>
                  <a:lnTo>
                    <a:pt x="18" y="49"/>
                  </a:lnTo>
                  <a:lnTo>
                    <a:pt x="26" y="34"/>
                  </a:lnTo>
                  <a:lnTo>
                    <a:pt x="34" y="22"/>
                  </a:lnTo>
                  <a:lnTo>
                    <a:pt x="44" y="11"/>
                  </a:lnTo>
                  <a:lnTo>
                    <a:pt x="44" y="11"/>
                  </a:lnTo>
                  <a:lnTo>
                    <a:pt x="46" y="8"/>
                  </a:lnTo>
                  <a:lnTo>
                    <a:pt x="46" y="5"/>
                  </a:lnTo>
                  <a:lnTo>
                    <a:pt x="44" y="2"/>
                  </a:lnTo>
                  <a:lnTo>
                    <a:pt x="40" y="0"/>
                  </a:lnTo>
                  <a:lnTo>
                    <a:pt x="38" y="0"/>
                  </a:lnTo>
                  <a:lnTo>
                    <a:pt x="36" y="2"/>
                  </a:lnTo>
                  <a:lnTo>
                    <a:pt x="36"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6" name="Freeform 476"/>
            <p:cNvSpPr/>
            <p:nvPr/>
          </p:nvSpPr>
          <p:spPr bwMode="auto">
            <a:xfrm>
              <a:off x="3767138" y="1474788"/>
              <a:ext cx="12700" cy="22225"/>
            </a:xfrm>
            <a:custGeom>
              <a:avLst/>
              <a:gdLst/>
              <a:ahLst/>
              <a:cxnLst>
                <a:cxn ang="0">
                  <a:pos x="24" y="3"/>
                </a:cxn>
                <a:cxn ang="0">
                  <a:pos x="24" y="3"/>
                </a:cxn>
                <a:cxn ang="0">
                  <a:pos x="13" y="27"/>
                </a:cxn>
                <a:cxn ang="0">
                  <a:pos x="8" y="38"/>
                </a:cxn>
                <a:cxn ang="0">
                  <a:pos x="0" y="49"/>
                </a:cxn>
                <a:cxn ang="0">
                  <a:pos x="0" y="49"/>
                </a:cxn>
                <a:cxn ang="0">
                  <a:pos x="0" y="51"/>
                </a:cxn>
                <a:cxn ang="0">
                  <a:pos x="0" y="54"/>
                </a:cxn>
                <a:cxn ang="0">
                  <a:pos x="1" y="55"/>
                </a:cxn>
                <a:cxn ang="0">
                  <a:pos x="3" y="57"/>
                </a:cxn>
                <a:cxn ang="0">
                  <a:pos x="7" y="58"/>
                </a:cxn>
                <a:cxn ang="0">
                  <a:pos x="9" y="57"/>
                </a:cxn>
                <a:cxn ang="0">
                  <a:pos x="11" y="55"/>
                </a:cxn>
                <a:cxn ang="0">
                  <a:pos x="11" y="55"/>
                </a:cxn>
                <a:cxn ang="0">
                  <a:pos x="17" y="44"/>
                </a:cxn>
                <a:cxn ang="0">
                  <a:pos x="24" y="33"/>
                </a:cxn>
                <a:cxn ang="0">
                  <a:pos x="33" y="10"/>
                </a:cxn>
                <a:cxn ang="0">
                  <a:pos x="33" y="10"/>
                </a:cxn>
                <a:cxn ang="0">
                  <a:pos x="34" y="7"/>
                </a:cxn>
                <a:cxn ang="0">
                  <a:pos x="34" y="4"/>
                </a:cxn>
                <a:cxn ang="0">
                  <a:pos x="32" y="2"/>
                </a:cxn>
                <a:cxn ang="0">
                  <a:pos x="29" y="0"/>
                </a:cxn>
                <a:cxn ang="0">
                  <a:pos x="28" y="0"/>
                </a:cxn>
                <a:cxn ang="0">
                  <a:pos x="25" y="2"/>
                </a:cxn>
                <a:cxn ang="0">
                  <a:pos x="24" y="3"/>
                </a:cxn>
                <a:cxn ang="0">
                  <a:pos x="24" y="3"/>
                </a:cxn>
              </a:cxnLst>
              <a:rect l="0" t="0" r="r" b="b"/>
              <a:pathLst>
                <a:path w="34" h="58">
                  <a:moveTo>
                    <a:pt x="24" y="3"/>
                  </a:moveTo>
                  <a:lnTo>
                    <a:pt x="24" y="3"/>
                  </a:lnTo>
                  <a:lnTo>
                    <a:pt x="13" y="27"/>
                  </a:lnTo>
                  <a:lnTo>
                    <a:pt x="8" y="38"/>
                  </a:lnTo>
                  <a:lnTo>
                    <a:pt x="0" y="49"/>
                  </a:lnTo>
                  <a:lnTo>
                    <a:pt x="0" y="49"/>
                  </a:lnTo>
                  <a:lnTo>
                    <a:pt x="0" y="51"/>
                  </a:lnTo>
                  <a:lnTo>
                    <a:pt x="0" y="54"/>
                  </a:lnTo>
                  <a:lnTo>
                    <a:pt x="1" y="55"/>
                  </a:lnTo>
                  <a:lnTo>
                    <a:pt x="3" y="57"/>
                  </a:lnTo>
                  <a:lnTo>
                    <a:pt x="7" y="58"/>
                  </a:lnTo>
                  <a:lnTo>
                    <a:pt x="9" y="57"/>
                  </a:lnTo>
                  <a:lnTo>
                    <a:pt x="11" y="55"/>
                  </a:lnTo>
                  <a:lnTo>
                    <a:pt x="11" y="55"/>
                  </a:lnTo>
                  <a:lnTo>
                    <a:pt x="17" y="44"/>
                  </a:lnTo>
                  <a:lnTo>
                    <a:pt x="24" y="33"/>
                  </a:lnTo>
                  <a:lnTo>
                    <a:pt x="33" y="10"/>
                  </a:lnTo>
                  <a:lnTo>
                    <a:pt x="33" y="10"/>
                  </a:lnTo>
                  <a:lnTo>
                    <a:pt x="34" y="7"/>
                  </a:lnTo>
                  <a:lnTo>
                    <a:pt x="34" y="4"/>
                  </a:lnTo>
                  <a:lnTo>
                    <a:pt x="32" y="2"/>
                  </a:lnTo>
                  <a:lnTo>
                    <a:pt x="29" y="0"/>
                  </a:lnTo>
                  <a:lnTo>
                    <a:pt x="28" y="0"/>
                  </a:lnTo>
                  <a:lnTo>
                    <a:pt x="25" y="2"/>
                  </a:lnTo>
                  <a:lnTo>
                    <a:pt x="24" y="3"/>
                  </a:lnTo>
                  <a:lnTo>
                    <a:pt x="24"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7" name="Freeform 477"/>
            <p:cNvSpPr/>
            <p:nvPr/>
          </p:nvSpPr>
          <p:spPr bwMode="auto">
            <a:xfrm>
              <a:off x="3354388" y="1589088"/>
              <a:ext cx="44450" cy="55563"/>
            </a:xfrm>
            <a:custGeom>
              <a:avLst/>
              <a:gdLst/>
              <a:ahLst/>
              <a:cxnLst>
                <a:cxn ang="0">
                  <a:pos x="99" y="3"/>
                </a:cxn>
                <a:cxn ang="0">
                  <a:pos x="99" y="3"/>
                </a:cxn>
                <a:cxn ang="0">
                  <a:pos x="71" y="29"/>
                </a:cxn>
                <a:cxn ang="0">
                  <a:pos x="58" y="44"/>
                </a:cxn>
                <a:cxn ang="0">
                  <a:pos x="47" y="58"/>
                </a:cxn>
                <a:cxn ang="0">
                  <a:pos x="47" y="58"/>
                </a:cxn>
                <a:cxn ang="0">
                  <a:pos x="34" y="76"/>
                </a:cxn>
                <a:cxn ang="0">
                  <a:pos x="22" y="95"/>
                </a:cxn>
                <a:cxn ang="0">
                  <a:pos x="0" y="134"/>
                </a:cxn>
                <a:cxn ang="0">
                  <a:pos x="0" y="134"/>
                </a:cxn>
                <a:cxn ang="0">
                  <a:pos x="0" y="135"/>
                </a:cxn>
                <a:cxn ang="0">
                  <a:pos x="0" y="138"/>
                </a:cxn>
                <a:cxn ang="0">
                  <a:pos x="2" y="140"/>
                </a:cxn>
                <a:cxn ang="0">
                  <a:pos x="6" y="142"/>
                </a:cxn>
                <a:cxn ang="0">
                  <a:pos x="7" y="140"/>
                </a:cxn>
                <a:cxn ang="0">
                  <a:pos x="10" y="139"/>
                </a:cxn>
                <a:cxn ang="0">
                  <a:pos x="10" y="139"/>
                </a:cxn>
                <a:cxn ang="0">
                  <a:pos x="27" y="108"/>
                </a:cxn>
                <a:cxn ang="0">
                  <a:pos x="36" y="92"/>
                </a:cxn>
                <a:cxn ang="0">
                  <a:pos x="47" y="78"/>
                </a:cxn>
                <a:cxn ang="0">
                  <a:pos x="47" y="78"/>
                </a:cxn>
                <a:cxn ang="0">
                  <a:pos x="61" y="59"/>
                </a:cxn>
                <a:cxn ang="0">
                  <a:pos x="75" y="42"/>
                </a:cxn>
                <a:cxn ang="0">
                  <a:pos x="108" y="11"/>
                </a:cxn>
                <a:cxn ang="0">
                  <a:pos x="108" y="11"/>
                </a:cxn>
                <a:cxn ang="0">
                  <a:pos x="109" y="8"/>
                </a:cxn>
                <a:cxn ang="0">
                  <a:pos x="109" y="7"/>
                </a:cxn>
                <a:cxn ang="0">
                  <a:pos x="108" y="3"/>
                </a:cxn>
                <a:cxn ang="0">
                  <a:pos x="104" y="0"/>
                </a:cxn>
                <a:cxn ang="0">
                  <a:pos x="102" y="2"/>
                </a:cxn>
                <a:cxn ang="0">
                  <a:pos x="99" y="3"/>
                </a:cxn>
                <a:cxn ang="0">
                  <a:pos x="99" y="3"/>
                </a:cxn>
              </a:cxnLst>
              <a:rect l="0" t="0" r="r" b="b"/>
              <a:pathLst>
                <a:path w="109" h="142">
                  <a:moveTo>
                    <a:pt x="99" y="3"/>
                  </a:moveTo>
                  <a:lnTo>
                    <a:pt x="99" y="3"/>
                  </a:lnTo>
                  <a:lnTo>
                    <a:pt x="71" y="29"/>
                  </a:lnTo>
                  <a:lnTo>
                    <a:pt x="58" y="44"/>
                  </a:lnTo>
                  <a:lnTo>
                    <a:pt x="47" y="58"/>
                  </a:lnTo>
                  <a:lnTo>
                    <a:pt x="47" y="58"/>
                  </a:lnTo>
                  <a:lnTo>
                    <a:pt x="34" y="76"/>
                  </a:lnTo>
                  <a:lnTo>
                    <a:pt x="22" y="95"/>
                  </a:lnTo>
                  <a:lnTo>
                    <a:pt x="0" y="134"/>
                  </a:lnTo>
                  <a:lnTo>
                    <a:pt x="0" y="134"/>
                  </a:lnTo>
                  <a:lnTo>
                    <a:pt x="0" y="135"/>
                  </a:lnTo>
                  <a:lnTo>
                    <a:pt x="0" y="138"/>
                  </a:lnTo>
                  <a:lnTo>
                    <a:pt x="2" y="140"/>
                  </a:lnTo>
                  <a:lnTo>
                    <a:pt x="6" y="142"/>
                  </a:lnTo>
                  <a:lnTo>
                    <a:pt x="7" y="140"/>
                  </a:lnTo>
                  <a:lnTo>
                    <a:pt x="10" y="139"/>
                  </a:lnTo>
                  <a:lnTo>
                    <a:pt x="10" y="139"/>
                  </a:lnTo>
                  <a:lnTo>
                    <a:pt x="27" y="108"/>
                  </a:lnTo>
                  <a:lnTo>
                    <a:pt x="36" y="92"/>
                  </a:lnTo>
                  <a:lnTo>
                    <a:pt x="47" y="78"/>
                  </a:lnTo>
                  <a:lnTo>
                    <a:pt x="47" y="78"/>
                  </a:lnTo>
                  <a:lnTo>
                    <a:pt x="61" y="59"/>
                  </a:lnTo>
                  <a:lnTo>
                    <a:pt x="75" y="42"/>
                  </a:lnTo>
                  <a:lnTo>
                    <a:pt x="108" y="11"/>
                  </a:lnTo>
                  <a:lnTo>
                    <a:pt x="108" y="11"/>
                  </a:lnTo>
                  <a:lnTo>
                    <a:pt x="109" y="8"/>
                  </a:lnTo>
                  <a:lnTo>
                    <a:pt x="109" y="7"/>
                  </a:lnTo>
                  <a:lnTo>
                    <a:pt x="108" y="3"/>
                  </a:lnTo>
                  <a:lnTo>
                    <a:pt x="104" y="0"/>
                  </a:lnTo>
                  <a:lnTo>
                    <a:pt x="102" y="2"/>
                  </a:lnTo>
                  <a:lnTo>
                    <a:pt x="99" y="3"/>
                  </a:lnTo>
                  <a:lnTo>
                    <a:pt x="9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8" name="Freeform 478"/>
            <p:cNvSpPr/>
            <p:nvPr/>
          </p:nvSpPr>
          <p:spPr bwMode="auto">
            <a:xfrm>
              <a:off x="3382963" y="1584325"/>
              <a:ext cx="50800" cy="63500"/>
            </a:xfrm>
            <a:custGeom>
              <a:avLst/>
              <a:gdLst/>
              <a:ahLst/>
              <a:cxnLst>
                <a:cxn ang="0">
                  <a:pos x="120" y="3"/>
                </a:cxn>
                <a:cxn ang="0">
                  <a:pos x="120" y="3"/>
                </a:cxn>
                <a:cxn ang="0">
                  <a:pos x="88" y="43"/>
                </a:cxn>
                <a:cxn ang="0">
                  <a:pos x="58" y="82"/>
                </a:cxn>
                <a:cxn ang="0">
                  <a:pos x="58" y="82"/>
                </a:cxn>
                <a:cxn ang="0">
                  <a:pos x="44" y="101"/>
                </a:cxn>
                <a:cxn ang="0">
                  <a:pos x="29" y="119"/>
                </a:cxn>
                <a:cxn ang="0">
                  <a:pos x="15" y="136"/>
                </a:cxn>
                <a:cxn ang="0">
                  <a:pos x="0" y="154"/>
                </a:cxn>
                <a:cxn ang="0">
                  <a:pos x="0" y="154"/>
                </a:cxn>
                <a:cxn ang="0">
                  <a:pos x="0" y="157"/>
                </a:cxn>
                <a:cxn ang="0">
                  <a:pos x="0" y="160"/>
                </a:cxn>
                <a:cxn ang="0">
                  <a:pos x="2" y="161"/>
                </a:cxn>
                <a:cxn ang="0">
                  <a:pos x="3" y="162"/>
                </a:cxn>
                <a:cxn ang="0">
                  <a:pos x="7" y="163"/>
                </a:cxn>
                <a:cxn ang="0">
                  <a:pos x="10" y="162"/>
                </a:cxn>
                <a:cxn ang="0">
                  <a:pos x="11" y="161"/>
                </a:cxn>
                <a:cxn ang="0">
                  <a:pos x="11" y="161"/>
                </a:cxn>
                <a:cxn ang="0">
                  <a:pos x="24" y="144"/>
                </a:cxn>
                <a:cxn ang="0">
                  <a:pos x="37" y="128"/>
                </a:cxn>
                <a:cxn ang="0">
                  <a:pos x="50" y="112"/>
                </a:cxn>
                <a:cxn ang="0">
                  <a:pos x="63" y="97"/>
                </a:cxn>
                <a:cxn ang="0">
                  <a:pos x="63" y="97"/>
                </a:cxn>
                <a:cxn ang="0">
                  <a:pos x="79" y="73"/>
                </a:cxn>
                <a:cxn ang="0">
                  <a:pos x="96" y="52"/>
                </a:cxn>
                <a:cxn ang="0">
                  <a:pos x="129" y="8"/>
                </a:cxn>
                <a:cxn ang="0">
                  <a:pos x="129" y="8"/>
                </a:cxn>
                <a:cxn ang="0">
                  <a:pos x="130" y="7"/>
                </a:cxn>
                <a:cxn ang="0">
                  <a:pos x="130" y="4"/>
                </a:cxn>
                <a:cxn ang="0">
                  <a:pos x="129" y="3"/>
                </a:cxn>
                <a:cxn ang="0">
                  <a:pos x="127" y="1"/>
                </a:cxn>
                <a:cxn ang="0">
                  <a:pos x="123" y="0"/>
                </a:cxn>
                <a:cxn ang="0">
                  <a:pos x="121" y="1"/>
                </a:cxn>
                <a:cxn ang="0">
                  <a:pos x="120" y="3"/>
                </a:cxn>
                <a:cxn ang="0">
                  <a:pos x="120" y="3"/>
                </a:cxn>
              </a:cxnLst>
              <a:rect l="0" t="0" r="r" b="b"/>
              <a:pathLst>
                <a:path w="130" h="163">
                  <a:moveTo>
                    <a:pt x="120" y="3"/>
                  </a:moveTo>
                  <a:lnTo>
                    <a:pt x="120" y="3"/>
                  </a:lnTo>
                  <a:lnTo>
                    <a:pt x="88" y="43"/>
                  </a:lnTo>
                  <a:lnTo>
                    <a:pt x="58" y="82"/>
                  </a:lnTo>
                  <a:lnTo>
                    <a:pt x="58" y="82"/>
                  </a:lnTo>
                  <a:lnTo>
                    <a:pt x="44" y="101"/>
                  </a:lnTo>
                  <a:lnTo>
                    <a:pt x="29" y="119"/>
                  </a:lnTo>
                  <a:lnTo>
                    <a:pt x="15" y="136"/>
                  </a:lnTo>
                  <a:lnTo>
                    <a:pt x="0" y="154"/>
                  </a:lnTo>
                  <a:lnTo>
                    <a:pt x="0" y="154"/>
                  </a:lnTo>
                  <a:lnTo>
                    <a:pt x="0" y="157"/>
                  </a:lnTo>
                  <a:lnTo>
                    <a:pt x="0" y="160"/>
                  </a:lnTo>
                  <a:lnTo>
                    <a:pt x="2" y="161"/>
                  </a:lnTo>
                  <a:lnTo>
                    <a:pt x="3" y="162"/>
                  </a:lnTo>
                  <a:lnTo>
                    <a:pt x="7" y="163"/>
                  </a:lnTo>
                  <a:lnTo>
                    <a:pt x="10" y="162"/>
                  </a:lnTo>
                  <a:lnTo>
                    <a:pt x="11" y="161"/>
                  </a:lnTo>
                  <a:lnTo>
                    <a:pt x="11" y="161"/>
                  </a:lnTo>
                  <a:lnTo>
                    <a:pt x="24" y="144"/>
                  </a:lnTo>
                  <a:lnTo>
                    <a:pt x="37" y="128"/>
                  </a:lnTo>
                  <a:lnTo>
                    <a:pt x="50" y="112"/>
                  </a:lnTo>
                  <a:lnTo>
                    <a:pt x="63" y="97"/>
                  </a:lnTo>
                  <a:lnTo>
                    <a:pt x="63" y="97"/>
                  </a:lnTo>
                  <a:lnTo>
                    <a:pt x="79" y="73"/>
                  </a:lnTo>
                  <a:lnTo>
                    <a:pt x="96" y="52"/>
                  </a:lnTo>
                  <a:lnTo>
                    <a:pt x="129" y="8"/>
                  </a:lnTo>
                  <a:lnTo>
                    <a:pt x="129" y="8"/>
                  </a:lnTo>
                  <a:lnTo>
                    <a:pt x="130" y="7"/>
                  </a:lnTo>
                  <a:lnTo>
                    <a:pt x="130" y="4"/>
                  </a:lnTo>
                  <a:lnTo>
                    <a:pt x="129" y="3"/>
                  </a:lnTo>
                  <a:lnTo>
                    <a:pt x="127" y="1"/>
                  </a:lnTo>
                  <a:lnTo>
                    <a:pt x="123" y="0"/>
                  </a:lnTo>
                  <a:lnTo>
                    <a:pt x="121" y="1"/>
                  </a:lnTo>
                  <a:lnTo>
                    <a:pt x="120" y="3"/>
                  </a:lnTo>
                  <a:lnTo>
                    <a:pt x="120"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09" name="Freeform 479"/>
            <p:cNvSpPr/>
            <p:nvPr/>
          </p:nvSpPr>
          <p:spPr bwMode="auto">
            <a:xfrm>
              <a:off x="3424238" y="1584325"/>
              <a:ext cx="50800" cy="61913"/>
            </a:xfrm>
            <a:custGeom>
              <a:avLst/>
              <a:gdLst/>
              <a:ahLst/>
              <a:cxnLst>
                <a:cxn ang="0">
                  <a:pos x="120" y="1"/>
                </a:cxn>
                <a:cxn ang="0">
                  <a:pos x="120" y="1"/>
                </a:cxn>
                <a:cxn ang="0">
                  <a:pos x="105" y="18"/>
                </a:cxn>
                <a:cxn ang="0">
                  <a:pos x="91" y="35"/>
                </a:cxn>
                <a:cxn ang="0">
                  <a:pos x="66" y="72"/>
                </a:cxn>
                <a:cxn ang="0">
                  <a:pos x="66" y="72"/>
                </a:cxn>
                <a:cxn ang="0">
                  <a:pos x="51" y="92"/>
                </a:cxn>
                <a:cxn ang="0">
                  <a:pos x="34" y="111"/>
                </a:cxn>
                <a:cxn ang="0">
                  <a:pos x="17" y="131"/>
                </a:cxn>
                <a:cxn ang="0">
                  <a:pos x="1" y="150"/>
                </a:cxn>
                <a:cxn ang="0">
                  <a:pos x="1" y="150"/>
                </a:cxn>
                <a:cxn ang="0">
                  <a:pos x="0" y="153"/>
                </a:cxn>
                <a:cxn ang="0">
                  <a:pos x="0" y="156"/>
                </a:cxn>
                <a:cxn ang="0">
                  <a:pos x="1" y="157"/>
                </a:cxn>
                <a:cxn ang="0">
                  <a:pos x="2" y="158"/>
                </a:cxn>
                <a:cxn ang="0">
                  <a:pos x="7" y="160"/>
                </a:cxn>
                <a:cxn ang="0">
                  <a:pos x="9" y="158"/>
                </a:cxn>
                <a:cxn ang="0">
                  <a:pos x="11" y="157"/>
                </a:cxn>
                <a:cxn ang="0">
                  <a:pos x="11" y="157"/>
                </a:cxn>
                <a:cxn ang="0">
                  <a:pos x="24" y="139"/>
                </a:cxn>
                <a:cxn ang="0">
                  <a:pos x="39" y="120"/>
                </a:cxn>
                <a:cxn ang="0">
                  <a:pos x="69" y="86"/>
                </a:cxn>
                <a:cxn ang="0">
                  <a:pos x="69" y="86"/>
                </a:cxn>
                <a:cxn ang="0">
                  <a:pos x="83" y="67"/>
                </a:cxn>
                <a:cxn ang="0">
                  <a:pos x="98" y="47"/>
                </a:cxn>
                <a:cxn ang="0">
                  <a:pos x="112" y="27"/>
                </a:cxn>
                <a:cxn ang="0">
                  <a:pos x="128" y="9"/>
                </a:cxn>
                <a:cxn ang="0">
                  <a:pos x="128" y="9"/>
                </a:cxn>
                <a:cxn ang="0">
                  <a:pos x="129" y="8"/>
                </a:cxn>
                <a:cxn ang="0">
                  <a:pos x="129" y="5"/>
                </a:cxn>
                <a:cxn ang="0">
                  <a:pos x="128" y="1"/>
                </a:cxn>
                <a:cxn ang="0">
                  <a:pos x="124" y="0"/>
                </a:cxn>
                <a:cxn ang="0">
                  <a:pos x="121" y="0"/>
                </a:cxn>
                <a:cxn ang="0">
                  <a:pos x="120" y="1"/>
                </a:cxn>
                <a:cxn ang="0">
                  <a:pos x="120" y="1"/>
                </a:cxn>
              </a:cxnLst>
              <a:rect l="0" t="0" r="r" b="b"/>
              <a:pathLst>
                <a:path w="129" h="160">
                  <a:moveTo>
                    <a:pt x="120" y="1"/>
                  </a:moveTo>
                  <a:lnTo>
                    <a:pt x="120" y="1"/>
                  </a:lnTo>
                  <a:lnTo>
                    <a:pt x="105" y="18"/>
                  </a:lnTo>
                  <a:lnTo>
                    <a:pt x="91" y="35"/>
                  </a:lnTo>
                  <a:lnTo>
                    <a:pt x="66" y="72"/>
                  </a:lnTo>
                  <a:lnTo>
                    <a:pt x="66" y="72"/>
                  </a:lnTo>
                  <a:lnTo>
                    <a:pt x="51" y="92"/>
                  </a:lnTo>
                  <a:lnTo>
                    <a:pt x="34" y="111"/>
                  </a:lnTo>
                  <a:lnTo>
                    <a:pt x="17" y="131"/>
                  </a:lnTo>
                  <a:lnTo>
                    <a:pt x="1" y="150"/>
                  </a:lnTo>
                  <a:lnTo>
                    <a:pt x="1" y="150"/>
                  </a:lnTo>
                  <a:lnTo>
                    <a:pt x="0" y="153"/>
                  </a:lnTo>
                  <a:lnTo>
                    <a:pt x="0" y="156"/>
                  </a:lnTo>
                  <a:lnTo>
                    <a:pt x="1" y="157"/>
                  </a:lnTo>
                  <a:lnTo>
                    <a:pt x="2" y="158"/>
                  </a:lnTo>
                  <a:lnTo>
                    <a:pt x="7" y="160"/>
                  </a:lnTo>
                  <a:lnTo>
                    <a:pt x="9" y="158"/>
                  </a:lnTo>
                  <a:lnTo>
                    <a:pt x="11" y="157"/>
                  </a:lnTo>
                  <a:lnTo>
                    <a:pt x="11" y="157"/>
                  </a:lnTo>
                  <a:lnTo>
                    <a:pt x="24" y="139"/>
                  </a:lnTo>
                  <a:lnTo>
                    <a:pt x="39" y="120"/>
                  </a:lnTo>
                  <a:lnTo>
                    <a:pt x="69" y="86"/>
                  </a:lnTo>
                  <a:lnTo>
                    <a:pt x="69" y="86"/>
                  </a:lnTo>
                  <a:lnTo>
                    <a:pt x="83" y="67"/>
                  </a:lnTo>
                  <a:lnTo>
                    <a:pt x="98" y="47"/>
                  </a:lnTo>
                  <a:lnTo>
                    <a:pt x="112" y="27"/>
                  </a:lnTo>
                  <a:lnTo>
                    <a:pt x="128" y="9"/>
                  </a:lnTo>
                  <a:lnTo>
                    <a:pt x="128" y="9"/>
                  </a:lnTo>
                  <a:lnTo>
                    <a:pt x="129" y="8"/>
                  </a:lnTo>
                  <a:lnTo>
                    <a:pt x="129" y="5"/>
                  </a:lnTo>
                  <a:lnTo>
                    <a:pt x="128" y="1"/>
                  </a:lnTo>
                  <a:lnTo>
                    <a:pt x="124" y="0"/>
                  </a:lnTo>
                  <a:lnTo>
                    <a:pt x="121" y="0"/>
                  </a:lnTo>
                  <a:lnTo>
                    <a:pt x="120" y="1"/>
                  </a:lnTo>
                  <a:lnTo>
                    <a:pt x="120"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0" name="Freeform 480"/>
            <p:cNvSpPr/>
            <p:nvPr/>
          </p:nvSpPr>
          <p:spPr bwMode="auto">
            <a:xfrm>
              <a:off x="3465513" y="1581150"/>
              <a:ext cx="46038" cy="55563"/>
            </a:xfrm>
            <a:custGeom>
              <a:avLst/>
              <a:gdLst/>
              <a:ahLst/>
              <a:cxnLst>
                <a:cxn ang="0">
                  <a:pos x="104" y="1"/>
                </a:cxn>
                <a:cxn ang="0">
                  <a:pos x="104" y="1"/>
                </a:cxn>
                <a:cxn ang="0">
                  <a:pos x="93" y="13"/>
                </a:cxn>
                <a:cxn ang="0">
                  <a:pos x="82" y="26"/>
                </a:cxn>
                <a:cxn ang="0">
                  <a:pos x="63" y="54"/>
                </a:cxn>
                <a:cxn ang="0">
                  <a:pos x="63" y="54"/>
                </a:cxn>
                <a:cxn ang="0">
                  <a:pos x="32" y="93"/>
                </a:cxn>
                <a:cxn ang="0">
                  <a:pos x="1" y="131"/>
                </a:cxn>
                <a:cxn ang="0">
                  <a:pos x="1" y="131"/>
                </a:cxn>
                <a:cxn ang="0">
                  <a:pos x="0" y="134"/>
                </a:cxn>
                <a:cxn ang="0">
                  <a:pos x="0" y="136"/>
                </a:cxn>
                <a:cxn ang="0">
                  <a:pos x="2" y="140"/>
                </a:cxn>
                <a:cxn ang="0">
                  <a:pos x="4" y="140"/>
                </a:cxn>
                <a:cxn ang="0">
                  <a:pos x="5" y="141"/>
                </a:cxn>
                <a:cxn ang="0">
                  <a:pos x="8" y="141"/>
                </a:cxn>
                <a:cxn ang="0">
                  <a:pos x="9" y="139"/>
                </a:cxn>
                <a:cxn ang="0">
                  <a:pos x="9" y="139"/>
                </a:cxn>
                <a:cxn ang="0">
                  <a:pos x="32" y="110"/>
                </a:cxn>
                <a:cxn ang="0">
                  <a:pos x="56" y="81"/>
                </a:cxn>
                <a:cxn ang="0">
                  <a:pos x="56" y="81"/>
                </a:cxn>
                <a:cxn ang="0">
                  <a:pos x="82" y="45"/>
                </a:cxn>
                <a:cxn ang="0">
                  <a:pos x="97" y="26"/>
                </a:cxn>
                <a:cxn ang="0">
                  <a:pos x="104" y="17"/>
                </a:cxn>
                <a:cxn ang="0">
                  <a:pos x="112" y="9"/>
                </a:cxn>
                <a:cxn ang="0">
                  <a:pos x="112" y="9"/>
                </a:cxn>
                <a:cxn ang="0">
                  <a:pos x="114" y="8"/>
                </a:cxn>
                <a:cxn ang="0">
                  <a:pos x="114" y="5"/>
                </a:cxn>
                <a:cxn ang="0">
                  <a:pos x="114" y="4"/>
                </a:cxn>
                <a:cxn ang="0">
                  <a:pos x="112" y="3"/>
                </a:cxn>
                <a:cxn ang="0">
                  <a:pos x="108" y="0"/>
                </a:cxn>
                <a:cxn ang="0">
                  <a:pos x="106" y="0"/>
                </a:cxn>
                <a:cxn ang="0">
                  <a:pos x="104" y="1"/>
                </a:cxn>
                <a:cxn ang="0">
                  <a:pos x="104" y="1"/>
                </a:cxn>
              </a:cxnLst>
              <a:rect l="0" t="0" r="r" b="b"/>
              <a:pathLst>
                <a:path w="114" h="141">
                  <a:moveTo>
                    <a:pt x="104" y="1"/>
                  </a:moveTo>
                  <a:lnTo>
                    <a:pt x="104" y="1"/>
                  </a:lnTo>
                  <a:lnTo>
                    <a:pt x="93" y="13"/>
                  </a:lnTo>
                  <a:lnTo>
                    <a:pt x="82" y="26"/>
                  </a:lnTo>
                  <a:lnTo>
                    <a:pt x="63" y="54"/>
                  </a:lnTo>
                  <a:lnTo>
                    <a:pt x="63" y="54"/>
                  </a:lnTo>
                  <a:lnTo>
                    <a:pt x="32" y="93"/>
                  </a:lnTo>
                  <a:lnTo>
                    <a:pt x="1" y="131"/>
                  </a:lnTo>
                  <a:lnTo>
                    <a:pt x="1" y="131"/>
                  </a:lnTo>
                  <a:lnTo>
                    <a:pt x="0" y="134"/>
                  </a:lnTo>
                  <a:lnTo>
                    <a:pt x="0" y="136"/>
                  </a:lnTo>
                  <a:lnTo>
                    <a:pt x="2" y="140"/>
                  </a:lnTo>
                  <a:lnTo>
                    <a:pt x="4" y="140"/>
                  </a:lnTo>
                  <a:lnTo>
                    <a:pt x="5" y="141"/>
                  </a:lnTo>
                  <a:lnTo>
                    <a:pt x="8" y="141"/>
                  </a:lnTo>
                  <a:lnTo>
                    <a:pt x="9" y="139"/>
                  </a:lnTo>
                  <a:lnTo>
                    <a:pt x="9" y="139"/>
                  </a:lnTo>
                  <a:lnTo>
                    <a:pt x="32" y="110"/>
                  </a:lnTo>
                  <a:lnTo>
                    <a:pt x="56" y="81"/>
                  </a:lnTo>
                  <a:lnTo>
                    <a:pt x="56" y="81"/>
                  </a:lnTo>
                  <a:lnTo>
                    <a:pt x="82" y="45"/>
                  </a:lnTo>
                  <a:lnTo>
                    <a:pt x="97" y="26"/>
                  </a:lnTo>
                  <a:lnTo>
                    <a:pt x="104" y="17"/>
                  </a:lnTo>
                  <a:lnTo>
                    <a:pt x="112" y="9"/>
                  </a:lnTo>
                  <a:lnTo>
                    <a:pt x="112" y="9"/>
                  </a:lnTo>
                  <a:lnTo>
                    <a:pt x="114" y="8"/>
                  </a:lnTo>
                  <a:lnTo>
                    <a:pt x="114" y="5"/>
                  </a:lnTo>
                  <a:lnTo>
                    <a:pt x="114" y="4"/>
                  </a:lnTo>
                  <a:lnTo>
                    <a:pt x="112" y="3"/>
                  </a:lnTo>
                  <a:lnTo>
                    <a:pt x="108" y="0"/>
                  </a:lnTo>
                  <a:lnTo>
                    <a:pt x="106" y="0"/>
                  </a:lnTo>
                  <a:lnTo>
                    <a:pt x="104" y="1"/>
                  </a:lnTo>
                  <a:lnTo>
                    <a:pt x="104"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1" name="Freeform 481"/>
            <p:cNvSpPr/>
            <p:nvPr/>
          </p:nvSpPr>
          <p:spPr bwMode="auto">
            <a:xfrm>
              <a:off x="3509963" y="1582738"/>
              <a:ext cx="38100" cy="63500"/>
            </a:xfrm>
            <a:custGeom>
              <a:avLst/>
              <a:gdLst/>
              <a:ahLst/>
              <a:cxnLst>
                <a:cxn ang="0">
                  <a:pos x="85" y="3"/>
                </a:cxn>
                <a:cxn ang="0">
                  <a:pos x="85" y="3"/>
                </a:cxn>
                <a:cxn ang="0">
                  <a:pos x="44" y="80"/>
                </a:cxn>
                <a:cxn ang="0">
                  <a:pos x="23" y="118"/>
                </a:cxn>
                <a:cxn ang="0">
                  <a:pos x="1" y="154"/>
                </a:cxn>
                <a:cxn ang="0">
                  <a:pos x="1" y="154"/>
                </a:cxn>
                <a:cxn ang="0">
                  <a:pos x="0" y="157"/>
                </a:cxn>
                <a:cxn ang="0">
                  <a:pos x="0" y="160"/>
                </a:cxn>
                <a:cxn ang="0">
                  <a:pos x="2" y="162"/>
                </a:cxn>
                <a:cxn ang="0">
                  <a:pos x="8" y="164"/>
                </a:cxn>
                <a:cxn ang="0">
                  <a:pos x="9" y="162"/>
                </a:cxn>
                <a:cxn ang="0">
                  <a:pos x="10" y="161"/>
                </a:cxn>
                <a:cxn ang="0">
                  <a:pos x="10" y="161"/>
                </a:cxn>
                <a:cxn ang="0">
                  <a:pos x="32" y="123"/>
                </a:cxn>
                <a:cxn ang="0">
                  <a:pos x="53" y="85"/>
                </a:cxn>
                <a:cxn ang="0">
                  <a:pos x="94" y="8"/>
                </a:cxn>
                <a:cxn ang="0">
                  <a:pos x="94" y="8"/>
                </a:cxn>
                <a:cxn ang="0">
                  <a:pos x="95" y="7"/>
                </a:cxn>
                <a:cxn ang="0">
                  <a:pos x="95" y="4"/>
                </a:cxn>
                <a:cxn ang="0">
                  <a:pos x="93" y="1"/>
                </a:cxn>
                <a:cxn ang="0">
                  <a:pos x="89" y="0"/>
                </a:cxn>
                <a:cxn ang="0">
                  <a:pos x="86" y="1"/>
                </a:cxn>
                <a:cxn ang="0">
                  <a:pos x="85" y="3"/>
                </a:cxn>
                <a:cxn ang="0">
                  <a:pos x="85" y="3"/>
                </a:cxn>
              </a:cxnLst>
              <a:rect l="0" t="0" r="r" b="b"/>
              <a:pathLst>
                <a:path w="95" h="164">
                  <a:moveTo>
                    <a:pt x="85" y="3"/>
                  </a:moveTo>
                  <a:lnTo>
                    <a:pt x="85" y="3"/>
                  </a:lnTo>
                  <a:lnTo>
                    <a:pt x="44" y="80"/>
                  </a:lnTo>
                  <a:lnTo>
                    <a:pt x="23" y="118"/>
                  </a:lnTo>
                  <a:lnTo>
                    <a:pt x="1" y="154"/>
                  </a:lnTo>
                  <a:lnTo>
                    <a:pt x="1" y="154"/>
                  </a:lnTo>
                  <a:lnTo>
                    <a:pt x="0" y="157"/>
                  </a:lnTo>
                  <a:lnTo>
                    <a:pt x="0" y="160"/>
                  </a:lnTo>
                  <a:lnTo>
                    <a:pt x="2" y="162"/>
                  </a:lnTo>
                  <a:lnTo>
                    <a:pt x="8" y="164"/>
                  </a:lnTo>
                  <a:lnTo>
                    <a:pt x="9" y="162"/>
                  </a:lnTo>
                  <a:lnTo>
                    <a:pt x="10" y="161"/>
                  </a:lnTo>
                  <a:lnTo>
                    <a:pt x="10" y="161"/>
                  </a:lnTo>
                  <a:lnTo>
                    <a:pt x="32" y="123"/>
                  </a:lnTo>
                  <a:lnTo>
                    <a:pt x="53" y="85"/>
                  </a:lnTo>
                  <a:lnTo>
                    <a:pt x="94" y="8"/>
                  </a:lnTo>
                  <a:lnTo>
                    <a:pt x="94" y="8"/>
                  </a:lnTo>
                  <a:lnTo>
                    <a:pt x="95" y="7"/>
                  </a:lnTo>
                  <a:lnTo>
                    <a:pt x="95" y="4"/>
                  </a:lnTo>
                  <a:lnTo>
                    <a:pt x="93" y="1"/>
                  </a:lnTo>
                  <a:lnTo>
                    <a:pt x="89" y="0"/>
                  </a:lnTo>
                  <a:lnTo>
                    <a:pt x="86" y="1"/>
                  </a:lnTo>
                  <a:lnTo>
                    <a:pt x="85" y="3"/>
                  </a:lnTo>
                  <a:lnTo>
                    <a:pt x="8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2" name="Freeform 482"/>
            <p:cNvSpPr/>
            <p:nvPr/>
          </p:nvSpPr>
          <p:spPr bwMode="auto">
            <a:xfrm>
              <a:off x="3546476" y="1597025"/>
              <a:ext cx="31750" cy="50800"/>
            </a:xfrm>
            <a:custGeom>
              <a:avLst/>
              <a:gdLst/>
              <a:ahLst/>
              <a:cxnLst>
                <a:cxn ang="0">
                  <a:pos x="71" y="1"/>
                </a:cxn>
                <a:cxn ang="0">
                  <a:pos x="71" y="1"/>
                </a:cxn>
                <a:cxn ang="0">
                  <a:pos x="50" y="30"/>
                </a:cxn>
                <a:cxn ang="0">
                  <a:pos x="33" y="59"/>
                </a:cxn>
                <a:cxn ang="0">
                  <a:pos x="16" y="89"/>
                </a:cxn>
                <a:cxn ang="0">
                  <a:pos x="2" y="120"/>
                </a:cxn>
                <a:cxn ang="0">
                  <a:pos x="2" y="120"/>
                </a:cxn>
                <a:cxn ang="0">
                  <a:pos x="0" y="123"/>
                </a:cxn>
                <a:cxn ang="0">
                  <a:pos x="2" y="126"/>
                </a:cxn>
                <a:cxn ang="0">
                  <a:pos x="4" y="128"/>
                </a:cxn>
                <a:cxn ang="0">
                  <a:pos x="5" y="129"/>
                </a:cxn>
                <a:cxn ang="0">
                  <a:pos x="8" y="129"/>
                </a:cxn>
                <a:cxn ang="0">
                  <a:pos x="9" y="128"/>
                </a:cxn>
                <a:cxn ang="0">
                  <a:pos x="11" y="127"/>
                </a:cxn>
                <a:cxn ang="0">
                  <a:pos x="11" y="127"/>
                </a:cxn>
                <a:cxn ang="0">
                  <a:pos x="25" y="95"/>
                </a:cxn>
                <a:cxn ang="0">
                  <a:pos x="41" y="67"/>
                </a:cxn>
                <a:cxn ang="0">
                  <a:pos x="59" y="38"/>
                </a:cxn>
                <a:cxn ang="0">
                  <a:pos x="79" y="9"/>
                </a:cxn>
                <a:cxn ang="0">
                  <a:pos x="79" y="9"/>
                </a:cxn>
                <a:cxn ang="0">
                  <a:pos x="80" y="8"/>
                </a:cxn>
                <a:cxn ang="0">
                  <a:pos x="80" y="5"/>
                </a:cxn>
                <a:cxn ang="0">
                  <a:pos x="77" y="1"/>
                </a:cxn>
                <a:cxn ang="0">
                  <a:pos x="76" y="0"/>
                </a:cxn>
                <a:cxn ang="0">
                  <a:pos x="75" y="0"/>
                </a:cxn>
                <a:cxn ang="0">
                  <a:pos x="72" y="0"/>
                </a:cxn>
                <a:cxn ang="0">
                  <a:pos x="71" y="1"/>
                </a:cxn>
                <a:cxn ang="0">
                  <a:pos x="71" y="1"/>
                </a:cxn>
              </a:cxnLst>
              <a:rect l="0" t="0" r="r" b="b"/>
              <a:pathLst>
                <a:path w="80" h="129">
                  <a:moveTo>
                    <a:pt x="71" y="1"/>
                  </a:moveTo>
                  <a:lnTo>
                    <a:pt x="71" y="1"/>
                  </a:lnTo>
                  <a:lnTo>
                    <a:pt x="50" y="30"/>
                  </a:lnTo>
                  <a:lnTo>
                    <a:pt x="33" y="59"/>
                  </a:lnTo>
                  <a:lnTo>
                    <a:pt x="16" y="89"/>
                  </a:lnTo>
                  <a:lnTo>
                    <a:pt x="2" y="120"/>
                  </a:lnTo>
                  <a:lnTo>
                    <a:pt x="2" y="120"/>
                  </a:lnTo>
                  <a:lnTo>
                    <a:pt x="0" y="123"/>
                  </a:lnTo>
                  <a:lnTo>
                    <a:pt x="2" y="126"/>
                  </a:lnTo>
                  <a:lnTo>
                    <a:pt x="4" y="128"/>
                  </a:lnTo>
                  <a:lnTo>
                    <a:pt x="5" y="129"/>
                  </a:lnTo>
                  <a:lnTo>
                    <a:pt x="8" y="129"/>
                  </a:lnTo>
                  <a:lnTo>
                    <a:pt x="9" y="128"/>
                  </a:lnTo>
                  <a:lnTo>
                    <a:pt x="11" y="127"/>
                  </a:lnTo>
                  <a:lnTo>
                    <a:pt x="11" y="127"/>
                  </a:lnTo>
                  <a:lnTo>
                    <a:pt x="25" y="95"/>
                  </a:lnTo>
                  <a:lnTo>
                    <a:pt x="41" y="67"/>
                  </a:lnTo>
                  <a:lnTo>
                    <a:pt x="59" y="38"/>
                  </a:lnTo>
                  <a:lnTo>
                    <a:pt x="79" y="9"/>
                  </a:lnTo>
                  <a:lnTo>
                    <a:pt x="79" y="9"/>
                  </a:lnTo>
                  <a:lnTo>
                    <a:pt x="80" y="8"/>
                  </a:lnTo>
                  <a:lnTo>
                    <a:pt x="80" y="5"/>
                  </a:lnTo>
                  <a:lnTo>
                    <a:pt x="77" y="1"/>
                  </a:lnTo>
                  <a:lnTo>
                    <a:pt x="76" y="0"/>
                  </a:lnTo>
                  <a:lnTo>
                    <a:pt x="75" y="0"/>
                  </a:lnTo>
                  <a:lnTo>
                    <a:pt x="72" y="0"/>
                  </a:lnTo>
                  <a:lnTo>
                    <a:pt x="71" y="1"/>
                  </a:lnTo>
                  <a:lnTo>
                    <a:pt x="71"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3" name="Freeform 483"/>
            <p:cNvSpPr/>
            <p:nvPr/>
          </p:nvSpPr>
          <p:spPr bwMode="auto">
            <a:xfrm>
              <a:off x="3581401" y="1608138"/>
              <a:ext cx="15875" cy="39688"/>
            </a:xfrm>
            <a:custGeom>
              <a:avLst/>
              <a:gdLst/>
              <a:ahLst/>
              <a:cxnLst>
                <a:cxn ang="0">
                  <a:pos x="30" y="6"/>
                </a:cxn>
                <a:cxn ang="0">
                  <a:pos x="30" y="6"/>
                </a:cxn>
                <a:cxn ang="0">
                  <a:pos x="29" y="17"/>
                </a:cxn>
                <a:cxn ang="0">
                  <a:pos x="25" y="29"/>
                </a:cxn>
                <a:cxn ang="0">
                  <a:pos x="17" y="53"/>
                </a:cxn>
                <a:cxn ang="0">
                  <a:pos x="17" y="53"/>
                </a:cxn>
                <a:cxn ang="0">
                  <a:pos x="10" y="74"/>
                </a:cxn>
                <a:cxn ang="0">
                  <a:pos x="6" y="84"/>
                </a:cxn>
                <a:cxn ang="0">
                  <a:pos x="1" y="93"/>
                </a:cxn>
                <a:cxn ang="0">
                  <a:pos x="1" y="93"/>
                </a:cxn>
                <a:cxn ang="0">
                  <a:pos x="0" y="96"/>
                </a:cxn>
                <a:cxn ang="0">
                  <a:pos x="0" y="99"/>
                </a:cxn>
                <a:cxn ang="0">
                  <a:pos x="2" y="101"/>
                </a:cxn>
                <a:cxn ang="0">
                  <a:pos x="6" y="102"/>
                </a:cxn>
                <a:cxn ang="0">
                  <a:pos x="9" y="101"/>
                </a:cxn>
                <a:cxn ang="0">
                  <a:pos x="10" y="100"/>
                </a:cxn>
                <a:cxn ang="0">
                  <a:pos x="10" y="100"/>
                </a:cxn>
                <a:cxn ang="0">
                  <a:pos x="16" y="89"/>
                </a:cxn>
                <a:cxn ang="0">
                  <a:pos x="21" y="78"/>
                </a:cxn>
                <a:cxn ang="0">
                  <a:pos x="29" y="55"/>
                </a:cxn>
                <a:cxn ang="0">
                  <a:pos x="29" y="55"/>
                </a:cxn>
                <a:cxn ang="0">
                  <a:pos x="36" y="31"/>
                </a:cxn>
                <a:cxn ang="0">
                  <a:pos x="40" y="19"/>
                </a:cxn>
                <a:cxn ang="0">
                  <a:pos x="42" y="6"/>
                </a:cxn>
                <a:cxn ang="0">
                  <a:pos x="42" y="6"/>
                </a:cxn>
                <a:cxn ang="0">
                  <a:pos x="42" y="3"/>
                </a:cxn>
                <a:cxn ang="0">
                  <a:pos x="40" y="2"/>
                </a:cxn>
                <a:cxn ang="0">
                  <a:pos x="36" y="0"/>
                </a:cxn>
                <a:cxn ang="0">
                  <a:pos x="33" y="2"/>
                </a:cxn>
                <a:cxn ang="0">
                  <a:pos x="31" y="3"/>
                </a:cxn>
                <a:cxn ang="0">
                  <a:pos x="30" y="6"/>
                </a:cxn>
                <a:cxn ang="0">
                  <a:pos x="30" y="6"/>
                </a:cxn>
              </a:cxnLst>
              <a:rect l="0" t="0" r="r" b="b"/>
              <a:pathLst>
                <a:path w="42" h="102">
                  <a:moveTo>
                    <a:pt x="30" y="6"/>
                  </a:moveTo>
                  <a:lnTo>
                    <a:pt x="30" y="6"/>
                  </a:lnTo>
                  <a:lnTo>
                    <a:pt x="29" y="17"/>
                  </a:lnTo>
                  <a:lnTo>
                    <a:pt x="25" y="29"/>
                  </a:lnTo>
                  <a:lnTo>
                    <a:pt x="17" y="53"/>
                  </a:lnTo>
                  <a:lnTo>
                    <a:pt x="17" y="53"/>
                  </a:lnTo>
                  <a:lnTo>
                    <a:pt x="10" y="74"/>
                  </a:lnTo>
                  <a:lnTo>
                    <a:pt x="6" y="84"/>
                  </a:lnTo>
                  <a:lnTo>
                    <a:pt x="1" y="93"/>
                  </a:lnTo>
                  <a:lnTo>
                    <a:pt x="1" y="93"/>
                  </a:lnTo>
                  <a:lnTo>
                    <a:pt x="0" y="96"/>
                  </a:lnTo>
                  <a:lnTo>
                    <a:pt x="0" y="99"/>
                  </a:lnTo>
                  <a:lnTo>
                    <a:pt x="2" y="101"/>
                  </a:lnTo>
                  <a:lnTo>
                    <a:pt x="6" y="102"/>
                  </a:lnTo>
                  <a:lnTo>
                    <a:pt x="9" y="101"/>
                  </a:lnTo>
                  <a:lnTo>
                    <a:pt x="10" y="100"/>
                  </a:lnTo>
                  <a:lnTo>
                    <a:pt x="10" y="100"/>
                  </a:lnTo>
                  <a:lnTo>
                    <a:pt x="16" y="89"/>
                  </a:lnTo>
                  <a:lnTo>
                    <a:pt x="21" y="78"/>
                  </a:lnTo>
                  <a:lnTo>
                    <a:pt x="29" y="55"/>
                  </a:lnTo>
                  <a:lnTo>
                    <a:pt x="29" y="55"/>
                  </a:lnTo>
                  <a:lnTo>
                    <a:pt x="36" y="31"/>
                  </a:lnTo>
                  <a:lnTo>
                    <a:pt x="40" y="19"/>
                  </a:lnTo>
                  <a:lnTo>
                    <a:pt x="42" y="6"/>
                  </a:lnTo>
                  <a:lnTo>
                    <a:pt x="42" y="6"/>
                  </a:lnTo>
                  <a:lnTo>
                    <a:pt x="42" y="3"/>
                  </a:lnTo>
                  <a:lnTo>
                    <a:pt x="40" y="2"/>
                  </a:lnTo>
                  <a:lnTo>
                    <a:pt x="36" y="0"/>
                  </a:lnTo>
                  <a:lnTo>
                    <a:pt x="33" y="2"/>
                  </a:lnTo>
                  <a:lnTo>
                    <a:pt x="31" y="3"/>
                  </a:lnTo>
                  <a:lnTo>
                    <a:pt x="30" y="6"/>
                  </a:lnTo>
                  <a:lnTo>
                    <a:pt x="30"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4" name="Freeform 484"/>
            <p:cNvSpPr/>
            <p:nvPr/>
          </p:nvSpPr>
          <p:spPr bwMode="auto">
            <a:xfrm>
              <a:off x="3214688" y="1146175"/>
              <a:ext cx="12700" cy="30163"/>
            </a:xfrm>
            <a:custGeom>
              <a:avLst/>
              <a:gdLst/>
              <a:ahLst/>
              <a:cxnLst>
                <a:cxn ang="0">
                  <a:pos x="24" y="4"/>
                </a:cxn>
                <a:cxn ang="0">
                  <a:pos x="24" y="4"/>
                </a:cxn>
                <a:cxn ang="0">
                  <a:pos x="11" y="37"/>
                </a:cxn>
                <a:cxn ang="0">
                  <a:pos x="4" y="53"/>
                </a:cxn>
                <a:cxn ang="0">
                  <a:pos x="0" y="70"/>
                </a:cxn>
                <a:cxn ang="0">
                  <a:pos x="0" y="70"/>
                </a:cxn>
                <a:cxn ang="0">
                  <a:pos x="0" y="72"/>
                </a:cxn>
                <a:cxn ang="0">
                  <a:pos x="1" y="73"/>
                </a:cxn>
                <a:cxn ang="0">
                  <a:pos x="5" y="76"/>
                </a:cxn>
                <a:cxn ang="0">
                  <a:pos x="7" y="76"/>
                </a:cxn>
                <a:cxn ang="0">
                  <a:pos x="9" y="76"/>
                </a:cxn>
                <a:cxn ang="0">
                  <a:pos x="11" y="75"/>
                </a:cxn>
                <a:cxn ang="0">
                  <a:pos x="11" y="72"/>
                </a:cxn>
                <a:cxn ang="0">
                  <a:pos x="11" y="72"/>
                </a:cxn>
                <a:cxn ang="0">
                  <a:pos x="16" y="55"/>
                </a:cxn>
                <a:cxn ang="0">
                  <a:pos x="21" y="39"/>
                </a:cxn>
                <a:cxn ang="0">
                  <a:pos x="34" y="7"/>
                </a:cxn>
                <a:cxn ang="0">
                  <a:pos x="34" y="7"/>
                </a:cxn>
                <a:cxn ang="0">
                  <a:pos x="34" y="5"/>
                </a:cxn>
                <a:cxn ang="0">
                  <a:pos x="34" y="3"/>
                </a:cxn>
                <a:cxn ang="0">
                  <a:pos x="33" y="2"/>
                </a:cxn>
                <a:cxn ang="0">
                  <a:pos x="30" y="0"/>
                </a:cxn>
                <a:cxn ang="0">
                  <a:pos x="26" y="2"/>
                </a:cxn>
                <a:cxn ang="0">
                  <a:pos x="25" y="3"/>
                </a:cxn>
                <a:cxn ang="0">
                  <a:pos x="24" y="4"/>
                </a:cxn>
                <a:cxn ang="0">
                  <a:pos x="24" y="4"/>
                </a:cxn>
              </a:cxnLst>
              <a:rect l="0" t="0" r="r" b="b"/>
              <a:pathLst>
                <a:path w="34" h="76">
                  <a:moveTo>
                    <a:pt x="24" y="4"/>
                  </a:moveTo>
                  <a:lnTo>
                    <a:pt x="24" y="4"/>
                  </a:lnTo>
                  <a:lnTo>
                    <a:pt x="11" y="37"/>
                  </a:lnTo>
                  <a:lnTo>
                    <a:pt x="4" y="53"/>
                  </a:lnTo>
                  <a:lnTo>
                    <a:pt x="0" y="70"/>
                  </a:lnTo>
                  <a:lnTo>
                    <a:pt x="0" y="70"/>
                  </a:lnTo>
                  <a:lnTo>
                    <a:pt x="0" y="72"/>
                  </a:lnTo>
                  <a:lnTo>
                    <a:pt x="1" y="73"/>
                  </a:lnTo>
                  <a:lnTo>
                    <a:pt x="5" y="76"/>
                  </a:lnTo>
                  <a:lnTo>
                    <a:pt x="7" y="76"/>
                  </a:lnTo>
                  <a:lnTo>
                    <a:pt x="9" y="76"/>
                  </a:lnTo>
                  <a:lnTo>
                    <a:pt x="11" y="75"/>
                  </a:lnTo>
                  <a:lnTo>
                    <a:pt x="11" y="72"/>
                  </a:lnTo>
                  <a:lnTo>
                    <a:pt x="11" y="72"/>
                  </a:lnTo>
                  <a:lnTo>
                    <a:pt x="16" y="55"/>
                  </a:lnTo>
                  <a:lnTo>
                    <a:pt x="21" y="39"/>
                  </a:lnTo>
                  <a:lnTo>
                    <a:pt x="34" y="7"/>
                  </a:lnTo>
                  <a:lnTo>
                    <a:pt x="34" y="7"/>
                  </a:lnTo>
                  <a:lnTo>
                    <a:pt x="34" y="5"/>
                  </a:lnTo>
                  <a:lnTo>
                    <a:pt x="34" y="3"/>
                  </a:lnTo>
                  <a:lnTo>
                    <a:pt x="33" y="2"/>
                  </a:lnTo>
                  <a:lnTo>
                    <a:pt x="30" y="0"/>
                  </a:lnTo>
                  <a:lnTo>
                    <a:pt x="26" y="2"/>
                  </a:lnTo>
                  <a:lnTo>
                    <a:pt x="25" y="3"/>
                  </a:lnTo>
                  <a:lnTo>
                    <a:pt x="24" y="4"/>
                  </a:lnTo>
                  <a:lnTo>
                    <a:pt x="24"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5" name="Freeform 485"/>
            <p:cNvSpPr/>
            <p:nvPr/>
          </p:nvSpPr>
          <p:spPr bwMode="auto">
            <a:xfrm>
              <a:off x="3240088" y="1150938"/>
              <a:ext cx="20638" cy="28575"/>
            </a:xfrm>
            <a:custGeom>
              <a:avLst/>
              <a:gdLst/>
              <a:ahLst/>
              <a:cxnLst>
                <a:cxn ang="0">
                  <a:pos x="46" y="0"/>
                </a:cxn>
                <a:cxn ang="0">
                  <a:pos x="46" y="0"/>
                </a:cxn>
                <a:cxn ang="0">
                  <a:pos x="39" y="7"/>
                </a:cxn>
                <a:cxn ang="0">
                  <a:pos x="34" y="13"/>
                </a:cxn>
                <a:cxn ang="0">
                  <a:pos x="30" y="21"/>
                </a:cxn>
                <a:cxn ang="0">
                  <a:pos x="26" y="29"/>
                </a:cxn>
                <a:cxn ang="0">
                  <a:pos x="26" y="29"/>
                </a:cxn>
                <a:cxn ang="0">
                  <a:pos x="13" y="47"/>
                </a:cxn>
                <a:cxn ang="0">
                  <a:pos x="1" y="67"/>
                </a:cxn>
                <a:cxn ang="0">
                  <a:pos x="1" y="67"/>
                </a:cxn>
                <a:cxn ang="0">
                  <a:pos x="0" y="69"/>
                </a:cxn>
                <a:cxn ang="0">
                  <a:pos x="1" y="72"/>
                </a:cxn>
                <a:cxn ang="0">
                  <a:pos x="4" y="75"/>
                </a:cxn>
                <a:cxn ang="0">
                  <a:pos x="8" y="76"/>
                </a:cxn>
                <a:cxn ang="0">
                  <a:pos x="9" y="75"/>
                </a:cxn>
                <a:cxn ang="0">
                  <a:pos x="12" y="73"/>
                </a:cxn>
                <a:cxn ang="0">
                  <a:pos x="12" y="73"/>
                </a:cxn>
                <a:cxn ang="0">
                  <a:pos x="21" y="56"/>
                </a:cxn>
                <a:cxn ang="0">
                  <a:pos x="32" y="41"/>
                </a:cxn>
                <a:cxn ang="0">
                  <a:pos x="32" y="41"/>
                </a:cxn>
                <a:cxn ang="0">
                  <a:pos x="35" y="33"/>
                </a:cxn>
                <a:cxn ang="0">
                  <a:pos x="41" y="24"/>
                </a:cxn>
                <a:cxn ang="0">
                  <a:pos x="45" y="16"/>
                </a:cxn>
                <a:cxn ang="0">
                  <a:pos x="47" y="13"/>
                </a:cxn>
                <a:cxn ang="0">
                  <a:pos x="51" y="10"/>
                </a:cxn>
                <a:cxn ang="0">
                  <a:pos x="51" y="10"/>
                </a:cxn>
                <a:cxn ang="0">
                  <a:pos x="52" y="9"/>
                </a:cxn>
                <a:cxn ang="0">
                  <a:pos x="54" y="7"/>
                </a:cxn>
                <a:cxn ang="0">
                  <a:pos x="52" y="3"/>
                </a:cxn>
                <a:cxn ang="0">
                  <a:pos x="50" y="0"/>
                </a:cxn>
                <a:cxn ang="0">
                  <a:pos x="47" y="0"/>
                </a:cxn>
                <a:cxn ang="0">
                  <a:pos x="46" y="0"/>
                </a:cxn>
                <a:cxn ang="0">
                  <a:pos x="46" y="0"/>
                </a:cxn>
              </a:cxnLst>
              <a:rect l="0" t="0" r="r" b="b"/>
              <a:pathLst>
                <a:path w="54" h="76">
                  <a:moveTo>
                    <a:pt x="46" y="0"/>
                  </a:moveTo>
                  <a:lnTo>
                    <a:pt x="46" y="0"/>
                  </a:lnTo>
                  <a:lnTo>
                    <a:pt x="39" y="7"/>
                  </a:lnTo>
                  <a:lnTo>
                    <a:pt x="34" y="13"/>
                  </a:lnTo>
                  <a:lnTo>
                    <a:pt x="30" y="21"/>
                  </a:lnTo>
                  <a:lnTo>
                    <a:pt x="26" y="29"/>
                  </a:lnTo>
                  <a:lnTo>
                    <a:pt x="26" y="29"/>
                  </a:lnTo>
                  <a:lnTo>
                    <a:pt x="13" y="47"/>
                  </a:lnTo>
                  <a:lnTo>
                    <a:pt x="1" y="67"/>
                  </a:lnTo>
                  <a:lnTo>
                    <a:pt x="1" y="67"/>
                  </a:lnTo>
                  <a:lnTo>
                    <a:pt x="0" y="69"/>
                  </a:lnTo>
                  <a:lnTo>
                    <a:pt x="1" y="72"/>
                  </a:lnTo>
                  <a:lnTo>
                    <a:pt x="4" y="75"/>
                  </a:lnTo>
                  <a:lnTo>
                    <a:pt x="8" y="76"/>
                  </a:lnTo>
                  <a:lnTo>
                    <a:pt x="9" y="75"/>
                  </a:lnTo>
                  <a:lnTo>
                    <a:pt x="12" y="73"/>
                  </a:lnTo>
                  <a:lnTo>
                    <a:pt x="12" y="73"/>
                  </a:lnTo>
                  <a:lnTo>
                    <a:pt x="21" y="56"/>
                  </a:lnTo>
                  <a:lnTo>
                    <a:pt x="32" y="41"/>
                  </a:lnTo>
                  <a:lnTo>
                    <a:pt x="32" y="41"/>
                  </a:lnTo>
                  <a:lnTo>
                    <a:pt x="35" y="33"/>
                  </a:lnTo>
                  <a:lnTo>
                    <a:pt x="41" y="24"/>
                  </a:lnTo>
                  <a:lnTo>
                    <a:pt x="45" y="16"/>
                  </a:lnTo>
                  <a:lnTo>
                    <a:pt x="47" y="13"/>
                  </a:lnTo>
                  <a:lnTo>
                    <a:pt x="51" y="10"/>
                  </a:lnTo>
                  <a:lnTo>
                    <a:pt x="51" y="10"/>
                  </a:lnTo>
                  <a:lnTo>
                    <a:pt x="52" y="9"/>
                  </a:lnTo>
                  <a:lnTo>
                    <a:pt x="54" y="7"/>
                  </a:lnTo>
                  <a:lnTo>
                    <a:pt x="52" y="3"/>
                  </a:lnTo>
                  <a:lnTo>
                    <a:pt x="50" y="0"/>
                  </a:lnTo>
                  <a:lnTo>
                    <a:pt x="47" y="0"/>
                  </a:lnTo>
                  <a:lnTo>
                    <a:pt x="46" y="0"/>
                  </a:lnTo>
                  <a:lnTo>
                    <a:pt x="46"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6" name="Freeform 486"/>
            <p:cNvSpPr/>
            <p:nvPr/>
          </p:nvSpPr>
          <p:spPr bwMode="auto">
            <a:xfrm>
              <a:off x="3273426" y="1149350"/>
              <a:ext cx="12700" cy="23813"/>
            </a:xfrm>
            <a:custGeom>
              <a:avLst/>
              <a:gdLst/>
              <a:ahLst/>
              <a:cxnLst>
                <a:cxn ang="0">
                  <a:pos x="22" y="5"/>
                </a:cxn>
                <a:cxn ang="0">
                  <a:pos x="22" y="5"/>
                </a:cxn>
                <a:cxn ang="0">
                  <a:pos x="21" y="13"/>
                </a:cxn>
                <a:cxn ang="0">
                  <a:pos x="18" y="20"/>
                </a:cxn>
                <a:cxn ang="0">
                  <a:pos x="9" y="33"/>
                </a:cxn>
                <a:cxn ang="0">
                  <a:pos x="9" y="33"/>
                </a:cxn>
                <a:cxn ang="0">
                  <a:pos x="4" y="42"/>
                </a:cxn>
                <a:cxn ang="0">
                  <a:pos x="0" y="52"/>
                </a:cxn>
                <a:cxn ang="0">
                  <a:pos x="0" y="52"/>
                </a:cxn>
                <a:cxn ang="0">
                  <a:pos x="0" y="55"/>
                </a:cxn>
                <a:cxn ang="0">
                  <a:pos x="0" y="56"/>
                </a:cxn>
                <a:cxn ang="0">
                  <a:pos x="3" y="60"/>
                </a:cxn>
                <a:cxn ang="0">
                  <a:pos x="4" y="60"/>
                </a:cxn>
                <a:cxn ang="0">
                  <a:pos x="7" y="60"/>
                </a:cxn>
                <a:cxn ang="0">
                  <a:pos x="8" y="60"/>
                </a:cxn>
                <a:cxn ang="0">
                  <a:pos x="11" y="58"/>
                </a:cxn>
                <a:cxn ang="0">
                  <a:pos x="11" y="58"/>
                </a:cxn>
                <a:cxn ang="0">
                  <a:pos x="16" y="45"/>
                </a:cxn>
                <a:cxn ang="0">
                  <a:pos x="20" y="38"/>
                </a:cxn>
                <a:cxn ang="0">
                  <a:pos x="24" y="33"/>
                </a:cxn>
                <a:cxn ang="0">
                  <a:pos x="24" y="33"/>
                </a:cxn>
                <a:cxn ang="0">
                  <a:pos x="28" y="26"/>
                </a:cxn>
                <a:cxn ang="0">
                  <a:pos x="32" y="20"/>
                </a:cxn>
                <a:cxn ang="0">
                  <a:pos x="33" y="12"/>
                </a:cxn>
                <a:cxn ang="0">
                  <a:pos x="34" y="5"/>
                </a:cxn>
                <a:cxn ang="0">
                  <a:pos x="34" y="5"/>
                </a:cxn>
                <a:cxn ang="0">
                  <a:pos x="33" y="3"/>
                </a:cxn>
                <a:cxn ang="0">
                  <a:pos x="32" y="1"/>
                </a:cxn>
                <a:cxn ang="0">
                  <a:pos x="29" y="0"/>
                </a:cxn>
                <a:cxn ang="0">
                  <a:pos x="24" y="1"/>
                </a:cxn>
                <a:cxn ang="0">
                  <a:pos x="22" y="3"/>
                </a:cxn>
                <a:cxn ang="0">
                  <a:pos x="22" y="5"/>
                </a:cxn>
                <a:cxn ang="0">
                  <a:pos x="22" y="5"/>
                </a:cxn>
              </a:cxnLst>
              <a:rect l="0" t="0" r="r" b="b"/>
              <a:pathLst>
                <a:path w="34" h="60">
                  <a:moveTo>
                    <a:pt x="22" y="5"/>
                  </a:moveTo>
                  <a:lnTo>
                    <a:pt x="22" y="5"/>
                  </a:lnTo>
                  <a:lnTo>
                    <a:pt x="21" y="13"/>
                  </a:lnTo>
                  <a:lnTo>
                    <a:pt x="18" y="20"/>
                  </a:lnTo>
                  <a:lnTo>
                    <a:pt x="9" y="33"/>
                  </a:lnTo>
                  <a:lnTo>
                    <a:pt x="9" y="33"/>
                  </a:lnTo>
                  <a:lnTo>
                    <a:pt x="4" y="42"/>
                  </a:lnTo>
                  <a:lnTo>
                    <a:pt x="0" y="52"/>
                  </a:lnTo>
                  <a:lnTo>
                    <a:pt x="0" y="52"/>
                  </a:lnTo>
                  <a:lnTo>
                    <a:pt x="0" y="55"/>
                  </a:lnTo>
                  <a:lnTo>
                    <a:pt x="0" y="56"/>
                  </a:lnTo>
                  <a:lnTo>
                    <a:pt x="3" y="60"/>
                  </a:lnTo>
                  <a:lnTo>
                    <a:pt x="4" y="60"/>
                  </a:lnTo>
                  <a:lnTo>
                    <a:pt x="7" y="60"/>
                  </a:lnTo>
                  <a:lnTo>
                    <a:pt x="8" y="60"/>
                  </a:lnTo>
                  <a:lnTo>
                    <a:pt x="11" y="58"/>
                  </a:lnTo>
                  <a:lnTo>
                    <a:pt x="11" y="58"/>
                  </a:lnTo>
                  <a:lnTo>
                    <a:pt x="16" y="45"/>
                  </a:lnTo>
                  <a:lnTo>
                    <a:pt x="20" y="38"/>
                  </a:lnTo>
                  <a:lnTo>
                    <a:pt x="24" y="33"/>
                  </a:lnTo>
                  <a:lnTo>
                    <a:pt x="24" y="33"/>
                  </a:lnTo>
                  <a:lnTo>
                    <a:pt x="28" y="26"/>
                  </a:lnTo>
                  <a:lnTo>
                    <a:pt x="32" y="20"/>
                  </a:lnTo>
                  <a:lnTo>
                    <a:pt x="33" y="12"/>
                  </a:lnTo>
                  <a:lnTo>
                    <a:pt x="34" y="5"/>
                  </a:lnTo>
                  <a:lnTo>
                    <a:pt x="34" y="5"/>
                  </a:lnTo>
                  <a:lnTo>
                    <a:pt x="33" y="3"/>
                  </a:lnTo>
                  <a:lnTo>
                    <a:pt x="32" y="1"/>
                  </a:lnTo>
                  <a:lnTo>
                    <a:pt x="29" y="0"/>
                  </a:lnTo>
                  <a:lnTo>
                    <a:pt x="24" y="1"/>
                  </a:lnTo>
                  <a:lnTo>
                    <a:pt x="22" y="3"/>
                  </a:lnTo>
                  <a:lnTo>
                    <a:pt x="22" y="5"/>
                  </a:lnTo>
                  <a:lnTo>
                    <a:pt x="22" y="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7" name="Freeform 487"/>
            <p:cNvSpPr/>
            <p:nvPr/>
          </p:nvSpPr>
          <p:spPr bwMode="auto">
            <a:xfrm>
              <a:off x="3379788" y="1117600"/>
              <a:ext cx="12700" cy="15875"/>
            </a:xfrm>
            <a:custGeom>
              <a:avLst/>
              <a:gdLst/>
              <a:ahLst/>
              <a:cxnLst>
                <a:cxn ang="0">
                  <a:pos x="19" y="6"/>
                </a:cxn>
                <a:cxn ang="0">
                  <a:pos x="19" y="6"/>
                </a:cxn>
                <a:cxn ang="0">
                  <a:pos x="18" y="9"/>
                </a:cxn>
                <a:cxn ang="0">
                  <a:pos x="15" y="12"/>
                </a:cxn>
                <a:cxn ang="0">
                  <a:pos x="11" y="19"/>
                </a:cxn>
                <a:cxn ang="0">
                  <a:pos x="11" y="19"/>
                </a:cxn>
                <a:cxn ang="0">
                  <a:pos x="5" y="25"/>
                </a:cxn>
                <a:cxn ang="0">
                  <a:pos x="1" y="33"/>
                </a:cxn>
                <a:cxn ang="0">
                  <a:pos x="1" y="33"/>
                </a:cxn>
                <a:cxn ang="0">
                  <a:pos x="0" y="36"/>
                </a:cxn>
                <a:cxn ang="0">
                  <a:pos x="0" y="38"/>
                </a:cxn>
                <a:cxn ang="0">
                  <a:pos x="2" y="41"/>
                </a:cxn>
                <a:cxn ang="0">
                  <a:pos x="6" y="42"/>
                </a:cxn>
                <a:cxn ang="0">
                  <a:pos x="9" y="41"/>
                </a:cxn>
                <a:cxn ang="0">
                  <a:pos x="10" y="40"/>
                </a:cxn>
                <a:cxn ang="0">
                  <a:pos x="10" y="40"/>
                </a:cxn>
                <a:cxn ang="0">
                  <a:pos x="15" y="30"/>
                </a:cxn>
                <a:cxn ang="0">
                  <a:pos x="22" y="23"/>
                </a:cxn>
                <a:cxn ang="0">
                  <a:pos x="27" y="15"/>
                </a:cxn>
                <a:cxn ang="0">
                  <a:pos x="30" y="11"/>
                </a:cxn>
                <a:cxn ang="0">
                  <a:pos x="30" y="6"/>
                </a:cxn>
                <a:cxn ang="0">
                  <a:pos x="30" y="6"/>
                </a:cxn>
                <a:cxn ang="0">
                  <a:pos x="30" y="3"/>
                </a:cxn>
                <a:cxn ang="0">
                  <a:pos x="28" y="2"/>
                </a:cxn>
                <a:cxn ang="0">
                  <a:pos x="24" y="0"/>
                </a:cxn>
                <a:cxn ang="0">
                  <a:pos x="21" y="2"/>
                </a:cxn>
                <a:cxn ang="0">
                  <a:pos x="19" y="3"/>
                </a:cxn>
                <a:cxn ang="0">
                  <a:pos x="19" y="6"/>
                </a:cxn>
                <a:cxn ang="0">
                  <a:pos x="19" y="6"/>
                </a:cxn>
              </a:cxnLst>
              <a:rect l="0" t="0" r="r" b="b"/>
              <a:pathLst>
                <a:path w="30" h="42">
                  <a:moveTo>
                    <a:pt x="19" y="6"/>
                  </a:moveTo>
                  <a:lnTo>
                    <a:pt x="19" y="6"/>
                  </a:lnTo>
                  <a:lnTo>
                    <a:pt x="18" y="9"/>
                  </a:lnTo>
                  <a:lnTo>
                    <a:pt x="15" y="12"/>
                  </a:lnTo>
                  <a:lnTo>
                    <a:pt x="11" y="19"/>
                  </a:lnTo>
                  <a:lnTo>
                    <a:pt x="11" y="19"/>
                  </a:lnTo>
                  <a:lnTo>
                    <a:pt x="5" y="25"/>
                  </a:lnTo>
                  <a:lnTo>
                    <a:pt x="1" y="33"/>
                  </a:lnTo>
                  <a:lnTo>
                    <a:pt x="1" y="33"/>
                  </a:lnTo>
                  <a:lnTo>
                    <a:pt x="0" y="36"/>
                  </a:lnTo>
                  <a:lnTo>
                    <a:pt x="0" y="38"/>
                  </a:lnTo>
                  <a:lnTo>
                    <a:pt x="2" y="41"/>
                  </a:lnTo>
                  <a:lnTo>
                    <a:pt x="6" y="42"/>
                  </a:lnTo>
                  <a:lnTo>
                    <a:pt x="9" y="41"/>
                  </a:lnTo>
                  <a:lnTo>
                    <a:pt x="10" y="40"/>
                  </a:lnTo>
                  <a:lnTo>
                    <a:pt x="10" y="40"/>
                  </a:lnTo>
                  <a:lnTo>
                    <a:pt x="15" y="30"/>
                  </a:lnTo>
                  <a:lnTo>
                    <a:pt x="22" y="23"/>
                  </a:lnTo>
                  <a:lnTo>
                    <a:pt x="27" y="15"/>
                  </a:lnTo>
                  <a:lnTo>
                    <a:pt x="30" y="11"/>
                  </a:lnTo>
                  <a:lnTo>
                    <a:pt x="30" y="6"/>
                  </a:lnTo>
                  <a:lnTo>
                    <a:pt x="30" y="6"/>
                  </a:lnTo>
                  <a:lnTo>
                    <a:pt x="30" y="3"/>
                  </a:lnTo>
                  <a:lnTo>
                    <a:pt x="28" y="2"/>
                  </a:lnTo>
                  <a:lnTo>
                    <a:pt x="24" y="0"/>
                  </a:lnTo>
                  <a:lnTo>
                    <a:pt x="21" y="2"/>
                  </a:lnTo>
                  <a:lnTo>
                    <a:pt x="19" y="3"/>
                  </a:lnTo>
                  <a:lnTo>
                    <a:pt x="19" y="6"/>
                  </a:lnTo>
                  <a:lnTo>
                    <a:pt x="19"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8" name="Freeform 488"/>
            <p:cNvSpPr/>
            <p:nvPr/>
          </p:nvSpPr>
          <p:spPr bwMode="auto">
            <a:xfrm>
              <a:off x="3406776" y="1123950"/>
              <a:ext cx="14288" cy="19050"/>
            </a:xfrm>
            <a:custGeom>
              <a:avLst/>
              <a:gdLst/>
              <a:ahLst/>
              <a:cxnLst>
                <a:cxn ang="0">
                  <a:pos x="23" y="1"/>
                </a:cxn>
                <a:cxn ang="0">
                  <a:pos x="23" y="1"/>
                </a:cxn>
                <a:cxn ang="0">
                  <a:pos x="17" y="10"/>
                </a:cxn>
                <a:cxn ang="0">
                  <a:pos x="9" y="20"/>
                </a:cxn>
                <a:cxn ang="0">
                  <a:pos x="4" y="29"/>
                </a:cxn>
                <a:cxn ang="0">
                  <a:pos x="1" y="34"/>
                </a:cxn>
                <a:cxn ang="0">
                  <a:pos x="0" y="39"/>
                </a:cxn>
                <a:cxn ang="0">
                  <a:pos x="0" y="39"/>
                </a:cxn>
                <a:cxn ang="0">
                  <a:pos x="1" y="42"/>
                </a:cxn>
                <a:cxn ang="0">
                  <a:pos x="2" y="43"/>
                </a:cxn>
                <a:cxn ang="0">
                  <a:pos x="5" y="44"/>
                </a:cxn>
                <a:cxn ang="0">
                  <a:pos x="10" y="43"/>
                </a:cxn>
                <a:cxn ang="0">
                  <a:pos x="11" y="42"/>
                </a:cxn>
                <a:cxn ang="0">
                  <a:pos x="11" y="39"/>
                </a:cxn>
                <a:cxn ang="0">
                  <a:pos x="11" y="39"/>
                </a:cxn>
                <a:cxn ang="0">
                  <a:pos x="13" y="34"/>
                </a:cxn>
                <a:cxn ang="0">
                  <a:pos x="15" y="30"/>
                </a:cxn>
                <a:cxn ang="0">
                  <a:pos x="21" y="23"/>
                </a:cxn>
                <a:cxn ang="0">
                  <a:pos x="21" y="23"/>
                </a:cxn>
                <a:cxn ang="0">
                  <a:pos x="27" y="16"/>
                </a:cxn>
                <a:cxn ang="0">
                  <a:pos x="34" y="8"/>
                </a:cxn>
                <a:cxn ang="0">
                  <a:pos x="34" y="8"/>
                </a:cxn>
                <a:cxn ang="0">
                  <a:pos x="35" y="5"/>
                </a:cxn>
                <a:cxn ang="0">
                  <a:pos x="35" y="4"/>
                </a:cxn>
                <a:cxn ang="0">
                  <a:pos x="34" y="1"/>
                </a:cxn>
                <a:cxn ang="0">
                  <a:pos x="32" y="0"/>
                </a:cxn>
                <a:cxn ang="0">
                  <a:pos x="27" y="0"/>
                </a:cxn>
                <a:cxn ang="0">
                  <a:pos x="26" y="0"/>
                </a:cxn>
                <a:cxn ang="0">
                  <a:pos x="23" y="1"/>
                </a:cxn>
                <a:cxn ang="0">
                  <a:pos x="23" y="1"/>
                </a:cxn>
              </a:cxnLst>
              <a:rect l="0" t="0" r="r" b="b"/>
              <a:pathLst>
                <a:path w="35" h="44">
                  <a:moveTo>
                    <a:pt x="23" y="1"/>
                  </a:moveTo>
                  <a:lnTo>
                    <a:pt x="23" y="1"/>
                  </a:lnTo>
                  <a:lnTo>
                    <a:pt x="17" y="10"/>
                  </a:lnTo>
                  <a:lnTo>
                    <a:pt x="9" y="20"/>
                  </a:lnTo>
                  <a:lnTo>
                    <a:pt x="4" y="29"/>
                  </a:lnTo>
                  <a:lnTo>
                    <a:pt x="1" y="34"/>
                  </a:lnTo>
                  <a:lnTo>
                    <a:pt x="0" y="39"/>
                  </a:lnTo>
                  <a:lnTo>
                    <a:pt x="0" y="39"/>
                  </a:lnTo>
                  <a:lnTo>
                    <a:pt x="1" y="42"/>
                  </a:lnTo>
                  <a:lnTo>
                    <a:pt x="2" y="43"/>
                  </a:lnTo>
                  <a:lnTo>
                    <a:pt x="5" y="44"/>
                  </a:lnTo>
                  <a:lnTo>
                    <a:pt x="10" y="43"/>
                  </a:lnTo>
                  <a:lnTo>
                    <a:pt x="11" y="42"/>
                  </a:lnTo>
                  <a:lnTo>
                    <a:pt x="11" y="39"/>
                  </a:lnTo>
                  <a:lnTo>
                    <a:pt x="11" y="39"/>
                  </a:lnTo>
                  <a:lnTo>
                    <a:pt x="13" y="34"/>
                  </a:lnTo>
                  <a:lnTo>
                    <a:pt x="15" y="30"/>
                  </a:lnTo>
                  <a:lnTo>
                    <a:pt x="21" y="23"/>
                  </a:lnTo>
                  <a:lnTo>
                    <a:pt x="21" y="23"/>
                  </a:lnTo>
                  <a:lnTo>
                    <a:pt x="27" y="16"/>
                  </a:lnTo>
                  <a:lnTo>
                    <a:pt x="34" y="8"/>
                  </a:lnTo>
                  <a:lnTo>
                    <a:pt x="34" y="8"/>
                  </a:lnTo>
                  <a:lnTo>
                    <a:pt x="35" y="5"/>
                  </a:lnTo>
                  <a:lnTo>
                    <a:pt x="35" y="4"/>
                  </a:lnTo>
                  <a:lnTo>
                    <a:pt x="34" y="1"/>
                  </a:lnTo>
                  <a:lnTo>
                    <a:pt x="32" y="0"/>
                  </a:lnTo>
                  <a:lnTo>
                    <a:pt x="27" y="0"/>
                  </a:lnTo>
                  <a:lnTo>
                    <a:pt x="26" y="0"/>
                  </a:lnTo>
                  <a:lnTo>
                    <a:pt x="23" y="1"/>
                  </a:lnTo>
                  <a:lnTo>
                    <a:pt x="23"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19" name="Freeform 489"/>
            <p:cNvSpPr/>
            <p:nvPr/>
          </p:nvSpPr>
          <p:spPr bwMode="auto">
            <a:xfrm>
              <a:off x="3440113" y="1130300"/>
              <a:ext cx="14288" cy="23813"/>
            </a:xfrm>
            <a:custGeom>
              <a:avLst/>
              <a:gdLst/>
              <a:ahLst/>
              <a:cxnLst>
                <a:cxn ang="0">
                  <a:pos x="24" y="3"/>
                </a:cxn>
                <a:cxn ang="0">
                  <a:pos x="24" y="3"/>
                </a:cxn>
                <a:cxn ang="0">
                  <a:pos x="2" y="53"/>
                </a:cxn>
                <a:cxn ang="0">
                  <a:pos x="2" y="53"/>
                </a:cxn>
                <a:cxn ang="0">
                  <a:pos x="0" y="55"/>
                </a:cxn>
                <a:cxn ang="0">
                  <a:pos x="2" y="57"/>
                </a:cxn>
                <a:cxn ang="0">
                  <a:pos x="4" y="60"/>
                </a:cxn>
                <a:cxn ang="0">
                  <a:pos x="6" y="60"/>
                </a:cxn>
                <a:cxn ang="0">
                  <a:pos x="8" y="60"/>
                </a:cxn>
                <a:cxn ang="0">
                  <a:pos x="10" y="60"/>
                </a:cxn>
                <a:cxn ang="0">
                  <a:pos x="12" y="58"/>
                </a:cxn>
                <a:cxn ang="0">
                  <a:pos x="12" y="58"/>
                </a:cxn>
                <a:cxn ang="0">
                  <a:pos x="34" y="8"/>
                </a:cxn>
                <a:cxn ang="0">
                  <a:pos x="34" y="8"/>
                </a:cxn>
                <a:cxn ang="0">
                  <a:pos x="34" y="7"/>
                </a:cxn>
                <a:cxn ang="0">
                  <a:pos x="34" y="4"/>
                </a:cxn>
                <a:cxn ang="0">
                  <a:pos x="32" y="0"/>
                </a:cxn>
                <a:cxn ang="0">
                  <a:pos x="30" y="0"/>
                </a:cxn>
                <a:cxn ang="0">
                  <a:pos x="28" y="0"/>
                </a:cxn>
                <a:cxn ang="0">
                  <a:pos x="27" y="2"/>
                </a:cxn>
                <a:cxn ang="0">
                  <a:pos x="24" y="3"/>
                </a:cxn>
                <a:cxn ang="0">
                  <a:pos x="24" y="3"/>
                </a:cxn>
              </a:cxnLst>
              <a:rect l="0" t="0" r="r" b="b"/>
              <a:pathLst>
                <a:path w="34" h="60">
                  <a:moveTo>
                    <a:pt x="24" y="3"/>
                  </a:moveTo>
                  <a:lnTo>
                    <a:pt x="24" y="3"/>
                  </a:lnTo>
                  <a:lnTo>
                    <a:pt x="2" y="53"/>
                  </a:lnTo>
                  <a:lnTo>
                    <a:pt x="2" y="53"/>
                  </a:lnTo>
                  <a:lnTo>
                    <a:pt x="0" y="55"/>
                  </a:lnTo>
                  <a:lnTo>
                    <a:pt x="2" y="57"/>
                  </a:lnTo>
                  <a:lnTo>
                    <a:pt x="4" y="60"/>
                  </a:lnTo>
                  <a:lnTo>
                    <a:pt x="6" y="60"/>
                  </a:lnTo>
                  <a:lnTo>
                    <a:pt x="8" y="60"/>
                  </a:lnTo>
                  <a:lnTo>
                    <a:pt x="10" y="60"/>
                  </a:lnTo>
                  <a:lnTo>
                    <a:pt x="12" y="58"/>
                  </a:lnTo>
                  <a:lnTo>
                    <a:pt x="12" y="58"/>
                  </a:lnTo>
                  <a:lnTo>
                    <a:pt x="34" y="8"/>
                  </a:lnTo>
                  <a:lnTo>
                    <a:pt x="34" y="8"/>
                  </a:lnTo>
                  <a:lnTo>
                    <a:pt x="34" y="7"/>
                  </a:lnTo>
                  <a:lnTo>
                    <a:pt x="34" y="4"/>
                  </a:lnTo>
                  <a:lnTo>
                    <a:pt x="32" y="0"/>
                  </a:lnTo>
                  <a:lnTo>
                    <a:pt x="30" y="0"/>
                  </a:lnTo>
                  <a:lnTo>
                    <a:pt x="28" y="0"/>
                  </a:lnTo>
                  <a:lnTo>
                    <a:pt x="27" y="2"/>
                  </a:lnTo>
                  <a:lnTo>
                    <a:pt x="24" y="3"/>
                  </a:lnTo>
                  <a:lnTo>
                    <a:pt x="24"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0" name="Freeform 490"/>
            <p:cNvSpPr/>
            <p:nvPr/>
          </p:nvSpPr>
          <p:spPr bwMode="auto">
            <a:xfrm>
              <a:off x="3463926" y="1141413"/>
              <a:ext cx="15875" cy="26988"/>
            </a:xfrm>
            <a:custGeom>
              <a:avLst/>
              <a:gdLst/>
              <a:ahLst/>
              <a:cxnLst>
                <a:cxn ang="0">
                  <a:pos x="27" y="3"/>
                </a:cxn>
                <a:cxn ang="0">
                  <a:pos x="27" y="3"/>
                </a:cxn>
                <a:cxn ang="0">
                  <a:pos x="23" y="12"/>
                </a:cxn>
                <a:cxn ang="0">
                  <a:pos x="21" y="21"/>
                </a:cxn>
                <a:cxn ang="0">
                  <a:pos x="17" y="31"/>
                </a:cxn>
                <a:cxn ang="0">
                  <a:pos x="12" y="38"/>
                </a:cxn>
                <a:cxn ang="0">
                  <a:pos x="12" y="38"/>
                </a:cxn>
                <a:cxn ang="0">
                  <a:pos x="8" y="44"/>
                </a:cxn>
                <a:cxn ang="0">
                  <a:pos x="4" y="50"/>
                </a:cxn>
                <a:cxn ang="0">
                  <a:pos x="1" y="57"/>
                </a:cxn>
                <a:cxn ang="0">
                  <a:pos x="0" y="63"/>
                </a:cxn>
                <a:cxn ang="0">
                  <a:pos x="0" y="63"/>
                </a:cxn>
                <a:cxn ang="0">
                  <a:pos x="0" y="66"/>
                </a:cxn>
                <a:cxn ang="0">
                  <a:pos x="1" y="67"/>
                </a:cxn>
                <a:cxn ang="0">
                  <a:pos x="2" y="68"/>
                </a:cxn>
                <a:cxn ang="0">
                  <a:pos x="5" y="68"/>
                </a:cxn>
                <a:cxn ang="0">
                  <a:pos x="9" y="67"/>
                </a:cxn>
                <a:cxn ang="0">
                  <a:pos x="10" y="66"/>
                </a:cxn>
                <a:cxn ang="0">
                  <a:pos x="12" y="63"/>
                </a:cxn>
                <a:cxn ang="0">
                  <a:pos x="12" y="63"/>
                </a:cxn>
                <a:cxn ang="0">
                  <a:pos x="13" y="57"/>
                </a:cxn>
                <a:cxn ang="0">
                  <a:pos x="17" y="51"/>
                </a:cxn>
                <a:cxn ang="0">
                  <a:pos x="22" y="45"/>
                </a:cxn>
                <a:cxn ang="0">
                  <a:pos x="26" y="40"/>
                </a:cxn>
                <a:cxn ang="0">
                  <a:pos x="26" y="40"/>
                </a:cxn>
                <a:cxn ang="0">
                  <a:pos x="29" y="33"/>
                </a:cxn>
                <a:cxn ang="0">
                  <a:pos x="31" y="25"/>
                </a:cxn>
                <a:cxn ang="0">
                  <a:pos x="34" y="17"/>
                </a:cxn>
                <a:cxn ang="0">
                  <a:pos x="36" y="10"/>
                </a:cxn>
                <a:cxn ang="0">
                  <a:pos x="36" y="10"/>
                </a:cxn>
                <a:cxn ang="0">
                  <a:pos x="38" y="7"/>
                </a:cxn>
                <a:cxn ang="0">
                  <a:pos x="38" y="4"/>
                </a:cxn>
                <a:cxn ang="0">
                  <a:pos x="34" y="2"/>
                </a:cxn>
                <a:cxn ang="0">
                  <a:pos x="33" y="0"/>
                </a:cxn>
                <a:cxn ang="0">
                  <a:pos x="30" y="0"/>
                </a:cxn>
                <a:cxn ang="0">
                  <a:pos x="29" y="2"/>
                </a:cxn>
                <a:cxn ang="0">
                  <a:pos x="27" y="3"/>
                </a:cxn>
                <a:cxn ang="0">
                  <a:pos x="27" y="3"/>
                </a:cxn>
              </a:cxnLst>
              <a:rect l="0" t="0" r="r" b="b"/>
              <a:pathLst>
                <a:path w="38" h="68">
                  <a:moveTo>
                    <a:pt x="27" y="3"/>
                  </a:moveTo>
                  <a:lnTo>
                    <a:pt x="27" y="3"/>
                  </a:lnTo>
                  <a:lnTo>
                    <a:pt x="23" y="12"/>
                  </a:lnTo>
                  <a:lnTo>
                    <a:pt x="21" y="21"/>
                  </a:lnTo>
                  <a:lnTo>
                    <a:pt x="17" y="31"/>
                  </a:lnTo>
                  <a:lnTo>
                    <a:pt x="12" y="38"/>
                  </a:lnTo>
                  <a:lnTo>
                    <a:pt x="12" y="38"/>
                  </a:lnTo>
                  <a:lnTo>
                    <a:pt x="8" y="44"/>
                  </a:lnTo>
                  <a:lnTo>
                    <a:pt x="4" y="50"/>
                  </a:lnTo>
                  <a:lnTo>
                    <a:pt x="1" y="57"/>
                  </a:lnTo>
                  <a:lnTo>
                    <a:pt x="0" y="63"/>
                  </a:lnTo>
                  <a:lnTo>
                    <a:pt x="0" y="63"/>
                  </a:lnTo>
                  <a:lnTo>
                    <a:pt x="0" y="66"/>
                  </a:lnTo>
                  <a:lnTo>
                    <a:pt x="1" y="67"/>
                  </a:lnTo>
                  <a:lnTo>
                    <a:pt x="2" y="68"/>
                  </a:lnTo>
                  <a:lnTo>
                    <a:pt x="5" y="68"/>
                  </a:lnTo>
                  <a:lnTo>
                    <a:pt x="9" y="67"/>
                  </a:lnTo>
                  <a:lnTo>
                    <a:pt x="10" y="66"/>
                  </a:lnTo>
                  <a:lnTo>
                    <a:pt x="12" y="63"/>
                  </a:lnTo>
                  <a:lnTo>
                    <a:pt x="12" y="63"/>
                  </a:lnTo>
                  <a:lnTo>
                    <a:pt x="13" y="57"/>
                  </a:lnTo>
                  <a:lnTo>
                    <a:pt x="17" y="51"/>
                  </a:lnTo>
                  <a:lnTo>
                    <a:pt x="22" y="45"/>
                  </a:lnTo>
                  <a:lnTo>
                    <a:pt x="26" y="40"/>
                  </a:lnTo>
                  <a:lnTo>
                    <a:pt x="26" y="40"/>
                  </a:lnTo>
                  <a:lnTo>
                    <a:pt x="29" y="33"/>
                  </a:lnTo>
                  <a:lnTo>
                    <a:pt x="31" y="25"/>
                  </a:lnTo>
                  <a:lnTo>
                    <a:pt x="34" y="17"/>
                  </a:lnTo>
                  <a:lnTo>
                    <a:pt x="36" y="10"/>
                  </a:lnTo>
                  <a:lnTo>
                    <a:pt x="36" y="10"/>
                  </a:lnTo>
                  <a:lnTo>
                    <a:pt x="38" y="7"/>
                  </a:lnTo>
                  <a:lnTo>
                    <a:pt x="38" y="4"/>
                  </a:lnTo>
                  <a:lnTo>
                    <a:pt x="34" y="2"/>
                  </a:lnTo>
                  <a:lnTo>
                    <a:pt x="33" y="0"/>
                  </a:lnTo>
                  <a:lnTo>
                    <a:pt x="30" y="0"/>
                  </a:lnTo>
                  <a:lnTo>
                    <a:pt x="29" y="2"/>
                  </a:lnTo>
                  <a:lnTo>
                    <a:pt x="27" y="3"/>
                  </a:lnTo>
                  <a:lnTo>
                    <a:pt x="2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1" name="Freeform 491"/>
            <p:cNvSpPr/>
            <p:nvPr/>
          </p:nvSpPr>
          <p:spPr bwMode="auto">
            <a:xfrm>
              <a:off x="3489326" y="1144588"/>
              <a:ext cx="14288" cy="22225"/>
            </a:xfrm>
            <a:custGeom>
              <a:avLst/>
              <a:gdLst/>
              <a:ahLst/>
              <a:cxnLst>
                <a:cxn ang="0">
                  <a:pos x="23" y="3"/>
                </a:cxn>
                <a:cxn ang="0">
                  <a:pos x="23" y="3"/>
                </a:cxn>
                <a:cxn ang="0">
                  <a:pos x="17" y="15"/>
                </a:cxn>
                <a:cxn ang="0">
                  <a:pos x="9" y="26"/>
                </a:cxn>
                <a:cxn ang="0">
                  <a:pos x="4" y="38"/>
                </a:cxn>
                <a:cxn ang="0">
                  <a:pos x="1" y="45"/>
                </a:cxn>
                <a:cxn ang="0">
                  <a:pos x="0" y="51"/>
                </a:cxn>
                <a:cxn ang="0">
                  <a:pos x="0" y="51"/>
                </a:cxn>
                <a:cxn ang="0">
                  <a:pos x="1" y="54"/>
                </a:cxn>
                <a:cxn ang="0">
                  <a:pos x="3" y="57"/>
                </a:cxn>
                <a:cxn ang="0">
                  <a:pos x="6" y="58"/>
                </a:cxn>
                <a:cxn ang="0">
                  <a:pos x="10" y="57"/>
                </a:cxn>
                <a:cxn ang="0">
                  <a:pos x="12" y="54"/>
                </a:cxn>
                <a:cxn ang="0">
                  <a:pos x="12" y="51"/>
                </a:cxn>
                <a:cxn ang="0">
                  <a:pos x="12" y="51"/>
                </a:cxn>
                <a:cxn ang="0">
                  <a:pos x="13" y="46"/>
                </a:cxn>
                <a:cxn ang="0">
                  <a:pos x="14" y="41"/>
                </a:cxn>
                <a:cxn ang="0">
                  <a:pos x="21" y="29"/>
                </a:cxn>
                <a:cxn ang="0">
                  <a:pos x="27" y="19"/>
                </a:cxn>
                <a:cxn ang="0">
                  <a:pos x="34" y="9"/>
                </a:cxn>
                <a:cxn ang="0">
                  <a:pos x="34" y="9"/>
                </a:cxn>
                <a:cxn ang="0">
                  <a:pos x="35" y="7"/>
                </a:cxn>
                <a:cxn ang="0">
                  <a:pos x="34" y="4"/>
                </a:cxn>
                <a:cxn ang="0">
                  <a:pos x="31" y="2"/>
                </a:cxn>
                <a:cxn ang="0">
                  <a:pos x="27" y="0"/>
                </a:cxn>
                <a:cxn ang="0">
                  <a:pos x="26" y="2"/>
                </a:cxn>
                <a:cxn ang="0">
                  <a:pos x="23" y="3"/>
                </a:cxn>
                <a:cxn ang="0">
                  <a:pos x="23" y="3"/>
                </a:cxn>
              </a:cxnLst>
              <a:rect l="0" t="0" r="r" b="b"/>
              <a:pathLst>
                <a:path w="35" h="58">
                  <a:moveTo>
                    <a:pt x="23" y="3"/>
                  </a:moveTo>
                  <a:lnTo>
                    <a:pt x="23" y="3"/>
                  </a:lnTo>
                  <a:lnTo>
                    <a:pt x="17" y="15"/>
                  </a:lnTo>
                  <a:lnTo>
                    <a:pt x="9" y="26"/>
                  </a:lnTo>
                  <a:lnTo>
                    <a:pt x="4" y="38"/>
                  </a:lnTo>
                  <a:lnTo>
                    <a:pt x="1" y="45"/>
                  </a:lnTo>
                  <a:lnTo>
                    <a:pt x="0" y="51"/>
                  </a:lnTo>
                  <a:lnTo>
                    <a:pt x="0" y="51"/>
                  </a:lnTo>
                  <a:lnTo>
                    <a:pt x="1" y="54"/>
                  </a:lnTo>
                  <a:lnTo>
                    <a:pt x="3" y="57"/>
                  </a:lnTo>
                  <a:lnTo>
                    <a:pt x="6" y="58"/>
                  </a:lnTo>
                  <a:lnTo>
                    <a:pt x="10" y="57"/>
                  </a:lnTo>
                  <a:lnTo>
                    <a:pt x="12" y="54"/>
                  </a:lnTo>
                  <a:lnTo>
                    <a:pt x="12" y="51"/>
                  </a:lnTo>
                  <a:lnTo>
                    <a:pt x="12" y="51"/>
                  </a:lnTo>
                  <a:lnTo>
                    <a:pt x="13" y="46"/>
                  </a:lnTo>
                  <a:lnTo>
                    <a:pt x="14" y="41"/>
                  </a:lnTo>
                  <a:lnTo>
                    <a:pt x="21" y="29"/>
                  </a:lnTo>
                  <a:lnTo>
                    <a:pt x="27" y="19"/>
                  </a:lnTo>
                  <a:lnTo>
                    <a:pt x="34" y="9"/>
                  </a:lnTo>
                  <a:lnTo>
                    <a:pt x="34" y="9"/>
                  </a:lnTo>
                  <a:lnTo>
                    <a:pt x="35" y="7"/>
                  </a:lnTo>
                  <a:lnTo>
                    <a:pt x="34" y="4"/>
                  </a:lnTo>
                  <a:lnTo>
                    <a:pt x="31" y="2"/>
                  </a:lnTo>
                  <a:lnTo>
                    <a:pt x="27" y="0"/>
                  </a:lnTo>
                  <a:lnTo>
                    <a:pt x="26" y="2"/>
                  </a:lnTo>
                  <a:lnTo>
                    <a:pt x="23" y="3"/>
                  </a:lnTo>
                  <a:lnTo>
                    <a:pt x="2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2" name="Freeform 492"/>
            <p:cNvSpPr/>
            <p:nvPr/>
          </p:nvSpPr>
          <p:spPr bwMode="auto">
            <a:xfrm>
              <a:off x="3517901" y="1138238"/>
              <a:ext cx="9525" cy="12700"/>
            </a:xfrm>
            <a:custGeom>
              <a:avLst/>
              <a:gdLst/>
              <a:ahLst/>
              <a:cxnLst>
                <a:cxn ang="0">
                  <a:pos x="16" y="4"/>
                </a:cxn>
                <a:cxn ang="0">
                  <a:pos x="16" y="4"/>
                </a:cxn>
                <a:cxn ang="0">
                  <a:pos x="8" y="14"/>
                </a:cxn>
                <a:cxn ang="0">
                  <a:pos x="0" y="26"/>
                </a:cxn>
                <a:cxn ang="0">
                  <a:pos x="0" y="26"/>
                </a:cxn>
                <a:cxn ang="0">
                  <a:pos x="0" y="28"/>
                </a:cxn>
                <a:cxn ang="0">
                  <a:pos x="0" y="31"/>
                </a:cxn>
                <a:cxn ang="0">
                  <a:pos x="3" y="34"/>
                </a:cxn>
                <a:cxn ang="0">
                  <a:pos x="7" y="35"/>
                </a:cxn>
                <a:cxn ang="0">
                  <a:pos x="9" y="34"/>
                </a:cxn>
                <a:cxn ang="0">
                  <a:pos x="11" y="31"/>
                </a:cxn>
                <a:cxn ang="0">
                  <a:pos x="11" y="31"/>
                </a:cxn>
                <a:cxn ang="0">
                  <a:pos x="19" y="21"/>
                </a:cxn>
                <a:cxn ang="0">
                  <a:pos x="26" y="9"/>
                </a:cxn>
                <a:cxn ang="0">
                  <a:pos x="26" y="9"/>
                </a:cxn>
                <a:cxn ang="0">
                  <a:pos x="26" y="6"/>
                </a:cxn>
                <a:cxn ang="0">
                  <a:pos x="26" y="5"/>
                </a:cxn>
                <a:cxn ang="0">
                  <a:pos x="24" y="1"/>
                </a:cxn>
                <a:cxn ang="0">
                  <a:pos x="20" y="0"/>
                </a:cxn>
                <a:cxn ang="0">
                  <a:pos x="17" y="1"/>
                </a:cxn>
                <a:cxn ang="0">
                  <a:pos x="16" y="4"/>
                </a:cxn>
                <a:cxn ang="0">
                  <a:pos x="16" y="4"/>
                </a:cxn>
              </a:cxnLst>
              <a:rect l="0" t="0" r="r" b="b"/>
              <a:pathLst>
                <a:path w="26" h="35">
                  <a:moveTo>
                    <a:pt x="16" y="4"/>
                  </a:moveTo>
                  <a:lnTo>
                    <a:pt x="16" y="4"/>
                  </a:lnTo>
                  <a:lnTo>
                    <a:pt x="8" y="14"/>
                  </a:lnTo>
                  <a:lnTo>
                    <a:pt x="0" y="26"/>
                  </a:lnTo>
                  <a:lnTo>
                    <a:pt x="0" y="26"/>
                  </a:lnTo>
                  <a:lnTo>
                    <a:pt x="0" y="28"/>
                  </a:lnTo>
                  <a:lnTo>
                    <a:pt x="0" y="31"/>
                  </a:lnTo>
                  <a:lnTo>
                    <a:pt x="3" y="34"/>
                  </a:lnTo>
                  <a:lnTo>
                    <a:pt x="7" y="35"/>
                  </a:lnTo>
                  <a:lnTo>
                    <a:pt x="9" y="34"/>
                  </a:lnTo>
                  <a:lnTo>
                    <a:pt x="11" y="31"/>
                  </a:lnTo>
                  <a:lnTo>
                    <a:pt x="11" y="31"/>
                  </a:lnTo>
                  <a:lnTo>
                    <a:pt x="19" y="21"/>
                  </a:lnTo>
                  <a:lnTo>
                    <a:pt x="26" y="9"/>
                  </a:lnTo>
                  <a:lnTo>
                    <a:pt x="26" y="9"/>
                  </a:lnTo>
                  <a:lnTo>
                    <a:pt x="26" y="6"/>
                  </a:lnTo>
                  <a:lnTo>
                    <a:pt x="26" y="5"/>
                  </a:lnTo>
                  <a:lnTo>
                    <a:pt x="24" y="1"/>
                  </a:lnTo>
                  <a:lnTo>
                    <a:pt x="20" y="0"/>
                  </a:lnTo>
                  <a:lnTo>
                    <a:pt x="17" y="1"/>
                  </a:lnTo>
                  <a:lnTo>
                    <a:pt x="16" y="4"/>
                  </a:lnTo>
                  <a:lnTo>
                    <a:pt x="16" y="4"/>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3" name="Freeform 493"/>
            <p:cNvSpPr/>
            <p:nvPr/>
          </p:nvSpPr>
          <p:spPr bwMode="auto">
            <a:xfrm>
              <a:off x="3608388" y="1120775"/>
              <a:ext cx="14288" cy="17463"/>
            </a:xfrm>
            <a:custGeom>
              <a:avLst/>
              <a:gdLst/>
              <a:ahLst/>
              <a:cxnLst>
                <a:cxn ang="0">
                  <a:pos x="25" y="2"/>
                </a:cxn>
                <a:cxn ang="0">
                  <a:pos x="25" y="2"/>
                </a:cxn>
                <a:cxn ang="0">
                  <a:pos x="18" y="9"/>
                </a:cxn>
                <a:cxn ang="0">
                  <a:pos x="13" y="17"/>
                </a:cxn>
                <a:cxn ang="0">
                  <a:pos x="8" y="25"/>
                </a:cxn>
                <a:cxn ang="0">
                  <a:pos x="2" y="32"/>
                </a:cxn>
                <a:cxn ang="0">
                  <a:pos x="2" y="32"/>
                </a:cxn>
                <a:cxn ang="0">
                  <a:pos x="1" y="35"/>
                </a:cxn>
                <a:cxn ang="0">
                  <a:pos x="0" y="36"/>
                </a:cxn>
                <a:cxn ang="0">
                  <a:pos x="2" y="40"/>
                </a:cxn>
                <a:cxn ang="0">
                  <a:pos x="6" y="42"/>
                </a:cxn>
                <a:cxn ang="0">
                  <a:pos x="8" y="42"/>
                </a:cxn>
                <a:cxn ang="0">
                  <a:pos x="10" y="40"/>
                </a:cxn>
                <a:cxn ang="0">
                  <a:pos x="10" y="40"/>
                </a:cxn>
                <a:cxn ang="0">
                  <a:pos x="16" y="34"/>
                </a:cxn>
                <a:cxn ang="0">
                  <a:pos x="22" y="26"/>
                </a:cxn>
                <a:cxn ang="0">
                  <a:pos x="27" y="17"/>
                </a:cxn>
                <a:cxn ang="0">
                  <a:pos x="33" y="10"/>
                </a:cxn>
                <a:cxn ang="0">
                  <a:pos x="33" y="10"/>
                </a:cxn>
                <a:cxn ang="0">
                  <a:pos x="34" y="8"/>
                </a:cxn>
                <a:cxn ang="0">
                  <a:pos x="35" y="6"/>
                </a:cxn>
                <a:cxn ang="0">
                  <a:pos x="33" y="2"/>
                </a:cxn>
                <a:cxn ang="0">
                  <a:pos x="29" y="0"/>
                </a:cxn>
                <a:cxn ang="0">
                  <a:pos x="27" y="1"/>
                </a:cxn>
                <a:cxn ang="0">
                  <a:pos x="25" y="2"/>
                </a:cxn>
                <a:cxn ang="0">
                  <a:pos x="25" y="2"/>
                </a:cxn>
              </a:cxnLst>
              <a:rect l="0" t="0" r="r" b="b"/>
              <a:pathLst>
                <a:path w="35" h="42">
                  <a:moveTo>
                    <a:pt x="25" y="2"/>
                  </a:moveTo>
                  <a:lnTo>
                    <a:pt x="25" y="2"/>
                  </a:lnTo>
                  <a:lnTo>
                    <a:pt x="18" y="9"/>
                  </a:lnTo>
                  <a:lnTo>
                    <a:pt x="13" y="17"/>
                  </a:lnTo>
                  <a:lnTo>
                    <a:pt x="8" y="25"/>
                  </a:lnTo>
                  <a:lnTo>
                    <a:pt x="2" y="32"/>
                  </a:lnTo>
                  <a:lnTo>
                    <a:pt x="2" y="32"/>
                  </a:lnTo>
                  <a:lnTo>
                    <a:pt x="1" y="35"/>
                  </a:lnTo>
                  <a:lnTo>
                    <a:pt x="0" y="36"/>
                  </a:lnTo>
                  <a:lnTo>
                    <a:pt x="2" y="40"/>
                  </a:lnTo>
                  <a:lnTo>
                    <a:pt x="6" y="42"/>
                  </a:lnTo>
                  <a:lnTo>
                    <a:pt x="8" y="42"/>
                  </a:lnTo>
                  <a:lnTo>
                    <a:pt x="10" y="40"/>
                  </a:lnTo>
                  <a:lnTo>
                    <a:pt x="10" y="40"/>
                  </a:lnTo>
                  <a:lnTo>
                    <a:pt x="16" y="34"/>
                  </a:lnTo>
                  <a:lnTo>
                    <a:pt x="22" y="26"/>
                  </a:lnTo>
                  <a:lnTo>
                    <a:pt x="27" y="17"/>
                  </a:lnTo>
                  <a:lnTo>
                    <a:pt x="33" y="10"/>
                  </a:lnTo>
                  <a:lnTo>
                    <a:pt x="33" y="10"/>
                  </a:lnTo>
                  <a:lnTo>
                    <a:pt x="34" y="8"/>
                  </a:lnTo>
                  <a:lnTo>
                    <a:pt x="35" y="6"/>
                  </a:lnTo>
                  <a:lnTo>
                    <a:pt x="33" y="2"/>
                  </a:lnTo>
                  <a:lnTo>
                    <a:pt x="29" y="0"/>
                  </a:lnTo>
                  <a:lnTo>
                    <a:pt x="27" y="1"/>
                  </a:lnTo>
                  <a:lnTo>
                    <a:pt x="25" y="2"/>
                  </a:lnTo>
                  <a:lnTo>
                    <a:pt x="2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4" name="Freeform 494"/>
            <p:cNvSpPr/>
            <p:nvPr/>
          </p:nvSpPr>
          <p:spPr bwMode="auto">
            <a:xfrm>
              <a:off x="3640138" y="1130300"/>
              <a:ext cx="9525" cy="17463"/>
            </a:xfrm>
            <a:custGeom>
              <a:avLst/>
              <a:gdLst/>
              <a:ahLst/>
              <a:cxnLst>
                <a:cxn ang="0">
                  <a:pos x="10" y="6"/>
                </a:cxn>
                <a:cxn ang="0">
                  <a:pos x="10" y="6"/>
                </a:cxn>
                <a:cxn ang="0">
                  <a:pos x="9" y="13"/>
                </a:cxn>
                <a:cxn ang="0">
                  <a:pos x="7" y="20"/>
                </a:cxn>
                <a:cxn ang="0">
                  <a:pos x="0" y="33"/>
                </a:cxn>
                <a:cxn ang="0">
                  <a:pos x="0" y="33"/>
                </a:cxn>
                <a:cxn ang="0">
                  <a:pos x="0" y="36"/>
                </a:cxn>
                <a:cxn ang="0">
                  <a:pos x="0" y="38"/>
                </a:cxn>
                <a:cxn ang="0">
                  <a:pos x="3" y="41"/>
                </a:cxn>
                <a:cxn ang="0">
                  <a:pos x="7" y="42"/>
                </a:cxn>
                <a:cxn ang="0">
                  <a:pos x="8" y="41"/>
                </a:cxn>
                <a:cxn ang="0">
                  <a:pos x="10" y="40"/>
                </a:cxn>
                <a:cxn ang="0">
                  <a:pos x="10" y="40"/>
                </a:cxn>
                <a:cxn ang="0">
                  <a:pos x="18" y="23"/>
                </a:cxn>
                <a:cxn ang="0">
                  <a:pos x="21" y="15"/>
                </a:cxn>
                <a:cxn ang="0">
                  <a:pos x="22" y="6"/>
                </a:cxn>
                <a:cxn ang="0">
                  <a:pos x="22" y="6"/>
                </a:cxn>
                <a:cxn ang="0">
                  <a:pos x="22" y="3"/>
                </a:cxn>
                <a:cxn ang="0">
                  <a:pos x="21" y="2"/>
                </a:cxn>
                <a:cxn ang="0">
                  <a:pos x="17" y="0"/>
                </a:cxn>
                <a:cxn ang="0">
                  <a:pos x="13" y="2"/>
                </a:cxn>
                <a:cxn ang="0">
                  <a:pos x="12" y="3"/>
                </a:cxn>
                <a:cxn ang="0">
                  <a:pos x="10" y="6"/>
                </a:cxn>
                <a:cxn ang="0">
                  <a:pos x="10" y="6"/>
                </a:cxn>
              </a:cxnLst>
              <a:rect l="0" t="0" r="r" b="b"/>
              <a:pathLst>
                <a:path w="22" h="42">
                  <a:moveTo>
                    <a:pt x="10" y="6"/>
                  </a:moveTo>
                  <a:lnTo>
                    <a:pt x="10" y="6"/>
                  </a:lnTo>
                  <a:lnTo>
                    <a:pt x="9" y="13"/>
                  </a:lnTo>
                  <a:lnTo>
                    <a:pt x="7" y="20"/>
                  </a:lnTo>
                  <a:lnTo>
                    <a:pt x="0" y="33"/>
                  </a:lnTo>
                  <a:lnTo>
                    <a:pt x="0" y="33"/>
                  </a:lnTo>
                  <a:lnTo>
                    <a:pt x="0" y="36"/>
                  </a:lnTo>
                  <a:lnTo>
                    <a:pt x="0" y="38"/>
                  </a:lnTo>
                  <a:lnTo>
                    <a:pt x="3" y="41"/>
                  </a:lnTo>
                  <a:lnTo>
                    <a:pt x="7" y="42"/>
                  </a:lnTo>
                  <a:lnTo>
                    <a:pt x="8" y="41"/>
                  </a:lnTo>
                  <a:lnTo>
                    <a:pt x="10" y="40"/>
                  </a:lnTo>
                  <a:lnTo>
                    <a:pt x="10" y="40"/>
                  </a:lnTo>
                  <a:lnTo>
                    <a:pt x="18" y="23"/>
                  </a:lnTo>
                  <a:lnTo>
                    <a:pt x="21" y="15"/>
                  </a:lnTo>
                  <a:lnTo>
                    <a:pt x="22" y="6"/>
                  </a:lnTo>
                  <a:lnTo>
                    <a:pt x="22" y="6"/>
                  </a:lnTo>
                  <a:lnTo>
                    <a:pt x="22" y="3"/>
                  </a:lnTo>
                  <a:lnTo>
                    <a:pt x="21" y="2"/>
                  </a:lnTo>
                  <a:lnTo>
                    <a:pt x="17" y="0"/>
                  </a:lnTo>
                  <a:lnTo>
                    <a:pt x="13" y="2"/>
                  </a:lnTo>
                  <a:lnTo>
                    <a:pt x="12" y="3"/>
                  </a:lnTo>
                  <a:lnTo>
                    <a:pt x="10" y="6"/>
                  </a:lnTo>
                  <a:lnTo>
                    <a:pt x="10" y="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5" name="Freeform 495"/>
            <p:cNvSpPr/>
            <p:nvPr/>
          </p:nvSpPr>
          <p:spPr bwMode="auto">
            <a:xfrm>
              <a:off x="3662363" y="1141413"/>
              <a:ext cx="14288" cy="23813"/>
            </a:xfrm>
            <a:custGeom>
              <a:avLst/>
              <a:gdLst/>
              <a:ahLst/>
              <a:cxnLst>
                <a:cxn ang="0">
                  <a:pos x="24" y="7"/>
                </a:cxn>
                <a:cxn ang="0">
                  <a:pos x="24" y="7"/>
                </a:cxn>
                <a:cxn ang="0">
                  <a:pos x="22" y="14"/>
                </a:cxn>
                <a:cxn ang="0">
                  <a:pos x="19" y="19"/>
                </a:cxn>
                <a:cxn ang="0">
                  <a:pos x="12" y="31"/>
                </a:cxn>
                <a:cxn ang="0">
                  <a:pos x="12" y="31"/>
                </a:cxn>
                <a:cxn ang="0">
                  <a:pos x="5" y="42"/>
                </a:cxn>
                <a:cxn ang="0">
                  <a:pos x="0" y="54"/>
                </a:cxn>
                <a:cxn ang="0">
                  <a:pos x="0" y="54"/>
                </a:cxn>
                <a:cxn ang="0">
                  <a:pos x="0" y="57"/>
                </a:cxn>
                <a:cxn ang="0">
                  <a:pos x="2" y="59"/>
                </a:cxn>
                <a:cxn ang="0">
                  <a:pos x="5" y="62"/>
                </a:cxn>
                <a:cxn ang="0">
                  <a:pos x="9" y="61"/>
                </a:cxn>
                <a:cxn ang="0">
                  <a:pos x="11" y="59"/>
                </a:cxn>
                <a:cxn ang="0">
                  <a:pos x="12" y="58"/>
                </a:cxn>
                <a:cxn ang="0">
                  <a:pos x="12" y="58"/>
                </a:cxn>
                <a:cxn ang="0">
                  <a:pos x="13" y="50"/>
                </a:cxn>
                <a:cxn ang="0">
                  <a:pos x="17" y="45"/>
                </a:cxn>
                <a:cxn ang="0">
                  <a:pos x="24" y="32"/>
                </a:cxn>
                <a:cxn ang="0">
                  <a:pos x="32" y="20"/>
                </a:cxn>
                <a:cxn ang="0">
                  <a:pos x="33" y="14"/>
                </a:cxn>
                <a:cxn ang="0">
                  <a:pos x="34" y="7"/>
                </a:cxn>
                <a:cxn ang="0">
                  <a:pos x="34" y="7"/>
                </a:cxn>
                <a:cxn ang="0">
                  <a:pos x="34" y="4"/>
                </a:cxn>
                <a:cxn ang="0">
                  <a:pos x="33" y="2"/>
                </a:cxn>
                <a:cxn ang="0">
                  <a:pos x="29" y="0"/>
                </a:cxn>
                <a:cxn ang="0">
                  <a:pos x="25" y="2"/>
                </a:cxn>
                <a:cxn ang="0">
                  <a:pos x="24" y="4"/>
                </a:cxn>
                <a:cxn ang="0">
                  <a:pos x="24" y="7"/>
                </a:cxn>
                <a:cxn ang="0">
                  <a:pos x="24" y="7"/>
                </a:cxn>
              </a:cxnLst>
              <a:rect l="0" t="0" r="r" b="b"/>
              <a:pathLst>
                <a:path w="34" h="62">
                  <a:moveTo>
                    <a:pt x="24" y="7"/>
                  </a:moveTo>
                  <a:lnTo>
                    <a:pt x="24" y="7"/>
                  </a:lnTo>
                  <a:lnTo>
                    <a:pt x="22" y="14"/>
                  </a:lnTo>
                  <a:lnTo>
                    <a:pt x="19" y="19"/>
                  </a:lnTo>
                  <a:lnTo>
                    <a:pt x="12" y="31"/>
                  </a:lnTo>
                  <a:lnTo>
                    <a:pt x="12" y="31"/>
                  </a:lnTo>
                  <a:lnTo>
                    <a:pt x="5" y="42"/>
                  </a:lnTo>
                  <a:lnTo>
                    <a:pt x="0" y="54"/>
                  </a:lnTo>
                  <a:lnTo>
                    <a:pt x="0" y="54"/>
                  </a:lnTo>
                  <a:lnTo>
                    <a:pt x="0" y="57"/>
                  </a:lnTo>
                  <a:lnTo>
                    <a:pt x="2" y="59"/>
                  </a:lnTo>
                  <a:lnTo>
                    <a:pt x="5" y="62"/>
                  </a:lnTo>
                  <a:lnTo>
                    <a:pt x="9" y="61"/>
                  </a:lnTo>
                  <a:lnTo>
                    <a:pt x="11" y="59"/>
                  </a:lnTo>
                  <a:lnTo>
                    <a:pt x="12" y="58"/>
                  </a:lnTo>
                  <a:lnTo>
                    <a:pt x="12" y="58"/>
                  </a:lnTo>
                  <a:lnTo>
                    <a:pt x="13" y="50"/>
                  </a:lnTo>
                  <a:lnTo>
                    <a:pt x="17" y="45"/>
                  </a:lnTo>
                  <a:lnTo>
                    <a:pt x="24" y="32"/>
                  </a:lnTo>
                  <a:lnTo>
                    <a:pt x="32" y="20"/>
                  </a:lnTo>
                  <a:lnTo>
                    <a:pt x="33" y="14"/>
                  </a:lnTo>
                  <a:lnTo>
                    <a:pt x="34" y="7"/>
                  </a:lnTo>
                  <a:lnTo>
                    <a:pt x="34" y="7"/>
                  </a:lnTo>
                  <a:lnTo>
                    <a:pt x="34" y="4"/>
                  </a:lnTo>
                  <a:lnTo>
                    <a:pt x="33" y="2"/>
                  </a:lnTo>
                  <a:lnTo>
                    <a:pt x="29" y="0"/>
                  </a:lnTo>
                  <a:lnTo>
                    <a:pt x="25" y="2"/>
                  </a:lnTo>
                  <a:lnTo>
                    <a:pt x="24" y="4"/>
                  </a:lnTo>
                  <a:lnTo>
                    <a:pt x="24" y="7"/>
                  </a:lnTo>
                  <a:lnTo>
                    <a:pt x="24"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6" name="Freeform 496"/>
            <p:cNvSpPr/>
            <p:nvPr/>
          </p:nvSpPr>
          <p:spPr bwMode="auto">
            <a:xfrm>
              <a:off x="3681413" y="1150938"/>
              <a:ext cx="15875" cy="25400"/>
            </a:xfrm>
            <a:custGeom>
              <a:avLst/>
              <a:gdLst/>
              <a:ahLst/>
              <a:cxnLst>
                <a:cxn ang="0">
                  <a:pos x="29" y="1"/>
                </a:cxn>
                <a:cxn ang="0">
                  <a:pos x="29" y="1"/>
                </a:cxn>
                <a:cxn ang="0">
                  <a:pos x="22" y="6"/>
                </a:cxn>
                <a:cxn ang="0">
                  <a:pos x="18" y="12"/>
                </a:cxn>
                <a:cxn ang="0">
                  <a:pos x="12" y="25"/>
                </a:cxn>
                <a:cxn ang="0">
                  <a:pos x="6" y="38"/>
                </a:cxn>
                <a:cxn ang="0">
                  <a:pos x="1" y="52"/>
                </a:cxn>
                <a:cxn ang="0">
                  <a:pos x="1" y="52"/>
                </a:cxn>
                <a:cxn ang="0">
                  <a:pos x="0" y="54"/>
                </a:cxn>
                <a:cxn ang="0">
                  <a:pos x="0" y="56"/>
                </a:cxn>
                <a:cxn ang="0">
                  <a:pos x="3" y="60"/>
                </a:cxn>
                <a:cxn ang="0">
                  <a:pos x="5" y="60"/>
                </a:cxn>
                <a:cxn ang="0">
                  <a:pos x="8" y="60"/>
                </a:cxn>
                <a:cxn ang="0">
                  <a:pos x="9" y="59"/>
                </a:cxn>
                <a:cxn ang="0">
                  <a:pos x="10" y="57"/>
                </a:cxn>
                <a:cxn ang="0">
                  <a:pos x="10" y="57"/>
                </a:cxn>
                <a:cxn ang="0">
                  <a:pos x="16" y="44"/>
                </a:cxn>
                <a:cxn ang="0">
                  <a:pos x="21" y="31"/>
                </a:cxn>
                <a:cxn ang="0">
                  <a:pos x="27" y="20"/>
                </a:cxn>
                <a:cxn ang="0">
                  <a:pos x="31" y="14"/>
                </a:cxn>
                <a:cxn ang="0">
                  <a:pos x="37" y="9"/>
                </a:cxn>
                <a:cxn ang="0">
                  <a:pos x="37" y="9"/>
                </a:cxn>
                <a:cxn ang="0">
                  <a:pos x="38" y="8"/>
                </a:cxn>
                <a:cxn ang="0">
                  <a:pos x="38" y="5"/>
                </a:cxn>
                <a:cxn ang="0">
                  <a:pos x="38" y="4"/>
                </a:cxn>
                <a:cxn ang="0">
                  <a:pos x="37" y="1"/>
                </a:cxn>
                <a:cxn ang="0">
                  <a:pos x="33" y="0"/>
                </a:cxn>
                <a:cxn ang="0">
                  <a:pos x="30" y="0"/>
                </a:cxn>
                <a:cxn ang="0">
                  <a:pos x="29" y="1"/>
                </a:cxn>
                <a:cxn ang="0">
                  <a:pos x="29" y="1"/>
                </a:cxn>
              </a:cxnLst>
              <a:rect l="0" t="0" r="r" b="b"/>
              <a:pathLst>
                <a:path w="38" h="60">
                  <a:moveTo>
                    <a:pt x="29" y="1"/>
                  </a:moveTo>
                  <a:lnTo>
                    <a:pt x="29" y="1"/>
                  </a:lnTo>
                  <a:lnTo>
                    <a:pt x="22" y="6"/>
                  </a:lnTo>
                  <a:lnTo>
                    <a:pt x="18" y="12"/>
                  </a:lnTo>
                  <a:lnTo>
                    <a:pt x="12" y="25"/>
                  </a:lnTo>
                  <a:lnTo>
                    <a:pt x="6" y="38"/>
                  </a:lnTo>
                  <a:lnTo>
                    <a:pt x="1" y="52"/>
                  </a:lnTo>
                  <a:lnTo>
                    <a:pt x="1" y="52"/>
                  </a:lnTo>
                  <a:lnTo>
                    <a:pt x="0" y="54"/>
                  </a:lnTo>
                  <a:lnTo>
                    <a:pt x="0" y="56"/>
                  </a:lnTo>
                  <a:lnTo>
                    <a:pt x="3" y="60"/>
                  </a:lnTo>
                  <a:lnTo>
                    <a:pt x="5" y="60"/>
                  </a:lnTo>
                  <a:lnTo>
                    <a:pt x="8" y="60"/>
                  </a:lnTo>
                  <a:lnTo>
                    <a:pt x="9" y="59"/>
                  </a:lnTo>
                  <a:lnTo>
                    <a:pt x="10" y="57"/>
                  </a:lnTo>
                  <a:lnTo>
                    <a:pt x="10" y="57"/>
                  </a:lnTo>
                  <a:lnTo>
                    <a:pt x="16" y="44"/>
                  </a:lnTo>
                  <a:lnTo>
                    <a:pt x="21" y="31"/>
                  </a:lnTo>
                  <a:lnTo>
                    <a:pt x="27" y="20"/>
                  </a:lnTo>
                  <a:lnTo>
                    <a:pt x="31" y="14"/>
                  </a:lnTo>
                  <a:lnTo>
                    <a:pt x="37" y="9"/>
                  </a:lnTo>
                  <a:lnTo>
                    <a:pt x="37" y="9"/>
                  </a:lnTo>
                  <a:lnTo>
                    <a:pt x="38" y="8"/>
                  </a:lnTo>
                  <a:lnTo>
                    <a:pt x="38" y="5"/>
                  </a:lnTo>
                  <a:lnTo>
                    <a:pt x="38" y="4"/>
                  </a:lnTo>
                  <a:lnTo>
                    <a:pt x="37" y="1"/>
                  </a:lnTo>
                  <a:lnTo>
                    <a:pt x="33" y="0"/>
                  </a:lnTo>
                  <a:lnTo>
                    <a:pt x="30" y="0"/>
                  </a:lnTo>
                  <a:lnTo>
                    <a:pt x="29" y="1"/>
                  </a:lnTo>
                  <a:lnTo>
                    <a:pt x="2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7" name="Freeform 497"/>
            <p:cNvSpPr/>
            <p:nvPr/>
          </p:nvSpPr>
          <p:spPr bwMode="auto">
            <a:xfrm>
              <a:off x="3708401" y="1157288"/>
              <a:ext cx="9525" cy="19050"/>
            </a:xfrm>
            <a:custGeom>
              <a:avLst/>
              <a:gdLst/>
              <a:ahLst/>
              <a:cxnLst>
                <a:cxn ang="0">
                  <a:pos x="16" y="7"/>
                </a:cxn>
                <a:cxn ang="0">
                  <a:pos x="16" y="7"/>
                </a:cxn>
                <a:cxn ang="0">
                  <a:pos x="14" y="11"/>
                </a:cxn>
                <a:cxn ang="0">
                  <a:pos x="12" y="15"/>
                </a:cxn>
                <a:cxn ang="0">
                  <a:pos x="7" y="23"/>
                </a:cxn>
                <a:cxn ang="0">
                  <a:pos x="7" y="23"/>
                </a:cxn>
                <a:cxn ang="0">
                  <a:pos x="3" y="32"/>
                </a:cxn>
                <a:cxn ang="0">
                  <a:pos x="1" y="36"/>
                </a:cxn>
                <a:cxn ang="0">
                  <a:pos x="0" y="41"/>
                </a:cxn>
                <a:cxn ang="0">
                  <a:pos x="0" y="41"/>
                </a:cxn>
                <a:cxn ang="0">
                  <a:pos x="1" y="43"/>
                </a:cxn>
                <a:cxn ang="0">
                  <a:pos x="3" y="45"/>
                </a:cxn>
                <a:cxn ang="0">
                  <a:pos x="7" y="46"/>
                </a:cxn>
                <a:cxn ang="0">
                  <a:pos x="10" y="45"/>
                </a:cxn>
                <a:cxn ang="0">
                  <a:pos x="12" y="43"/>
                </a:cxn>
                <a:cxn ang="0">
                  <a:pos x="12" y="41"/>
                </a:cxn>
                <a:cxn ang="0">
                  <a:pos x="12" y="41"/>
                </a:cxn>
                <a:cxn ang="0">
                  <a:pos x="13" y="36"/>
                </a:cxn>
                <a:cxn ang="0">
                  <a:pos x="16" y="30"/>
                </a:cxn>
                <a:cxn ang="0">
                  <a:pos x="21" y="23"/>
                </a:cxn>
                <a:cxn ang="0">
                  <a:pos x="21" y="23"/>
                </a:cxn>
                <a:cxn ang="0">
                  <a:pos x="24" y="19"/>
                </a:cxn>
                <a:cxn ang="0">
                  <a:pos x="26" y="15"/>
                </a:cxn>
                <a:cxn ang="0">
                  <a:pos x="28" y="7"/>
                </a:cxn>
                <a:cxn ang="0">
                  <a:pos x="28" y="7"/>
                </a:cxn>
                <a:cxn ang="0">
                  <a:pos x="26" y="4"/>
                </a:cxn>
                <a:cxn ang="0">
                  <a:pos x="26" y="2"/>
                </a:cxn>
                <a:cxn ang="0">
                  <a:pos x="22" y="0"/>
                </a:cxn>
                <a:cxn ang="0">
                  <a:pos x="18" y="2"/>
                </a:cxn>
                <a:cxn ang="0">
                  <a:pos x="17" y="4"/>
                </a:cxn>
                <a:cxn ang="0">
                  <a:pos x="16" y="7"/>
                </a:cxn>
                <a:cxn ang="0">
                  <a:pos x="16" y="7"/>
                </a:cxn>
              </a:cxnLst>
              <a:rect l="0" t="0" r="r" b="b"/>
              <a:pathLst>
                <a:path w="28" h="46">
                  <a:moveTo>
                    <a:pt x="16" y="7"/>
                  </a:moveTo>
                  <a:lnTo>
                    <a:pt x="16" y="7"/>
                  </a:lnTo>
                  <a:lnTo>
                    <a:pt x="14" y="11"/>
                  </a:lnTo>
                  <a:lnTo>
                    <a:pt x="12" y="15"/>
                  </a:lnTo>
                  <a:lnTo>
                    <a:pt x="7" y="23"/>
                  </a:lnTo>
                  <a:lnTo>
                    <a:pt x="7" y="23"/>
                  </a:lnTo>
                  <a:lnTo>
                    <a:pt x="3" y="32"/>
                  </a:lnTo>
                  <a:lnTo>
                    <a:pt x="1" y="36"/>
                  </a:lnTo>
                  <a:lnTo>
                    <a:pt x="0" y="41"/>
                  </a:lnTo>
                  <a:lnTo>
                    <a:pt x="0" y="41"/>
                  </a:lnTo>
                  <a:lnTo>
                    <a:pt x="1" y="43"/>
                  </a:lnTo>
                  <a:lnTo>
                    <a:pt x="3" y="45"/>
                  </a:lnTo>
                  <a:lnTo>
                    <a:pt x="7" y="46"/>
                  </a:lnTo>
                  <a:lnTo>
                    <a:pt x="10" y="45"/>
                  </a:lnTo>
                  <a:lnTo>
                    <a:pt x="12" y="43"/>
                  </a:lnTo>
                  <a:lnTo>
                    <a:pt x="12" y="41"/>
                  </a:lnTo>
                  <a:lnTo>
                    <a:pt x="12" y="41"/>
                  </a:lnTo>
                  <a:lnTo>
                    <a:pt x="13" y="36"/>
                  </a:lnTo>
                  <a:lnTo>
                    <a:pt x="16" y="30"/>
                  </a:lnTo>
                  <a:lnTo>
                    <a:pt x="21" y="23"/>
                  </a:lnTo>
                  <a:lnTo>
                    <a:pt x="21" y="23"/>
                  </a:lnTo>
                  <a:lnTo>
                    <a:pt x="24" y="19"/>
                  </a:lnTo>
                  <a:lnTo>
                    <a:pt x="26" y="15"/>
                  </a:lnTo>
                  <a:lnTo>
                    <a:pt x="28" y="7"/>
                  </a:lnTo>
                  <a:lnTo>
                    <a:pt x="28" y="7"/>
                  </a:lnTo>
                  <a:lnTo>
                    <a:pt x="26" y="4"/>
                  </a:lnTo>
                  <a:lnTo>
                    <a:pt x="26" y="2"/>
                  </a:lnTo>
                  <a:lnTo>
                    <a:pt x="22" y="0"/>
                  </a:lnTo>
                  <a:lnTo>
                    <a:pt x="18" y="2"/>
                  </a:lnTo>
                  <a:lnTo>
                    <a:pt x="17" y="4"/>
                  </a:lnTo>
                  <a:lnTo>
                    <a:pt x="16" y="7"/>
                  </a:lnTo>
                  <a:lnTo>
                    <a:pt x="16"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8" name="Freeform 498"/>
            <p:cNvSpPr/>
            <p:nvPr/>
          </p:nvSpPr>
          <p:spPr bwMode="auto">
            <a:xfrm>
              <a:off x="3736976" y="1157288"/>
              <a:ext cx="7938" cy="17463"/>
            </a:xfrm>
            <a:custGeom>
              <a:avLst/>
              <a:gdLst/>
              <a:ahLst/>
              <a:cxnLst>
                <a:cxn ang="0">
                  <a:pos x="11" y="7"/>
                </a:cxn>
                <a:cxn ang="0">
                  <a:pos x="11" y="7"/>
                </a:cxn>
                <a:cxn ang="0">
                  <a:pos x="9" y="13"/>
                </a:cxn>
                <a:cxn ang="0">
                  <a:pos x="7" y="20"/>
                </a:cxn>
                <a:cxn ang="0">
                  <a:pos x="0" y="34"/>
                </a:cxn>
                <a:cxn ang="0">
                  <a:pos x="0" y="34"/>
                </a:cxn>
                <a:cxn ang="0">
                  <a:pos x="0" y="37"/>
                </a:cxn>
                <a:cxn ang="0">
                  <a:pos x="0" y="38"/>
                </a:cxn>
                <a:cxn ang="0">
                  <a:pos x="3" y="42"/>
                </a:cxn>
                <a:cxn ang="0">
                  <a:pos x="7" y="42"/>
                </a:cxn>
                <a:cxn ang="0">
                  <a:pos x="9" y="42"/>
                </a:cxn>
                <a:cxn ang="0">
                  <a:pos x="11" y="40"/>
                </a:cxn>
                <a:cxn ang="0">
                  <a:pos x="11" y="40"/>
                </a:cxn>
                <a:cxn ang="0">
                  <a:pos x="19" y="24"/>
                </a:cxn>
                <a:cxn ang="0">
                  <a:pos x="21" y="15"/>
                </a:cxn>
                <a:cxn ang="0">
                  <a:pos x="23" y="7"/>
                </a:cxn>
                <a:cxn ang="0">
                  <a:pos x="23" y="7"/>
                </a:cxn>
                <a:cxn ang="0">
                  <a:pos x="23" y="4"/>
                </a:cxn>
                <a:cxn ang="0">
                  <a:pos x="21" y="2"/>
                </a:cxn>
                <a:cxn ang="0">
                  <a:pos x="17" y="0"/>
                </a:cxn>
                <a:cxn ang="0">
                  <a:pos x="13" y="2"/>
                </a:cxn>
                <a:cxn ang="0">
                  <a:pos x="12" y="4"/>
                </a:cxn>
                <a:cxn ang="0">
                  <a:pos x="11" y="7"/>
                </a:cxn>
                <a:cxn ang="0">
                  <a:pos x="11" y="7"/>
                </a:cxn>
              </a:cxnLst>
              <a:rect l="0" t="0" r="r" b="b"/>
              <a:pathLst>
                <a:path w="23" h="42">
                  <a:moveTo>
                    <a:pt x="11" y="7"/>
                  </a:moveTo>
                  <a:lnTo>
                    <a:pt x="11" y="7"/>
                  </a:lnTo>
                  <a:lnTo>
                    <a:pt x="9" y="13"/>
                  </a:lnTo>
                  <a:lnTo>
                    <a:pt x="7" y="20"/>
                  </a:lnTo>
                  <a:lnTo>
                    <a:pt x="0" y="34"/>
                  </a:lnTo>
                  <a:lnTo>
                    <a:pt x="0" y="34"/>
                  </a:lnTo>
                  <a:lnTo>
                    <a:pt x="0" y="37"/>
                  </a:lnTo>
                  <a:lnTo>
                    <a:pt x="0" y="38"/>
                  </a:lnTo>
                  <a:lnTo>
                    <a:pt x="3" y="42"/>
                  </a:lnTo>
                  <a:lnTo>
                    <a:pt x="7" y="42"/>
                  </a:lnTo>
                  <a:lnTo>
                    <a:pt x="9" y="42"/>
                  </a:lnTo>
                  <a:lnTo>
                    <a:pt x="11" y="40"/>
                  </a:lnTo>
                  <a:lnTo>
                    <a:pt x="11" y="40"/>
                  </a:lnTo>
                  <a:lnTo>
                    <a:pt x="19" y="24"/>
                  </a:lnTo>
                  <a:lnTo>
                    <a:pt x="21" y="15"/>
                  </a:lnTo>
                  <a:lnTo>
                    <a:pt x="23" y="7"/>
                  </a:lnTo>
                  <a:lnTo>
                    <a:pt x="23" y="7"/>
                  </a:lnTo>
                  <a:lnTo>
                    <a:pt x="23" y="4"/>
                  </a:lnTo>
                  <a:lnTo>
                    <a:pt x="21" y="2"/>
                  </a:lnTo>
                  <a:lnTo>
                    <a:pt x="17" y="0"/>
                  </a:lnTo>
                  <a:lnTo>
                    <a:pt x="13" y="2"/>
                  </a:lnTo>
                  <a:lnTo>
                    <a:pt x="12" y="4"/>
                  </a:lnTo>
                  <a:lnTo>
                    <a:pt x="11" y="7"/>
                  </a:lnTo>
                  <a:lnTo>
                    <a:pt x="11" y="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29" name="Freeform 499"/>
            <p:cNvSpPr/>
            <p:nvPr/>
          </p:nvSpPr>
          <p:spPr bwMode="auto">
            <a:xfrm>
              <a:off x="3435351" y="1001713"/>
              <a:ext cx="53975" cy="57150"/>
            </a:xfrm>
            <a:custGeom>
              <a:avLst/>
              <a:gdLst/>
              <a:ahLst/>
              <a:cxnLst>
                <a:cxn ang="0">
                  <a:pos x="122" y="3"/>
                </a:cxn>
                <a:cxn ang="0">
                  <a:pos x="122" y="3"/>
                </a:cxn>
                <a:cxn ang="0">
                  <a:pos x="116" y="11"/>
                </a:cxn>
                <a:cxn ang="0">
                  <a:pos x="108" y="17"/>
                </a:cxn>
                <a:cxn ang="0">
                  <a:pos x="94" y="30"/>
                </a:cxn>
                <a:cxn ang="0">
                  <a:pos x="57" y="67"/>
                </a:cxn>
                <a:cxn ang="0">
                  <a:pos x="57" y="67"/>
                </a:cxn>
                <a:cxn ang="0">
                  <a:pos x="42" y="83"/>
                </a:cxn>
                <a:cxn ang="0">
                  <a:pos x="25" y="100"/>
                </a:cxn>
                <a:cxn ang="0">
                  <a:pos x="17" y="108"/>
                </a:cxn>
                <a:cxn ang="0">
                  <a:pos x="10" y="117"/>
                </a:cxn>
                <a:cxn ang="0">
                  <a:pos x="4" y="127"/>
                </a:cxn>
                <a:cxn ang="0">
                  <a:pos x="0" y="138"/>
                </a:cxn>
                <a:cxn ang="0">
                  <a:pos x="0" y="138"/>
                </a:cxn>
                <a:cxn ang="0">
                  <a:pos x="0" y="139"/>
                </a:cxn>
                <a:cxn ang="0">
                  <a:pos x="0" y="142"/>
                </a:cxn>
                <a:cxn ang="0">
                  <a:pos x="1" y="143"/>
                </a:cxn>
                <a:cxn ang="0">
                  <a:pos x="4" y="144"/>
                </a:cxn>
                <a:cxn ang="0">
                  <a:pos x="8" y="143"/>
                </a:cxn>
                <a:cxn ang="0">
                  <a:pos x="9" y="143"/>
                </a:cxn>
                <a:cxn ang="0">
                  <a:pos x="10" y="140"/>
                </a:cxn>
                <a:cxn ang="0">
                  <a:pos x="10" y="140"/>
                </a:cxn>
                <a:cxn ang="0">
                  <a:pos x="16" y="128"/>
                </a:cxn>
                <a:cxn ang="0">
                  <a:pos x="23" y="118"/>
                </a:cxn>
                <a:cxn ang="0">
                  <a:pos x="31" y="108"/>
                </a:cxn>
                <a:cxn ang="0">
                  <a:pos x="40" y="98"/>
                </a:cxn>
                <a:cxn ang="0">
                  <a:pos x="60" y="79"/>
                </a:cxn>
                <a:cxn ang="0">
                  <a:pos x="78" y="62"/>
                </a:cxn>
                <a:cxn ang="0">
                  <a:pos x="78" y="62"/>
                </a:cxn>
                <a:cxn ang="0">
                  <a:pos x="93" y="49"/>
                </a:cxn>
                <a:cxn ang="0">
                  <a:pos x="107" y="36"/>
                </a:cxn>
                <a:cxn ang="0">
                  <a:pos x="120" y="23"/>
                </a:cxn>
                <a:cxn ang="0">
                  <a:pos x="127" y="16"/>
                </a:cxn>
                <a:cxn ang="0">
                  <a:pos x="132" y="8"/>
                </a:cxn>
                <a:cxn ang="0">
                  <a:pos x="132" y="8"/>
                </a:cxn>
                <a:cxn ang="0">
                  <a:pos x="133" y="6"/>
                </a:cxn>
                <a:cxn ang="0">
                  <a:pos x="132" y="4"/>
                </a:cxn>
                <a:cxn ang="0">
                  <a:pos x="129" y="0"/>
                </a:cxn>
                <a:cxn ang="0">
                  <a:pos x="125" y="0"/>
                </a:cxn>
                <a:cxn ang="0">
                  <a:pos x="124" y="0"/>
                </a:cxn>
                <a:cxn ang="0">
                  <a:pos x="122" y="3"/>
                </a:cxn>
                <a:cxn ang="0">
                  <a:pos x="122" y="3"/>
                </a:cxn>
              </a:cxnLst>
              <a:rect l="0" t="0" r="r" b="b"/>
              <a:pathLst>
                <a:path w="133" h="144">
                  <a:moveTo>
                    <a:pt x="122" y="3"/>
                  </a:moveTo>
                  <a:lnTo>
                    <a:pt x="122" y="3"/>
                  </a:lnTo>
                  <a:lnTo>
                    <a:pt x="116" y="11"/>
                  </a:lnTo>
                  <a:lnTo>
                    <a:pt x="108" y="17"/>
                  </a:lnTo>
                  <a:lnTo>
                    <a:pt x="94" y="30"/>
                  </a:lnTo>
                  <a:lnTo>
                    <a:pt x="57" y="67"/>
                  </a:lnTo>
                  <a:lnTo>
                    <a:pt x="57" y="67"/>
                  </a:lnTo>
                  <a:lnTo>
                    <a:pt x="42" y="83"/>
                  </a:lnTo>
                  <a:lnTo>
                    <a:pt x="25" y="100"/>
                  </a:lnTo>
                  <a:lnTo>
                    <a:pt x="17" y="108"/>
                  </a:lnTo>
                  <a:lnTo>
                    <a:pt x="10" y="117"/>
                  </a:lnTo>
                  <a:lnTo>
                    <a:pt x="4" y="127"/>
                  </a:lnTo>
                  <a:lnTo>
                    <a:pt x="0" y="138"/>
                  </a:lnTo>
                  <a:lnTo>
                    <a:pt x="0" y="138"/>
                  </a:lnTo>
                  <a:lnTo>
                    <a:pt x="0" y="139"/>
                  </a:lnTo>
                  <a:lnTo>
                    <a:pt x="0" y="142"/>
                  </a:lnTo>
                  <a:lnTo>
                    <a:pt x="1" y="143"/>
                  </a:lnTo>
                  <a:lnTo>
                    <a:pt x="4" y="144"/>
                  </a:lnTo>
                  <a:lnTo>
                    <a:pt x="8" y="143"/>
                  </a:lnTo>
                  <a:lnTo>
                    <a:pt x="9" y="143"/>
                  </a:lnTo>
                  <a:lnTo>
                    <a:pt x="10" y="140"/>
                  </a:lnTo>
                  <a:lnTo>
                    <a:pt x="10" y="140"/>
                  </a:lnTo>
                  <a:lnTo>
                    <a:pt x="16" y="128"/>
                  </a:lnTo>
                  <a:lnTo>
                    <a:pt x="23" y="118"/>
                  </a:lnTo>
                  <a:lnTo>
                    <a:pt x="31" y="108"/>
                  </a:lnTo>
                  <a:lnTo>
                    <a:pt x="40" y="98"/>
                  </a:lnTo>
                  <a:lnTo>
                    <a:pt x="60" y="79"/>
                  </a:lnTo>
                  <a:lnTo>
                    <a:pt x="78" y="62"/>
                  </a:lnTo>
                  <a:lnTo>
                    <a:pt x="78" y="62"/>
                  </a:lnTo>
                  <a:lnTo>
                    <a:pt x="93" y="49"/>
                  </a:lnTo>
                  <a:lnTo>
                    <a:pt x="107" y="36"/>
                  </a:lnTo>
                  <a:lnTo>
                    <a:pt x="120" y="23"/>
                  </a:lnTo>
                  <a:lnTo>
                    <a:pt x="127" y="16"/>
                  </a:lnTo>
                  <a:lnTo>
                    <a:pt x="132" y="8"/>
                  </a:lnTo>
                  <a:lnTo>
                    <a:pt x="132" y="8"/>
                  </a:lnTo>
                  <a:lnTo>
                    <a:pt x="133" y="6"/>
                  </a:lnTo>
                  <a:lnTo>
                    <a:pt x="132" y="4"/>
                  </a:lnTo>
                  <a:lnTo>
                    <a:pt x="129" y="0"/>
                  </a:lnTo>
                  <a:lnTo>
                    <a:pt x="125" y="0"/>
                  </a:lnTo>
                  <a:lnTo>
                    <a:pt x="124" y="0"/>
                  </a:lnTo>
                  <a:lnTo>
                    <a:pt x="122" y="3"/>
                  </a:lnTo>
                  <a:lnTo>
                    <a:pt x="12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0" name="Freeform 500"/>
            <p:cNvSpPr/>
            <p:nvPr/>
          </p:nvSpPr>
          <p:spPr bwMode="auto">
            <a:xfrm>
              <a:off x="3441701" y="1014413"/>
              <a:ext cx="69850" cy="73025"/>
            </a:xfrm>
            <a:custGeom>
              <a:avLst/>
              <a:gdLst/>
              <a:ahLst/>
              <a:cxnLst>
                <a:cxn ang="0">
                  <a:pos x="168" y="0"/>
                </a:cxn>
                <a:cxn ang="0">
                  <a:pos x="168" y="0"/>
                </a:cxn>
                <a:cxn ang="0">
                  <a:pos x="159" y="7"/>
                </a:cxn>
                <a:cxn ang="0">
                  <a:pos x="151" y="13"/>
                </a:cxn>
                <a:cxn ang="0">
                  <a:pos x="136" y="28"/>
                </a:cxn>
                <a:cxn ang="0">
                  <a:pos x="136" y="28"/>
                </a:cxn>
                <a:cxn ang="0">
                  <a:pos x="113" y="53"/>
                </a:cxn>
                <a:cxn ang="0">
                  <a:pos x="91" y="78"/>
                </a:cxn>
                <a:cxn ang="0">
                  <a:pos x="91" y="78"/>
                </a:cxn>
                <a:cxn ang="0">
                  <a:pos x="47" y="129"/>
                </a:cxn>
                <a:cxn ang="0">
                  <a:pos x="25" y="153"/>
                </a:cxn>
                <a:cxn ang="0">
                  <a:pos x="3" y="177"/>
                </a:cxn>
                <a:cxn ang="0">
                  <a:pos x="3" y="177"/>
                </a:cxn>
                <a:cxn ang="0">
                  <a:pos x="2" y="180"/>
                </a:cxn>
                <a:cxn ang="0">
                  <a:pos x="0" y="181"/>
                </a:cxn>
                <a:cxn ang="0">
                  <a:pos x="3" y="185"/>
                </a:cxn>
                <a:cxn ang="0">
                  <a:pos x="7" y="186"/>
                </a:cxn>
                <a:cxn ang="0">
                  <a:pos x="8" y="186"/>
                </a:cxn>
                <a:cxn ang="0">
                  <a:pos x="11" y="185"/>
                </a:cxn>
                <a:cxn ang="0">
                  <a:pos x="11" y="185"/>
                </a:cxn>
                <a:cxn ang="0">
                  <a:pos x="32" y="163"/>
                </a:cxn>
                <a:cxn ang="0">
                  <a:pos x="51" y="140"/>
                </a:cxn>
                <a:cxn ang="0">
                  <a:pos x="91" y="95"/>
                </a:cxn>
                <a:cxn ang="0">
                  <a:pos x="91" y="95"/>
                </a:cxn>
                <a:cxn ang="0">
                  <a:pos x="110" y="72"/>
                </a:cxn>
                <a:cxn ang="0">
                  <a:pos x="130" y="50"/>
                </a:cxn>
                <a:cxn ang="0">
                  <a:pos x="130" y="50"/>
                </a:cxn>
                <a:cxn ang="0">
                  <a:pos x="149" y="29"/>
                </a:cxn>
                <a:cxn ang="0">
                  <a:pos x="161" y="19"/>
                </a:cxn>
                <a:cxn ang="0">
                  <a:pos x="166" y="15"/>
                </a:cxn>
                <a:cxn ang="0">
                  <a:pos x="173" y="11"/>
                </a:cxn>
                <a:cxn ang="0">
                  <a:pos x="173" y="11"/>
                </a:cxn>
                <a:cxn ang="0">
                  <a:pos x="174" y="10"/>
                </a:cxn>
                <a:cxn ang="0">
                  <a:pos x="176" y="7"/>
                </a:cxn>
                <a:cxn ang="0">
                  <a:pos x="176" y="6"/>
                </a:cxn>
                <a:cxn ang="0">
                  <a:pos x="176" y="3"/>
                </a:cxn>
                <a:cxn ang="0">
                  <a:pos x="172" y="0"/>
                </a:cxn>
                <a:cxn ang="0">
                  <a:pos x="169" y="0"/>
                </a:cxn>
                <a:cxn ang="0">
                  <a:pos x="168" y="0"/>
                </a:cxn>
                <a:cxn ang="0">
                  <a:pos x="168" y="0"/>
                </a:cxn>
              </a:cxnLst>
              <a:rect l="0" t="0" r="r" b="b"/>
              <a:pathLst>
                <a:path w="176" h="186">
                  <a:moveTo>
                    <a:pt x="168" y="0"/>
                  </a:moveTo>
                  <a:lnTo>
                    <a:pt x="168" y="0"/>
                  </a:lnTo>
                  <a:lnTo>
                    <a:pt x="159" y="7"/>
                  </a:lnTo>
                  <a:lnTo>
                    <a:pt x="151" y="13"/>
                  </a:lnTo>
                  <a:lnTo>
                    <a:pt x="136" y="28"/>
                  </a:lnTo>
                  <a:lnTo>
                    <a:pt x="136" y="28"/>
                  </a:lnTo>
                  <a:lnTo>
                    <a:pt x="113" y="53"/>
                  </a:lnTo>
                  <a:lnTo>
                    <a:pt x="91" y="78"/>
                  </a:lnTo>
                  <a:lnTo>
                    <a:pt x="91" y="78"/>
                  </a:lnTo>
                  <a:lnTo>
                    <a:pt x="47" y="129"/>
                  </a:lnTo>
                  <a:lnTo>
                    <a:pt x="25" y="153"/>
                  </a:lnTo>
                  <a:lnTo>
                    <a:pt x="3" y="177"/>
                  </a:lnTo>
                  <a:lnTo>
                    <a:pt x="3" y="177"/>
                  </a:lnTo>
                  <a:lnTo>
                    <a:pt x="2" y="180"/>
                  </a:lnTo>
                  <a:lnTo>
                    <a:pt x="0" y="181"/>
                  </a:lnTo>
                  <a:lnTo>
                    <a:pt x="3" y="185"/>
                  </a:lnTo>
                  <a:lnTo>
                    <a:pt x="7" y="186"/>
                  </a:lnTo>
                  <a:lnTo>
                    <a:pt x="8" y="186"/>
                  </a:lnTo>
                  <a:lnTo>
                    <a:pt x="11" y="185"/>
                  </a:lnTo>
                  <a:lnTo>
                    <a:pt x="11" y="185"/>
                  </a:lnTo>
                  <a:lnTo>
                    <a:pt x="32" y="163"/>
                  </a:lnTo>
                  <a:lnTo>
                    <a:pt x="51" y="140"/>
                  </a:lnTo>
                  <a:lnTo>
                    <a:pt x="91" y="95"/>
                  </a:lnTo>
                  <a:lnTo>
                    <a:pt x="91" y="95"/>
                  </a:lnTo>
                  <a:lnTo>
                    <a:pt x="110" y="72"/>
                  </a:lnTo>
                  <a:lnTo>
                    <a:pt x="130" y="50"/>
                  </a:lnTo>
                  <a:lnTo>
                    <a:pt x="130" y="50"/>
                  </a:lnTo>
                  <a:lnTo>
                    <a:pt x="149" y="29"/>
                  </a:lnTo>
                  <a:lnTo>
                    <a:pt x="161" y="19"/>
                  </a:lnTo>
                  <a:lnTo>
                    <a:pt x="166" y="15"/>
                  </a:lnTo>
                  <a:lnTo>
                    <a:pt x="173" y="11"/>
                  </a:lnTo>
                  <a:lnTo>
                    <a:pt x="173" y="11"/>
                  </a:lnTo>
                  <a:lnTo>
                    <a:pt x="174" y="10"/>
                  </a:lnTo>
                  <a:lnTo>
                    <a:pt x="176" y="7"/>
                  </a:lnTo>
                  <a:lnTo>
                    <a:pt x="176" y="6"/>
                  </a:lnTo>
                  <a:lnTo>
                    <a:pt x="176" y="3"/>
                  </a:lnTo>
                  <a:lnTo>
                    <a:pt x="172" y="0"/>
                  </a:lnTo>
                  <a:lnTo>
                    <a:pt x="169" y="0"/>
                  </a:lnTo>
                  <a:lnTo>
                    <a:pt x="168" y="0"/>
                  </a:lnTo>
                  <a:lnTo>
                    <a:pt x="168" y="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1" name="Freeform 501"/>
            <p:cNvSpPr/>
            <p:nvPr/>
          </p:nvSpPr>
          <p:spPr bwMode="auto">
            <a:xfrm>
              <a:off x="3465513" y="1044575"/>
              <a:ext cx="50800" cy="57150"/>
            </a:xfrm>
            <a:custGeom>
              <a:avLst/>
              <a:gdLst/>
              <a:ahLst/>
              <a:cxnLst>
                <a:cxn ang="0">
                  <a:pos x="115" y="2"/>
                </a:cxn>
                <a:cxn ang="0">
                  <a:pos x="115" y="2"/>
                </a:cxn>
                <a:cxn ang="0">
                  <a:pos x="86" y="34"/>
                </a:cxn>
                <a:cxn ang="0">
                  <a:pos x="57" y="67"/>
                </a:cxn>
                <a:cxn ang="0">
                  <a:pos x="1" y="135"/>
                </a:cxn>
                <a:cxn ang="0">
                  <a:pos x="1" y="135"/>
                </a:cxn>
                <a:cxn ang="0">
                  <a:pos x="0" y="138"/>
                </a:cxn>
                <a:cxn ang="0">
                  <a:pos x="0" y="140"/>
                </a:cxn>
                <a:cxn ang="0">
                  <a:pos x="2" y="143"/>
                </a:cxn>
                <a:cxn ang="0">
                  <a:pos x="4" y="144"/>
                </a:cxn>
                <a:cxn ang="0">
                  <a:pos x="5" y="145"/>
                </a:cxn>
                <a:cxn ang="0">
                  <a:pos x="8" y="144"/>
                </a:cxn>
                <a:cxn ang="0">
                  <a:pos x="9" y="143"/>
                </a:cxn>
                <a:cxn ang="0">
                  <a:pos x="9" y="143"/>
                </a:cxn>
                <a:cxn ang="0">
                  <a:pos x="65" y="75"/>
                </a:cxn>
                <a:cxn ang="0">
                  <a:pos x="94" y="42"/>
                </a:cxn>
                <a:cxn ang="0">
                  <a:pos x="124" y="9"/>
                </a:cxn>
                <a:cxn ang="0">
                  <a:pos x="124" y="9"/>
                </a:cxn>
                <a:cxn ang="0">
                  <a:pos x="125" y="8"/>
                </a:cxn>
                <a:cxn ang="0">
                  <a:pos x="125" y="5"/>
                </a:cxn>
                <a:cxn ang="0">
                  <a:pos x="123" y="2"/>
                </a:cxn>
                <a:cxn ang="0">
                  <a:pos x="120" y="0"/>
                </a:cxn>
                <a:cxn ang="0">
                  <a:pos x="118" y="0"/>
                </a:cxn>
                <a:cxn ang="0">
                  <a:pos x="115" y="2"/>
                </a:cxn>
                <a:cxn ang="0">
                  <a:pos x="115" y="2"/>
                </a:cxn>
              </a:cxnLst>
              <a:rect l="0" t="0" r="r" b="b"/>
              <a:pathLst>
                <a:path w="125" h="145">
                  <a:moveTo>
                    <a:pt x="115" y="2"/>
                  </a:moveTo>
                  <a:lnTo>
                    <a:pt x="115" y="2"/>
                  </a:lnTo>
                  <a:lnTo>
                    <a:pt x="86" y="34"/>
                  </a:lnTo>
                  <a:lnTo>
                    <a:pt x="57" y="67"/>
                  </a:lnTo>
                  <a:lnTo>
                    <a:pt x="1" y="135"/>
                  </a:lnTo>
                  <a:lnTo>
                    <a:pt x="1" y="135"/>
                  </a:lnTo>
                  <a:lnTo>
                    <a:pt x="0" y="138"/>
                  </a:lnTo>
                  <a:lnTo>
                    <a:pt x="0" y="140"/>
                  </a:lnTo>
                  <a:lnTo>
                    <a:pt x="2" y="143"/>
                  </a:lnTo>
                  <a:lnTo>
                    <a:pt x="4" y="144"/>
                  </a:lnTo>
                  <a:lnTo>
                    <a:pt x="5" y="145"/>
                  </a:lnTo>
                  <a:lnTo>
                    <a:pt x="8" y="144"/>
                  </a:lnTo>
                  <a:lnTo>
                    <a:pt x="9" y="143"/>
                  </a:lnTo>
                  <a:lnTo>
                    <a:pt x="9" y="143"/>
                  </a:lnTo>
                  <a:lnTo>
                    <a:pt x="65" y="75"/>
                  </a:lnTo>
                  <a:lnTo>
                    <a:pt x="94" y="42"/>
                  </a:lnTo>
                  <a:lnTo>
                    <a:pt x="124" y="9"/>
                  </a:lnTo>
                  <a:lnTo>
                    <a:pt x="124" y="9"/>
                  </a:lnTo>
                  <a:lnTo>
                    <a:pt x="125" y="8"/>
                  </a:lnTo>
                  <a:lnTo>
                    <a:pt x="125" y="5"/>
                  </a:lnTo>
                  <a:lnTo>
                    <a:pt x="123" y="2"/>
                  </a:lnTo>
                  <a:lnTo>
                    <a:pt x="120" y="0"/>
                  </a:lnTo>
                  <a:lnTo>
                    <a:pt x="118" y="0"/>
                  </a:lnTo>
                  <a:lnTo>
                    <a:pt x="115" y="2"/>
                  </a:lnTo>
                  <a:lnTo>
                    <a:pt x="115"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2" name="Freeform 502"/>
            <p:cNvSpPr/>
            <p:nvPr/>
          </p:nvSpPr>
          <p:spPr bwMode="auto">
            <a:xfrm>
              <a:off x="3430588" y="1176338"/>
              <a:ext cx="38100" cy="52388"/>
            </a:xfrm>
            <a:custGeom>
              <a:avLst/>
              <a:gdLst/>
              <a:ahLst/>
              <a:cxnLst>
                <a:cxn ang="0">
                  <a:pos x="89" y="1"/>
                </a:cxn>
                <a:cxn ang="0">
                  <a:pos x="89" y="1"/>
                </a:cxn>
                <a:cxn ang="0">
                  <a:pos x="64" y="33"/>
                </a:cxn>
                <a:cxn ang="0">
                  <a:pos x="39" y="64"/>
                </a:cxn>
                <a:cxn ang="0">
                  <a:pos x="39" y="64"/>
                </a:cxn>
                <a:cxn ang="0">
                  <a:pos x="17" y="94"/>
                </a:cxn>
                <a:cxn ang="0">
                  <a:pos x="8" y="110"/>
                </a:cxn>
                <a:cxn ang="0">
                  <a:pos x="4" y="118"/>
                </a:cxn>
                <a:cxn ang="0">
                  <a:pos x="0" y="126"/>
                </a:cxn>
                <a:cxn ang="0">
                  <a:pos x="0" y="126"/>
                </a:cxn>
                <a:cxn ang="0">
                  <a:pos x="0" y="128"/>
                </a:cxn>
                <a:cxn ang="0">
                  <a:pos x="2" y="131"/>
                </a:cxn>
                <a:cxn ang="0">
                  <a:pos x="4" y="133"/>
                </a:cxn>
                <a:cxn ang="0">
                  <a:pos x="8" y="132"/>
                </a:cxn>
                <a:cxn ang="0">
                  <a:pos x="11" y="131"/>
                </a:cxn>
                <a:cxn ang="0">
                  <a:pos x="12" y="130"/>
                </a:cxn>
                <a:cxn ang="0">
                  <a:pos x="12" y="130"/>
                </a:cxn>
                <a:cxn ang="0">
                  <a:pos x="15" y="122"/>
                </a:cxn>
                <a:cxn ang="0">
                  <a:pos x="17" y="115"/>
                </a:cxn>
                <a:cxn ang="0">
                  <a:pos x="26" y="102"/>
                </a:cxn>
                <a:cxn ang="0">
                  <a:pos x="36" y="90"/>
                </a:cxn>
                <a:cxn ang="0">
                  <a:pos x="45" y="77"/>
                </a:cxn>
                <a:cxn ang="0">
                  <a:pos x="45" y="77"/>
                </a:cxn>
                <a:cxn ang="0">
                  <a:pos x="58" y="60"/>
                </a:cxn>
                <a:cxn ang="0">
                  <a:pos x="71" y="43"/>
                </a:cxn>
                <a:cxn ang="0">
                  <a:pos x="97" y="11"/>
                </a:cxn>
                <a:cxn ang="0">
                  <a:pos x="97" y="11"/>
                </a:cxn>
                <a:cxn ang="0">
                  <a:pos x="98" y="8"/>
                </a:cxn>
                <a:cxn ang="0">
                  <a:pos x="98" y="5"/>
                </a:cxn>
                <a:cxn ang="0">
                  <a:pos x="97" y="1"/>
                </a:cxn>
                <a:cxn ang="0">
                  <a:pos x="96" y="0"/>
                </a:cxn>
                <a:cxn ang="0">
                  <a:pos x="93" y="0"/>
                </a:cxn>
                <a:cxn ang="0">
                  <a:pos x="92" y="0"/>
                </a:cxn>
                <a:cxn ang="0">
                  <a:pos x="89" y="1"/>
                </a:cxn>
                <a:cxn ang="0">
                  <a:pos x="89" y="1"/>
                </a:cxn>
              </a:cxnLst>
              <a:rect l="0" t="0" r="r" b="b"/>
              <a:pathLst>
                <a:path w="98" h="133">
                  <a:moveTo>
                    <a:pt x="89" y="1"/>
                  </a:moveTo>
                  <a:lnTo>
                    <a:pt x="89" y="1"/>
                  </a:lnTo>
                  <a:lnTo>
                    <a:pt x="64" y="33"/>
                  </a:lnTo>
                  <a:lnTo>
                    <a:pt x="39" y="64"/>
                  </a:lnTo>
                  <a:lnTo>
                    <a:pt x="39" y="64"/>
                  </a:lnTo>
                  <a:lnTo>
                    <a:pt x="17" y="94"/>
                  </a:lnTo>
                  <a:lnTo>
                    <a:pt x="8" y="110"/>
                  </a:lnTo>
                  <a:lnTo>
                    <a:pt x="4" y="118"/>
                  </a:lnTo>
                  <a:lnTo>
                    <a:pt x="0" y="126"/>
                  </a:lnTo>
                  <a:lnTo>
                    <a:pt x="0" y="126"/>
                  </a:lnTo>
                  <a:lnTo>
                    <a:pt x="0" y="128"/>
                  </a:lnTo>
                  <a:lnTo>
                    <a:pt x="2" y="131"/>
                  </a:lnTo>
                  <a:lnTo>
                    <a:pt x="4" y="133"/>
                  </a:lnTo>
                  <a:lnTo>
                    <a:pt x="8" y="132"/>
                  </a:lnTo>
                  <a:lnTo>
                    <a:pt x="11" y="131"/>
                  </a:lnTo>
                  <a:lnTo>
                    <a:pt x="12" y="130"/>
                  </a:lnTo>
                  <a:lnTo>
                    <a:pt x="12" y="130"/>
                  </a:lnTo>
                  <a:lnTo>
                    <a:pt x="15" y="122"/>
                  </a:lnTo>
                  <a:lnTo>
                    <a:pt x="17" y="115"/>
                  </a:lnTo>
                  <a:lnTo>
                    <a:pt x="26" y="102"/>
                  </a:lnTo>
                  <a:lnTo>
                    <a:pt x="36" y="90"/>
                  </a:lnTo>
                  <a:lnTo>
                    <a:pt x="45" y="77"/>
                  </a:lnTo>
                  <a:lnTo>
                    <a:pt x="45" y="77"/>
                  </a:lnTo>
                  <a:lnTo>
                    <a:pt x="58" y="60"/>
                  </a:lnTo>
                  <a:lnTo>
                    <a:pt x="71" y="43"/>
                  </a:lnTo>
                  <a:lnTo>
                    <a:pt x="97" y="11"/>
                  </a:lnTo>
                  <a:lnTo>
                    <a:pt x="97" y="11"/>
                  </a:lnTo>
                  <a:lnTo>
                    <a:pt x="98" y="8"/>
                  </a:lnTo>
                  <a:lnTo>
                    <a:pt x="98" y="5"/>
                  </a:lnTo>
                  <a:lnTo>
                    <a:pt x="97" y="1"/>
                  </a:lnTo>
                  <a:lnTo>
                    <a:pt x="96" y="0"/>
                  </a:lnTo>
                  <a:lnTo>
                    <a:pt x="93" y="0"/>
                  </a:lnTo>
                  <a:lnTo>
                    <a:pt x="92" y="0"/>
                  </a:lnTo>
                  <a:lnTo>
                    <a:pt x="89" y="1"/>
                  </a:lnTo>
                  <a:lnTo>
                    <a:pt x="8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3" name="Freeform 503"/>
            <p:cNvSpPr/>
            <p:nvPr/>
          </p:nvSpPr>
          <p:spPr bwMode="auto">
            <a:xfrm>
              <a:off x="3443288" y="1169988"/>
              <a:ext cx="65088" cy="79375"/>
            </a:xfrm>
            <a:custGeom>
              <a:avLst/>
              <a:gdLst/>
              <a:ahLst/>
              <a:cxnLst>
                <a:cxn ang="0">
                  <a:pos x="155" y="3"/>
                </a:cxn>
                <a:cxn ang="0">
                  <a:pos x="155" y="3"/>
                </a:cxn>
                <a:cxn ang="0">
                  <a:pos x="135" y="27"/>
                </a:cxn>
                <a:cxn ang="0">
                  <a:pos x="115" y="50"/>
                </a:cxn>
                <a:cxn ang="0">
                  <a:pos x="75" y="96"/>
                </a:cxn>
                <a:cxn ang="0">
                  <a:pos x="55" y="119"/>
                </a:cxn>
                <a:cxn ang="0">
                  <a:pos x="36" y="143"/>
                </a:cxn>
                <a:cxn ang="0">
                  <a:pos x="17" y="168"/>
                </a:cxn>
                <a:cxn ang="0">
                  <a:pos x="2" y="194"/>
                </a:cxn>
                <a:cxn ang="0">
                  <a:pos x="2" y="194"/>
                </a:cxn>
                <a:cxn ang="0">
                  <a:pos x="0" y="197"/>
                </a:cxn>
                <a:cxn ang="0">
                  <a:pos x="0" y="199"/>
                </a:cxn>
                <a:cxn ang="0">
                  <a:pos x="3" y="202"/>
                </a:cxn>
                <a:cxn ang="0">
                  <a:pos x="8" y="203"/>
                </a:cxn>
                <a:cxn ang="0">
                  <a:pos x="9" y="202"/>
                </a:cxn>
                <a:cxn ang="0">
                  <a:pos x="11" y="200"/>
                </a:cxn>
                <a:cxn ang="0">
                  <a:pos x="11" y="200"/>
                </a:cxn>
                <a:cxn ang="0">
                  <a:pos x="28" y="174"/>
                </a:cxn>
                <a:cxn ang="0">
                  <a:pos x="45" y="149"/>
                </a:cxn>
                <a:cxn ang="0">
                  <a:pos x="64" y="126"/>
                </a:cxn>
                <a:cxn ang="0">
                  <a:pos x="84" y="102"/>
                </a:cxn>
                <a:cxn ang="0">
                  <a:pos x="123" y="57"/>
                </a:cxn>
                <a:cxn ang="0">
                  <a:pos x="144" y="34"/>
                </a:cxn>
                <a:cxn ang="0">
                  <a:pos x="162" y="11"/>
                </a:cxn>
                <a:cxn ang="0">
                  <a:pos x="162" y="11"/>
                </a:cxn>
                <a:cxn ang="0">
                  <a:pos x="164" y="8"/>
                </a:cxn>
                <a:cxn ang="0">
                  <a:pos x="164" y="7"/>
                </a:cxn>
                <a:cxn ang="0">
                  <a:pos x="162" y="3"/>
                </a:cxn>
                <a:cxn ang="0">
                  <a:pos x="160" y="2"/>
                </a:cxn>
                <a:cxn ang="0">
                  <a:pos x="158" y="0"/>
                </a:cxn>
                <a:cxn ang="0">
                  <a:pos x="156" y="2"/>
                </a:cxn>
                <a:cxn ang="0">
                  <a:pos x="155" y="3"/>
                </a:cxn>
                <a:cxn ang="0">
                  <a:pos x="155" y="3"/>
                </a:cxn>
              </a:cxnLst>
              <a:rect l="0" t="0" r="r" b="b"/>
              <a:pathLst>
                <a:path w="164" h="203">
                  <a:moveTo>
                    <a:pt x="155" y="3"/>
                  </a:moveTo>
                  <a:lnTo>
                    <a:pt x="155" y="3"/>
                  </a:lnTo>
                  <a:lnTo>
                    <a:pt x="135" y="27"/>
                  </a:lnTo>
                  <a:lnTo>
                    <a:pt x="115" y="50"/>
                  </a:lnTo>
                  <a:lnTo>
                    <a:pt x="75" y="96"/>
                  </a:lnTo>
                  <a:lnTo>
                    <a:pt x="55" y="119"/>
                  </a:lnTo>
                  <a:lnTo>
                    <a:pt x="36" y="143"/>
                  </a:lnTo>
                  <a:lnTo>
                    <a:pt x="17" y="168"/>
                  </a:lnTo>
                  <a:lnTo>
                    <a:pt x="2" y="194"/>
                  </a:lnTo>
                  <a:lnTo>
                    <a:pt x="2" y="194"/>
                  </a:lnTo>
                  <a:lnTo>
                    <a:pt x="0" y="197"/>
                  </a:lnTo>
                  <a:lnTo>
                    <a:pt x="0" y="199"/>
                  </a:lnTo>
                  <a:lnTo>
                    <a:pt x="3" y="202"/>
                  </a:lnTo>
                  <a:lnTo>
                    <a:pt x="8" y="203"/>
                  </a:lnTo>
                  <a:lnTo>
                    <a:pt x="9" y="202"/>
                  </a:lnTo>
                  <a:lnTo>
                    <a:pt x="11" y="200"/>
                  </a:lnTo>
                  <a:lnTo>
                    <a:pt x="11" y="200"/>
                  </a:lnTo>
                  <a:lnTo>
                    <a:pt x="28" y="174"/>
                  </a:lnTo>
                  <a:lnTo>
                    <a:pt x="45" y="149"/>
                  </a:lnTo>
                  <a:lnTo>
                    <a:pt x="64" y="126"/>
                  </a:lnTo>
                  <a:lnTo>
                    <a:pt x="84" y="102"/>
                  </a:lnTo>
                  <a:lnTo>
                    <a:pt x="123" y="57"/>
                  </a:lnTo>
                  <a:lnTo>
                    <a:pt x="144" y="34"/>
                  </a:lnTo>
                  <a:lnTo>
                    <a:pt x="162" y="11"/>
                  </a:lnTo>
                  <a:lnTo>
                    <a:pt x="162" y="11"/>
                  </a:lnTo>
                  <a:lnTo>
                    <a:pt x="164" y="8"/>
                  </a:lnTo>
                  <a:lnTo>
                    <a:pt x="164" y="7"/>
                  </a:lnTo>
                  <a:lnTo>
                    <a:pt x="162" y="3"/>
                  </a:lnTo>
                  <a:lnTo>
                    <a:pt x="160" y="2"/>
                  </a:lnTo>
                  <a:lnTo>
                    <a:pt x="158" y="0"/>
                  </a:lnTo>
                  <a:lnTo>
                    <a:pt x="156" y="2"/>
                  </a:lnTo>
                  <a:lnTo>
                    <a:pt x="155" y="3"/>
                  </a:lnTo>
                  <a:lnTo>
                    <a:pt x="155"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4" name="Freeform 504"/>
            <p:cNvSpPr/>
            <p:nvPr/>
          </p:nvSpPr>
          <p:spPr bwMode="auto">
            <a:xfrm>
              <a:off x="3446463" y="1190625"/>
              <a:ext cx="82550" cy="96838"/>
            </a:xfrm>
            <a:custGeom>
              <a:avLst/>
              <a:gdLst/>
              <a:ahLst/>
              <a:cxnLst>
                <a:cxn ang="0">
                  <a:pos x="202" y="1"/>
                </a:cxn>
                <a:cxn ang="0">
                  <a:pos x="202" y="1"/>
                </a:cxn>
                <a:cxn ang="0">
                  <a:pos x="173" y="24"/>
                </a:cxn>
                <a:cxn ang="0">
                  <a:pos x="145" y="50"/>
                </a:cxn>
                <a:cxn ang="0">
                  <a:pos x="119" y="77"/>
                </a:cxn>
                <a:cxn ang="0">
                  <a:pos x="107" y="92"/>
                </a:cxn>
                <a:cxn ang="0">
                  <a:pos x="96" y="106"/>
                </a:cxn>
                <a:cxn ang="0">
                  <a:pos x="96" y="106"/>
                </a:cxn>
                <a:cxn ang="0">
                  <a:pos x="84" y="122"/>
                </a:cxn>
                <a:cxn ang="0">
                  <a:pos x="71" y="137"/>
                </a:cxn>
                <a:cxn ang="0">
                  <a:pos x="45" y="169"/>
                </a:cxn>
                <a:cxn ang="0">
                  <a:pos x="33" y="184"/>
                </a:cxn>
                <a:cxn ang="0">
                  <a:pos x="21" y="200"/>
                </a:cxn>
                <a:cxn ang="0">
                  <a:pos x="11" y="217"/>
                </a:cxn>
                <a:cxn ang="0">
                  <a:pos x="1" y="235"/>
                </a:cxn>
                <a:cxn ang="0">
                  <a:pos x="1" y="235"/>
                </a:cxn>
                <a:cxn ang="0">
                  <a:pos x="0" y="238"/>
                </a:cxn>
                <a:cxn ang="0">
                  <a:pos x="0" y="239"/>
                </a:cxn>
                <a:cxn ang="0">
                  <a:pos x="4" y="243"/>
                </a:cxn>
                <a:cxn ang="0">
                  <a:pos x="5" y="245"/>
                </a:cxn>
                <a:cxn ang="0">
                  <a:pos x="8" y="245"/>
                </a:cxn>
                <a:cxn ang="0">
                  <a:pos x="9" y="243"/>
                </a:cxn>
                <a:cxn ang="0">
                  <a:pos x="11" y="241"/>
                </a:cxn>
                <a:cxn ang="0">
                  <a:pos x="11" y="241"/>
                </a:cxn>
                <a:cxn ang="0">
                  <a:pos x="18" y="225"/>
                </a:cxn>
                <a:cxn ang="0">
                  <a:pos x="28" y="211"/>
                </a:cxn>
                <a:cxn ang="0">
                  <a:pos x="38" y="196"/>
                </a:cxn>
                <a:cxn ang="0">
                  <a:pos x="50" y="182"/>
                </a:cxn>
                <a:cxn ang="0">
                  <a:pos x="72" y="156"/>
                </a:cxn>
                <a:cxn ang="0">
                  <a:pos x="94" y="128"/>
                </a:cxn>
                <a:cxn ang="0">
                  <a:pos x="94" y="128"/>
                </a:cxn>
                <a:cxn ang="0">
                  <a:pos x="119" y="95"/>
                </a:cxn>
                <a:cxn ang="0">
                  <a:pos x="147" y="65"/>
                </a:cxn>
                <a:cxn ang="0">
                  <a:pos x="175" y="37"/>
                </a:cxn>
                <a:cxn ang="0">
                  <a:pos x="191" y="24"/>
                </a:cxn>
                <a:cxn ang="0">
                  <a:pos x="207" y="10"/>
                </a:cxn>
                <a:cxn ang="0">
                  <a:pos x="207" y="10"/>
                </a:cxn>
                <a:cxn ang="0">
                  <a:pos x="208" y="9"/>
                </a:cxn>
                <a:cxn ang="0">
                  <a:pos x="209" y="7"/>
                </a:cxn>
                <a:cxn ang="0">
                  <a:pos x="208" y="3"/>
                </a:cxn>
                <a:cxn ang="0">
                  <a:pos x="207" y="1"/>
                </a:cxn>
                <a:cxn ang="0">
                  <a:pos x="205" y="0"/>
                </a:cxn>
                <a:cxn ang="0">
                  <a:pos x="203" y="0"/>
                </a:cxn>
                <a:cxn ang="0">
                  <a:pos x="202" y="1"/>
                </a:cxn>
                <a:cxn ang="0">
                  <a:pos x="202" y="1"/>
                </a:cxn>
              </a:cxnLst>
              <a:rect l="0" t="0" r="r" b="b"/>
              <a:pathLst>
                <a:path w="209" h="245">
                  <a:moveTo>
                    <a:pt x="202" y="1"/>
                  </a:moveTo>
                  <a:lnTo>
                    <a:pt x="202" y="1"/>
                  </a:lnTo>
                  <a:lnTo>
                    <a:pt x="173" y="24"/>
                  </a:lnTo>
                  <a:lnTo>
                    <a:pt x="145" y="50"/>
                  </a:lnTo>
                  <a:lnTo>
                    <a:pt x="119" y="77"/>
                  </a:lnTo>
                  <a:lnTo>
                    <a:pt x="107" y="92"/>
                  </a:lnTo>
                  <a:lnTo>
                    <a:pt x="96" y="106"/>
                  </a:lnTo>
                  <a:lnTo>
                    <a:pt x="96" y="106"/>
                  </a:lnTo>
                  <a:lnTo>
                    <a:pt x="84" y="122"/>
                  </a:lnTo>
                  <a:lnTo>
                    <a:pt x="71" y="137"/>
                  </a:lnTo>
                  <a:lnTo>
                    <a:pt x="45" y="169"/>
                  </a:lnTo>
                  <a:lnTo>
                    <a:pt x="33" y="184"/>
                  </a:lnTo>
                  <a:lnTo>
                    <a:pt x="21" y="200"/>
                  </a:lnTo>
                  <a:lnTo>
                    <a:pt x="11" y="217"/>
                  </a:lnTo>
                  <a:lnTo>
                    <a:pt x="1" y="235"/>
                  </a:lnTo>
                  <a:lnTo>
                    <a:pt x="1" y="235"/>
                  </a:lnTo>
                  <a:lnTo>
                    <a:pt x="0" y="238"/>
                  </a:lnTo>
                  <a:lnTo>
                    <a:pt x="0" y="239"/>
                  </a:lnTo>
                  <a:lnTo>
                    <a:pt x="4" y="243"/>
                  </a:lnTo>
                  <a:lnTo>
                    <a:pt x="5" y="245"/>
                  </a:lnTo>
                  <a:lnTo>
                    <a:pt x="8" y="245"/>
                  </a:lnTo>
                  <a:lnTo>
                    <a:pt x="9" y="243"/>
                  </a:lnTo>
                  <a:lnTo>
                    <a:pt x="11" y="241"/>
                  </a:lnTo>
                  <a:lnTo>
                    <a:pt x="11" y="241"/>
                  </a:lnTo>
                  <a:lnTo>
                    <a:pt x="18" y="225"/>
                  </a:lnTo>
                  <a:lnTo>
                    <a:pt x="28" y="211"/>
                  </a:lnTo>
                  <a:lnTo>
                    <a:pt x="38" y="196"/>
                  </a:lnTo>
                  <a:lnTo>
                    <a:pt x="50" y="182"/>
                  </a:lnTo>
                  <a:lnTo>
                    <a:pt x="72" y="156"/>
                  </a:lnTo>
                  <a:lnTo>
                    <a:pt x="94" y="128"/>
                  </a:lnTo>
                  <a:lnTo>
                    <a:pt x="94" y="128"/>
                  </a:lnTo>
                  <a:lnTo>
                    <a:pt x="119" y="95"/>
                  </a:lnTo>
                  <a:lnTo>
                    <a:pt x="147" y="65"/>
                  </a:lnTo>
                  <a:lnTo>
                    <a:pt x="175" y="37"/>
                  </a:lnTo>
                  <a:lnTo>
                    <a:pt x="191" y="24"/>
                  </a:lnTo>
                  <a:lnTo>
                    <a:pt x="207" y="10"/>
                  </a:lnTo>
                  <a:lnTo>
                    <a:pt x="207" y="10"/>
                  </a:lnTo>
                  <a:lnTo>
                    <a:pt x="208" y="9"/>
                  </a:lnTo>
                  <a:lnTo>
                    <a:pt x="209" y="7"/>
                  </a:lnTo>
                  <a:lnTo>
                    <a:pt x="208" y="3"/>
                  </a:lnTo>
                  <a:lnTo>
                    <a:pt x="207" y="1"/>
                  </a:lnTo>
                  <a:lnTo>
                    <a:pt x="205" y="0"/>
                  </a:lnTo>
                  <a:lnTo>
                    <a:pt x="203" y="0"/>
                  </a:lnTo>
                  <a:lnTo>
                    <a:pt x="202" y="1"/>
                  </a:lnTo>
                  <a:lnTo>
                    <a:pt x="202"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5" name="Freeform 505"/>
            <p:cNvSpPr/>
            <p:nvPr/>
          </p:nvSpPr>
          <p:spPr bwMode="auto">
            <a:xfrm>
              <a:off x="3448051" y="1246188"/>
              <a:ext cx="66675" cy="82550"/>
            </a:xfrm>
            <a:custGeom>
              <a:avLst/>
              <a:gdLst/>
              <a:ahLst/>
              <a:cxnLst>
                <a:cxn ang="0">
                  <a:pos x="157" y="3"/>
                </a:cxn>
                <a:cxn ang="0">
                  <a:pos x="157" y="3"/>
                </a:cxn>
                <a:cxn ang="0">
                  <a:pos x="136" y="32"/>
                </a:cxn>
                <a:cxn ang="0">
                  <a:pos x="115" y="60"/>
                </a:cxn>
                <a:cxn ang="0">
                  <a:pos x="94" y="89"/>
                </a:cxn>
                <a:cxn ang="0">
                  <a:pos x="84" y="102"/>
                </a:cxn>
                <a:cxn ang="0">
                  <a:pos x="71" y="115"/>
                </a:cxn>
                <a:cxn ang="0">
                  <a:pos x="71" y="115"/>
                </a:cxn>
                <a:cxn ang="0">
                  <a:pos x="52" y="134"/>
                </a:cxn>
                <a:cxn ang="0">
                  <a:pos x="34" y="155"/>
                </a:cxn>
                <a:cxn ang="0">
                  <a:pos x="16" y="176"/>
                </a:cxn>
                <a:cxn ang="0">
                  <a:pos x="8" y="186"/>
                </a:cxn>
                <a:cxn ang="0">
                  <a:pos x="1" y="196"/>
                </a:cxn>
                <a:cxn ang="0">
                  <a:pos x="1" y="196"/>
                </a:cxn>
                <a:cxn ang="0">
                  <a:pos x="0" y="199"/>
                </a:cxn>
                <a:cxn ang="0">
                  <a:pos x="0" y="202"/>
                </a:cxn>
                <a:cxn ang="0">
                  <a:pos x="3" y="204"/>
                </a:cxn>
                <a:cxn ang="0">
                  <a:pos x="7" y="206"/>
                </a:cxn>
                <a:cxn ang="0">
                  <a:pos x="9" y="204"/>
                </a:cxn>
                <a:cxn ang="0">
                  <a:pos x="10" y="203"/>
                </a:cxn>
                <a:cxn ang="0">
                  <a:pos x="10" y="203"/>
                </a:cxn>
                <a:cxn ang="0">
                  <a:pos x="20" y="190"/>
                </a:cxn>
                <a:cxn ang="0">
                  <a:pos x="29" y="178"/>
                </a:cxn>
                <a:cxn ang="0">
                  <a:pos x="50" y="155"/>
                </a:cxn>
                <a:cxn ang="0">
                  <a:pos x="72" y="131"/>
                </a:cxn>
                <a:cxn ang="0">
                  <a:pos x="93" y="109"/>
                </a:cxn>
                <a:cxn ang="0">
                  <a:pos x="93" y="109"/>
                </a:cxn>
                <a:cxn ang="0">
                  <a:pos x="112" y="84"/>
                </a:cxn>
                <a:cxn ang="0">
                  <a:pos x="131" y="59"/>
                </a:cxn>
                <a:cxn ang="0">
                  <a:pos x="148" y="34"/>
                </a:cxn>
                <a:cxn ang="0">
                  <a:pos x="166" y="8"/>
                </a:cxn>
                <a:cxn ang="0">
                  <a:pos x="166" y="8"/>
                </a:cxn>
                <a:cxn ang="0">
                  <a:pos x="167" y="7"/>
                </a:cxn>
                <a:cxn ang="0">
                  <a:pos x="167" y="4"/>
                </a:cxn>
                <a:cxn ang="0">
                  <a:pos x="166" y="3"/>
                </a:cxn>
                <a:cxn ang="0">
                  <a:pos x="165" y="2"/>
                </a:cxn>
                <a:cxn ang="0">
                  <a:pos x="161" y="0"/>
                </a:cxn>
                <a:cxn ang="0">
                  <a:pos x="158" y="2"/>
                </a:cxn>
                <a:cxn ang="0">
                  <a:pos x="157" y="3"/>
                </a:cxn>
                <a:cxn ang="0">
                  <a:pos x="157" y="3"/>
                </a:cxn>
              </a:cxnLst>
              <a:rect l="0" t="0" r="r" b="b"/>
              <a:pathLst>
                <a:path w="167" h="206">
                  <a:moveTo>
                    <a:pt x="157" y="3"/>
                  </a:moveTo>
                  <a:lnTo>
                    <a:pt x="157" y="3"/>
                  </a:lnTo>
                  <a:lnTo>
                    <a:pt x="136" y="32"/>
                  </a:lnTo>
                  <a:lnTo>
                    <a:pt x="115" y="60"/>
                  </a:lnTo>
                  <a:lnTo>
                    <a:pt x="94" y="89"/>
                  </a:lnTo>
                  <a:lnTo>
                    <a:pt x="84" y="102"/>
                  </a:lnTo>
                  <a:lnTo>
                    <a:pt x="71" y="115"/>
                  </a:lnTo>
                  <a:lnTo>
                    <a:pt x="71" y="115"/>
                  </a:lnTo>
                  <a:lnTo>
                    <a:pt x="52" y="134"/>
                  </a:lnTo>
                  <a:lnTo>
                    <a:pt x="34" y="155"/>
                  </a:lnTo>
                  <a:lnTo>
                    <a:pt x="16" y="176"/>
                  </a:lnTo>
                  <a:lnTo>
                    <a:pt x="8" y="186"/>
                  </a:lnTo>
                  <a:lnTo>
                    <a:pt x="1" y="196"/>
                  </a:lnTo>
                  <a:lnTo>
                    <a:pt x="1" y="196"/>
                  </a:lnTo>
                  <a:lnTo>
                    <a:pt x="0" y="199"/>
                  </a:lnTo>
                  <a:lnTo>
                    <a:pt x="0" y="202"/>
                  </a:lnTo>
                  <a:lnTo>
                    <a:pt x="3" y="204"/>
                  </a:lnTo>
                  <a:lnTo>
                    <a:pt x="7" y="206"/>
                  </a:lnTo>
                  <a:lnTo>
                    <a:pt x="9" y="204"/>
                  </a:lnTo>
                  <a:lnTo>
                    <a:pt x="10" y="203"/>
                  </a:lnTo>
                  <a:lnTo>
                    <a:pt x="10" y="203"/>
                  </a:lnTo>
                  <a:lnTo>
                    <a:pt x="20" y="190"/>
                  </a:lnTo>
                  <a:lnTo>
                    <a:pt x="29" y="178"/>
                  </a:lnTo>
                  <a:lnTo>
                    <a:pt x="50" y="155"/>
                  </a:lnTo>
                  <a:lnTo>
                    <a:pt x="72" y="131"/>
                  </a:lnTo>
                  <a:lnTo>
                    <a:pt x="93" y="109"/>
                  </a:lnTo>
                  <a:lnTo>
                    <a:pt x="93" y="109"/>
                  </a:lnTo>
                  <a:lnTo>
                    <a:pt x="112" y="84"/>
                  </a:lnTo>
                  <a:lnTo>
                    <a:pt x="131" y="59"/>
                  </a:lnTo>
                  <a:lnTo>
                    <a:pt x="148" y="34"/>
                  </a:lnTo>
                  <a:lnTo>
                    <a:pt x="166" y="8"/>
                  </a:lnTo>
                  <a:lnTo>
                    <a:pt x="166" y="8"/>
                  </a:lnTo>
                  <a:lnTo>
                    <a:pt x="167" y="7"/>
                  </a:lnTo>
                  <a:lnTo>
                    <a:pt x="167" y="4"/>
                  </a:lnTo>
                  <a:lnTo>
                    <a:pt x="166" y="3"/>
                  </a:lnTo>
                  <a:lnTo>
                    <a:pt x="165" y="2"/>
                  </a:lnTo>
                  <a:lnTo>
                    <a:pt x="161" y="0"/>
                  </a:lnTo>
                  <a:lnTo>
                    <a:pt x="158" y="2"/>
                  </a:lnTo>
                  <a:lnTo>
                    <a:pt x="157" y="3"/>
                  </a:lnTo>
                  <a:lnTo>
                    <a:pt x="157"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6" name="Freeform 506"/>
            <p:cNvSpPr/>
            <p:nvPr/>
          </p:nvSpPr>
          <p:spPr bwMode="auto">
            <a:xfrm>
              <a:off x="3448051" y="1282700"/>
              <a:ext cx="73025" cy="90488"/>
            </a:xfrm>
            <a:custGeom>
              <a:avLst/>
              <a:gdLst/>
              <a:ahLst/>
              <a:cxnLst>
                <a:cxn ang="0">
                  <a:pos x="177" y="1"/>
                </a:cxn>
                <a:cxn ang="0">
                  <a:pos x="177" y="1"/>
                </a:cxn>
                <a:cxn ang="0">
                  <a:pos x="152" y="29"/>
                </a:cxn>
                <a:cxn ang="0">
                  <a:pos x="128" y="57"/>
                </a:cxn>
                <a:cxn ang="0">
                  <a:pos x="81" y="115"/>
                </a:cxn>
                <a:cxn ang="0">
                  <a:pos x="81" y="115"/>
                </a:cxn>
                <a:cxn ang="0">
                  <a:pos x="43" y="165"/>
                </a:cxn>
                <a:cxn ang="0">
                  <a:pos x="43" y="165"/>
                </a:cxn>
                <a:cxn ang="0">
                  <a:pos x="21" y="192"/>
                </a:cxn>
                <a:cxn ang="0">
                  <a:pos x="10" y="205"/>
                </a:cxn>
                <a:cxn ang="0">
                  <a:pos x="1" y="220"/>
                </a:cxn>
                <a:cxn ang="0">
                  <a:pos x="1" y="220"/>
                </a:cxn>
                <a:cxn ang="0">
                  <a:pos x="0" y="222"/>
                </a:cxn>
                <a:cxn ang="0">
                  <a:pos x="0" y="223"/>
                </a:cxn>
                <a:cxn ang="0">
                  <a:pos x="3" y="227"/>
                </a:cxn>
                <a:cxn ang="0">
                  <a:pos x="7" y="227"/>
                </a:cxn>
                <a:cxn ang="0">
                  <a:pos x="9" y="227"/>
                </a:cxn>
                <a:cxn ang="0">
                  <a:pos x="10" y="225"/>
                </a:cxn>
                <a:cxn ang="0">
                  <a:pos x="10" y="225"/>
                </a:cxn>
                <a:cxn ang="0">
                  <a:pos x="18" y="213"/>
                </a:cxn>
                <a:cxn ang="0">
                  <a:pos x="29" y="201"/>
                </a:cxn>
                <a:cxn ang="0">
                  <a:pos x="38" y="191"/>
                </a:cxn>
                <a:cxn ang="0">
                  <a:pos x="47" y="179"/>
                </a:cxn>
                <a:cxn ang="0">
                  <a:pos x="47" y="179"/>
                </a:cxn>
                <a:cxn ang="0">
                  <a:pos x="71" y="146"/>
                </a:cxn>
                <a:cxn ang="0">
                  <a:pos x="95" y="116"/>
                </a:cxn>
                <a:cxn ang="0">
                  <a:pos x="95" y="116"/>
                </a:cxn>
                <a:cxn ang="0">
                  <a:pos x="139" y="61"/>
                </a:cxn>
                <a:cxn ang="0">
                  <a:pos x="161" y="35"/>
                </a:cxn>
                <a:cxn ang="0">
                  <a:pos x="184" y="9"/>
                </a:cxn>
                <a:cxn ang="0">
                  <a:pos x="184" y="9"/>
                </a:cxn>
                <a:cxn ang="0">
                  <a:pos x="186" y="8"/>
                </a:cxn>
                <a:cxn ang="0">
                  <a:pos x="186" y="5"/>
                </a:cxn>
                <a:cxn ang="0">
                  <a:pos x="184" y="1"/>
                </a:cxn>
                <a:cxn ang="0">
                  <a:pos x="181" y="0"/>
                </a:cxn>
                <a:cxn ang="0">
                  <a:pos x="179" y="0"/>
                </a:cxn>
                <a:cxn ang="0">
                  <a:pos x="177" y="1"/>
                </a:cxn>
                <a:cxn ang="0">
                  <a:pos x="177" y="1"/>
                </a:cxn>
              </a:cxnLst>
              <a:rect l="0" t="0" r="r" b="b"/>
              <a:pathLst>
                <a:path w="186" h="227">
                  <a:moveTo>
                    <a:pt x="177" y="1"/>
                  </a:moveTo>
                  <a:lnTo>
                    <a:pt x="177" y="1"/>
                  </a:lnTo>
                  <a:lnTo>
                    <a:pt x="152" y="29"/>
                  </a:lnTo>
                  <a:lnTo>
                    <a:pt x="128" y="57"/>
                  </a:lnTo>
                  <a:lnTo>
                    <a:pt x="81" y="115"/>
                  </a:lnTo>
                  <a:lnTo>
                    <a:pt x="81" y="115"/>
                  </a:lnTo>
                  <a:lnTo>
                    <a:pt x="43" y="165"/>
                  </a:lnTo>
                  <a:lnTo>
                    <a:pt x="43" y="165"/>
                  </a:lnTo>
                  <a:lnTo>
                    <a:pt x="21" y="192"/>
                  </a:lnTo>
                  <a:lnTo>
                    <a:pt x="10" y="205"/>
                  </a:lnTo>
                  <a:lnTo>
                    <a:pt x="1" y="220"/>
                  </a:lnTo>
                  <a:lnTo>
                    <a:pt x="1" y="220"/>
                  </a:lnTo>
                  <a:lnTo>
                    <a:pt x="0" y="222"/>
                  </a:lnTo>
                  <a:lnTo>
                    <a:pt x="0" y="223"/>
                  </a:lnTo>
                  <a:lnTo>
                    <a:pt x="3" y="227"/>
                  </a:lnTo>
                  <a:lnTo>
                    <a:pt x="7" y="227"/>
                  </a:lnTo>
                  <a:lnTo>
                    <a:pt x="9" y="227"/>
                  </a:lnTo>
                  <a:lnTo>
                    <a:pt x="10" y="225"/>
                  </a:lnTo>
                  <a:lnTo>
                    <a:pt x="10" y="225"/>
                  </a:lnTo>
                  <a:lnTo>
                    <a:pt x="18" y="213"/>
                  </a:lnTo>
                  <a:lnTo>
                    <a:pt x="29" y="201"/>
                  </a:lnTo>
                  <a:lnTo>
                    <a:pt x="38" y="191"/>
                  </a:lnTo>
                  <a:lnTo>
                    <a:pt x="47" y="179"/>
                  </a:lnTo>
                  <a:lnTo>
                    <a:pt x="47" y="179"/>
                  </a:lnTo>
                  <a:lnTo>
                    <a:pt x="71" y="146"/>
                  </a:lnTo>
                  <a:lnTo>
                    <a:pt x="95" y="116"/>
                  </a:lnTo>
                  <a:lnTo>
                    <a:pt x="95" y="116"/>
                  </a:lnTo>
                  <a:lnTo>
                    <a:pt x="139" y="61"/>
                  </a:lnTo>
                  <a:lnTo>
                    <a:pt x="161" y="35"/>
                  </a:lnTo>
                  <a:lnTo>
                    <a:pt x="184" y="9"/>
                  </a:lnTo>
                  <a:lnTo>
                    <a:pt x="184" y="9"/>
                  </a:lnTo>
                  <a:lnTo>
                    <a:pt x="186" y="8"/>
                  </a:lnTo>
                  <a:lnTo>
                    <a:pt x="186" y="5"/>
                  </a:lnTo>
                  <a:lnTo>
                    <a:pt x="184" y="1"/>
                  </a:lnTo>
                  <a:lnTo>
                    <a:pt x="181" y="0"/>
                  </a:lnTo>
                  <a:lnTo>
                    <a:pt x="179" y="0"/>
                  </a:lnTo>
                  <a:lnTo>
                    <a:pt x="177" y="1"/>
                  </a:lnTo>
                  <a:lnTo>
                    <a:pt x="177"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7" name="Freeform 507"/>
            <p:cNvSpPr/>
            <p:nvPr/>
          </p:nvSpPr>
          <p:spPr bwMode="auto">
            <a:xfrm>
              <a:off x="3452813" y="1331913"/>
              <a:ext cx="65088" cy="82550"/>
            </a:xfrm>
            <a:custGeom>
              <a:avLst/>
              <a:gdLst/>
              <a:ahLst/>
              <a:cxnLst>
                <a:cxn ang="0">
                  <a:pos x="153" y="2"/>
                </a:cxn>
                <a:cxn ang="0">
                  <a:pos x="153" y="2"/>
                </a:cxn>
                <a:cxn ang="0">
                  <a:pos x="63" y="116"/>
                </a:cxn>
                <a:cxn ang="0">
                  <a:pos x="63" y="116"/>
                </a:cxn>
                <a:cxn ang="0">
                  <a:pos x="44" y="136"/>
                </a:cxn>
                <a:cxn ang="0">
                  <a:pos x="27" y="157"/>
                </a:cxn>
                <a:cxn ang="0">
                  <a:pos x="19" y="168"/>
                </a:cxn>
                <a:cxn ang="0">
                  <a:pos x="12" y="178"/>
                </a:cxn>
                <a:cxn ang="0">
                  <a:pos x="5" y="190"/>
                </a:cxn>
                <a:cxn ang="0">
                  <a:pos x="0" y="202"/>
                </a:cxn>
                <a:cxn ang="0">
                  <a:pos x="0" y="202"/>
                </a:cxn>
                <a:cxn ang="0">
                  <a:pos x="0" y="204"/>
                </a:cxn>
                <a:cxn ang="0">
                  <a:pos x="0" y="207"/>
                </a:cxn>
                <a:cxn ang="0">
                  <a:pos x="1" y="208"/>
                </a:cxn>
                <a:cxn ang="0">
                  <a:pos x="4" y="208"/>
                </a:cxn>
                <a:cxn ang="0">
                  <a:pos x="8" y="208"/>
                </a:cxn>
                <a:cxn ang="0">
                  <a:pos x="9" y="207"/>
                </a:cxn>
                <a:cxn ang="0">
                  <a:pos x="10" y="206"/>
                </a:cxn>
                <a:cxn ang="0">
                  <a:pos x="10" y="206"/>
                </a:cxn>
                <a:cxn ang="0">
                  <a:pos x="17" y="191"/>
                </a:cxn>
                <a:cxn ang="0">
                  <a:pos x="25" y="178"/>
                </a:cxn>
                <a:cxn ang="0">
                  <a:pos x="34" y="167"/>
                </a:cxn>
                <a:cxn ang="0">
                  <a:pos x="43" y="153"/>
                </a:cxn>
                <a:cxn ang="0">
                  <a:pos x="64" y="130"/>
                </a:cxn>
                <a:cxn ang="0">
                  <a:pos x="83" y="106"/>
                </a:cxn>
                <a:cxn ang="0">
                  <a:pos x="83" y="106"/>
                </a:cxn>
                <a:cxn ang="0">
                  <a:pos x="162" y="10"/>
                </a:cxn>
                <a:cxn ang="0">
                  <a:pos x="162" y="10"/>
                </a:cxn>
                <a:cxn ang="0">
                  <a:pos x="162" y="8"/>
                </a:cxn>
                <a:cxn ang="0">
                  <a:pos x="163" y="6"/>
                </a:cxn>
                <a:cxn ang="0">
                  <a:pos x="161" y="2"/>
                </a:cxn>
                <a:cxn ang="0">
                  <a:pos x="159" y="0"/>
                </a:cxn>
                <a:cxn ang="0">
                  <a:pos x="157" y="0"/>
                </a:cxn>
                <a:cxn ang="0">
                  <a:pos x="155" y="0"/>
                </a:cxn>
                <a:cxn ang="0">
                  <a:pos x="153" y="2"/>
                </a:cxn>
                <a:cxn ang="0">
                  <a:pos x="153" y="2"/>
                </a:cxn>
              </a:cxnLst>
              <a:rect l="0" t="0" r="r" b="b"/>
              <a:pathLst>
                <a:path w="163" h="208">
                  <a:moveTo>
                    <a:pt x="153" y="2"/>
                  </a:moveTo>
                  <a:lnTo>
                    <a:pt x="153" y="2"/>
                  </a:lnTo>
                  <a:lnTo>
                    <a:pt x="63" y="116"/>
                  </a:lnTo>
                  <a:lnTo>
                    <a:pt x="63" y="116"/>
                  </a:lnTo>
                  <a:lnTo>
                    <a:pt x="44" y="136"/>
                  </a:lnTo>
                  <a:lnTo>
                    <a:pt x="27" y="157"/>
                  </a:lnTo>
                  <a:lnTo>
                    <a:pt x="19" y="168"/>
                  </a:lnTo>
                  <a:lnTo>
                    <a:pt x="12" y="178"/>
                  </a:lnTo>
                  <a:lnTo>
                    <a:pt x="5" y="190"/>
                  </a:lnTo>
                  <a:lnTo>
                    <a:pt x="0" y="202"/>
                  </a:lnTo>
                  <a:lnTo>
                    <a:pt x="0" y="202"/>
                  </a:lnTo>
                  <a:lnTo>
                    <a:pt x="0" y="204"/>
                  </a:lnTo>
                  <a:lnTo>
                    <a:pt x="0" y="207"/>
                  </a:lnTo>
                  <a:lnTo>
                    <a:pt x="1" y="208"/>
                  </a:lnTo>
                  <a:lnTo>
                    <a:pt x="4" y="208"/>
                  </a:lnTo>
                  <a:lnTo>
                    <a:pt x="8" y="208"/>
                  </a:lnTo>
                  <a:lnTo>
                    <a:pt x="9" y="207"/>
                  </a:lnTo>
                  <a:lnTo>
                    <a:pt x="10" y="206"/>
                  </a:lnTo>
                  <a:lnTo>
                    <a:pt x="10" y="206"/>
                  </a:lnTo>
                  <a:lnTo>
                    <a:pt x="17" y="191"/>
                  </a:lnTo>
                  <a:lnTo>
                    <a:pt x="25" y="178"/>
                  </a:lnTo>
                  <a:lnTo>
                    <a:pt x="34" y="167"/>
                  </a:lnTo>
                  <a:lnTo>
                    <a:pt x="43" y="153"/>
                  </a:lnTo>
                  <a:lnTo>
                    <a:pt x="64" y="130"/>
                  </a:lnTo>
                  <a:lnTo>
                    <a:pt x="83" y="106"/>
                  </a:lnTo>
                  <a:lnTo>
                    <a:pt x="83" y="106"/>
                  </a:lnTo>
                  <a:lnTo>
                    <a:pt x="162" y="10"/>
                  </a:lnTo>
                  <a:lnTo>
                    <a:pt x="162" y="10"/>
                  </a:lnTo>
                  <a:lnTo>
                    <a:pt x="162" y="8"/>
                  </a:lnTo>
                  <a:lnTo>
                    <a:pt x="163" y="6"/>
                  </a:lnTo>
                  <a:lnTo>
                    <a:pt x="161" y="2"/>
                  </a:lnTo>
                  <a:lnTo>
                    <a:pt x="159" y="0"/>
                  </a:lnTo>
                  <a:lnTo>
                    <a:pt x="157" y="0"/>
                  </a:lnTo>
                  <a:lnTo>
                    <a:pt x="155" y="0"/>
                  </a:lnTo>
                  <a:lnTo>
                    <a:pt x="153" y="2"/>
                  </a:lnTo>
                  <a:lnTo>
                    <a:pt x="153" y="2"/>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8" name="Freeform 508"/>
            <p:cNvSpPr/>
            <p:nvPr/>
          </p:nvSpPr>
          <p:spPr bwMode="auto">
            <a:xfrm>
              <a:off x="3446463" y="1387475"/>
              <a:ext cx="68263" cy="82550"/>
            </a:xfrm>
            <a:custGeom>
              <a:avLst/>
              <a:gdLst/>
              <a:ahLst/>
              <a:cxnLst>
                <a:cxn ang="0">
                  <a:pos x="162" y="3"/>
                </a:cxn>
                <a:cxn ang="0">
                  <a:pos x="162" y="3"/>
                </a:cxn>
                <a:cxn ang="0">
                  <a:pos x="120" y="51"/>
                </a:cxn>
                <a:cxn ang="0">
                  <a:pos x="80" y="101"/>
                </a:cxn>
                <a:cxn ang="0">
                  <a:pos x="39" y="151"/>
                </a:cxn>
                <a:cxn ang="0">
                  <a:pos x="1" y="202"/>
                </a:cxn>
                <a:cxn ang="0">
                  <a:pos x="1" y="202"/>
                </a:cxn>
                <a:cxn ang="0">
                  <a:pos x="0" y="204"/>
                </a:cxn>
                <a:cxn ang="0">
                  <a:pos x="0" y="206"/>
                </a:cxn>
                <a:cxn ang="0">
                  <a:pos x="1" y="208"/>
                </a:cxn>
                <a:cxn ang="0">
                  <a:pos x="3" y="210"/>
                </a:cxn>
                <a:cxn ang="0">
                  <a:pos x="7" y="210"/>
                </a:cxn>
                <a:cxn ang="0">
                  <a:pos x="9" y="210"/>
                </a:cxn>
                <a:cxn ang="0">
                  <a:pos x="11" y="207"/>
                </a:cxn>
                <a:cxn ang="0">
                  <a:pos x="11" y="207"/>
                </a:cxn>
                <a:cxn ang="0">
                  <a:pos x="50" y="157"/>
                </a:cxn>
                <a:cxn ang="0">
                  <a:pos x="89" y="108"/>
                </a:cxn>
                <a:cxn ang="0">
                  <a:pos x="128" y="59"/>
                </a:cxn>
                <a:cxn ang="0">
                  <a:pos x="170" y="11"/>
                </a:cxn>
                <a:cxn ang="0">
                  <a:pos x="170" y="11"/>
                </a:cxn>
                <a:cxn ang="0">
                  <a:pos x="171" y="8"/>
                </a:cxn>
                <a:cxn ang="0">
                  <a:pos x="171" y="7"/>
                </a:cxn>
                <a:cxn ang="0">
                  <a:pos x="169" y="3"/>
                </a:cxn>
                <a:cxn ang="0">
                  <a:pos x="166" y="0"/>
                </a:cxn>
                <a:cxn ang="0">
                  <a:pos x="164" y="2"/>
                </a:cxn>
                <a:cxn ang="0">
                  <a:pos x="162" y="3"/>
                </a:cxn>
                <a:cxn ang="0">
                  <a:pos x="162" y="3"/>
                </a:cxn>
              </a:cxnLst>
              <a:rect l="0" t="0" r="r" b="b"/>
              <a:pathLst>
                <a:path w="171" h="210">
                  <a:moveTo>
                    <a:pt x="162" y="3"/>
                  </a:moveTo>
                  <a:lnTo>
                    <a:pt x="162" y="3"/>
                  </a:lnTo>
                  <a:lnTo>
                    <a:pt x="120" y="51"/>
                  </a:lnTo>
                  <a:lnTo>
                    <a:pt x="80" y="101"/>
                  </a:lnTo>
                  <a:lnTo>
                    <a:pt x="39" y="151"/>
                  </a:lnTo>
                  <a:lnTo>
                    <a:pt x="1" y="202"/>
                  </a:lnTo>
                  <a:lnTo>
                    <a:pt x="1" y="202"/>
                  </a:lnTo>
                  <a:lnTo>
                    <a:pt x="0" y="204"/>
                  </a:lnTo>
                  <a:lnTo>
                    <a:pt x="0" y="206"/>
                  </a:lnTo>
                  <a:lnTo>
                    <a:pt x="1" y="208"/>
                  </a:lnTo>
                  <a:lnTo>
                    <a:pt x="3" y="210"/>
                  </a:lnTo>
                  <a:lnTo>
                    <a:pt x="7" y="210"/>
                  </a:lnTo>
                  <a:lnTo>
                    <a:pt x="9" y="210"/>
                  </a:lnTo>
                  <a:lnTo>
                    <a:pt x="11" y="207"/>
                  </a:lnTo>
                  <a:lnTo>
                    <a:pt x="11" y="207"/>
                  </a:lnTo>
                  <a:lnTo>
                    <a:pt x="50" y="157"/>
                  </a:lnTo>
                  <a:lnTo>
                    <a:pt x="89" y="108"/>
                  </a:lnTo>
                  <a:lnTo>
                    <a:pt x="128" y="59"/>
                  </a:lnTo>
                  <a:lnTo>
                    <a:pt x="170" y="11"/>
                  </a:lnTo>
                  <a:lnTo>
                    <a:pt x="170" y="11"/>
                  </a:lnTo>
                  <a:lnTo>
                    <a:pt x="171" y="8"/>
                  </a:lnTo>
                  <a:lnTo>
                    <a:pt x="171" y="7"/>
                  </a:lnTo>
                  <a:lnTo>
                    <a:pt x="169" y="3"/>
                  </a:lnTo>
                  <a:lnTo>
                    <a:pt x="166" y="0"/>
                  </a:lnTo>
                  <a:lnTo>
                    <a:pt x="164" y="2"/>
                  </a:lnTo>
                  <a:lnTo>
                    <a:pt x="162" y="3"/>
                  </a:lnTo>
                  <a:lnTo>
                    <a:pt x="162"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39" name="Freeform 509"/>
            <p:cNvSpPr/>
            <p:nvPr/>
          </p:nvSpPr>
          <p:spPr bwMode="auto">
            <a:xfrm>
              <a:off x="3433763" y="1431925"/>
              <a:ext cx="76200" cy="93663"/>
            </a:xfrm>
            <a:custGeom>
              <a:avLst/>
              <a:gdLst/>
              <a:ahLst/>
              <a:cxnLst>
                <a:cxn ang="0">
                  <a:pos x="183" y="3"/>
                </a:cxn>
                <a:cxn ang="0">
                  <a:pos x="183" y="3"/>
                </a:cxn>
                <a:cxn ang="0">
                  <a:pos x="174" y="16"/>
                </a:cxn>
                <a:cxn ang="0">
                  <a:pos x="162" y="28"/>
                </a:cxn>
                <a:cxn ang="0">
                  <a:pos x="139" y="51"/>
                </a:cxn>
                <a:cxn ang="0">
                  <a:pos x="139" y="51"/>
                </a:cxn>
                <a:cxn ang="0">
                  <a:pos x="115" y="78"/>
                </a:cxn>
                <a:cxn ang="0">
                  <a:pos x="92" y="106"/>
                </a:cxn>
                <a:cxn ang="0">
                  <a:pos x="92" y="106"/>
                </a:cxn>
                <a:cxn ang="0">
                  <a:pos x="68" y="135"/>
                </a:cxn>
                <a:cxn ang="0">
                  <a:pos x="43" y="165"/>
                </a:cxn>
                <a:cxn ang="0">
                  <a:pos x="31" y="180"/>
                </a:cxn>
                <a:cxn ang="0">
                  <a:pos x="21" y="194"/>
                </a:cxn>
                <a:cxn ang="0">
                  <a:pos x="11" y="211"/>
                </a:cxn>
                <a:cxn ang="0">
                  <a:pos x="0" y="228"/>
                </a:cxn>
                <a:cxn ang="0">
                  <a:pos x="0" y="228"/>
                </a:cxn>
                <a:cxn ang="0">
                  <a:pos x="0" y="231"/>
                </a:cxn>
                <a:cxn ang="0">
                  <a:pos x="0" y="232"/>
                </a:cxn>
                <a:cxn ang="0">
                  <a:pos x="3" y="236"/>
                </a:cxn>
                <a:cxn ang="0">
                  <a:pos x="7" y="236"/>
                </a:cxn>
                <a:cxn ang="0">
                  <a:pos x="9" y="236"/>
                </a:cxn>
                <a:cxn ang="0">
                  <a:pos x="11" y="233"/>
                </a:cxn>
                <a:cxn ang="0">
                  <a:pos x="11" y="233"/>
                </a:cxn>
                <a:cxn ang="0">
                  <a:pos x="20" y="218"/>
                </a:cxn>
                <a:cxn ang="0">
                  <a:pos x="29" y="202"/>
                </a:cxn>
                <a:cxn ang="0">
                  <a:pos x="39" y="187"/>
                </a:cxn>
                <a:cxn ang="0">
                  <a:pos x="51" y="174"/>
                </a:cxn>
                <a:cxn ang="0">
                  <a:pos x="73" y="147"/>
                </a:cxn>
                <a:cxn ang="0">
                  <a:pos x="96" y="119"/>
                </a:cxn>
                <a:cxn ang="0">
                  <a:pos x="96" y="119"/>
                </a:cxn>
                <a:cxn ang="0">
                  <a:pos x="110" y="102"/>
                </a:cxn>
                <a:cxn ang="0">
                  <a:pos x="124" y="84"/>
                </a:cxn>
                <a:cxn ang="0">
                  <a:pos x="154" y="51"/>
                </a:cxn>
                <a:cxn ang="0">
                  <a:pos x="154" y="51"/>
                </a:cxn>
                <a:cxn ang="0">
                  <a:pos x="175" y="32"/>
                </a:cxn>
                <a:cxn ang="0">
                  <a:pos x="184" y="21"/>
                </a:cxn>
                <a:cxn ang="0">
                  <a:pos x="194" y="8"/>
                </a:cxn>
                <a:cxn ang="0">
                  <a:pos x="194" y="8"/>
                </a:cxn>
                <a:cxn ang="0">
                  <a:pos x="194" y="7"/>
                </a:cxn>
                <a:cxn ang="0">
                  <a:pos x="194" y="4"/>
                </a:cxn>
                <a:cxn ang="0">
                  <a:pos x="191" y="2"/>
                </a:cxn>
                <a:cxn ang="0">
                  <a:pos x="187" y="0"/>
                </a:cxn>
                <a:cxn ang="0">
                  <a:pos x="184" y="2"/>
                </a:cxn>
                <a:cxn ang="0">
                  <a:pos x="183" y="3"/>
                </a:cxn>
                <a:cxn ang="0">
                  <a:pos x="183" y="3"/>
                </a:cxn>
              </a:cxnLst>
              <a:rect l="0" t="0" r="r" b="b"/>
              <a:pathLst>
                <a:path w="194" h="236">
                  <a:moveTo>
                    <a:pt x="183" y="3"/>
                  </a:moveTo>
                  <a:lnTo>
                    <a:pt x="183" y="3"/>
                  </a:lnTo>
                  <a:lnTo>
                    <a:pt x="174" y="16"/>
                  </a:lnTo>
                  <a:lnTo>
                    <a:pt x="162" y="28"/>
                  </a:lnTo>
                  <a:lnTo>
                    <a:pt x="139" y="51"/>
                  </a:lnTo>
                  <a:lnTo>
                    <a:pt x="139" y="51"/>
                  </a:lnTo>
                  <a:lnTo>
                    <a:pt x="115" y="78"/>
                  </a:lnTo>
                  <a:lnTo>
                    <a:pt x="92" y="106"/>
                  </a:lnTo>
                  <a:lnTo>
                    <a:pt x="92" y="106"/>
                  </a:lnTo>
                  <a:lnTo>
                    <a:pt x="68" y="135"/>
                  </a:lnTo>
                  <a:lnTo>
                    <a:pt x="43" y="165"/>
                  </a:lnTo>
                  <a:lnTo>
                    <a:pt x="31" y="180"/>
                  </a:lnTo>
                  <a:lnTo>
                    <a:pt x="21" y="194"/>
                  </a:lnTo>
                  <a:lnTo>
                    <a:pt x="11" y="211"/>
                  </a:lnTo>
                  <a:lnTo>
                    <a:pt x="0" y="228"/>
                  </a:lnTo>
                  <a:lnTo>
                    <a:pt x="0" y="228"/>
                  </a:lnTo>
                  <a:lnTo>
                    <a:pt x="0" y="231"/>
                  </a:lnTo>
                  <a:lnTo>
                    <a:pt x="0" y="232"/>
                  </a:lnTo>
                  <a:lnTo>
                    <a:pt x="3" y="236"/>
                  </a:lnTo>
                  <a:lnTo>
                    <a:pt x="7" y="236"/>
                  </a:lnTo>
                  <a:lnTo>
                    <a:pt x="9" y="236"/>
                  </a:lnTo>
                  <a:lnTo>
                    <a:pt x="11" y="233"/>
                  </a:lnTo>
                  <a:lnTo>
                    <a:pt x="11" y="233"/>
                  </a:lnTo>
                  <a:lnTo>
                    <a:pt x="20" y="218"/>
                  </a:lnTo>
                  <a:lnTo>
                    <a:pt x="29" y="202"/>
                  </a:lnTo>
                  <a:lnTo>
                    <a:pt x="39" y="187"/>
                  </a:lnTo>
                  <a:lnTo>
                    <a:pt x="51" y="174"/>
                  </a:lnTo>
                  <a:lnTo>
                    <a:pt x="73" y="147"/>
                  </a:lnTo>
                  <a:lnTo>
                    <a:pt x="96" y="119"/>
                  </a:lnTo>
                  <a:lnTo>
                    <a:pt x="96" y="119"/>
                  </a:lnTo>
                  <a:lnTo>
                    <a:pt x="110" y="102"/>
                  </a:lnTo>
                  <a:lnTo>
                    <a:pt x="124" y="84"/>
                  </a:lnTo>
                  <a:lnTo>
                    <a:pt x="154" y="51"/>
                  </a:lnTo>
                  <a:lnTo>
                    <a:pt x="154" y="51"/>
                  </a:lnTo>
                  <a:lnTo>
                    <a:pt x="175" y="32"/>
                  </a:lnTo>
                  <a:lnTo>
                    <a:pt x="184" y="21"/>
                  </a:lnTo>
                  <a:lnTo>
                    <a:pt x="194" y="8"/>
                  </a:lnTo>
                  <a:lnTo>
                    <a:pt x="194" y="8"/>
                  </a:lnTo>
                  <a:lnTo>
                    <a:pt x="194" y="7"/>
                  </a:lnTo>
                  <a:lnTo>
                    <a:pt x="194" y="4"/>
                  </a:lnTo>
                  <a:lnTo>
                    <a:pt x="191" y="2"/>
                  </a:lnTo>
                  <a:lnTo>
                    <a:pt x="187" y="0"/>
                  </a:lnTo>
                  <a:lnTo>
                    <a:pt x="184" y="2"/>
                  </a:lnTo>
                  <a:lnTo>
                    <a:pt x="183" y="3"/>
                  </a:lnTo>
                  <a:lnTo>
                    <a:pt x="183"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0" name="Freeform 510"/>
            <p:cNvSpPr/>
            <p:nvPr/>
          </p:nvSpPr>
          <p:spPr bwMode="auto">
            <a:xfrm>
              <a:off x="3438526" y="1466850"/>
              <a:ext cx="76200" cy="87313"/>
            </a:xfrm>
            <a:custGeom>
              <a:avLst/>
              <a:gdLst/>
              <a:ahLst/>
              <a:cxnLst>
                <a:cxn ang="0">
                  <a:pos x="179" y="3"/>
                </a:cxn>
                <a:cxn ang="0">
                  <a:pos x="179" y="3"/>
                </a:cxn>
                <a:cxn ang="0">
                  <a:pos x="158" y="37"/>
                </a:cxn>
                <a:cxn ang="0">
                  <a:pos x="136" y="69"/>
                </a:cxn>
                <a:cxn ang="0">
                  <a:pos x="112" y="101"/>
                </a:cxn>
                <a:cxn ang="0">
                  <a:pos x="99" y="116"/>
                </a:cxn>
                <a:cxn ang="0">
                  <a:pos x="86" y="132"/>
                </a:cxn>
                <a:cxn ang="0">
                  <a:pos x="86" y="132"/>
                </a:cxn>
                <a:cxn ang="0">
                  <a:pos x="74" y="144"/>
                </a:cxn>
                <a:cxn ang="0">
                  <a:pos x="61" y="156"/>
                </a:cxn>
                <a:cxn ang="0">
                  <a:pos x="34" y="177"/>
                </a:cxn>
                <a:cxn ang="0">
                  <a:pos x="34" y="177"/>
                </a:cxn>
                <a:cxn ang="0">
                  <a:pos x="23" y="183"/>
                </a:cxn>
                <a:cxn ang="0">
                  <a:pos x="14" y="190"/>
                </a:cxn>
                <a:cxn ang="0">
                  <a:pos x="6" y="198"/>
                </a:cxn>
                <a:cxn ang="0">
                  <a:pos x="0" y="208"/>
                </a:cxn>
                <a:cxn ang="0">
                  <a:pos x="0" y="208"/>
                </a:cxn>
                <a:cxn ang="0">
                  <a:pos x="0" y="211"/>
                </a:cxn>
                <a:cxn ang="0">
                  <a:pos x="0" y="213"/>
                </a:cxn>
                <a:cxn ang="0">
                  <a:pos x="2" y="216"/>
                </a:cxn>
                <a:cxn ang="0">
                  <a:pos x="6" y="217"/>
                </a:cxn>
                <a:cxn ang="0">
                  <a:pos x="8" y="216"/>
                </a:cxn>
                <a:cxn ang="0">
                  <a:pos x="10" y="213"/>
                </a:cxn>
                <a:cxn ang="0">
                  <a:pos x="10" y="213"/>
                </a:cxn>
                <a:cxn ang="0">
                  <a:pos x="14" y="208"/>
                </a:cxn>
                <a:cxn ang="0">
                  <a:pos x="19" y="201"/>
                </a:cxn>
                <a:cxn ang="0">
                  <a:pos x="31" y="191"/>
                </a:cxn>
                <a:cxn ang="0">
                  <a:pos x="44" y="182"/>
                </a:cxn>
                <a:cxn ang="0">
                  <a:pos x="57" y="173"/>
                </a:cxn>
                <a:cxn ang="0">
                  <a:pos x="57" y="173"/>
                </a:cxn>
                <a:cxn ang="0">
                  <a:pos x="70" y="162"/>
                </a:cxn>
                <a:cxn ang="0">
                  <a:pos x="83" y="150"/>
                </a:cxn>
                <a:cxn ang="0">
                  <a:pos x="95" y="139"/>
                </a:cxn>
                <a:cxn ang="0">
                  <a:pos x="106" y="127"/>
                </a:cxn>
                <a:cxn ang="0">
                  <a:pos x="106" y="127"/>
                </a:cxn>
                <a:cxn ang="0">
                  <a:pos x="129" y="98"/>
                </a:cxn>
                <a:cxn ang="0">
                  <a:pos x="150" y="69"/>
                </a:cxn>
                <a:cxn ang="0">
                  <a:pos x="170" y="39"/>
                </a:cxn>
                <a:cxn ang="0">
                  <a:pos x="188" y="8"/>
                </a:cxn>
                <a:cxn ang="0">
                  <a:pos x="188" y="8"/>
                </a:cxn>
                <a:cxn ang="0">
                  <a:pos x="189" y="7"/>
                </a:cxn>
                <a:cxn ang="0">
                  <a:pos x="189" y="4"/>
                </a:cxn>
                <a:cxn ang="0">
                  <a:pos x="187" y="0"/>
                </a:cxn>
                <a:cxn ang="0">
                  <a:pos x="183" y="0"/>
                </a:cxn>
                <a:cxn ang="0">
                  <a:pos x="180" y="1"/>
                </a:cxn>
                <a:cxn ang="0">
                  <a:pos x="179" y="3"/>
                </a:cxn>
                <a:cxn ang="0">
                  <a:pos x="179" y="3"/>
                </a:cxn>
              </a:cxnLst>
              <a:rect l="0" t="0" r="r" b="b"/>
              <a:pathLst>
                <a:path w="189" h="217">
                  <a:moveTo>
                    <a:pt x="179" y="3"/>
                  </a:moveTo>
                  <a:lnTo>
                    <a:pt x="179" y="3"/>
                  </a:lnTo>
                  <a:lnTo>
                    <a:pt x="158" y="37"/>
                  </a:lnTo>
                  <a:lnTo>
                    <a:pt x="136" y="69"/>
                  </a:lnTo>
                  <a:lnTo>
                    <a:pt x="112" y="101"/>
                  </a:lnTo>
                  <a:lnTo>
                    <a:pt x="99" y="116"/>
                  </a:lnTo>
                  <a:lnTo>
                    <a:pt x="86" y="132"/>
                  </a:lnTo>
                  <a:lnTo>
                    <a:pt x="86" y="132"/>
                  </a:lnTo>
                  <a:lnTo>
                    <a:pt x="74" y="144"/>
                  </a:lnTo>
                  <a:lnTo>
                    <a:pt x="61" y="156"/>
                  </a:lnTo>
                  <a:lnTo>
                    <a:pt x="34" y="177"/>
                  </a:lnTo>
                  <a:lnTo>
                    <a:pt x="34" y="177"/>
                  </a:lnTo>
                  <a:lnTo>
                    <a:pt x="23" y="183"/>
                  </a:lnTo>
                  <a:lnTo>
                    <a:pt x="14" y="190"/>
                  </a:lnTo>
                  <a:lnTo>
                    <a:pt x="6" y="198"/>
                  </a:lnTo>
                  <a:lnTo>
                    <a:pt x="0" y="208"/>
                  </a:lnTo>
                  <a:lnTo>
                    <a:pt x="0" y="208"/>
                  </a:lnTo>
                  <a:lnTo>
                    <a:pt x="0" y="211"/>
                  </a:lnTo>
                  <a:lnTo>
                    <a:pt x="0" y="213"/>
                  </a:lnTo>
                  <a:lnTo>
                    <a:pt x="2" y="216"/>
                  </a:lnTo>
                  <a:lnTo>
                    <a:pt x="6" y="217"/>
                  </a:lnTo>
                  <a:lnTo>
                    <a:pt x="8" y="216"/>
                  </a:lnTo>
                  <a:lnTo>
                    <a:pt x="10" y="213"/>
                  </a:lnTo>
                  <a:lnTo>
                    <a:pt x="10" y="213"/>
                  </a:lnTo>
                  <a:lnTo>
                    <a:pt x="14" y="208"/>
                  </a:lnTo>
                  <a:lnTo>
                    <a:pt x="19" y="201"/>
                  </a:lnTo>
                  <a:lnTo>
                    <a:pt x="31" y="191"/>
                  </a:lnTo>
                  <a:lnTo>
                    <a:pt x="44" y="182"/>
                  </a:lnTo>
                  <a:lnTo>
                    <a:pt x="57" y="173"/>
                  </a:lnTo>
                  <a:lnTo>
                    <a:pt x="57" y="173"/>
                  </a:lnTo>
                  <a:lnTo>
                    <a:pt x="70" y="162"/>
                  </a:lnTo>
                  <a:lnTo>
                    <a:pt x="83" y="150"/>
                  </a:lnTo>
                  <a:lnTo>
                    <a:pt x="95" y="139"/>
                  </a:lnTo>
                  <a:lnTo>
                    <a:pt x="106" y="127"/>
                  </a:lnTo>
                  <a:lnTo>
                    <a:pt x="106" y="127"/>
                  </a:lnTo>
                  <a:lnTo>
                    <a:pt x="129" y="98"/>
                  </a:lnTo>
                  <a:lnTo>
                    <a:pt x="150" y="69"/>
                  </a:lnTo>
                  <a:lnTo>
                    <a:pt x="170" y="39"/>
                  </a:lnTo>
                  <a:lnTo>
                    <a:pt x="188" y="8"/>
                  </a:lnTo>
                  <a:lnTo>
                    <a:pt x="188" y="8"/>
                  </a:lnTo>
                  <a:lnTo>
                    <a:pt x="189" y="7"/>
                  </a:lnTo>
                  <a:lnTo>
                    <a:pt x="189" y="4"/>
                  </a:lnTo>
                  <a:lnTo>
                    <a:pt x="187" y="0"/>
                  </a:lnTo>
                  <a:lnTo>
                    <a:pt x="183" y="0"/>
                  </a:lnTo>
                  <a:lnTo>
                    <a:pt x="180" y="1"/>
                  </a:lnTo>
                  <a:lnTo>
                    <a:pt x="179" y="3"/>
                  </a:lnTo>
                  <a:lnTo>
                    <a:pt x="179" y="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1" name="Freeform 511"/>
            <p:cNvSpPr/>
            <p:nvPr/>
          </p:nvSpPr>
          <p:spPr bwMode="auto">
            <a:xfrm>
              <a:off x="3465513" y="1516063"/>
              <a:ext cx="52388" cy="65088"/>
            </a:xfrm>
            <a:custGeom>
              <a:avLst/>
              <a:gdLst/>
              <a:ahLst/>
              <a:cxnLst>
                <a:cxn ang="0">
                  <a:pos x="119" y="1"/>
                </a:cxn>
                <a:cxn ang="0">
                  <a:pos x="119" y="1"/>
                </a:cxn>
                <a:cxn ang="0">
                  <a:pos x="85" y="34"/>
                </a:cxn>
                <a:cxn ang="0">
                  <a:pos x="68" y="51"/>
                </a:cxn>
                <a:cxn ang="0">
                  <a:pos x="52" y="69"/>
                </a:cxn>
                <a:cxn ang="0">
                  <a:pos x="52" y="69"/>
                </a:cxn>
                <a:cxn ang="0">
                  <a:pos x="38" y="90"/>
                </a:cxn>
                <a:cxn ang="0">
                  <a:pos x="25" y="111"/>
                </a:cxn>
                <a:cxn ang="0">
                  <a:pos x="12" y="132"/>
                </a:cxn>
                <a:cxn ang="0">
                  <a:pos x="0" y="154"/>
                </a:cxn>
                <a:cxn ang="0">
                  <a:pos x="0" y="154"/>
                </a:cxn>
                <a:cxn ang="0">
                  <a:pos x="0" y="157"/>
                </a:cxn>
                <a:cxn ang="0">
                  <a:pos x="0" y="159"/>
                </a:cxn>
                <a:cxn ang="0">
                  <a:pos x="2" y="162"/>
                </a:cxn>
                <a:cxn ang="0">
                  <a:pos x="5" y="163"/>
                </a:cxn>
                <a:cxn ang="0">
                  <a:pos x="8" y="163"/>
                </a:cxn>
                <a:cxn ang="0">
                  <a:pos x="9" y="162"/>
                </a:cxn>
                <a:cxn ang="0">
                  <a:pos x="10" y="161"/>
                </a:cxn>
                <a:cxn ang="0">
                  <a:pos x="10" y="161"/>
                </a:cxn>
                <a:cxn ang="0">
                  <a:pos x="21" y="140"/>
                </a:cxn>
                <a:cxn ang="0">
                  <a:pos x="31" y="120"/>
                </a:cxn>
                <a:cxn ang="0">
                  <a:pos x="43" y="102"/>
                </a:cxn>
                <a:cxn ang="0">
                  <a:pos x="57" y="83"/>
                </a:cxn>
                <a:cxn ang="0">
                  <a:pos x="57" y="83"/>
                </a:cxn>
                <a:cxn ang="0">
                  <a:pos x="73" y="62"/>
                </a:cxn>
                <a:cxn ang="0">
                  <a:pos x="90" y="44"/>
                </a:cxn>
                <a:cxn ang="0">
                  <a:pos x="128" y="9"/>
                </a:cxn>
                <a:cxn ang="0">
                  <a:pos x="128" y="9"/>
                </a:cxn>
                <a:cxn ang="0">
                  <a:pos x="129" y="8"/>
                </a:cxn>
                <a:cxn ang="0">
                  <a:pos x="129" y="5"/>
                </a:cxn>
                <a:cxn ang="0">
                  <a:pos x="127" y="1"/>
                </a:cxn>
                <a:cxn ang="0">
                  <a:pos x="124" y="0"/>
                </a:cxn>
                <a:cxn ang="0">
                  <a:pos x="121" y="0"/>
                </a:cxn>
                <a:cxn ang="0">
                  <a:pos x="119" y="1"/>
                </a:cxn>
                <a:cxn ang="0">
                  <a:pos x="119" y="1"/>
                </a:cxn>
              </a:cxnLst>
              <a:rect l="0" t="0" r="r" b="b"/>
              <a:pathLst>
                <a:path w="129" h="163">
                  <a:moveTo>
                    <a:pt x="119" y="1"/>
                  </a:moveTo>
                  <a:lnTo>
                    <a:pt x="119" y="1"/>
                  </a:lnTo>
                  <a:lnTo>
                    <a:pt x="85" y="34"/>
                  </a:lnTo>
                  <a:lnTo>
                    <a:pt x="68" y="51"/>
                  </a:lnTo>
                  <a:lnTo>
                    <a:pt x="52" y="69"/>
                  </a:lnTo>
                  <a:lnTo>
                    <a:pt x="52" y="69"/>
                  </a:lnTo>
                  <a:lnTo>
                    <a:pt x="38" y="90"/>
                  </a:lnTo>
                  <a:lnTo>
                    <a:pt x="25" y="111"/>
                  </a:lnTo>
                  <a:lnTo>
                    <a:pt x="12" y="132"/>
                  </a:lnTo>
                  <a:lnTo>
                    <a:pt x="0" y="154"/>
                  </a:lnTo>
                  <a:lnTo>
                    <a:pt x="0" y="154"/>
                  </a:lnTo>
                  <a:lnTo>
                    <a:pt x="0" y="157"/>
                  </a:lnTo>
                  <a:lnTo>
                    <a:pt x="0" y="159"/>
                  </a:lnTo>
                  <a:lnTo>
                    <a:pt x="2" y="162"/>
                  </a:lnTo>
                  <a:lnTo>
                    <a:pt x="5" y="163"/>
                  </a:lnTo>
                  <a:lnTo>
                    <a:pt x="8" y="163"/>
                  </a:lnTo>
                  <a:lnTo>
                    <a:pt x="9" y="162"/>
                  </a:lnTo>
                  <a:lnTo>
                    <a:pt x="10" y="161"/>
                  </a:lnTo>
                  <a:lnTo>
                    <a:pt x="10" y="161"/>
                  </a:lnTo>
                  <a:lnTo>
                    <a:pt x="21" y="140"/>
                  </a:lnTo>
                  <a:lnTo>
                    <a:pt x="31" y="120"/>
                  </a:lnTo>
                  <a:lnTo>
                    <a:pt x="43" y="102"/>
                  </a:lnTo>
                  <a:lnTo>
                    <a:pt x="57" y="83"/>
                  </a:lnTo>
                  <a:lnTo>
                    <a:pt x="57" y="83"/>
                  </a:lnTo>
                  <a:lnTo>
                    <a:pt x="73" y="62"/>
                  </a:lnTo>
                  <a:lnTo>
                    <a:pt x="90" y="44"/>
                  </a:lnTo>
                  <a:lnTo>
                    <a:pt x="128" y="9"/>
                  </a:lnTo>
                  <a:lnTo>
                    <a:pt x="128" y="9"/>
                  </a:lnTo>
                  <a:lnTo>
                    <a:pt x="129" y="8"/>
                  </a:lnTo>
                  <a:lnTo>
                    <a:pt x="129" y="5"/>
                  </a:lnTo>
                  <a:lnTo>
                    <a:pt x="127" y="1"/>
                  </a:lnTo>
                  <a:lnTo>
                    <a:pt x="124" y="0"/>
                  </a:lnTo>
                  <a:lnTo>
                    <a:pt x="121" y="0"/>
                  </a:lnTo>
                  <a:lnTo>
                    <a:pt x="119" y="1"/>
                  </a:lnTo>
                  <a:lnTo>
                    <a:pt x="119" y="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2" name="Freeform 512"/>
            <p:cNvSpPr>
              <a:spLocks noEditPoints="1"/>
            </p:cNvSpPr>
            <p:nvPr/>
          </p:nvSpPr>
          <p:spPr bwMode="auto">
            <a:xfrm>
              <a:off x="3119438" y="1393825"/>
              <a:ext cx="277813" cy="128588"/>
            </a:xfrm>
            <a:custGeom>
              <a:avLst/>
              <a:gdLst/>
              <a:ahLst/>
              <a:cxnLst>
                <a:cxn ang="0">
                  <a:pos x="661" y="10"/>
                </a:cxn>
                <a:cxn ang="0">
                  <a:pos x="647" y="6"/>
                </a:cxn>
                <a:cxn ang="0">
                  <a:pos x="256" y="6"/>
                </a:cxn>
                <a:cxn ang="0">
                  <a:pos x="24" y="0"/>
                </a:cxn>
                <a:cxn ang="0">
                  <a:pos x="13" y="1"/>
                </a:cxn>
                <a:cxn ang="0">
                  <a:pos x="4" y="10"/>
                </a:cxn>
                <a:cxn ang="0">
                  <a:pos x="1" y="23"/>
                </a:cxn>
                <a:cxn ang="0">
                  <a:pos x="3" y="65"/>
                </a:cxn>
                <a:cxn ang="0">
                  <a:pos x="14" y="129"/>
                </a:cxn>
                <a:cxn ang="0">
                  <a:pos x="31" y="171"/>
                </a:cxn>
                <a:cxn ang="0">
                  <a:pos x="56" y="210"/>
                </a:cxn>
                <a:cxn ang="0">
                  <a:pos x="92" y="247"/>
                </a:cxn>
                <a:cxn ang="0">
                  <a:pos x="119" y="268"/>
                </a:cxn>
                <a:cxn ang="0">
                  <a:pos x="162" y="291"/>
                </a:cxn>
                <a:cxn ang="0">
                  <a:pos x="226" y="311"/>
                </a:cxn>
                <a:cxn ang="0">
                  <a:pos x="326" y="321"/>
                </a:cxn>
                <a:cxn ang="0">
                  <a:pos x="391" y="319"/>
                </a:cxn>
                <a:cxn ang="0">
                  <a:pos x="492" y="307"/>
                </a:cxn>
                <a:cxn ang="0">
                  <a:pos x="570" y="281"/>
                </a:cxn>
                <a:cxn ang="0">
                  <a:pos x="615" y="256"/>
                </a:cxn>
                <a:cxn ang="0">
                  <a:pos x="642" y="235"/>
                </a:cxn>
                <a:cxn ang="0">
                  <a:pos x="670" y="197"/>
                </a:cxn>
                <a:cxn ang="0">
                  <a:pos x="685" y="155"/>
                </a:cxn>
                <a:cxn ang="0">
                  <a:pos x="696" y="94"/>
                </a:cxn>
                <a:cxn ang="0">
                  <a:pos x="700" y="22"/>
                </a:cxn>
                <a:cxn ang="0">
                  <a:pos x="688" y="9"/>
                </a:cxn>
                <a:cxn ang="0">
                  <a:pos x="668" y="10"/>
                </a:cxn>
                <a:cxn ang="0">
                  <a:pos x="579" y="226"/>
                </a:cxn>
                <a:cxn ang="0">
                  <a:pos x="556" y="239"/>
                </a:cxn>
                <a:cxn ang="0">
                  <a:pos x="481" y="264"/>
                </a:cxn>
                <a:cxn ang="0">
                  <a:pos x="375" y="274"/>
                </a:cxn>
                <a:cxn ang="0">
                  <a:pos x="322" y="274"/>
                </a:cxn>
                <a:cxn ang="0">
                  <a:pos x="242" y="266"/>
                </a:cxn>
                <a:cxn ang="0">
                  <a:pos x="165" y="243"/>
                </a:cxn>
                <a:cxn ang="0">
                  <a:pos x="136" y="229"/>
                </a:cxn>
                <a:cxn ang="0">
                  <a:pos x="102" y="198"/>
                </a:cxn>
                <a:cxn ang="0">
                  <a:pos x="77" y="162"/>
                </a:cxn>
                <a:cxn ang="0">
                  <a:pos x="60" y="120"/>
                </a:cxn>
                <a:cxn ang="0">
                  <a:pos x="47" y="45"/>
                </a:cxn>
                <a:cxn ang="0">
                  <a:pos x="182" y="49"/>
                </a:cxn>
                <a:cxn ang="0">
                  <a:pos x="647" y="52"/>
                </a:cxn>
                <a:cxn ang="0">
                  <a:pos x="653" y="52"/>
                </a:cxn>
                <a:cxn ang="0">
                  <a:pos x="645" y="125"/>
                </a:cxn>
                <a:cxn ang="0">
                  <a:pos x="629" y="170"/>
                </a:cxn>
                <a:cxn ang="0">
                  <a:pos x="610" y="200"/>
                </a:cxn>
                <a:cxn ang="0">
                  <a:pos x="579" y="226"/>
                </a:cxn>
              </a:cxnLst>
              <a:rect l="0" t="0" r="r" b="b"/>
              <a:pathLst>
                <a:path w="700" h="321">
                  <a:moveTo>
                    <a:pt x="663" y="13"/>
                  </a:moveTo>
                  <a:lnTo>
                    <a:pt x="663" y="13"/>
                  </a:lnTo>
                  <a:lnTo>
                    <a:pt x="661" y="10"/>
                  </a:lnTo>
                  <a:lnTo>
                    <a:pt x="657" y="9"/>
                  </a:lnTo>
                  <a:lnTo>
                    <a:pt x="651" y="8"/>
                  </a:lnTo>
                  <a:lnTo>
                    <a:pt x="647" y="6"/>
                  </a:lnTo>
                  <a:lnTo>
                    <a:pt x="335" y="6"/>
                  </a:lnTo>
                  <a:lnTo>
                    <a:pt x="335" y="6"/>
                  </a:lnTo>
                  <a:lnTo>
                    <a:pt x="256" y="6"/>
                  </a:lnTo>
                  <a:lnTo>
                    <a:pt x="179" y="4"/>
                  </a:lnTo>
                  <a:lnTo>
                    <a:pt x="101" y="1"/>
                  </a:lnTo>
                  <a:lnTo>
                    <a:pt x="24" y="0"/>
                  </a:lnTo>
                  <a:lnTo>
                    <a:pt x="24" y="0"/>
                  </a:lnTo>
                  <a:lnTo>
                    <a:pt x="17" y="0"/>
                  </a:lnTo>
                  <a:lnTo>
                    <a:pt x="13" y="1"/>
                  </a:lnTo>
                  <a:lnTo>
                    <a:pt x="9" y="4"/>
                  </a:lnTo>
                  <a:lnTo>
                    <a:pt x="7" y="6"/>
                  </a:lnTo>
                  <a:lnTo>
                    <a:pt x="4" y="10"/>
                  </a:lnTo>
                  <a:lnTo>
                    <a:pt x="3" y="14"/>
                  </a:lnTo>
                  <a:lnTo>
                    <a:pt x="1" y="23"/>
                  </a:lnTo>
                  <a:lnTo>
                    <a:pt x="1" y="23"/>
                  </a:lnTo>
                  <a:lnTo>
                    <a:pt x="0" y="30"/>
                  </a:lnTo>
                  <a:lnTo>
                    <a:pt x="0" y="30"/>
                  </a:lnTo>
                  <a:lnTo>
                    <a:pt x="3" y="65"/>
                  </a:lnTo>
                  <a:lnTo>
                    <a:pt x="7" y="98"/>
                  </a:lnTo>
                  <a:lnTo>
                    <a:pt x="10" y="113"/>
                  </a:lnTo>
                  <a:lnTo>
                    <a:pt x="14" y="129"/>
                  </a:lnTo>
                  <a:lnTo>
                    <a:pt x="20" y="144"/>
                  </a:lnTo>
                  <a:lnTo>
                    <a:pt x="25" y="158"/>
                  </a:lnTo>
                  <a:lnTo>
                    <a:pt x="31" y="171"/>
                  </a:lnTo>
                  <a:lnTo>
                    <a:pt x="39" y="185"/>
                  </a:lnTo>
                  <a:lnTo>
                    <a:pt x="47" y="198"/>
                  </a:lnTo>
                  <a:lnTo>
                    <a:pt x="56" y="210"/>
                  </a:lnTo>
                  <a:lnTo>
                    <a:pt x="67" y="223"/>
                  </a:lnTo>
                  <a:lnTo>
                    <a:pt x="78" y="235"/>
                  </a:lnTo>
                  <a:lnTo>
                    <a:pt x="92" y="247"/>
                  </a:lnTo>
                  <a:lnTo>
                    <a:pt x="106" y="259"/>
                  </a:lnTo>
                  <a:lnTo>
                    <a:pt x="106" y="259"/>
                  </a:lnTo>
                  <a:lnTo>
                    <a:pt x="119" y="268"/>
                  </a:lnTo>
                  <a:lnTo>
                    <a:pt x="132" y="277"/>
                  </a:lnTo>
                  <a:lnTo>
                    <a:pt x="146" y="285"/>
                  </a:lnTo>
                  <a:lnTo>
                    <a:pt x="162" y="291"/>
                  </a:lnTo>
                  <a:lnTo>
                    <a:pt x="178" y="298"/>
                  </a:lnTo>
                  <a:lnTo>
                    <a:pt x="194" y="303"/>
                  </a:lnTo>
                  <a:lnTo>
                    <a:pt x="226" y="311"/>
                  </a:lnTo>
                  <a:lnTo>
                    <a:pt x="259" y="317"/>
                  </a:lnTo>
                  <a:lnTo>
                    <a:pt x="293" y="320"/>
                  </a:lnTo>
                  <a:lnTo>
                    <a:pt x="326" y="321"/>
                  </a:lnTo>
                  <a:lnTo>
                    <a:pt x="358" y="321"/>
                  </a:lnTo>
                  <a:lnTo>
                    <a:pt x="358" y="321"/>
                  </a:lnTo>
                  <a:lnTo>
                    <a:pt x="391" y="319"/>
                  </a:lnTo>
                  <a:lnTo>
                    <a:pt x="425" y="316"/>
                  </a:lnTo>
                  <a:lnTo>
                    <a:pt x="459" y="312"/>
                  </a:lnTo>
                  <a:lnTo>
                    <a:pt x="492" y="307"/>
                  </a:lnTo>
                  <a:lnTo>
                    <a:pt x="523" y="298"/>
                  </a:lnTo>
                  <a:lnTo>
                    <a:pt x="555" y="287"/>
                  </a:lnTo>
                  <a:lnTo>
                    <a:pt x="570" y="281"/>
                  </a:lnTo>
                  <a:lnTo>
                    <a:pt x="586" y="274"/>
                  </a:lnTo>
                  <a:lnTo>
                    <a:pt x="600" y="265"/>
                  </a:lnTo>
                  <a:lnTo>
                    <a:pt x="615" y="256"/>
                  </a:lnTo>
                  <a:lnTo>
                    <a:pt x="615" y="256"/>
                  </a:lnTo>
                  <a:lnTo>
                    <a:pt x="629" y="246"/>
                  </a:lnTo>
                  <a:lnTo>
                    <a:pt x="642" y="235"/>
                  </a:lnTo>
                  <a:lnTo>
                    <a:pt x="653" y="223"/>
                  </a:lnTo>
                  <a:lnTo>
                    <a:pt x="662" y="210"/>
                  </a:lnTo>
                  <a:lnTo>
                    <a:pt x="670" y="197"/>
                  </a:lnTo>
                  <a:lnTo>
                    <a:pt x="676" y="184"/>
                  </a:lnTo>
                  <a:lnTo>
                    <a:pt x="681" y="170"/>
                  </a:lnTo>
                  <a:lnTo>
                    <a:pt x="685" y="155"/>
                  </a:lnTo>
                  <a:lnTo>
                    <a:pt x="689" y="141"/>
                  </a:lnTo>
                  <a:lnTo>
                    <a:pt x="692" y="125"/>
                  </a:lnTo>
                  <a:lnTo>
                    <a:pt x="696" y="94"/>
                  </a:lnTo>
                  <a:lnTo>
                    <a:pt x="700" y="30"/>
                  </a:lnTo>
                  <a:lnTo>
                    <a:pt x="700" y="30"/>
                  </a:lnTo>
                  <a:lnTo>
                    <a:pt x="700" y="22"/>
                  </a:lnTo>
                  <a:lnTo>
                    <a:pt x="697" y="17"/>
                  </a:lnTo>
                  <a:lnTo>
                    <a:pt x="693" y="11"/>
                  </a:lnTo>
                  <a:lnTo>
                    <a:pt x="688" y="9"/>
                  </a:lnTo>
                  <a:lnTo>
                    <a:pt x="681" y="8"/>
                  </a:lnTo>
                  <a:lnTo>
                    <a:pt x="675" y="8"/>
                  </a:lnTo>
                  <a:lnTo>
                    <a:pt x="668" y="10"/>
                  </a:lnTo>
                  <a:lnTo>
                    <a:pt x="663" y="13"/>
                  </a:lnTo>
                  <a:lnTo>
                    <a:pt x="663" y="13"/>
                  </a:lnTo>
                  <a:close/>
                  <a:moveTo>
                    <a:pt x="579" y="226"/>
                  </a:moveTo>
                  <a:lnTo>
                    <a:pt x="579" y="226"/>
                  </a:lnTo>
                  <a:lnTo>
                    <a:pt x="568" y="232"/>
                  </a:lnTo>
                  <a:lnTo>
                    <a:pt x="556" y="239"/>
                  </a:lnTo>
                  <a:lnTo>
                    <a:pt x="532" y="249"/>
                  </a:lnTo>
                  <a:lnTo>
                    <a:pt x="506" y="257"/>
                  </a:lnTo>
                  <a:lnTo>
                    <a:pt x="481" y="264"/>
                  </a:lnTo>
                  <a:lnTo>
                    <a:pt x="455" y="268"/>
                  </a:lnTo>
                  <a:lnTo>
                    <a:pt x="428" y="270"/>
                  </a:lnTo>
                  <a:lnTo>
                    <a:pt x="375" y="274"/>
                  </a:lnTo>
                  <a:lnTo>
                    <a:pt x="375" y="274"/>
                  </a:lnTo>
                  <a:lnTo>
                    <a:pt x="349" y="274"/>
                  </a:lnTo>
                  <a:lnTo>
                    <a:pt x="322" y="274"/>
                  </a:lnTo>
                  <a:lnTo>
                    <a:pt x="296" y="273"/>
                  </a:lnTo>
                  <a:lnTo>
                    <a:pt x="268" y="270"/>
                  </a:lnTo>
                  <a:lnTo>
                    <a:pt x="242" y="266"/>
                  </a:lnTo>
                  <a:lnTo>
                    <a:pt x="216" y="261"/>
                  </a:lnTo>
                  <a:lnTo>
                    <a:pt x="190" y="253"/>
                  </a:lnTo>
                  <a:lnTo>
                    <a:pt x="165" y="243"/>
                  </a:lnTo>
                  <a:lnTo>
                    <a:pt x="165" y="243"/>
                  </a:lnTo>
                  <a:lnTo>
                    <a:pt x="150" y="236"/>
                  </a:lnTo>
                  <a:lnTo>
                    <a:pt x="136" y="229"/>
                  </a:lnTo>
                  <a:lnTo>
                    <a:pt x="124" y="219"/>
                  </a:lnTo>
                  <a:lnTo>
                    <a:pt x="112" y="209"/>
                  </a:lnTo>
                  <a:lnTo>
                    <a:pt x="102" y="198"/>
                  </a:lnTo>
                  <a:lnTo>
                    <a:pt x="93" y="187"/>
                  </a:lnTo>
                  <a:lnTo>
                    <a:pt x="84" y="175"/>
                  </a:lnTo>
                  <a:lnTo>
                    <a:pt x="77" y="162"/>
                  </a:lnTo>
                  <a:lnTo>
                    <a:pt x="71" y="149"/>
                  </a:lnTo>
                  <a:lnTo>
                    <a:pt x="64" y="134"/>
                  </a:lnTo>
                  <a:lnTo>
                    <a:pt x="60" y="120"/>
                  </a:lnTo>
                  <a:lnTo>
                    <a:pt x="56" y="106"/>
                  </a:lnTo>
                  <a:lnTo>
                    <a:pt x="50" y="76"/>
                  </a:lnTo>
                  <a:lnTo>
                    <a:pt x="47" y="45"/>
                  </a:lnTo>
                  <a:lnTo>
                    <a:pt x="47" y="45"/>
                  </a:lnTo>
                  <a:lnTo>
                    <a:pt x="114" y="47"/>
                  </a:lnTo>
                  <a:lnTo>
                    <a:pt x="182" y="49"/>
                  </a:lnTo>
                  <a:lnTo>
                    <a:pt x="249" y="52"/>
                  </a:lnTo>
                  <a:lnTo>
                    <a:pt x="317" y="52"/>
                  </a:lnTo>
                  <a:lnTo>
                    <a:pt x="647" y="52"/>
                  </a:lnTo>
                  <a:lnTo>
                    <a:pt x="647" y="52"/>
                  </a:lnTo>
                  <a:lnTo>
                    <a:pt x="653" y="52"/>
                  </a:lnTo>
                  <a:lnTo>
                    <a:pt x="653" y="52"/>
                  </a:lnTo>
                  <a:lnTo>
                    <a:pt x="651" y="77"/>
                  </a:lnTo>
                  <a:lnTo>
                    <a:pt x="649" y="102"/>
                  </a:lnTo>
                  <a:lnTo>
                    <a:pt x="645" y="125"/>
                  </a:lnTo>
                  <a:lnTo>
                    <a:pt x="638" y="149"/>
                  </a:lnTo>
                  <a:lnTo>
                    <a:pt x="634" y="159"/>
                  </a:lnTo>
                  <a:lnTo>
                    <a:pt x="629" y="170"/>
                  </a:lnTo>
                  <a:lnTo>
                    <a:pt x="624" y="180"/>
                  </a:lnTo>
                  <a:lnTo>
                    <a:pt x="616" y="191"/>
                  </a:lnTo>
                  <a:lnTo>
                    <a:pt x="610" y="200"/>
                  </a:lnTo>
                  <a:lnTo>
                    <a:pt x="600" y="209"/>
                  </a:lnTo>
                  <a:lnTo>
                    <a:pt x="590" y="218"/>
                  </a:lnTo>
                  <a:lnTo>
                    <a:pt x="579" y="226"/>
                  </a:lnTo>
                  <a:lnTo>
                    <a:pt x="579" y="22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3" name="Freeform 513"/>
            <p:cNvSpPr>
              <a:spLocks noEditPoints="1"/>
            </p:cNvSpPr>
            <p:nvPr/>
          </p:nvSpPr>
          <p:spPr bwMode="auto">
            <a:xfrm>
              <a:off x="3570288" y="1393825"/>
              <a:ext cx="277813" cy="128588"/>
            </a:xfrm>
            <a:custGeom>
              <a:avLst/>
              <a:gdLst/>
              <a:ahLst/>
              <a:cxnLst>
                <a:cxn ang="0">
                  <a:pos x="661" y="10"/>
                </a:cxn>
                <a:cxn ang="0">
                  <a:pos x="648" y="6"/>
                </a:cxn>
                <a:cxn ang="0">
                  <a:pos x="258" y="6"/>
                </a:cxn>
                <a:cxn ang="0">
                  <a:pos x="24" y="0"/>
                </a:cxn>
                <a:cxn ang="0">
                  <a:pos x="13" y="1"/>
                </a:cxn>
                <a:cxn ang="0">
                  <a:pos x="4" y="10"/>
                </a:cxn>
                <a:cxn ang="0">
                  <a:pos x="1" y="23"/>
                </a:cxn>
                <a:cxn ang="0">
                  <a:pos x="3" y="65"/>
                </a:cxn>
                <a:cxn ang="0">
                  <a:pos x="14" y="129"/>
                </a:cxn>
                <a:cxn ang="0">
                  <a:pos x="31" y="171"/>
                </a:cxn>
                <a:cxn ang="0">
                  <a:pos x="56" y="210"/>
                </a:cxn>
                <a:cxn ang="0">
                  <a:pos x="92" y="247"/>
                </a:cxn>
                <a:cxn ang="0">
                  <a:pos x="119" y="268"/>
                </a:cxn>
                <a:cxn ang="0">
                  <a:pos x="162" y="291"/>
                </a:cxn>
                <a:cxn ang="0">
                  <a:pos x="226" y="311"/>
                </a:cxn>
                <a:cxn ang="0">
                  <a:pos x="326" y="321"/>
                </a:cxn>
                <a:cxn ang="0">
                  <a:pos x="393" y="319"/>
                </a:cxn>
                <a:cxn ang="0">
                  <a:pos x="492" y="307"/>
                </a:cxn>
                <a:cxn ang="0">
                  <a:pos x="570" y="281"/>
                </a:cxn>
                <a:cxn ang="0">
                  <a:pos x="615" y="256"/>
                </a:cxn>
                <a:cxn ang="0">
                  <a:pos x="642" y="235"/>
                </a:cxn>
                <a:cxn ang="0">
                  <a:pos x="670" y="197"/>
                </a:cxn>
                <a:cxn ang="0">
                  <a:pos x="686" y="155"/>
                </a:cxn>
                <a:cxn ang="0">
                  <a:pos x="696" y="94"/>
                </a:cxn>
                <a:cxn ang="0">
                  <a:pos x="700" y="22"/>
                </a:cxn>
                <a:cxn ang="0">
                  <a:pos x="688" y="9"/>
                </a:cxn>
                <a:cxn ang="0">
                  <a:pos x="669" y="10"/>
                </a:cxn>
                <a:cxn ang="0">
                  <a:pos x="580" y="226"/>
                </a:cxn>
                <a:cxn ang="0">
                  <a:pos x="556" y="239"/>
                </a:cxn>
                <a:cxn ang="0">
                  <a:pos x="481" y="264"/>
                </a:cxn>
                <a:cxn ang="0">
                  <a:pos x="376" y="274"/>
                </a:cxn>
                <a:cxn ang="0">
                  <a:pos x="322" y="274"/>
                </a:cxn>
                <a:cxn ang="0">
                  <a:pos x="242" y="266"/>
                </a:cxn>
                <a:cxn ang="0">
                  <a:pos x="165" y="243"/>
                </a:cxn>
                <a:cxn ang="0">
                  <a:pos x="136" y="229"/>
                </a:cxn>
                <a:cxn ang="0">
                  <a:pos x="102" y="198"/>
                </a:cxn>
                <a:cxn ang="0">
                  <a:pos x="77" y="162"/>
                </a:cxn>
                <a:cxn ang="0">
                  <a:pos x="60" y="120"/>
                </a:cxn>
                <a:cxn ang="0">
                  <a:pos x="47" y="45"/>
                </a:cxn>
                <a:cxn ang="0">
                  <a:pos x="182" y="49"/>
                </a:cxn>
                <a:cxn ang="0">
                  <a:pos x="648" y="52"/>
                </a:cxn>
                <a:cxn ang="0">
                  <a:pos x="653" y="52"/>
                </a:cxn>
                <a:cxn ang="0">
                  <a:pos x="645" y="125"/>
                </a:cxn>
                <a:cxn ang="0">
                  <a:pos x="629" y="170"/>
                </a:cxn>
                <a:cxn ang="0">
                  <a:pos x="610" y="200"/>
                </a:cxn>
                <a:cxn ang="0">
                  <a:pos x="580" y="226"/>
                </a:cxn>
              </a:cxnLst>
              <a:rect l="0" t="0" r="r" b="b"/>
              <a:pathLst>
                <a:path w="701" h="321">
                  <a:moveTo>
                    <a:pt x="663" y="13"/>
                  </a:moveTo>
                  <a:lnTo>
                    <a:pt x="663" y="13"/>
                  </a:lnTo>
                  <a:lnTo>
                    <a:pt x="661" y="10"/>
                  </a:lnTo>
                  <a:lnTo>
                    <a:pt x="657" y="9"/>
                  </a:lnTo>
                  <a:lnTo>
                    <a:pt x="653" y="8"/>
                  </a:lnTo>
                  <a:lnTo>
                    <a:pt x="648" y="6"/>
                  </a:lnTo>
                  <a:lnTo>
                    <a:pt x="335" y="6"/>
                  </a:lnTo>
                  <a:lnTo>
                    <a:pt x="335" y="6"/>
                  </a:lnTo>
                  <a:lnTo>
                    <a:pt x="258" y="6"/>
                  </a:lnTo>
                  <a:lnTo>
                    <a:pt x="179" y="4"/>
                  </a:lnTo>
                  <a:lnTo>
                    <a:pt x="101" y="1"/>
                  </a:lnTo>
                  <a:lnTo>
                    <a:pt x="24" y="0"/>
                  </a:lnTo>
                  <a:lnTo>
                    <a:pt x="24" y="0"/>
                  </a:lnTo>
                  <a:lnTo>
                    <a:pt x="18" y="0"/>
                  </a:lnTo>
                  <a:lnTo>
                    <a:pt x="13" y="1"/>
                  </a:lnTo>
                  <a:lnTo>
                    <a:pt x="9" y="4"/>
                  </a:lnTo>
                  <a:lnTo>
                    <a:pt x="7" y="6"/>
                  </a:lnTo>
                  <a:lnTo>
                    <a:pt x="4" y="10"/>
                  </a:lnTo>
                  <a:lnTo>
                    <a:pt x="3" y="14"/>
                  </a:lnTo>
                  <a:lnTo>
                    <a:pt x="1" y="23"/>
                  </a:lnTo>
                  <a:lnTo>
                    <a:pt x="1" y="23"/>
                  </a:lnTo>
                  <a:lnTo>
                    <a:pt x="0" y="30"/>
                  </a:lnTo>
                  <a:lnTo>
                    <a:pt x="0" y="30"/>
                  </a:lnTo>
                  <a:lnTo>
                    <a:pt x="3" y="65"/>
                  </a:lnTo>
                  <a:lnTo>
                    <a:pt x="7" y="98"/>
                  </a:lnTo>
                  <a:lnTo>
                    <a:pt x="11" y="113"/>
                  </a:lnTo>
                  <a:lnTo>
                    <a:pt x="14" y="129"/>
                  </a:lnTo>
                  <a:lnTo>
                    <a:pt x="20" y="144"/>
                  </a:lnTo>
                  <a:lnTo>
                    <a:pt x="25" y="158"/>
                  </a:lnTo>
                  <a:lnTo>
                    <a:pt x="31" y="171"/>
                  </a:lnTo>
                  <a:lnTo>
                    <a:pt x="39" y="185"/>
                  </a:lnTo>
                  <a:lnTo>
                    <a:pt x="47" y="198"/>
                  </a:lnTo>
                  <a:lnTo>
                    <a:pt x="56" y="210"/>
                  </a:lnTo>
                  <a:lnTo>
                    <a:pt x="67" y="223"/>
                  </a:lnTo>
                  <a:lnTo>
                    <a:pt x="79" y="235"/>
                  </a:lnTo>
                  <a:lnTo>
                    <a:pt x="92" y="247"/>
                  </a:lnTo>
                  <a:lnTo>
                    <a:pt x="106" y="259"/>
                  </a:lnTo>
                  <a:lnTo>
                    <a:pt x="106" y="259"/>
                  </a:lnTo>
                  <a:lnTo>
                    <a:pt x="119" y="268"/>
                  </a:lnTo>
                  <a:lnTo>
                    <a:pt x="132" y="277"/>
                  </a:lnTo>
                  <a:lnTo>
                    <a:pt x="147" y="285"/>
                  </a:lnTo>
                  <a:lnTo>
                    <a:pt x="162" y="291"/>
                  </a:lnTo>
                  <a:lnTo>
                    <a:pt x="178" y="298"/>
                  </a:lnTo>
                  <a:lnTo>
                    <a:pt x="194" y="303"/>
                  </a:lnTo>
                  <a:lnTo>
                    <a:pt x="226" y="311"/>
                  </a:lnTo>
                  <a:lnTo>
                    <a:pt x="259" y="317"/>
                  </a:lnTo>
                  <a:lnTo>
                    <a:pt x="293" y="320"/>
                  </a:lnTo>
                  <a:lnTo>
                    <a:pt x="326" y="321"/>
                  </a:lnTo>
                  <a:lnTo>
                    <a:pt x="358" y="321"/>
                  </a:lnTo>
                  <a:lnTo>
                    <a:pt x="358" y="321"/>
                  </a:lnTo>
                  <a:lnTo>
                    <a:pt x="393" y="319"/>
                  </a:lnTo>
                  <a:lnTo>
                    <a:pt x="425" y="316"/>
                  </a:lnTo>
                  <a:lnTo>
                    <a:pt x="459" y="312"/>
                  </a:lnTo>
                  <a:lnTo>
                    <a:pt x="492" y="307"/>
                  </a:lnTo>
                  <a:lnTo>
                    <a:pt x="523" y="298"/>
                  </a:lnTo>
                  <a:lnTo>
                    <a:pt x="555" y="287"/>
                  </a:lnTo>
                  <a:lnTo>
                    <a:pt x="570" y="281"/>
                  </a:lnTo>
                  <a:lnTo>
                    <a:pt x="586" y="274"/>
                  </a:lnTo>
                  <a:lnTo>
                    <a:pt x="600" y="265"/>
                  </a:lnTo>
                  <a:lnTo>
                    <a:pt x="615" y="256"/>
                  </a:lnTo>
                  <a:lnTo>
                    <a:pt x="615" y="256"/>
                  </a:lnTo>
                  <a:lnTo>
                    <a:pt x="629" y="246"/>
                  </a:lnTo>
                  <a:lnTo>
                    <a:pt x="642" y="235"/>
                  </a:lnTo>
                  <a:lnTo>
                    <a:pt x="653" y="223"/>
                  </a:lnTo>
                  <a:lnTo>
                    <a:pt x="662" y="210"/>
                  </a:lnTo>
                  <a:lnTo>
                    <a:pt x="670" y="197"/>
                  </a:lnTo>
                  <a:lnTo>
                    <a:pt x="676" y="184"/>
                  </a:lnTo>
                  <a:lnTo>
                    <a:pt x="682" y="170"/>
                  </a:lnTo>
                  <a:lnTo>
                    <a:pt x="686" y="155"/>
                  </a:lnTo>
                  <a:lnTo>
                    <a:pt x="689" y="141"/>
                  </a:lnTo>
                  <a:lnTo>
                    <a:pt x="692" y="125"/>
                  </a:lnTo>
                  <a:lnTo>
                    <a:pt x="696" y="94"/>
                  </a:lnTo>
                  <a:lnTo>
                    <a:pt x="701" y="30"/>
                  </a:lnTo>
                  <a:lnTo>
                    <a:pt x="701" y="30"/>
                  </a:lnTo>
                  <a:lnTo>
                    <a:pt x="700" y="22"/>
                  </a:lnTo>
                  <a:lnTo>
                    <a:pt x="697" y="17"/>
                  </a:lnTo>
                  <a:lnTo>
                    <a:pt x="693" y="11"/>
                  </a:lnTo>
                  <a:lnTo>
                    <a:pt x="688" y="9"/>
                  </a:lnTo>
                  <a:lnTo>
                    <a:pt x="682" y="8"/>
                  </a:lnTo>
                  <a:lnTo>
                    <a:pt x="675" y="8"/>
                  </a:lnTo>
                  <a:lnTo>
                    <a:pt x="669" y="10"/>
                  </a:lnTo>
                  <a:lnTo>
                    <a:pt x="663" y="13"/>
                  </a:lnTo>
                  <a:lnTo>
                    <a:pt x="663" y="13"/>
                  </a:lnTo>
                  <a:close/>
                  <a:moveTo>
                    <a:pt x="580" y="226"/>
                  </a:moveTo>
                  <a:lnTo>
                    <a:pt x="580" y="226"/>
                  </a:lnTo>
                  <a:lnTo>
                    <a:pt x="568" y="232"/>
                  </a:lnTo>
                  <a:lnTo>
                    <a:pt x="556" y="239"/>
                  </a:lnTo>
                  <a:lnTo>
                    <a:pt x="532" y="249"/>
                  </a:lnTo>
                  <a:lnTo>
                    <a:pt x="506" y="257"/>
                  </a:lnTo>
                  <a:lnTo>
                    <a:pt x="481" y="264"/>
                  </a:lnTo>
                  <a:lnTo>
                    <a:pt x="455" y="268"/>
                  </a:lnTo>
                  <a:lnTo>
                    <a:pt x="428" y="270"/>
                  </a:lnTo>
                  <a:lnTo>
                    <a:pt x="376" y="274"/>
                  </a:lnTo>
                  <a:lnTo>
                    <a:pt x="376" y="274"/>
                  </a:lnTo>
                  <a:lnTo>
                    <a:pt x="349" y="274"/>
                  </a:lnTo>
                  <a:lnTo>
                    <a:pt x="322" y="274"/>
                  </a:lnTo>
                  <a:lnTo>
                    <a:pt x="296" y="273"/>
                  </a:lnTo>
                  <a:lnTo>
                    <a:pt x="268" y="270"/>
                  </a:lnTo>
                  <a:lnTo>
                    <a:pt x="242" y="266"/>
                  </a:lnTo>
                  <a:lnTo>
                    <a:pt x="216" y="261"/>
                  </a:lnTo>
                  <a:lnTo>
                    <a:pt x="191" y="253"/>
                  </a:lnTo>
                  <a:lnTo>
                    <a:pt x="165" y="243"/>
                  </a:lnTo>
                  <a:lnTo>
                    <a:pt x="165" y="243"/>
                  </a:lnTo>
                  <a:lnTo>
                    <a:pt x="151" y="236"/>
                  </a:lnTo>
                  <a:lnTo>
                    <a:pt x="136" y="229"/>
                  </a:lnTo>
                  <a:lnTo>
                    <a:pt x="124" y="219"/>
                  </a:lnTo>
                  <a:lnTo>
                    <a:pt x="113" y="209"/>
                  </a:lnTo>
                  <a:lnTo>
                    <a:pt x="102" y="198"/>
                  </a:lnTo>
                  <a:lnTo>
                    <a:pt x="93" y="187"/>
                  </a:lnTo>
                  <a:lnTo>
                    <a:pt x="85" y="175"/>
                  </a:lnTo>
                  <a:lnTo>
                    <a:pt x="77" y="162"/>
                  </a:lnTo>
                  <a:lnTo>
                    <a:pt x="71" y="149"/>
                  </a:lnTo>
                  <a:lnTo>
                    <a:pt x="65" y="134"/>
                  </a:lnTo>
                  <a:lnTo>
                    <a:pt x="60" y="120"/>
                  </a:lnTo>
                  <a:lnTo>
                    <a:pt x="56" y="106"/>
                  </a:lnTo>
                  <a:lnTo>
                    <a:pt x="50" y="76"/>
                  </a:lnTo>
                  <a:lnTo>
                    <a:pt x="47" y="45"/>
                  </a:lnTo>
                  <a:lnTo>
                    <a:pt x="47" y="45"/>
                  </a:lnTo>
                  <a:lnTo>
                    <a:pt x="114" y="47"/>
                  </a:lnTo>
                  <a:lnTo>
                    <a:pt x="182" y="49"/>
                  </a:lnTo>
                  <a:lnTo>
                    <a:pt x="250" y="52"/>
                  </a:lnTo>
                  <a:lnTo>
                    <a:pt x="317" y="52"/>
                  </a:lnTo>
                  <a:lnTo>
                    <a:pt x="648" y="52"/>
                  </a:lnTo>
                  <a:lnTo>
                    <a:pt x="648" y="52"/>
                  </a:lnTo>
                  <a:lnTo>
                    <a:pt x="653" y="52"/>
                  </a:lnTo>
                  <a:lnTo>
                    <a:pt x="653" y="52"/>
                  </a:lnTo>
                  <a:lnTo>
                    <a:pt x="652" y="77"/>
                  </a:lnTo>
                  <a:lnTo>
                    <a:pt x="649" y="102"/>
                  </a:lnTo>
                  <a:lnTo>
                    <a:pt x="645" y="125"/>
                  </a:lnTo>
                  <a:lnTo>
                    <a:pt x="638" y="149"/>
                  </a:lnTo>
                  <a:lnTo>
                    <a:pt x="635" y="159"/>
                  </a:lnTo>
                  <a:lnTo>
                    <a:pt x="629" y="170"/>
                  </a:lnTo>
                  <a:lnTo>
                    <a:pt x="624" y="180"/>
                  </a:lnTo>
                  <a:lnTo>
                    <a:pt x="617" y="191"/>
                  </a:lnTo>
                  <a:lnTo>
                    <a:pt x="610" y="200"/>
                  </a:lnTo>
                  <a:lnTo>
                    <a:pt x="600" y="209"/>
                  </a:lnTo>
                  <a:lnTo>
                    <a:pt x="590" y="218"/>
                  </a:lnTo>
                  <a:lnTo>
                    <a:pt x="580" y="226"/>
                  </a:lnTo>
                  <a:lnTo>
                    <a:pt x="580" y="226"/>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4" name="Freeform 514"/>
            <p:cNvSpPr>
              <a:spLocks noEditPoints="1"/>
            </p:cNvSpPr>
            <p:nvPr/>
          </p:nvSpPr>
          <p:spPr bwMode="auto">
            <a:xfrm>
              <a:off x="3187701" y="1065213"/>
              <a:ext cx="587375" cy="128588"/>
            </a:xfrm>
            <a:custGeom>
              <a:avLst/>
              <a:gdLst/>
              <a:ahLst/>
              <a:cxnLst>
                <a:cxn ang="0">
                  <a:pos x="1383" y="117"/>
                </a:cxn>
                <a:cxn ang="0">
                  <a:pos x="1313" y="106"/>
                </a:cxn>
                <a:cxn ang="0">
                  <a:pos x="1176" y="26"/>
                </a:cxn>
                <a:cxn ang="0">
                  <a:pos x="1078" y="2"/>
                </a:cxn>
                <a:cxn ang="0">
                  <a:pos x="969" y="17"/>
                </a:cxn>
                <a:cxn ang="0">
                  <a:pos x="862" y="60"/>
                </a:cxn>
                <a:cxn ang="0">
                  <a:pos x="700" y="75"/>
                </a:cxn>
                <a:cxn ang="0">
                  <a:pos x="581" y="47"/>
                </a:cxn>
                <a:cxn ang="0">
                  <a:pos x="453" y="4"/>
                </a:cxn>
                <a:cxn ang="0">
                  <a:pos x="348" y="9"/>
                </a:cxn>
                <a:cxn ang="0">
                  <a:pos x="230" y="72"/>
                </a:cxn>
                <a:cxn ang="0">
                  <a:pos x="148" y="110"/>
                </a:cxn>
                <a:cxn ang="0">
                  <a:pos x="48" y="127"/>
                </a:cxn>
                <a:cxn ang="0">
                  <a:pos x="1" y="194"/>
                </a:cxn>
                <a:cxn ang="0">
                  <a:pos x="33" y="280"/>
                </a:cxn>
                <a:cxn ang="0">
                  <a:pos x="146" y="327"/>
                </a:cxn>
                <a:cxn ang="0">
                  <a:pos x="271" y="293"/>
                </a:cxn>
                <a:cxn ang="0">
                  <a:pos x="415" y="213"/>
                </a:cxn>
                <a:cxn ang="0">
                  <a:pos x="502" y="207"/>
                </a:cxn>
                <a:cxn ang="0">
                  <a:pos x="636" y="268"/>
                </a:cxn>
                <a:cxn ang="0">
                  <a:pos x="739" y="296"/>
                </a:cxn>
                <a:cxn ang="0">
                  <a:pos x="820" y="277"/>
                </a:cxn>
                <a:cxn ang="0">
                  <a:pos x="960" y="211"/>
                </a:cxn>
                <a:cxn ang="0">
                  <a:pos x="1049" y="209"/>
                </a:cxn>
                <a:cxn ang="0">
                  <a:pos x="1207" y="293"/>
                </a:cxn>
                <a:cxn ang="0">
                  <a:pos x="1313" y="327"/>
                </a:cxn>
                <a:cxn ang="0">
                  <a:pos x="1431" y="293"/>
                </a:cxn>
                <a:cxn ang="0">
                  <a:pos x="1477" y="208"/>
                </a:cxn>
                <a:cxn ang="0">
                  <a:pos x="1415" y="245"/>
                </a:cxn>
                <a:cxn ang="0">
                  <a:pos x="1321" y="284"/>
                </a:cxn>
                <a:cxn ang="0">
                  <a:pos x="1260" y="270"/>
                </a:cxn>
                <a:cxn ang="0">
                  <a:pos x="1074" y="166"/>
                </a:cxn>
                <a:cxn ang="0">
                  <a:pos x="963" y="165"/>
                </a:cxn>
                <a:cxn ang="0">
                  <a:pos x="777" y="246"/>
                </a:cxn>
                <a:cxn ang="0">
                  <a:pos x="761" y="250"/>
                </a:cxn>
                <a:cxn ang="0">
                  <a:pos x="717" y="253"/>
                </a:cxn>
                <a:cxn ang="0">
                  <a:pos x="591" y="195"/>
                </a:cxn>
                <a:cxn ang="0">
                  <a:pos x="433" y="161"/>
                </a:cxn>
                <a:cxn ang="0">
                  <a:pos x="322" y="206"/>
                </a:cxn>
                <a:cxn ang="0">
                  <a:pos x="188" y="281"/>
                </a:cxn>
                <a:cxn ang="0">
                  <a:pos x="97" y="270"/>
                </a:cxn>
                <a:cxn ang="0">
                  <a:pos x="47" y="221"/>
                </a:cxn>
                <a:cxn ang="0">
                  <a:pos x="61" y="178"/>
                </a:cxn>
                <a:cxn ang="0">
                  <a:pos x="161" y="161"/>
                </a:cxn>
                <a:cxn ang="0">
                  <a:pos x="192" y="144"/>
                </a:cxn>
                <a:cxn ang="0">
                  <a:pos x="309" y="75"/>
                </a:cxn>
                <a:cxn ang="0">
                  <a:pos x="433" y="47"/>
                </a:cxn>
                <a:cxn ang="0">
                  <a:pos x="572" y="94"/>
                </a:cxn>
                <a:cxn ang="0">
                  <a:pos x="725" y="122"/>
                </a:cxn>
                <a:cxn ang="0">
                  <a:pos x="747" y="122"/>
                </a:cxn>
                <a:cxn ang="0">
                  <a:pos x="872" y="106"/>
                </a:cxn>
                <a:cxn ang="0">
                  <a:pos x="1020" y="50"/>
                </a:cxn>
                <a:cxn ang="0">
                  <a:pos x="1129" y="59"/>
                </a:cxn>
                <a:cxn ang="0">
                  <a:pos x="1249" y="126"/>
                </a:cxn>
                <a:cxn ang="0">
                  <a:pos x="1309" y="160"/>
                </a:cxn>
                <a:cxn ang="0">
                  <a:pos x="1400" y="169"/>
                </a:cxn>
                <a:cxn ang="0">
                  <a:pos x="1432" y="209"/>
                </a:cxn>
                <a:cxn ang="0">
                  <a:pos x="1415" y="245"/>
                </a:cxn>
              </a:cxnLst>
              <a:rect l="0" t="0" r="r" b="b"/>
              <a:pathLst>
                <a:path w="1477" h="327">
                  <a:moveTo>
                    <a:pt x="1455" y="144"/>
                  </a:moveTo>
                  <a:lnTo>
                    <a:pt x="1455" y="144"/>
                  </a:lnTo>
                  <a:lnTo>
                    <a:pt x="1443" y="135"/>
                  </a:lnTo>
                  <a:lnTo>
                    <a:pt x="1430" y="127"/>
                  </a:lnTo>
                  <a:lnTo>
                    <a:pt x="1415" y="122"/>
                  </a:lnTo>
                  <a:lnTo>
                    <a:pt x="1400" y="119"/>
                  </a:lnTo>
                  <a:lnTo>
                    <a:pt x="1383" y="117"/>
                  </a:lnTo>
                  <a:lnTo>
                    <a:pt x="1367" y="115"/>
                  </a:lnTo>
                  <a:lnTo>
                    <a:pt x="1336" y="115"/>
                  </a:lnTo>
                  <a:lnTo>
                    <a:pt x="1336" y="115"/>
                  </a:lnTo>
                  <a:lnTo>
                    <a:pt x="1330" y="110"/>
                  </a:lnTo>
                  <a:lnTo>
                    <a:pt x="1322" y="107"/>
                  </a:lnTo>
                  <a:lnTo>
                    <a:pt x="1322" y="107"/>
                  </a:lnTo>
                  <a:lnTo>
                    <a:pt x="1313" y="106"/>
                  </a:lnTo>
                  <a:lnTo>
                    <a:pt x="1303" y="102"/>
                  </a:lnTo>
                  <a:lnTo>
                    <a:pt x="1284" y="94"/>
                  </a:lnTo>
                  <a:lnTo>
                    <a:pt x="1266" y="84"/>
                  </a:lnTo>
                  <a:lnTo>
                    <a:pt x="1248" y="72"/>
                  </a:lnTo>
                  <a:lnTo>
                    <a:pt x="1211" y="49"/>
                  </a:lnTo>
                  <a:lnTo>
                    <a:pt x="1194" y="37"/>
                  </a:lnTo>
                  <a:lnTo>
                    <a:pt x="1176" y="26"/>
                  </a:lnTo>
                  <a:lnTo>
                    <a:pt x="1176" y="26"/>
                  </a:lnTo>
                  <a:lnTo>
                    <a:pt x="1162" y="21"/>
                  </a:lnTo>
                  <a:lnTo>
                    <a:pt x="1146" y="15"/>
                  </a:lnTo>
                  <a:lnTo>
                    <a:pt x="1129" y="9"/>
                  </a:lnTo>
                  <a:lnTo>
                    <a:pt x="1112" y="5"/>
                  </a:lnTo>
                  <a:lnTo>
                    <a:pt x="1095" y="3"/>
                  </a:lnTo>
                  <a:lnTo>
                    <a:pt x="1078" y="2"/>
                  </a:lnTo>
                  <a:lnTo>
                    <a:pt x="1061" y="0"/>
                  </a:lnTo>
                  <a:lnTo>
                    <a:pt x="1045" y="2"/>
                  </a:lnTo>
                  <a:lnTo>
                    <a:pt x="1045" y="2"/>
                  </a:lnTo>
                  <a:lnTo>
                    <a:pt x="1025" y="4"/>
                  </a:lnTo>
                  <a:lnTo>
                    <a:pt x="1006" y="8"/>
                  </a:lnTo>
                  <a:lnTo>
                    <a:pt x="988" y="12"/>
                  </a:lnTo>
                  <a:lnTo>
                    <a:pt x="969" y="17"/>
                  </a:lnTo>
                  <a:lnTo>
                    <a:pt x="951" y="24"/>
                  </a:lnTo>
                  <a:lnTo>
                    <a:pt x="933" y="30"/>
                  </a:lnTo>
                  <a:lnTo>
                    <a:pt x="914" y="38"/>
                  </a:lnTo>
                  <a:lnTo>
                    <a:pt x="897" y="47"/>
                  </a:lnTo>
                  <a:lnTo>
                    <a:pt x="897" y="47"/>
                  </a:lnTo>
                  <a:lnTo>
                    <a:pt x="880" y="55"/>
                  </a:lnTo>
                  <a:lnTo>
                    <a:pt x="862" y="60"/>
                  </a:lnTo>
                  <a:lnTo>
                    <a:pt x="842" y="66"/>
                  </a:lnTo>
                  <a:lnTo>
                    <a:pt x="821" y="70"/>
                  </a:lnTo>
                  <a:lnTo>
                    <a:pt x="799" y="72"/>
                  </a:lnTo>
                  <a:lnTo>
                    <a:pt x="778" y="75"/>
                  </a:lnTo>
                  <a:lnTo>
                    <a:pt x="739" y="76"/>
                  </a:lnTo>
                  <a:lnTo>
                    <a:pt x="739" y="76"/>
                  </a:lnTo>
                  <a:lnTo>
                    <a:pt x="700" y="75"/>
                  </a:lnTo>
                  <a:lnTo>
                    <a:pt x="678" y="72"/>
                  </a:lnTo>
                  <a:lnTo>
                    <a:pt x="657" y="70"/>
                  </a:lnTo>
                  <a:lnTo>
                    <a:pt x="636" y="66"/>
                  </a:lnTo>
                  <a:lnTo>
                    <a:pt x="615" y="60"/>
                  </a:lnTo>
                  <a:lnTo>
                    <a:pt x="596" y="55"/>
                  </a:lnTo>
                  <a:lnTo>
                    <a:pt x="581" y="47"/>
                  </a:lnTo>
                  <a:lnTo>
                    <a:pt x="581" y="47"/>
                  </a:lnTo>
                  <a:lnTo>
                    <a:pt x="564" y="38"/>
                  </a:lnTo>
                  <a:lnTo>
                    <a:pt x="545" y="30"/>
                  </a:lnTo>
                  <a:lnTo>
                    <a:pt x="527" y="24"/>
                  </a:lnTo>
                  <a:lnTo>
                    <a:pt x="509" y="17"/>
                  </a:lnTo>
                  <a:lnTo>
                    <a:pt x="490" y="12"/>
                  </a:lnTo>
                  <a:lnTo>
                    <a:pt x="471" y="8"/>
                  </a:lnTo>
                  <a:lnTo>
                    <a:pt x="453" y="4"/>
                  </a:lnTo>
                  <a:lnTo>
                    <a:pt x="433" y="2"/>
                  </a:lnTo>
                  <a:lnTo>
                    <a:pt x="433" y="2"/>
                  </a:lnTo>
                  <a:lnTo>
                    <a:pt x="417" y="0"/>
                  </a:lnTo>
                  <a:lnTo>
                    <a:pt x="400" y="2"/>
                  </a:lnTo>
                  <a:lnTo>
                    <a:pt x="383" y="3"/>
                  </a:lnTo>
                  <a:lnTo>
                    <a:pt x="365" y="5"/>
                  </a:lnTo>
                  <a:lnTo>
                    <a:pt x="348" y="9"/>
                  </a:lnTo>
                  <a:lnTo>
                    <a:pt x="332" y="15"/>
                  </a:lnTo>
                  <a:lnTo>
                    <a:pt x="317" y="21"/>
                  </a:lnTo>
                  <a:lnTo>
                    <a:pt x="302" y="26"/>
                  </a:lnTo>
                  <a:lnTo>
                    <a:pt x="302" y="26"/>
                  </a:lnTo>
                  <a:lnTo>
                    <a:pt x="284" y="37"/>
                  </a:lnTo>
                  <a:lnTo>
                    <a:pt x="265" y="49"/>
                  </a:lnTo>
                  <a:lnTo>
                    <a:pt x="230" y="72"/>
                  </a:lnTo>
                  <a:lnTo>
                    <a:pt x="212" y="84"/>
                  </a:lnTo>
                  <a:lnTo>
                    <a:pt x="194" y="94"/>
                  </a:lnTo>
                  <a:lnTo>
                    <a:pt x="174" y="102"/>
                  </a:lnTo>
                  <a:lnTo>
                    <a:pt x="165" y="106"/>
                  </a:lnTo>
                  <a:lnTo>
                    <a:pt x="154" y="107"/>
                  </a:lnTo>
                  <a:lnTo>
                    <a:pt x="154" y="107"/>
                  </a:lnTo>
                  <a:lnTo>
                    <a:pt x="148" y="110"/>
                  </a:lnTo>
                  <a:lnTo>
                    <a:pt x="143" y="115"/>
                  </a:lnTo>
                  <a:lnTo>
                    <a:pt x="143" y="115"/>
                  </a:lnTo>
                  <a:lnTo>
                    <a:pt x="111" y="115"/>
                  </a:lnTo>
                  <a:lnTo>
                    <a:pt x="94" y="117"/>
                  </a:lnTo>
                  <a:lnTo>
                    <a:pt x="78" y="119"/>
                  </a:lnTo>
                  <a:lnTo>
                    <a:pt x="63" y="122"/>
                  </a:lnTo>
                  <a:lnTo>
                    <a:pt x="48" y="127"/>
                  </a:lnTo>
                  <a:lnTo>
                    <a:pt x="35" y="135"/>
                  </a:lnTo>
                  <a:lnTo>
                    <a:pt x="23" y="144"/>
                  </a:lnTo>
                  <a:lnTo>
                    <a:pt x="23" y="144"/>
                  </a:lnTo>
                  <a:lnTo>
                    <a:pt x="16" y="155"/>
                  </a:lnTo>
                  <a:lnTo>
                    <a:pt x="9" y="166"/>
                  </a:lnTo>
                  <a:lnTo>
                    <a:pt x="4" y="179"/>
                  </a:lnTo>
                  <a:lnTo>
                    <a:pt x="1" y="194"/>
                  </a:lnTo>
                  <a:lnTo>
                    <a:pt x="0" y="208"/>
                  </a:lnTo>
                  <a:lnTo>
                    <a:pt x="1" y="223"/>
                  </a:lnTo>
                  <a:lnTo>
                    <a:pt x="4" y="236"/>
                  </a:lnTo>
                  <a:lnTo>
                    <a:pt x="9" y="247"/>
                  </a:lnTo>
                  <a:lnTo>
                    <a:pt x="9" y="247"/>
                  </a:lnTo>
                  <a:lnTo>
                    <a:pt x="21" y="264"/>
                  </a:lnTo>
                  <a:lnTo>
                    <a:pt x="33" y="280"/>
                  </a:lnTo>
                  <a:lnTo>
                    <a:pt x="46" y="293"/>
                  </a:lnTo>
                  <a:lnTo>
                    <a:pt x="61" y="304"/>
                  </a:lnTo>
                  <a:lnTo>
                    <a:pt x="77" y="311"/>
                  </a:lnTo>
                  <a:lnTo>
                    <a:pt x="93" y="319"/>
                  </a:lnTo>
                  <a:lnTo>
                    <a:pt x="110" y="323"/>
                  </a:lnTo>
                  <a:lnTo>
                    <a:pt x="128" y="326"/>
                  </a:lnTo>
                  <a:lnTo>
                    <a:pt x="146" y="327"/>
                  </a:lnTo>
                  <a:lnTo>
                    <a:pt x="165" y="327"/>
                  </a:lnTo>
                  <a:lnTo>
                    <a:pt x="183" y="325"/>
                  </a:lnTo>
                  <a:lnTo>
                    <a:pt x="201" y="321"/>
                  </a:lnTo>
                  <a:lnTo>
                    <a:pt x="218" y="317"/>
                  </a:lnTo>
                  <a:lnTo>
                    <a:pt x="237" y="310"/>
                  </a:lnTo>
                  <a:lnTo>
                    <a:pt x="254" y="302"/>
                  </a:lnTo>
                  <a:lnTo>
                    <a:pt x="271" y="293"/>
                  </a:lnTo>
                  <a:lnTo>
                    <a:pt x="271" y="293"/>
                  </a:lnTo>
                  <a:lnTo>
                    <a:pt x="296" y="279"/>
                  </a:lnTo>
                  <a:lnTo>
                    <a:pt x="319" y="263"/>
                  </a:lnTo>
                  <a:lnTo>
                    <a:pt x="343" y="249"/>
                  </a:lnTo>
                  <a:lnTo>
                    <a:pt x="366" y="234"/>
                  </a:lnTo>
                  <a:lnTo>
                    <a:pt x="390" y="223"/>
                  </a:lnTo>
                  <a:lnTo>
                    <a:pt x="415" y="213"/>
                  </a:lnTo>
                  <a:lnTo>
                    <a:pt x="429" y="209"/>
                  </a:lnTo>
                  <a:lnTo>
                    <a:pt x="442" y="207"/>
                  </a:lnTo>
                  <a:lnTo>
                    <a:pt x="456" y="204"/>
                  </a:lnTo>
                  <a:lnTo>
                    <a:pt x="471" y="203"/>
                  </a:lnTo>
                  <a:lnTo>
                    <a:pt x="471" y="203"/>
                  </a:lnTo>
                  <a:lnTo>
                    <a:pt x="487" y="204"/>
                  </a:lnTo>
                  <a:lnTo>
                    <a:pt x="502" y="207"/>
                  </a:lnTo>
                  <a:lnTo>
                    <a:pt x="517" y="211"/>
                  </a:lnTo>
                  <a:lnTo>
                    <a:pt x="532" y="217"/>
                  </a:lnTo>
                  <a:lnTo>
                    <a:pt x="560" y="230"/>
                  </a:lnTo>
                  <a:lnTo>
                    <a:pt x="589" y="245"/>
                  </a:lnTo>
                  <a:lnTo>
                    <a:pt x="589" y="245"/>
                  </a:lnTo>
                  <a:lnTo>
                    <a:pt x="617" y="259"/>
                  </a:lnTo>
                  <a:lnTo>
                    <a:pt x="636" y="268"/>
                  </a:lnTo>
                  <a:lnTo>
                    <a:pt x="657" y="277"/>
                  </a:lnTo>
                  <a:lnTo>
                    <a:pt x="679" y="287"/>
                  </a:lnTo>
                  <a:lnTo>
                    <a:pt x="700" y="293"/>
                  </a:lnTo>
                  <a:lnTo>
                    <a:pt x="710" y="296"/>
                  </a:lnTo>
                  <a:lnTo>
                    <a:pt x="721" y="297"/>
                  </a:lnTo>
                  <a:lnTo>
                    <a:pt x="730" y="297"/>
                  </a:lnTo>
                  <a:lnTo>
                    <a:pt x="739" y="296"/>
                  </a:lnTo>
                  <a:lnTo>
                    <a:pt x="739" y="296"/>
                  </a:lnTo>
                  <a:lnTo>
                    <a:pt x="748" y="297"/>
                  </a:lnTo>
                  <a:lnTo>
                    <a:pt x="757" y="297"/>
                  </a:lnTo>
                  <a:lnTo>
                    <a:pt x="768" y="296"/>
                  </a:lnTo>
                  <a:lnTo>
                    <a:pt x="778" y="293"/>
                  </a:lnTo>
                  <a:lnTo>
                    <a:pt x="799" y="287"/>
                  </a:lnTo>
                  <a:lnTo>
                    <a:pt x="820" y="277"/>
                  </a:lnTo>
                  <a:lnTo>
                    <a:pt x="841" y="268"/>
                  </a:lnTo>
                  <a:lnTo>
                    <a:pt x="861" y="259"/>
                  </a:lnTo>
                  <a:lnTo>
                    <a:pt x="889" y="245"/>
                  </a:lnTo>
                  <a:lnTo>
                    <a:pt x="889" y="245"/>
                  </a:lnTo>
                  <a:lnTo>
                    <a:pt x="917" y="230"/>
                  </a:lnTo>
                  <a:lnTo>
                    <a:pt x="946" y="217"/>
                  </a:lnTo>
                  <a:lnTo>
                    <a:pt x="960" y="211"/>
                  </a:lnTo>
                  <a:lnTo>
                    <a:pt x="976" y="207"/>
                  </a:lnTo>
                  <a:lnTo>
                    <a:pt x="990" y="204"/>
                  </a:lnTo>
                  <a:lnTo>
                    <a:pt x="1006" y="203"/>
                  </a:lnTo>
                  <a:lnTo>
                    <a:pt x="1006" y="203"/>
                  </a:lnTo>
                  <a:lnTo>
                    <a:pt x="1022" y="204"/>
                  </a:lnTo>
                  <a:lnTo>
                    <a:pt x="1036" y="207"/>
                  </a:lnTo>
                  <a:lnTo>
                    <a:pt x="1049" y="209"/>
                  </a:lnTo>
                  <a:lnTo>
                    <a:pt x="1062" y="213"/>
                  </a:lnTo>
                  <a:lnTo>
                    <a:pt x="1088" y="223"/>
                  </a:lnTo>
                  <a:lnTo>
                    <a:pt x="1112" y="234"/>
                  </a:lnTo>
                  <a:lnTo>
                    <a:pt x="1135" y="249"/>
                  </a:lnTo>
                  <a:lnTo>
                    <a:pt x="1159" y="263"/>
                  </a:lnTo>
                  <a:lnTo>
                    <a:pt x="1182" y="279"/>
                  </a:lnTo>
                  <a:lnTo>
                    <a:pt x="1207" y="293"/>
                  </a:lnTo>
                  <a:lnTo>
                    <a:pt x="1207" y="293"/>
                  </a:lnTo>
                  <a:lnTo>
                    <a:pt x="1223" y="302"/>
                  </a:lnTo>
                  <a:lnTo>
                    <a:pt x="1241" y="310"/>
                  </a:lnTo>
                  <a:lnTo>
                    <a:pt x="1258" y="317"/>
                  </a:lnTo>
                  <a:lnTo>
                    <a:pt x="1277" y="321"/>
                  </a:lnTo>
                  <a:lnTo>
                    <a:pt x="1295" y="325"/>
                  </a:lnTo>
                  <a:lnTo>
                    <a:pt x="1313" y="327"/>
                  </a:lnTo>
                  <a:lnTo>
                    <a:pt x="1332" y="327"/>
                  </a:lnTo>
                  <a:lnTo>
                    <a:pt x="1350" y="326"/>
                  </a:lnTo>
                  <a:lnTo>
                    <a:pt x="1367" y="323"/>
                  </a:lnTo>
                  <a:lnTo>
                    <a:pt x="1384" y="319"/>
                  </a:lnTo>
                  <a:lnTo>
                    <a:pt x="1401" y="311"/>
                  </a:lnTo>
                  <a:lnTo>
                    <a:pt x="1417" y="304"/>
                  </a:lnTo>
                  <a:lnTo>
                    <a:pt x="1431" y="293"/>
                  </a:lnTo>
                  <a:lnTo>
                    <a:pt x="1445" y="280"/>
                  </a:lnTo>
                  <a:lnTo>
                    <a:pt x="1457" y="264"/>
                  </a:lnTo>
                  <a:lnTo>
                    <a:pt x="1469" y="247"/>
                  </a:lnTo>
                  <a:lnTo>
                    <a:pt x="1469" y="247"/>
                  </a:lnTo>
                  <a:lnTo>
                    <a:pt x="1473" y="236"/>
                  </a:lnTo>
                  <a:lnTo>
                    <a:pt x="1477" y="223"/>
                  </a:lnTo>
                  <a:lnTo>
                    <a:pt x="1477" y="208"/>
                  </a:lnTo>
                  <a:lnTo>
                    <a:pt x="1477" y="194"/>
                  </a:lnTo>
                  <a:lnTo>
                    <a:pt x="1474" y="179"/>
                  </a:lnTo>
                  <a:lnTo>
                    <a:pt x="1469" y="166"/>
                  </a:lnTo>
                  <a:lnTo>
                    <a:pt x="1462" y="155"/>
                  </a:lnTo>
                  <a:lnTo>
                    <a:pt x="1455" y="144"/>
                  </a:lnTo>
                  <a:lnTo>
                    <a:pt x="1455" y="144"/>
                  </a:lnTo>
                  <a:close/>
                  <a:moveTo>
                    <a:pt x="1415" y="245"/>
                  </a:moveTo>
                  <a:lnTo>
                    <a:pt x="1415" y="245"/>
                  </a:lnTo>
                  <a:lnTo>
                    <a:pt x="1400" y="259"/>
                  </a:lnTo>
                  <a:lnTo>
                    <a:pt x="1381" y="270"/>
                  </a:lnTo>
                  <a:lnTo>
                    <a:pt x="1362" y="277"/>
                  </a:lnTo>
                  <a:lnTo>
                    <a:pt x="1342" y="283"/>
                  </a:lnTo>
                  <a:lnTo>
                    <a:pt x="1332" y="284"/>
                  </a:lnTo>
                  <a:lnTo>
                    <a:pt x="1321" y="284"/>
                  </a:lnTo>
                  <a:lnTo>
                    <a:pt x="1311" y="284"/>
                  </a:lnTo>
                  <a:lnTo>
                    <a:pt x="1300" y="283"/>
                  </a:lnTo>
                  <a:lnTo>
                    <a:pt x="1290" y="281"/>
                  </a:lnTo>
                  <a:lnTo>
                    <a:pt x="1279" y="279"/>
                  </a:lnTo>
                  <a:lnTo>
                    <a:pt x="1270" y="275"/>
                  </a:lnTo>
                  <a:lnTo>
                    <a:pt x="1260" y="270"/>
                  </a:lnTo>
                  <a:lnTo>
                    <a:pt x="1260" y="270"/>
                  </a:lnTo>
                  <a:lnTo>
                    <a:pt x="1233" y="255"/>
                  </a:lnTo>
                  <a:lnTo>
                    <a:pt x="1207" y="238"/>
                  </a:lnTo>
                  <a:lnTo>
                    <a:pt x="1156" y="206"/>
                  </a:lnTo>
                  <a:lnTo>
                    <a:pt x="1130" y="190"/>
                  </a:lnTo>
                  <a:lnTo>
                    <a:pt x="1103" y="177"/>
                  </a:lnTo>
                  <a:lnTo>
                    <a:pt x="1088" y="170"/>
                  </a:lnTo>
                  <a:lnTo>
                    <a:pt x="1074" y="166"/>
                  </a:lnTo>
                  <a:lnTo>
                    <a:pt x="1059" y="162"/>
                  </a:lnTo>
                  <a:lnTo>
                    <a:pt x="1045" y="161"/>
                  </a:lnTo>
                  <a:lnTo>
                    <a:pt x="1045" y="161"/>
                  </a:lnTo>
                  <a:lnTo>
                    <a:pt x="1022" y="158"/>
                  </a:lnTo>
                  <a:lnTo>
                    <a:pt x="999" y="158"/>
                  </a:lnTo>
                  <a:lnTo>
                    <a:pt x="981" y="161"/>
                  </a:lnTo>
                  <a:lnTo>
                    <a:pt x="963" y="165"/>
                  </a:lnTo>
                  <a:lnTo>
                    <a:pt x="944" y="170"/>
                  </a:lnTo>
                  <a:lnTo>
                    <a:pt x="926" y="178"/>
                  </a:lnTo>
                  <a:lnTo>
                    <a:pt x="887" y="195"/>
                  </a:lnTo>
                  <a:lnTo>
                    <a:pt x="887" y="195"/>
                  </a:lnTo>
                  <a:lnTo>
                    <a:pt x="842" y="217"/>
                  </a:lnTo>
                  <a:lnTo>
                    <a:pt x="808" y="233"/>
                  </a:lnTo>
                  <a:lnTo>
                    <a:pt x="777" y="246"/>
                  </a:lnTo>
                  <a:lnTo>
                    <a:pt x="777" y="246"/>
                  </a:lnTo>
                  <a:lnTo>
                    <a:pt x="777" y="246"/>
                  </a:lnTo>
                  <a:lnTo>
                    <a:pt x="777" y="246"/>
                  </a:lnTo>
                  <a:lnTo>
                    <a:pt x="761" y="250"/>
                  </a:lnTo>
                  <a:lnTo>
                    <a:pt x="761" y="250"/>
                  </a:lnTo>
                  <a:lnTo>
                    <a:pt x="761" y="250"/>
                  </a:lnTo>
                  <a:lnTo>
                    <a:pt x="761" y="250"/>
                  </a:lnTo>
                  <a:lnTo>
                    <a:pt x="748" y="254"/>
                  </a:lnTo>
                  <a:lnTo>
                    <a:pt x="748" y="254"/>
                  </a:lnTo>
                  <a:lnTo>
                    <a:pt x="739" y="254"/>
                  </a:lnTo>
                  <a:lnTo>
                    <a:pt x="739" y="254"/>
                  </a:lnTo>
                  <a:lnTo>
                    <a:pt x="731" y="255"/>
                  </a:lnTo>
                  <a:lnTo>
                    <a:pt x="723" y="254"/>
                  </a:lnTo>
                  <a:lnTo>
                    <a:pt x="717" y="253"/>
                  </a:lnTo>
                  <a:lnTo>
                    <a:pt x="710" y="249"/>
                  </a:lnTo>
                  <a:lnTo>
                    <a:pt x="710" y="249"/>
                  </a:lnTo>
                  <a:lnTo>
                    <a:pt x="695" y="243"/>
                  </a:lnTo>
                  <a:lnTo>
                    <a:pt x="678" y="236"/>
                  </a:lnTo>
                  <a:lnTo>
                    <a:pt x="641" y="220"/>
                  </a:lnTo>
                  <a:lnTo>
                    <a:pt x="591" y="195"/>
                  </a:lnTo>
                  <a:lnTo>
                    <a:pt x="591" y="195"/>
                  </a:lnTo>
                  <a:lnTo>
                    <a:pt x="552" y="178"/>
                  </a:lnTo>
                  <a:lnTo>
                    <a:pt x="534" y="170"/>
                  </a:lnTo>
                  <a:lnTo>
                    <a:pt x="515" y="165"/>
                  </a:lnTo>
                  <a:lnTo>
                    <a:pt x="497" y="161"/>
                  </a:lnTo>
                  <a:lnTo>
                    <a:pt x="477" y="158"/>
                  </a:lnTo>
                  <a:lnTo>
                    <a:pt x="456" y="158"/>
                  </a:lnTo>
                  <a:lnTo>
                    <a:pt x="433" y="161"/>
                  </a:lnTo>
                  <a:lnTo>
                    <a:pt x="433" y="161"/>
                  </a:lnTo>
                  <a:lnTo>
                    <a:pt x="419" y="162"/>
                  </a:lnTo>
                  <a:lnTo>
                    <a:pt x="403" y="166"/>
                  </a:lnTo>
                  <a:lnTo>
                    <a:pt x="388" y="170"/>
                  </a:lnTo>
                  <a:lnTo>
                    <a:pt x="375" y="177"/>
                  </a:lnTo>
                  <a:lnTo>
                    <a:pt x="348" y="190"/>
                  </a:lnTo>
                  <a:lnTo>
                    <a:pt x="322" y="206"/>
                  </a:lnTo>
                  <a:lnTo>
                    <a:pt x="269" y="238"/>
                  </a:lnTo>
                  <a:lnTo>
                    <a:pt x="245" y="255"/>
                  </a:lnTo>
                  <a:lnTo>
                    <a:pt x="218" y="270"/>
                  </a:lnTo>
                  <a:lnTo>
                    <a:pt x="218" y="270"/>
                  </a:lnTo>
                  <a:lnTo>
                    <a:pt x="208" y="275"/>
                  </a:lnTo>
                  <a:lnTo>
                    <a:pt x="199" y="279"/>
                  </a:lnTo>
                  <a:lnTo>
                    <a:pt x="188" y="281"/>
                  </a:lnTo>
                  <a:lnTo>
                    <a:pt x="178" y="283"/>
                  </a:lnTo>
                  <a:lnTo>
                    <a:pt x="167" y="284"/>
                  </a:lnTo>
                  <a:lnTo>
                    <a:pt x="157" y="284"/>
                  </a:lnTo>
                  <a:lnTo>
                    <a:pt x="146" y="284"/>
                  </a:lnTo>
                  <a:lnTo>
                    <a:pt x="136" y="283"/>
                  </a:lnTo>
                  <a:lnTo>
                    <a:pt x="116" y="277"/>
                  </a:lnTo>
                  <a:lnTo>
                    <a:pt x="97" y="270"/>
                  </a:lnTo>
                  <a:lnTo>
                    <a:pt x="78" y="259"/>
                  </a:lnTo>
                  <a:lnTo>
                    <a:pt x="61" y="245"/>
                  </a:lnTo>
                  <a:lnTo>
                    <a:pt x="61" y="245"/>
                  </a:lnTo>
                  <a:lnTo>
                    <a:pt x="56" y="240"/>
                  </a:lnTo>
                  <a:lnTo>
                    <a:pt x="52" y="233"/>
                  </a:lnTo>
                  <a:lnTo>
                    <a:pt x="50" y="228"/>
                  </a:lnTo>
                  <a:lnTo>
                    <a:pt x="47" y="221"/>
                  </a:lnTo>
                  <a:lnTo>
                    <a:pt x="46" y="215"/>
                  </a:lnTo>
                  <a:lnTo>
                    <a:pt x="46" y="209"/>
                  </a:lnTo>
                  <a:lnTo>
                    <a:pt x="46" y="203"/>
                  </a:lnTo>
                  <a:lnTo>
                    <a:pt x="48" y="198"/>
                  </a:lnTo>
                  <a:lnTo>
                    <a:pt x="50" y="192"/>
                  </a:lnTo>
                  <a:lnTo>
                    <a:pt x="54" y="187"/>
                  </a:lnTo>
                  <a:lnTo>
                    <a:pt x="61" y="178"/>
                  </a:lnTo>
                  <a:lnTo>
                    <a:pt x="72" y="172"/>
                  </a:lnTo>
                  <a:lnTo>
                    <a:pt x="77" y="169"/>
                  </a:lnTo>
                  <a:lnTo>
                    <a:pt x="84" y="166"/>
                  </a:lnTo>
                  <a:lnTo>
                    <a:pt x="84" y="166"/>
                  </a:lnTo>
                  <a:lnTo>
                    <a:pt x="103" y="164"/>
                  </a:lnTo>
                  <a:lnTo>
                    <a:pt x="123" y="161"/>
                  </a:lnTo>
                  <a:lnTo>
                    <a:pt x="161" y="161"/>
                  </a:lnTo>
                  <a:lnTo>
                    <a:pt x="161" y="161"/>
                  </a:lnTo>
                  <a:lnTo>
                    <a:pt x="167" y="160"/>
                  </a:lnTo>
                  <a:lnTo>
                    <a:pt x="173" y="157"/>
                  </a:lnTo>
                  <a:lnTo>
                    <a:pt x="178" y="153"/>
                  </a:lnTo>
                  <a:lnTo>
                    <a:pt x="180" y="149"/>
                  </a:lnTo>
                  <a:lnTo>
                    <a:pt x="180" y="149"/>
                  </a:lnTo>
                  <a:lnTo>
                    <a:pt x="192" y="144"/>
                  </a:lnTo>
                  <a:lnTo>
                    <a:pt x="205" y="139"/>
                  </a:lnTo>
                  <a:lnTo>
                    <a:pt x="228" y="126"/>
                  </a:lnTo>
                  <a:lnTo>
                    <a:pt x="250" y="111"/>
                  </a:lnTo>
                  <a:lnTo>
                    <a:pt x="272" y="97"/>
                  </a:lnTo>
                  <a:lnTo>
                    <a:pt x="272" y="97"/>
                  </a:lnTo>
                  <a:lnTo>
                    <a:pt x="289" y="85"/>
                  </a:lnTo>
                  <a:lnTo>
                    <a:pt x="309" y="75"/>
                  </a:lnTo>
                  <a:lnTo>
                    <a:pt x="328" y="67"/>
                  </a:lnTo>
                  <a:lnTo>
                    <a:pt x="348" y="59"/>
                  </a:lnTo>
                  <a:lnTo>
                    <a:pt x="369" y="54"/>
                  </a:lnTo>
                  <a:lnTo>
                    <a:pt x="390" y="50"/>
                  </a:lnTo>
                  <a:lnTo>
                    <a:pt x="411" y="47"/>
                  </a:lnTo>
                  <a:lnTo>
                    <a:pt x="433" y="47"/>
                  </a:lnTo>
                  <a:lnTo>
                    <a:pt x="433" y="47"/>
                  </a:lnTo>
                  <a:lnTo>
                    <a:pt x="445" y="49"/>
                  </a:lnTo>
                  <a:lnTo>
                    <a:pt x="458" y="50"/>
                  </a:lnTo>
                  <a:lnTo>
                    <a:pt x="481" y="56"/>
                  </a:lnTo>
                  <a:lnTo>
                    <a:pt x="504" y="64"/>
                  </a:lnTo>
                  <a:lnTo>
                    <a:pt x="527" y="75"/>
                  </a:lnTo>
                  <a:lnTo>
                    <a:pt x="549" y="85"/>
                  </a:lnTo>
                  <a:lnTo>
                    <a:pt x="572" y="94"/>
                  </a:lnTo>
                  <a:lnTo>
                    <a:pt x="594" y="102"/>
                  </a:lnTo>
                  <a:lnTo>
                    <a:pt x="606" y="106"/>
                  </a:lnTo>
                  <a:lnTo>
                    <a:pt x="617" y="109"/>
                  </a:lnTo>
                  <a:lnTo>
                    <a:pt x="617" y="109"/>
                  </a:lnTo>
                  <a:lnTo>
                    <a:pt x="671" y="117"/>
                  </a:lnTo>
                  <a:lnTo>
                    <a:pt x="697" y="119"/>
                  </a:lnTo>
                  <a:lnTo>
                    <a:pt x="725" y="122"/>
                  </a:lnTo>
                  <a:lnTo>
                    <a:pt x="725" y="122"/>
                  </a:lnTo>
                  <a:lnTo>
                    <a:pt x="730" y="122"/>
                  </a:lnTo>
                  <a:lnTo>
                    <a:pt x="730" y="122"/>
                  </a:lnTo>
                  <a:lnTo>
                    <a:pt x="739" y="122"/>
                  </a:lnTo>
                  <a:lnTo>
                    <a:pt x="739" y="122"/>
                  </a:lnTo>
                  <a:lnTo>
                    <a:pt x="747" y="122"/>
                  </a:lnTo>
                  <a:lnTo>
                    <a:pt x="747" y="122"/>
                  </a:lnTo>
                  <a:lnTo>
                    <a:pt x="753" y="122"/>
                  </a:lnTo>
                  <a:lnTo>
                    <a:pt x="753" y="122"/>
                  </a:lnTo>
                  <a:lnTo>
                    <a:pt x="780" y="119"/>
                  </a:lnTo>
                  <a:lnTo>
                    <a:pt x="807" y="117"/>
                  </a:lnTo>
                  <a:lnTo>
                    <a:pt x="859" y="109"/>
                  </a:lnTo>
                  <a:lnTo>
                    <a:pt x="859" y="109"/>
                  </a:lnTo>
                  <a:lnTo>
                    <a:pt x="872" y="106"/>
                  </a:lnTo>
                  <a:lnTo>
                    <a:pt x="884" y="102"/>
                  </a:lnTo>
                  <a:lnTo>
                    <a:pt x="906" y="94"/>
                  </a:lnTo>
                  <a:lnTo>
                    <a:pt x="929" y="85"/>
                  </a:lnTo>
                  <a:lnTo>
                    <a:pt x="951" y="75"/>
                  </a:lnTo>
                  <a:lnTo>
                    <a:pt x="973" y="64"/>
                  </a:lnTo>
                  <a:lnTo>
                    <a:pt x="997" y="56"/>
                  </a:lnTo>
                  <a:lnTo>
                    <a:pt x="1020" y="50"/>
                  </a:lnTo>
                  <a:lnTo>
                    <a:pt x="1032" y="49"/>
                  </a:lnTo>
                  <a:lnTo>
                    <a:pt x="1045" y="47"/>
                  </a:lnTo>
                  <a:lnTo>
                    <a:pt x="1045" y="47"/>
                  </a:lnTo>
                  <a:lnTo>
                    <a:pt x="1066" y="47"/>
                  </a:lnTo>
                  <a:lnTo>
                    <a:pt x="1088" y="50"/>
                  </a:lnTo>
                  <a:lnTo>
                    <a:pt x="1109" y="54"/>
                  </a:lnTo>
                  <a:lnTo>
                    <a:pt x="1129" y="59"/>
                  </a:lnTo>
                  <a:lnTo>
                    <a:pt x="1150" y="67"/>
                  </a:lnTo>
                  <a:lnTo>
                    <a:pt x="1169" y="75"/>
                  </a:lnTo>
                  <a:lnTo>
                    <a:pt x="1188" y="85"/>
                  </a:lnTo>
                  <a:lnTo>
                    <a:pt x="1206" y="97"/>
                  </a:lnTo>
                  <a:lnTo>
                    <a:pt x="1206" y="97"/>
                  </a:lnTo>
                  <a:lnTo>
                    <a:pt x="1227" y="111"/>
                  </a:lnTo>
                  <a:lnTo>
                    <a:pt x="1249" y="126"/>
                  </a:lnTo>
                  <a:lnTo>
                    <a:pt x="1273" y="139"/>
                  </a:lnTo>
                  <a:lnTo>
                    <a:pt x="1284" y="144"/>
                  </a:lnTo>
                  <a:lnTo>
                    <a:pt x="1298" y="149"/>
                  </a:lnTo>
                  <a:lnTo>
                    <a:pt x="1298" y="149"/>
                  </a:lnTo>
                  <a:lnTo>
                    <a:pt x="1300" y="153"/>
                  </a:lnTo>
                  <a:lnTo>
                    <a:pt x="1304" y="157"/>
                  </a:lnTo>
                  <a:lnTo>
                    <a:pt x="1309" y="160"/>
                  </a:lnTo>
                  <a:lnTo>
                    <a:pt x="1317" y="161"/>
                  </a:lnTo>
                  <a:lnTo>
                    <a:pt x="1317" y="161"/>
                  </a:lnTo>
                  <a:lnTo>
                    <a:pt x="1355" y="161"/>
                  </a:lnTo>
                  <a:lnTo>
                    <a:pt x="1375" y="164"/>
                  </a:lnTo>
                  <a:lnTo>
                    <a:pt x="1393" y="166"/>
                  </a:lnTo>
                  <a:lnTo>
                    <a:pt x="1393" y="166"/>
                  </a:lnTo>
                  <a:lnTo>
                    <a:pt x="1400" y="169"/>
                  </a:lnTo>
                  <a:lnTo>
                    <a:pt x="1406" y="172"/>
                  </a:lnTo>
                  <a:lnTo>
                    <a:pt x="1417" y="178"/>
                  </a:lnTo>
                  <a:lnTo>
                    <a:pt x="1424" y="187"/>
                  </a:lnTo>
                  <a:lnTo>
                    <a:pt x="1427" y="192"/>
                  </a:lnTo>
                  <a:lnTo>
                    <a:pt x="1430" y="198"/>
                  </a:lnTo>
                  <a:lnTo>
                    <a:pt x="1431" y="203"/>
                  </a:lnTo>
                  <a:lnTo>
                    <a:pt x="1432" y="209"/>
                  </a:lnTo>
                  <a:lnTo>
                    <a:pt x="1432" y="215"/>
                  </a:lnTo>
                  <a:lnTo>
                    <a:pt x="1431" y="221"/>
                  </a:lnTo>
                  <a:lnTo>
                    <a:pt x="1428" y="228"/>
                  </a:lnTo>
                  <a:lnTo>
                    <a:pt x="1426" y="233"/>
                  </a:lnTo>
                  <a:lnTo>
                    <a:pt x="1421" y="240"/>
                  </a:lnTo>
                  <a:lnTo>
                    <a:pt x="1415" y="245"/>
                  </a:lnTo>
                  <a:lnTo>
                    <a:pt x="1415" y="24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5" name="Freeform 515"/>
            <p:cNvSpPr/>
            <p:nvPr/>
          </p:nvSpPr>
          <p:spPr bwMode="auto">
            <a:xfrm>
              <a:off x="3133726" y="1176338"/>
              <a:ext cx="117475" cy="230188"/>
            </a:xfrm>
            <a:custGeom>
              <a:avLst/>
              <a:gdLst/>
              <a:ahLst/>
              <a:cxnLst>
                <a:cxn ang="0">
                  <a:pos x="251" y="10"/>
                </a:cxn>
                <a:cxn ang="0">
                  <a:pos x="216" y="78"/>
                </a:cxn>
                <a:cxn ang="0">
                  <a:pos x="186" y="149"/>
                </a:cxn>
                <a:cxn ang="0">
                  <a:pos x="140" y="255"/>
                </a:cxn>
                <a:cxn ang="0">
                  <a:pos x="124" y="290"/>
                </a:cxn>
                <a:cxn ang="0">
                  <a:pos x="91" y="349"/>
                </a:cxn>
                <a:cxn ang="0">
                  <a:pos x="59" y="406"/>
                </a:cxn>
                <a:cxn ang="0">
                  <a:pos x="42" y="440"/>
                </a:cxn>
                <a:cxn ang="0">
                  <a:pos x="12" y="515"/>
                </a:cxn>
                <a:cxn ang="0">
                  <a:pos x="1" y="553"/>
                </a:cxn>
                <a:cxn ang="0">
                  <a:pos x="1" y="553"/>
                </a:cxn>
                <a:cxn ang="0">
                  <a:pos x="0" y="558"/>
                </a:cxn>
                <a:cxn ang="0">
                  <a:pos x="1" y="567"/>
                </a:cxn>
                <a:cxn ang="0">
                  <a:pos x="5" y="574"/>
                </a:cxn>
                <a:cxn ang="0">
                  <a:pos x="20" y="580"/>
                </a:cxn>
                <a:cxn ang="0">
                  <a:pos x="35" y="578"/>
                </a:cxn>
                <a:cxn ang="0">
                  <a:pos x="42" y="573"/>
                </a:cxn>
                <a:cxn ang="0">
                  <a:pos x="44" y="565"/>
                </a:cxn>
                <a:cxn ang="0">
                  <a:pos x="46" y="563"/>
                </a:cxn>
                <a:cxn ang="0">
                  <a:pos x="48" y="558"/>
                </a:cxn>
                <a:cxn ang="0">
                  <a:pos x="48" y="552"/>
                </a:cxn>
                <a:cxn ang="0">
                  <a:pos x="73" y="485"/>
                </a:cxn>
                <a:cxn ang="0">
                  <a:pos x="106" y="421"/>
                </a:cxn>
                <a:cxn ang="0">
                  <a:pos x="156" y="328"/>
                </a:cxn>
                <a:cxn ang="0">
                  <a:pos x="173" y="297"/>
                </a:cxn>
                <a:cxn ang="0">
                  <a:pos x="201" y="230"/>
                </a:cxn>
                <a:cxn ang="0">
                  <a:pos x="243" y="130"/>
                </a:cxn>
                <a:cxn ang="0">
                  <a:pos x="273" y="65"/>
                </a:cxn>
                <a:cxn ang="0">
                  <a:pos x="290" y="34"/>
                </a:cxn>
                <a:cxn ang="0">
                  <a:pos x="293" y="25"/>
                </a:cxn>
                <a:cxn ang="0">
                  <a:pos x="292" y="15"/>
                </a:cxn>
                <a:cxn ang="0">
                  <a:pos x="288" y="9"/>
                </a:cxn>
                <a:cxn ang="0">
                  <a:pos x="273" y="0"/>
                </a:cxn>
                <a:cxn ang="0">
                  <a:pos x="265" y="0"/>
                </a:cxn>
                <a:cxn ang="0">
                  <a:pos x="258" y="4"/>
                </a:cxn>
                <a:cxn ang="0">
                  <a:pos x="251" y="10"/>
                </a:cxn>
              </a:cxnLst>
              <a:rect l="0" t="0" r="r" b="b"/>
              <a:pathLst>
                <a:path w="293" h="580">
                  <a:moveTo>
                    <a:pt x="251" y="10"/>
                  </a:moveTo>
                  <a:lnTo>
                    <a:pt x="251" y="10"/>
                  </a:lnTo>
                  <a:lnTo>
                    <a:pt x="233" y="44"/>
                  </a:lnTo>
                  <a:lnTo>
                    <a:pt x="216" y="78"/>
                  </a:lnTo>
                  <a:lnTo>
                    <a:pt x="200" y="113"/>
                  </a:lnTo>
                  <a:lnTo>
                    <a:pt x="186" y="149"/>
                  </a:lnTo>
                  <a:lnTo>
                    <a:pt x="156" y="219"/>
                  </a:lnTo>
                  <a:lnTo>
                    <a:pt x="140" y="255"/>
                  </a:lnTo>
                  <a:lnTo>
                    <a:pt x="124" y="290"/>
                  </a:lnTo>
                  <a:lnTo>
                    <a:pt x="124" y="290"/>
                  </a:lnTo>
                  <a:lnTo>
                    <a:pt x="110" y="320"/>
                  </a:lnTo>
                  <a:lnTo>
                    <a:pt x="91" y="349"/>
                  </a:lnTo>
                  <a:lnTo>
                    <a:pt x="74" y="376"/>
                  </a:lnTo>
                  <a:lnTo>
                    <a:pt x="59" y="406"/>
                  </a:lnTo>
                  <a:lnTo>
                    <a:pt x="59" y="406"/>
                  </a:lnTo>
                  <a:lnTo>
                    <a:pt x="42" y="440"/>
                  </a:lnTo>
                  <a:lnTo>
                    <a:pt x="26" y="477"/>
                  </a:lnTo>
                  <a:lnTo>
                    <a:pt x="12" y="515"/>
                  </a:lnTo>
                  <a:lnTo>
                    <a:pt x="1" y="553"/>
                  </a:lnTo>
                  <a:lnTo>
                    <a:pt x="1" y="553"/>
                  </a:lnTo>
                  <a:lnTo>
                    <a:pt x="1" y="553"/>
                  </a:lnTo>
                  <a:lnTo>
                    <a:pt x="1" y="553"/>
                  </a:lnTo>
                  <a:lnTo>
                    <a:pt x="0" y="558"/>
                  </a:lnTo>
                  <a:lnTo>
                    <a:pt x="0" y="558"/>
                  </a:lnTo>
                  <a:lnTo>
                    <a:pt x="0" y="563"/>
                  </a:lnTo>
                  <a:lnTo>
                    <a:pt x="1" y="567"/>
                  </a:lnTo>
                  <a:lnTo>
                    <a:pt x="3" y="571"/>
                  </a:lnTo>
                  <a:lnTo>
                    <a:pt x="5" y="574"/>
                  </a:lnTo>
                  <a:lnTo>
                    <a:pt x="12" y="578"/>
                  </a:lnTo>
                  <a:lnTo>
                    <a:pt x="20" y="580"/>
                  </a:lnTo>
                  <a:lnTo>
                    <a:pt x="27" y="580"/>
                  </a:lnTo>
                  <a:lnTo>
                    <a:pt x="35" y="578"/>
                  </a:lnTo>
                  <a:lnTo>
                    <a:pt x="38" y="575"/>
                  </a:lnTo>
                  <a:lnTo>
                    <a:pt x="42" y="573"/>
                  </a:lnTo>
                  <a:lnTo>
                    <a:pt x="43" y="569"/>
                  </a:lnTo>
                  <a:lnTo>
                    <a:pt x="44" y="565"/>
                  </a:lnTo>
                  <a:lnTo>
                    <a:pt x="44" y="565"/>
                  </a:lnTo>
                  <a:lnTo>
                    <a:pt x="46" y="563"/>
                  </a:lnTo>
                  <a:lnTo>
                    <a:pt x="46" y="563"/>
                  </a:lnTo>
                  <a:lnTo>
                    <a:pt x="48" y="558"/>
                  </a:lnTo>
                  <a:lnTo>
                    <a:pt x="48" y="552"/>
                  </a:lnTo>
                  <a:lnTo>
                    <a:pt x="48" y="552"/>
                  </a:lnTo>
                  <a:lnTo>
                    <a:pt x="60" y="518"/>
                  </a:lnTo>
                  <a:lnTo>
                    <a:pt x="73" y="485"/>
                  </a:lnTo>
                  <a:lnTo>
                    <a:pt x="89" y="452"/>
                  </a:lnTo>
                  <a:lnTo>
                    <a:pt x="106" y="421"/>
                  </a:lnTo>
                  <a:lnTo>
                    <a:pt x="140" y="359"/>
                  </a:lnTo>
                  <a:lnTo>
                    <a:pt x="156" y="328"/>
                  </a:lnTo>
                  <a:lnTo>
                    <a:pt x="173" y="297"/>
                  </a:lnTo>
                  <a:lnTo>
                    <a:pt x="173" y="297"/>
                  </a:lnTo>
                  <a:lnTo>
                    <a:pt x="187" y="264"/>
                  </a:lnTo>
                  <a:lnTo>
                    <a:pt x="201" y="230"/>
                  </a:lnTo>
                  <a:lnTo>
                    <a:pt x="229" y="163"/>
                  </a:lnTo>
                  <a:lnTo>
                    <a:pt x="243" y="130"/>
                  </a:lnTo>
                  <a:lnTo>
                    <a:pt x="258" y="98"/>
                  </a:lnTo>
                  <a:lnTo>
                    <a:pt x="273" y="65"/>
                  </a:lnTo>
                  <a:lnTo>
                    <a:pt x="290" y="34"/>
                  </a:lnTo>
                  <a:lnTo>
                    <a:pt x="290" y="34"/>
                  </a:lnTo>
                  <a:lnTo>
                    <a:pt x="292" y="28"/>
                  </a:lnTo>
                  <a:lnTo>
                    <a:pt x="293" y="25"/>
                  </a:lnTo>
                  <a:lnTo>
                    <a:pt x="293" y="19"/>
                  </a:lnTo>
                  <a:lnTo>
                    <a:pt x="292" y="15"/>
                  </a:lnTo>
                  <a:lnTo>
                    <a:pt x="290" y="11"/>
                  </a:lnTo>
                  <a:lnTo>
                    <a:pt x="288" y="9"/>
                  </a:lnTo>
                  <a:lnTo>
                    <a:pt x="281" y="2"/>
                  </a:lnTo>
                  <a:lnTo>
                    <a:pt x="273" y="0"/>
                  </a:lnTo>
                  <a:lnTo>
                    <a:pt x="269" y="0"/>
                  </a:lnTo>
                  <a:lnTo>
                    <a:pt x="265" y="0"/>
                  </a:lnTo>
                  <a:lnTo>
                    <a:pt x="262" y="1"/>
                  </a:lnTo>
                  <a:lnTo>
                    <a:pt x="258" y="4"/>
                  </a:lnTo>
                  <a:lnTo>
                    <a:pt x="254" y="6"/>
                  </a:lnTo>
                  <a:lnTo>
                    <a:pt x="251" y="10"/>
                  </a:lnTo>
                  <a:lnTo>
                    <a:pt x="251" y="1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6" name="Freeform 516"/>
            <p:cNvSpPr/>
            <p:nvPr/>
          </p:nvSpPr>
          <p:spPr bwMode="auto">
            <a:xfrm>
              <a:off x="3255963" y="1174750"/>
              <a:ext cx="109538" cy="230188"/>
            </a:xfrm>
            <a:custGeom>
              <a:avLst/>
              <a:gdLst/>
              <a:ahLst/>
              <a:cxnLst>
                <a:cxn ang="0">
                  <a:pos x="270" y="543"/>
                </a:cxn>
                <a:cxn ang="0">
                  <a:pos x="263" y="533"/>
                </a:cxn>
                <a:cxn ang="0">
                  <a:pos x="248" y="505"/>
                </a:cxn>
                <a:cxn ang="0">
                  <a:pos x="233" y="456"/>
                </a:cxn>
                <a:cxn ang="0">
                  <a:pos x="221" y="429"/>
                </a:cxn>
                <a:cxn ang="0">
                  <a:pos x="213" y="412"/>
                </a:cxn>
                <a:cxn ang="0">
                  <a:pos x="192" y="359"/>
                </a:cxn>
                <a:cxn ang="0">
                  <a:pos x="170" y="288"/>
                </a:cxn>
                <a:cxn ang="0">
                  <a:pos x="165" y="270"/>
                </a:cxn>
                <a:cxn ang="0">
                  <a:pos x="146" y="222"/>
                </a:cxn>
                <a:cxn ang="0">
                  <a:pos x="125" y="174"/>
                </a:cxn>
                <a:cxn ang="0">
                  <a:pos x="120" y="157"/>
                </a:cxn>
                <a:cxn ang="0">
                  <a:pos x="103" y="120"/>
                </a:cxn>
                <a:cxn ang="0">
                  <a:pos x="81" y="86"/>
                </a:cxn>
                <a:cxn ang="0">
                  <a:pos x="60" y="52"/>
                </a:cxn>
                <a:cxn ang="0">
                  <a:pos x="44" y="17"/>
                </a:cxn>
                <a:cxn ang="0">
                  <a:pos x="43" y="12"/>
                </a:cxn>
                <a:cxn ang="0">
                  <a:pos x="36" y="5"/>
                </a:cxn>
                <a:cxn ang="0">
                  <a:pos x="28" y="1"/>
                </a:cxn>
                <a:cxn ang="0">
                  <a:pos x="17" y="1"/>
                </a:cxn>
                <a:cxn ang="0">
                  <a:pos x="5" y="8"/>
                </a:cxn>
                <a:cxn ang="0">
                  <a:pos x="1" y="14"/>
                </a:cxn>
                <a:cxn ang="0">
                  <a:pos x="0" y="23"/>
                </a:cxn>
                <a:cxn ang="0">
                  <a:pos x="1" y="29"/>
                </a:cxn>
                <a:cxn ang="0">
                  <a:pos x="15" y="64"/>
                </a:cxn>
                <a:cxn ang="0">
                  <a:pos x="36" y="99"/>
                </a:cxn>
                <a:cxn ang="0">
                  <a:pos x="68" y="150"/>
                </a:cxn>
                <a:cxn ang="0">
                  <a:pos x="76" y="168"/>
                </a:cxn>
                <a:cxn ang="0">
                  <a:pos x="119" y="277"/>
                </a:cxn>
                <a:cxn ang="0">
                  <a:pos x="130" y="314"/>
                </a:cxn>
                <a:cxn ang="0">
                  <a:pos x="151" y="384"/>
                </a:cxn>
                <a:cxn ang="0">
                  <a:pos x="182" y="451"/>
                </a:cxn>
                <a:cxn ang="0">
                  <a:pos x="188" y="465"/>
                </a:cxn>
                <a:cxn ang="0">
                  <a:pos x="205" y="516"/>
                </a:cxn>
                <a:cxn ang="0">
                  <a:pos x="219" y="549"/>
                </a:cxn>
                <a:cxn ang="0">
                  <a:pos x="233" y="569"/>
                </a:cxn>
                <a:cxn ang="0">
                  <a:pos x="239" y="575"/>
                </a:cxn>
                <a:cxn ang="0">
                  <a:pos x="247" y="580"/>
                </a:cxn>
                <a:cxn ang="0">
                  <a:pos x="256" y="580"/>
                </a:cxn>
                <a:cxn ang="0">
                  <a:pos x="264" y="579"/>
                </a:cxn>
                <a:cxn ang="0">
                  <a:pos x="276" y="567"/>
                </a:cxn>
                <a:cxn ang="0">
                  <a:pos x="278" y="558"/>
                </a:cxn>
                <a:cxn ang="0">
                  <a:pos x="277" y="550"/>
                </a:cxn>
                <a:cxn ang="0">
                  <a:pos x="270" y="543"/>
                </a:cxn>
              </a:cxnLst>
              <a:rect l="0" t="0" r="r" b="b"/>
              <a:pathLst>
                <a:path w="278" h="580">
                  <a:moveTo>
                    <a:pt x="270" y="543"/>
                  </a:moveTo>
                  <a:lnTo>
                    <a:pt x="270" y="543"/>
                  </a:lnTo>
                  <a:lnTo>
                    <a:pt x="267" y="539"/>
                  </a:lnTo>
                  <a:lnTo>
                    <a:pt x="263" y="533"/>
                  </a:lnTo>
                  <a:lnTo>
                    <a:pt x="255" y="520"/>
                  </a:lnTo>
                  <a:lnTo>
                    <a:pt x="248" y="505"/>
                  </a:lnTo>
                  <a:lnTo>
                    <a:pt x="243" y="489"/>
                  </a:lnTo>
                  <a:lnTo>
                    <a:pt x="233" y="456"/>
                  </a:lnTo>
                  <a:lnTo>
                    <a:pt x="227" y="441"/>
                  </a:lnTo>
                  <a:lnTo>
                    <a:pt x="221" y="429"/>
                  </a:lnTo>
                  <a:lnTo>
                    <a:pt x="221" y="429"/>
                  </a:lnTo>
                  <a:lnTo>
                    <a:pt x="213" y="412"/>
                  </a:lnTo>
                  <a:lnTo>
                    <a:pt x="205" y="395"/>
                  </a:lnTo>
                  <a:lnTo>
                    <a:pt x="192" y="359"/>
                  </a:lnTo>
                  <a:lnTo>
                    <a:pt x="180" y="324"/>
                  </a:lnTo>
                  <a:lnTo>
                    <a:pt x="170" y="288"/>
                  </a:lnTo>
                  <a:lnTo>
                    <a:pt x="170" y="288"/>
                  </a:lnTo>
                  <a:lnTo>
                    <a:pt x="165" y="270"/>
                  </a:lnTo>
                  <a:lnTo>
                    <a:pt x="159" y="253"/>
                  </a:lnTo>
                  <a:lnTo>
                    <a:pt x="146" y="222"/>
                  </a:lnTo>
                  <a:lnTo>
                    <a:pt x="132" y="189"/>
                  </a:lnTo>
                  <a:lnTo>
                    <a:pt x="125" y="174"/>
                  </a:lnTo>
                  <a:lnTo>
                    <a:pt x="120" y="157"/>
                  </a:lnTo>
                  <a:lnTo>
                    <a:pt x="120" y="157"/>
                  </a:lnTo>
                  <a:lnTo>
                    <a:pt x="112" y="138"/>
                  </a:lnTo>
                  <a:lnTo>
                    <a:pt x="103" y="120"/>
                  </a:lnTo>
                  <a:lnTo>
                    <a:pt x="93" y="103"/>
                  </a:lnTo>
                  <a:lnTo>
                    <a:pt x="81" y="86"/>
                  </a:lnTo>
                  <a:lnTo>
                    <a:pt x="70" y="69"/>
                  </a:lnTo>
                  <a:lnTo>
                    <a:pt x="60" y="52"/>
                  </a:lnTo>
                  <a:lnTo>
                    <a:pt x="51" y="34"/>
                  </a:lnTo>
                  <a:lnTo>
                    <a:pt x="44" y="17"/>
                  </a:lnTo>
                  <a:lnTo>
                    <a:pt x="44" y="17"/>
                  </a:lnTo>
                  <a:lnTo>
                    <a:pt x="43" y="12"/>
                  </a:lnTo>
                  <a:lnTo>
                    <a:pt x="40" y="8"/>
                  </a:lnTo>
                  <a:lnTo>
                    <a:pt x="36" y="5"/>
                  </a:lnTo>
                  <a:lnTo>
                    <a:pt x="32" y="2"/>
                  </a:lnTo>
                  <a:lnTo>
                    <a:pt x="28" y="1"/>
                  </a:lnTo>
                  <a:lnTo>
                    <a:pt x="25" y="0"/>
                  </a:lnTo>
                  <a:lnTo>
                    <a:pt x="17" y="1"/>
                  </a:lnTo>
                  <a:lnTo>
                    <a:pt x="9" y="5"/>
                  </a:lnTo>
                  <a:lnTo>
                    <a:pt x="5" y="8"/>
                  </a:lnTo>
                  <a:lnTo>
                    <a:pt x="2" y="10"/>
                  </a:lnTo>
                  <a:lnTo>
                    <a:pt x="1" y="14"/>
                  </a:lnTo>
                  <a:lnTo>
                    <a:pt x="0" y="18"/>
                  </a:lnTo>
                  <a:lnTo>
                    <a:pt x="0" y="23"/>
                  </a:lnTo>
                  <a:lnTo>
                    <a:pt x="1" y="29"/>
                  </a:lnTo>
                  <a:lnTo>
                    <a:pt x="1" y="29"/>
                  </a:lnTo>
                  <a:lnTo>
                    <a:pt x="8" y="47"/>
                  </a:lnTo>
                  <a:lnTo>
                    <a:pt x="15" y="64"/>
                  </a:lnTo>
                  <a:lnTo>
                    <a:pt x="26" y="82"/>
                  </a:lnTo>
                  <a:lnTo>
                    <a:pt x="36" y="99"/>
                  </a:lnTo>
                  <a:lnTo>
                    <a:pt x="57" y="133"/>
                  </a:lnTo>
                  <a:lnTo>
                    <a:pt x="68" y="150"/>
                  </a:lnTo>
                  <a:lnTo>
                    <a:pt x="76" y="168"/>
                  </a:lnTo>
                  <a:lnTo>
                    <a:pt x="76" y="168"/>
                  </a:lnTo>
                  <a:lnTo>
                    <a:pt x="104" y="240"/>
                  </a:lnTo>
                  <a:lnTo>
                    <a:pt x="119" y="277"/>
                  </a:lnTo>
                  <a:lnTo>
                    <a:pt x="130" y="314"/>
                  </a:lnTo>
                  <a:lnTo>
                    <a:pt x="130" y="314"/>
                  </a:lnTo>
                  <a:lnTo>
                    <a:pt x="140" y="349"/>
                  </a:lnTo>
                  <a:lnTo>
                    <a:pt x="151" y="384"/>
                  </a:lnTo>
                  <a:lnTo>
                    <a:pt x="166" y="418"/>
                  </a:lnTo>
                  <a:lnTo>
                    <a:pt x="182" y="451"/>
                  </a:lnTo>
                  <a:lnTo>
                    <a:pt x="182" y="451"/>
                  </a:lnTo>
                  <a:lnTo>
                    <a:pt x="188" y="465"/>
                  </a:lnTo>
                  <a:lnTo>
                    <a:pt x="195" y="482"/>
                  </a:lnTo>
                  <a:lnTo>
                    <a:pt x="205" y="516"/>
                  </a:lnTo>
                  <a:lnTo>
                    <a:pt x="212" y="533"/>
                  </a:lnTo>
                  <a:lnTo>
                    <a:pt x="219" y="549"/>
                  </a:lnTo>
                  <a:lnTo>
                    <a:pt x="229" y="563"/>
                  </a:lnTo>
                  <a:lnTo>
                    <a:pt x="233" y="569"/>
                  </a:lnTo>
                  <a:lnTo>
                    <a:pt x="239" y="575"/>
                  </a:lnTo>
                  <a:lnTo>
                    <a:pt x="239" y="575"/>
                  </a:lnTo>
                  <a:lnTo>
                    <a:pt x="243" y="578"/>
                  </a:lnTo>
                  <a:lnTo>
                    <a:pt x="247" y="580"/>
                  </a:lnTo>
                  <a:lnTo>
                    <a:pt x="251" y="580"/>
                  </a:lnTo>
                  <a:lnTo>
                    <a:pt x="256" y="580"/>
                  </a:lnTo>
                  <a:lnTo>
                    <a:pt x="260" y="580"/>
                  </a:lnTo>
                  <a:lnTo>
                    <a:pt x="264" y="579"/>
                  </a:lnTo>
                  <a:lnTo>
                    <a:pt x="270" y="574"/>
                  </a:lnTo>
                  <a:lnTo>
                    <a:pt x="276" y="567"/>
                  </a:lnTo>
                  <a:lnTo>
                    <a:pt x="277" y="563"/>
                  </a:lnTo>
                  <a:lnTo>
                    <a:pt x="278" y="558"/>
                  </a:lnTo>
                  <a:lnTo>
                    <a:pt x="278" y="554"/>
                  </a:lnTo>
                  <a:lnTo>
                    <a:pt x="277" y="550"/>
                  </a:lnTo>
                  <a:lnTo>
                    <a:pt x="274" y="546"/>
                  </a:lnTo>
                  <a:lnTo>
                    <a:pt x="270" y="543"/>
                  </a:lnTo>
                  <a:lnTo>
                    <a:pt x="270" y="54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7" name="Freeform 517"/>
            <p:cNvSpPr/>
            <p:nvPr/>
          </p:nvSpPr>
          <p:spPr bwMode="auto">
            <a:xfrm>
              <a:off x="3589338" y="1176338"/>
              <a:ext cx="115888" cy="230188"/>
            </a:xfrm>
            <a:custGeom>
              <a:avLst/>
              <a:gdLst/>
              <a:ahLst/>
              <a:cxnLst>
                <a:cxn ang="0">
                  <a:pos x="251" y="10"/>
                </a:cxn>
                <a:cxn ang="0">
                  <a:pos x="216" y="78"/>
                </a:cxn>
                <a:cxn ang="0">
                  <a:pos x="186" y="149"/>
                </a:cxn>
                <a:cxn ang="0">
                  <a:pos x="140" y="255"/>
                </a:cxn>
                <a:cxn ang="0">
                  <a:pos x="124" y="290"/>
                </a:cxn>
                <a:cxn ang="0">
                  <a:pos x="91" y="349"/>
                </a:cxn>
                <a:cxn ang="0">
                  <a:pos x="59" y="406"/>
                </a:cxn>
                <a:cxn ang="0">
                  <a:pos x="40" y="440"/>
                </a:cxn>
                <a:cxn ang="0">
                  <a:pos x="12" y="515"/>
                </a:cxn>
                <a:cxn ang="0">
                  <a:pos x="1" y="553"/>
                </a:cxn>
                <a:cxn ang="0">
                  <a:pos x="1" y="553"/>
                </a:cxn>
                <a:cxn ang="0">
                  <a:pos x="0" y="558"/>
                </a:cxn>
                <a:cxn ang="0">
                  <a:pos x="1" y="567"/>
                </a:cxn>
                <a:cxn ang="0">
                  <a:pos x="5" y="574"/>
                </a:cxn>
                <a:cxn ang="0">
                  <a:pos x="18" y="580"/>
                </a:cxn>
                <a:cxn ang="0">
                  <a:pos x="35" y="578"/>
                </a:cxn>
                <a:cxn ang="0">
                  <a:pos x="40" y="573"/>
                </a:cxn>
                <a:cxn ang="0">
                  <a:pos x="44" y="565"/>
                </a:cxn>
                <a:cxn ang="0">
                  <a:pos x="44" y="563"/>
                </a:cxn>
                <a:cxn ang="0">
                  <a:pos x="48" y="558"/>
                </a:cxn>
                <a:cxn ang="0">
                  <a:pos x="48" y="552"/>
                </a:cxn>
                <a:cxn ang="0">
                  <a:pos x="73" y="485"/>
                </a:cxn>
                <a:cxn ang="0">
                  <a:pos x="104" y="421"/>
                </a:cxn>
                <a:cxn ang="0">
                  <a:pos x="155" y="328"/>
                </a:cxn>
                <a:cxn ang="0">
                  <a:pos x="171" y="297"/>
                </a:cxn>
                <a:cxn ang="0">
                  <a:pos x="201" y="230"/>
                </a:cxn>
                <a:cxn ang="0">
                  <a:pos x="243" y="130"/>
                </a:cxn>
                <a:cxn ang="0">
                  <a:pos x="273" y="65"/>
                </a:cxn>
                <a:cxn ang="0">
                  <a:pos x="290" y="34"/>
                </a:cxn>
                <a:cxn ang="0">
                  <a:pos x="293" y="25"/>
                </a:cxn>
                <a:cxn ang="0">
                  <a:pos x="291" y="15"/>
                </a:cxn>
                <a:cxn ang="0">
                  <a:pos x="288" y="9"/>
                </a:cxn>
                <a:cxn ang="0">
                  <a:pos x="273" y="0"/>
                </a:cxn>
                <a:cxn ang="0">
                  <a:pos x="264" y="0"/>
                </a:cxn>
                <a:cxn ang="0">
                  <a:pos x="256" y="4"/>
                </a:cxn>
                <a:cxn ang="0">
                  <a:pos x="251" y="10"/>
                </a:cxn>
              </a:cxnLst>
              <a:rect l="0" t="0" r="r" b="b"/>
              <a:pathLst>
                <a:path w="293" h="580">
                  <a:moveTo>
                    <a:pt x="251" y="10"/>
                  </a:moveTo>
                  <a:lnTo>
                    <a:pt x="251" y="10"/>
                  </a:lnTo>
                  <a:lnTo>
                    <a:pt x="233" y="44"/>
                  </a:lnTo>
                  <a:lnTo>
                    <a:pt x="216" y="78"/>
                  </a:lnTo>
                  <a:lnTo>
                    <a:pt x="200" y="113"/>
                  </a:lnTo>
                  <a:lnTo>
                    <a:pt x="186" y="149"/>
                  </a:lnTo>
                  <a:lnTo>
                    <a:pt x="155" y="219"/>
                  </a:lnTo>
                  <a:lnTo>
                    <a:pt x="140" y="255"/>
                  </a:lnTo>
                  <a:lnTo>
                    <a:pt x="124" y="290"/>
                  </a:lnTo>
                  <a:lnTo>
                    <a:pt x="124" y="290"/>
                  </a:lnTo>
                  <a:lnTo>
                    <a:pt x="108" y="320"/>
                  </a:lnTo>
                  <a:lnTo>
                    <a:pt x="91" y="349"/>
                  </a:lnTo>
                  <a:lnTo>
                    <a:pt x="74" y="376"/>
                  </a:lnTo>
                  <a:lnTo>
                    <a:pt x="59" y="406"/>
                  </a:lnTo>
                  <a:lnTo>
                    <a:pt x="59" y="406"/>
                  </a:lnTo>
                  <a:lnTo>
                    <a:pt x="40" y="440"/>
                  </a:lnTo>
                  <a:lnTo>
                    <a:pt x="25" y="477"/>
                  </a:lnTo>
                  <a:lnTo>
                    <a:pt x="12" y="515"/>
                  </a:lnTo>
                  <a:lnTo>
                    <a:pt x="1" y="553"/>
                  </a:lnTo>
                  <a:lnTo>
                    <a:pt x="1" y="553"/>
                  </a:lnTo>
                  <a:lnTo>
                    <a:pt x="1" y="553"/>
                  </a:lnTo>
                  <a:lnTo>
                    <a:pt x="1" y="553"/>
                  </a:lnTo>
                  <a:lnTo>
                    <a:pt x="0" y="558"/>
                  </a:lnTo>
                  <a:lnTo>
                    <a:pt x="0" y="558"/>
                  </a:lnTo>
                  <a:lnTo>
                    <a:pt x="0" y="563"/>
                  </a:lnTo>
                  <a:lnTo>
                    <a:pt x="1" y="567"/>
                  </a:lnTo>
                  <a:lnTo>
                    <a:pt x="2" y="571"/>
                  </a:lnTo>
                  <a:lnTo>
                    <a:pt x="5" y="574"/>
                  </a:lnTo>
                  <a:lnTo>
                    <a:pt x="12" y="578"/>
                  </a:lnTo>
                  <a:lnTo>
                    <a:pt x="18" y="580"/>
                  </a:lnTo>
                  <a:lnTo>
                    <a:pt x="27" y="580"/>
                  </a:lnTo>
                  <a:lnTo>
                    <a:pt x="35" y="578"/>
                  </a:lnTo>
                  <a:lnTo>
                    <a:pt x="38" y="575"/>
                  </a:lnTo>
                  <a:lnTo>
                    <a:pt x="40" y="573"/>
                  </a:lnTo>
                  <a:lnTo>
                    <a:pt x="43" y="569"/>
                  </a:lnTo>
                  <a:lnTo>
                    <a:pt x="44" y="565"/>
                  </a:lnTo>
                  <a:lnTo>
                    <a:pt x="44" y="565"/>
                  </a:lnTo>
                  <a:lnTo>
                    <a:pt x="44" y="563"/>
                  </a:lnTo>
                  <a:lnTo>
                    <a:pt x="44" y="563"/>
                  </a:lnTo>
                  <a:lnTo>
                    <a:pt x="48" y="558"/>
                  </a:lnTo>
                  <a:lnTo>
                    <a:pt x="48" y="552"/>
                  </a:lnTo>
                  <a:lnTo>
                    <a:pt x="48" y="552"/>
                  </a:lnTo>
                  <a:lnTo>
                    <a:pt x="60" y="518"/>
                  </a:lnTo>
                  <a:lnTo>
                    <a:pt x="73" y="485"/>
                  </a:lnTo>
                  <a:lnTo>
                    <a:pt x="89" y="452"/>
                  </a:lnTo>
                  <a:lnTo>
                    <a:pt x="104" y="421"/>
                  </a:lnTo>
                  <a:lnTo>
                    <a:pt x="138" y="359"/>
                  </a:lnTo>
                  <a:lnTo>
                    <a:pt x="155" y="328"/>
                  </a:lnTo>
                  <a:lnTo>
                    <a:pt x="171" y="297"/>
                  </a:lnTo>
                  <a:lnTo>
                    <a:pt x="171" y="297"/>
                  </a:lnTo>
                  <a:lnTo>
                    <a:pt x="187" y="264"/>
                  </a:lnTo>
                  <a:lnTo>
                    <a:pt x="201" y="230"/>
                  </a:lnTo>
                  <a:lnTo>
                    <a:pt x="229" y="163"/>
                  </a:lnTo>
                  <a:lnTo>
                    <a:pt x="243" y="130"/>
                  </a:lnTo>
                  <a:lnTo>
                    <a:pt x="257" y="98"/>
                  </a:lnTo>
                  <a:lnTo>
                    <a:pt x="273" y="65"/>
                  </a:lnTo>
                  <a:lnTo>
                    <a:pt x="290" y="34"/>
                  </a:lnTo>
                  <a:lnTo>
                    <a:pt x="290" y="34"/>
                  </a:lnTo>
                  <a:lnTo>
                    <a:pt x="291" y="28"/>
                  </a:lnTo>
                  <a:lnTo>
                    <a:pt x="293" y="25"/>
                  </a:lnTo>
                  <a:lnTo>
                    <a:pt x="293" y="19"/>
                  </a:lnTo>
                  <a:lnTo>
                    <a:pt x="291" y="15"/>
                  </a:lnTo>
                  <a:lnTo>
                    <a:pt x="290" y="11"/>
                  </a:lnTo>
                  <a:lnTo>
                    <a:pt x="288" y="9"/>
                  </a:lnTo>
                  <a:lnTo>
                    <a:pt x="281" y="2"/>
                  </a:lnTo>
                  <a:lnTo>
                    <a:pt x="273" y="0"/>
                  </a:lnTo>
                  <a:lnTo>
                    <a:pt x="269" y="0"/>
                  </a:lnTo>
                  <a:lnTo>
                    <a:pt x="264" y="0"/>
                  </a:lnTo>
                  <a:lnTo>
                    <a:pt x="260" y="1"/>
                  </a:lnTo>
                  <a:lnTo>
                    <a:pt x="256" y="4"/>
                  </a:lnTo>
                  <a:lnTo>
                    <a:pt x="254" y="6"/>
                  </a:lnTo>
                  <a:lnTo>
                    <a:pt x="251" y="10"/>
                  </a:lnTo>
                  <a:lnTo>
                    <a:pt x="251" y="1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8" name="Freeform 518"/>
            <p:cNvSpPr/>
            <p:nvPr/>
          </p:nvSpPr>
          <p:spPr bwMode="auto">
            <a:xfrm>
              <a:off x="3709988" y="1174750"/>
              <a:ext cx="111125" cy="230188"/>
            </a:xfrm>
            <a:custGeom>
              <a:avLst/>
              <a:gdLst/>
              <a:ahLst/>
              <a:cxnLst>
                <a:cxn ang="0">
                  <a:pos x="270" y="543"/>
                </a:cxn>
                <a:cxn ang="0">
                  <a:pos x="262" y="533"/>
                </a:cxn>
                <a:cxn ang="0">
                  <a:pos x="248" y="505"/>
                </a:cxn>
                <a:cxn ang="0">
                  <a:pos x="232" y="456"/>
                </a:cxn>
                <a:cxn ang="0">
                  <a:pos x="221" y="429"/>
                </a:cxn>
                <a:cxn ang="0">
                  <a:pos x="211" y="412"/>
                </a:cxn>
                <a:cxn ang="0">
                  <a:pos x="191" y="359"/>
                </a:cxn>
                <a:cxn ang="0">
                  <a:pos x="170" y="288"/>
                </a:cxn>
                <a:cxn ang="0">
                  <a:pos x="164" y="270"/>
                </a:cxn>
                <a:cxn ang="0">
                  <a:pos x="145" y="222"/>
                </a:cxn>
                <a:cxn ang="0">
                  <a:pos x="125" y="174"/>
                </a:cxn>
                <a:cxn ang="0">
                  <a:pos x="119" y="157"/>
                </a:cxn>
                <a:cxn ang="0">
                  <a:pos x="103" y="120"/>
                </a:cxn>
                <a:cxn ang="0">
                  <a:pos x="81" y="86"/>
                </a:cxn>
                <a:cxn ang="0">
                  <a:pos x="60" y="52"/>
                </a:cxn>
                <a:cxn ang="0">
                  <a:pos x="44" y="17"/>
                </a:cxn>
                <a:cxn ang="0">
                  <a:pos x="43" y="12"/>
                </a:cxn>
                <a:cxn ang="0">
                  <a:pos x="36" y="5"/>
                </a:cxn>
                <a:cxn ang="0">
                  <a:pos x="28" y="1"/>
                </a:cxn>
                <a:cxn ang="0">
                  <a:pos x="17" y="1"/>
                </a:cxn>
                <a:cxn ang="0">
                  <a:pos x="5" y="8"/>
                </a:cxn>
                <a:cxn ang="0">
                  <a:pos x="1" y="14"/>
                </a:cxn>
                <a:cxn ang="0">
                  <a:pos x="0" y="23"/>
                </a:cxn>
                <a:cxn ang="0">
                  <a:pos x="0" y="29"/>
                </a:cxn>
                <a:cxn ang="0">
                  <a:pos x="15" y="64"/>
                </a:cxn>
                <a:cxn ang="0">
                  <a:pos x="36" y="99"/>
                </a:cxn>
                <a:cxn ang="0">
                  <a:pos x="66" y="150"/>
                </a:cxn>
                <a:cxn ang="0">
                  <a:pos x="75" y="168"/>
                </a:cxn>
                <a:cxn ang="0">
                  <a:pos x="119" y="277"/>
                </a:cxn>
                <a:cxn ang="0">
                  <a:pos x="129" y="314"/>
                </a:cxn>
                <a:cxn ang="0">
                  <a:pos x="151" y="384"/>
                </a:cxn>
                <a:cxn ang="0">
                  <a:pos x="181" y="451"/>
                </a:cxn>
                <a:cxn ang="0">
                  <a:pos x="188" y="465"/>
                </a:cxn>
                <a:cxn ang="0">
                  <a:pos x="205" y="516"/>
                </a:cxn>
                <a:cxn ang="0">
                  <a:pos x="219" y="549"/>
                </a:cxn>
                <a:cxn ang="0">
                  <a:pos x="232" y="569"/>
                </a:cxn>
                <a:cxn ang="0">
                  <a:pos x="238" y="575"/>
                </a:cxn>
                <a:cxn ang="0">
                  <a:pos x="247" y="580"/>
                </a:cxn>
                <a:cxn ang="0">
                  <a:pos x="256" y="580"/>
                </a:cxn>
                <a:cxn ang="0">
                  <a:pos x="264" y="579"/>
                </a:cxn>
                <a:cxn ang="0">
                  <a:pos x="276" y="567"/>
                </a:cxn>
                <a:cxn ang="0">
                  <a:pos x="278" y="558"/>
                </a:cxn>
                <a:cxn ang="0">
                  <a:pos x="277" y="550"/>
                </a:cxn>
                <a:cxn ang="0">
                  <a:pos x="270" y="543"/>
                </a:cxn>
              </a:cxnLst>
              <a:rect l="0" t="0" r="r" b="b"/>
              <a:pathLst>
                <a:path w="278" h="580">
                  <a:moveTo>
                    <a:pt x="270" y="543"/>
                  </a:moveTo>
                  <a:lnTo>
                    <a:pt x="270" y="543"/>
                  </a:lnTo>
                  <a:lnTo>
                    <a:pt x="266" y="539"/>
                  </a:lnTo>
                  <a:lnTo>
                    <a:pt x="262" y="533"/>
                  </a:lnTo>
                  <a:lnTo>
                    <a:pt x="255" y="520"/>
                  </a:lnTo>
                  <a:lnTo>
                    <a:pt x="248" y="505"/>
                  </a:lnTo>
                  <a:lnTo>
                    <a:pt x="243" y="489"/>
                  </a:lnTo>
                  <a:lnTo>
                    <a:pt x="232" y="456"/>
                  </a:lnTo>
                  <a:lnTo>
                    <a:pt x="226" y="441"/>
                  </a:lnTo>
                  <a:lnTo>
                    <a:pt x="221" y="429"/>
                  </a:lnTo>
                  <a:lnTo>
                    <a:pt x="221" y="429"/>
                  </a:lnTo>
                  <a:lnTo>
                    <a:pt x="211" y="412"/>
                  </a:lnTo>
                  <a:lnTo>
                    <a:pt x="205" y="395"/>
                  </a:lnTo>
                  <a:lnTo>
                    <a:pt x="191" y="359"/>
                  </a:lnTo>
                  <a:lnTo>
                    <a:pt x="180" y="324"/>
                  </a:lnTo>
                  <a:lnTo>
                    <a:pt x="170" y="288"/>
                  </a:lnTo>
                  <a:lnTo>
                    <a:pt x="170" y="288"/>
                  </a:lnTo>
                  <a:lnTo>
                    <a:pt x="164" y="270"/>
                  </a:lnTo>
                  <a:lnTo>
                    <a:pt x="159" y="253"/>
                  </a:lnTo>
                  <a:lnTo>
                    <a:pt x="145" y="222"/>
                  </a:lnTo>
                  <a:lnTo>
                    <a:pt x="132" y="189"/>
                  </a:lnTo>
                  <a:lnTo>
                    <a:pt x="125" y="174"/>
                  </a:lnTo>
                  <a:lnTo>
                    <a:pt x="119" y="157"/>
                  </a:lnTo>
                  <a:lnTo>
                    <a:pt x="119" y="157"/>
                  </a:lnTo>
                  <a:lnTo>
                    <a:pt x="112" y="138"/>
                  </a:lnTo>
                  <a:lnTo>
                    <a:pt x="103" y="120"/>
                  </a:lnTo>
                  <a:lnTo>
                    <a:pt x="92" y="103"/>
                  </a:lnTo>
                  <a:lnTo>
                    <a:pt x="81" y="86"/>
                  </a:lnTo>
                  <a:lnTo>
                    <a:pt x="70" y="69"/>
                  </a:lnTo>
                  <a:lnTo>
                    <a:pt x="60" y="52"/>
                  </a:lnTo>
                  <a:lnTo>
                    <a:pt x="51" y="34"/>
                  </a:lnTo>
                  <a:lnTo>
                    <a:pt x="44" y="17"/>
                  </a:lnTo>
                  <a:lnTo>
                    <a:pt x="44" y="17"/>
                  </a:lnTo>
                  <a:lnTo>
                    <a:pt x="43" y="12"/>
                  </a:lnTo>
                  <a:lnTo>
                    <a:pt x="40" y="8"/>
                  </a:lnTo>
                  <a:lnTo>
                    <a:pt x="36" y="5"/>
                  </a:lnTo>
                  <a:lnTo>
                    <a:pt x="32" y="2"/>
                  </a:lnTo>
                  <a:lnTo>
                    <a:pt x="28" y="1"/>
                  </a:lnTo>
                  <a:lnTo>
                    <a:pt x="24" y="0"/>
                  </a:lnTo>
                  <a:lnTo>
                    <a:pt x="17" y="1"/>
                  </a:lnTo>
                  <a:lnTo>
                    <a:pt x="9" y="5"/>
                  </a:lnTo>
                  <a:lnTo>
                    <a:pt x="5" y="8"/>
                  </a:lnTo>
                  <a:lnTo>
                    <a:pt x="2" y="10"/>
                  </a:lnTo>
                  <a:lnTo>
                    <a:pt x="1" y="14"/>
                  </a:lnTo>
                  <a:lnTo>
                    <a:pt x="0" y="18"/>
                  </a:lnTo>
                  <a:lnTo>
                    <a:pt x="0" y="23"/>
                  </a:lnTo>
                  <a:lnTo>
                    <a:pt x="0" y="29"/>
                  </a:lnTo>
                  <a:lnTo>
                    <a:pt x="0" y="29"/>
                  </a:lnTo>
                  <a:lnTo>
                    <a:pt x="6" y="47"/>
                  </a:lnTo>
                  <a:lnTo>
                    <a:pt x="15" y="64"/>
                  </a:lnTo>
                  <a:lnTo>
                    <a:pt x="24" y="82"/>
                  </a:lnTo>
                  <a:lnTo>
                    <a:pt x="36" y="99"/>
                  </a:lnTo>
                  <a:lnTo>
                    <a:pt x="57" y="133"/>
                  </a:lnTo>
                  <a:lnTo>
                    <a:pt x="66" y="150"/>
                  </a:lnTo>
                  <a:lnTo>
                    <a:pt x="75" y="168"/>
                  </a:lnTo>
                  <a:lnTo>
                    <a:pt x="75" y="168"/>
                  </a:lnTo>
                  <a:lnTo>
                    <a:pt x="104" y="240"/>
                  </a:lnTo>
                  <a:lnTo>
                    <a:pt x="119" y="277"/>
                  </a:lnTo>
                  <a:lnTo>
                    <a:pt x="129" y="314"/>
                  </a:lnTo>
                  <a:lnTo>
                    <a:pt x="129" y="314"/>
                  </a:lnTo>
                  <a:lnTo>
                    <a:pt x="140" y="349"/>
                  </a:lnTo>
                  <a:lnTo>
                    <a:pt x="151" y="384"/>
                  </a:lnTo>
                  <a:lnTo>
                    <a:pt x="164" y="418"/>
                  </a:lnTo>
                  <a:lnTo>
                    <a:pt x="181" y="451"/>
                  </a:lnTo>
                  <a:lnTo>
                    <a:pt x="181" y="451"/>
                  </a:lnTo>
                  <a:lnTo>
                    <a:pt x="188" y="465"/>
                  </a:lnTo>
                  <a:lnTo>
                    <a:pt x="194" y="482"/>
                  </a:lnTo>
                  <a:lnTo>
                    <a:pt x="205" y="516"/>
                  </a:lnTo>
                  <a:lnTo>
                    <a:pt x="211" y="533"/>
                  </a:lnTo>
                  <a:lnTo>
                    <a:pt x="219" y="549"/>
                  </a:lnTo>
                  <a:lnTo>
                    <a:pt x="227" y="563"/>
                  </a:lnTo>
                  <a:lnTo>
                    <a:pt x="232" y="569"/>
                  </a:lnTo>
                  <a:lnTo>
                    <a:pt x="238" y="575"/>
                  </a:lnTo>
                  <a:lnTo>
                    <a:pt x="238" y="575"/>
                  </a:lnTo>
                  <a:lnTo>
                    <a:pt x="243" y="578"/>
                  </a:lnTo>
                  <a:lnTo>
                    <a:pt x="247" y="580"/>
                  </a:lnTo>
                  <a:lnTo>
                    <a:pt x="251" y="580"/>
                  </a:lnTo>
                  <a:lnTo>
                    <a:pt x="256" y="580"/>
                  </a:lnTo>
                  <a:lnTo>
                    <a:pt x="260" y="580"/>
                  </a:lnTo>
                  <a:lnTo>
                    <a:pt x="264" y="579"/>
                  </a:lnTo>
                  <a:lnTo>
                    <a:pt x="270" y="574"/>
                  </a:lnTo>
                  <a:lnTo>
                    <a:pt x="276" y="567"/>
                  </a:lnTo>
                  <a:lnTo>
                    <a:pt x="277" y="563"/>
                  </a:lnTo>
                  <a:lnTo>
                    <a:pt x="278" y="558"/>
                  </a:lnTo>
                  <a:lnTo>
                    <a:pt x="277" y="554"/>
                  </a:lnTo>
                  <a:lnTo>
                    <a:pt x="277" y="550"/>
                  </a:lnTo>
                  <a:lnTo>
                    <a:pt x="274" y="546"/>
                  </a:lnTo>
                  <a:lnTo>
                    <a:pt x="270" y="543"/>
                  </a:lnTo>
                  <a:lnTo>
                    <a:pt x="270" y="543"/>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49" name="Freeform 519"/>
            <p:cNvSpPr/>
            <p:nvPr/>
          </p:nvSpPr>
          <p:spPr bwMode="auto">
            <a:xfrm>
              <a:off x="3429001" y="984250"/>
              <a:ext cx="101600" cy="120650"/>
            </a:xfrm>
            <a:custGeom>
              <a:avLst/>
              <a:gdLst/>
              <a:ahLst/>
              <a:cxnLst>
                <a:cxn ang="0">
                  <a:pos x="248" y="90"/>
                </a:cxn>
                <a:cxn ang="0">
                  <a:pos x="241" y="68"/>
                </a:cxn>
                <a:cxn ang="0">
                  <a:pos x="232" y="48"/>
                </a:cxn>
                <a:cxn ang="0">
                  <a:pos x="219" y="33"/>
                </a:cxn>
                <a:cxn ang="0">
                  <a:pos x="204" y="19"/>
                </a:cxn>
                <a:cxn ang="0">
                  <a:pos x="186" y="10"/>
                </a:cxn>
                <a:cxn ang="0">
                  <a:pos x="166" y="4"/>
                </a:cxn>
                <a:cxn ang="0">
                  <a:pos x="122" y="0"/>
                </a:cxn>
                <a:cxn ang="0">
                  <a:pos x="102" y="0"/>
                </a:cxn>
                <a:cxn ang="0">
                  <a:pos x="75" y="4"/>
                </a:cxn>
                <a:cxn ang="0">
                  <a:pos x="57" y="10"/>
                </a:cxn>
                <a:cxn ang="0">
                  <a:pos x="47" y="14"/>
                </a:cxn>
                <a:cxn ang="0">
                  <a:pos x="33" y="26"/>
                </a:cxn>
                <a:cxn ang="0">
                  <a:pos x="24" y="39"/>
                </a:cxn>
                <a:cxn ang="0">
                  <a:pos x="8" y="70"/>
                </a:cxn>
                <a:cxn ang="0">
                  <a:pos x="4" y="78"/>
                </a:cxn>
                <a:cxn ang="0">
                  <a:pos x="2" y="97"/>
                </a:cxn>
                <a:cxn ang="0">
                  <a:pos x="3" y="144"/>
                </a:cxn>
                <a:cxn ang="0">
                  <a:pos x="3" y="281"/>
                </a:cxn>
                <a:cxn ang="0">
                  <a:pos x="4" y="291"/>
                </a:cxn>
                <a:cxn ang="0">
                  <a:pos x="9" y="298"/>
                </a:cxn>
                <a:cxn ang="0">
                  <a:pos x="17" y="302"/>
                </a:cxn>
                <a:cxn ang="0">
                  <a:pos x="33" y="302"/>
                </a:cxn>
                <a:cxn ang="0">
                  <a:pos x="41" y="298"/>
                </a:cxn>
                <a:cxn ang="0">
                  <a:pos x="46" y="291"/>
                </a:cxn>
                <a:cxn ang="0">
                  <a:pos x="47" y="281"/>
                </a:cxn>
                <a:cxn ang="0">
                  <a:pos x="47" y="144"/>
                </a:cxn>
                <a:cxn ang="0">
                  <a:pos x="49" y="98"/>
                </a:cxn>
                <a:cxn ang="0">
                  <a:pos x="53" y="84"/>
                </a:cxn>
                <a:cxn ang="0">
                  <a:pos x="59" y="72"/>
                </a:cxn>
                <a:cxn ang="0">
                  <a:pos x="74" y="56"/>
                </a:cxn>
                <a:cxn ang="0">
                  <a:pos x="89" y="48"/>
                </a:cxn>
                <a:cxn ang="0">
                  <a:pos x="109" y="46"/>
                </a:cxn>
                <a:cxn ang="0">
                  <a:pos x="122" y="46"/>
                </a:cxn>
                <a:cxn ang="0">
                  <a:pos x="145" y="47"/>
                </a:cxn>
                <a:cxn ang="0">
                  <a:pos x="165" y="52"/>
                </a:cxn>
                <a:cxn ang="0">
                  <a:pos x="179" y="61"/>
                </a:cxn>
                <a:cxn ang="0">
                  <a:pos x="190" y="73"/>
                </a:cxn>
                <a:cxn ang="0">
                  <a:pos x="196" y="89"/>
                </a:cxn>
                <a:cxn ang="0">
                  <a:pos x="203" y="127"/>
                </a:cxn>
                <a:cxn ang="0">
                  <a:pos x="204" y="149"/>
                </a:cxn>
                <a:cxn ang="0">
                  <a:pos x="208" y="210"/>
                </a:cxn>
                <a:cxn ang="0">
                  <a:pos x="212" y="274"/>
                </a:cxn>
                <a:cxn ang="0">
                  <a:pos x="212" y="280"/>
                </a:cxn>
                <a:cxn ang="0">
                  <a:pos x="216" y="288"/>
                </a:cxn>
                <a:cxn ang="0">
                  <a:pos x="223" y="293"/>
                </a:cxn>
                <a:cxn ang="0">
                  <a:pos x="234" y="295"/>
                </a:cxn>
                <a:cxn ang="0">
                  <a:pos x="246" y="293"/>
                </a:cxn>
                <a:cxn ang="0">
                  <a:pos x="253" y="288"/>
                </a:cxn>
                <a:cxn ang="0">
                  <a:pos x="257" y="280"/>
                </a:cxn>
                <a:cxn ang="0">
                  <a:pos x="258" y="274"/>
                </a:cxn>
                <a:cxn ang="0">
                  <a:pos x="257" y="182"/>
                </a:cxn>
                <a:cxn ang="0">
                  <a:pos x="251" y="112"/>
                </a:cxn>
                <a:cxn ang="0">
                  <a:pos x="248" y="90"/>
                </a:cxn>
              </a:cxnLst>
              <a:rect l="0" t="0" r="r" b="b"/>
              <a:pathLst>
                <a:path w="258" h="303">
                  <a:moveTo>
                    <a:pt x="248" y="90"/>
                  </a:moveTo>
                  <a:lnTo>
                    <a:pt x="248" y="90"/>
                  </a:lnTo>
                  <a:lnTo>
                    <a:pt x="245" y="78"/>
                  </a:lnTo>
                  <a:lnTo>
                    <a:pt x="241" y="68"/>
                  </a:lnTo>
                  <a:lnTo>
                    <a:pt x="237" y="57"/>
                  </a:lnTo>
                  <a:lnTo>
                    <a:pt x="232" y="48"/>
                  </a:lnTo>
                  <a:lnTo>
                    <a:pt x="225" y="40"/>
                  </a:lnTo>
                  <a:lnTo>
                    <a:pt x="219" y="33"/>
                  </a:lnTo>
                  <a:lnTo>
                    <a:pt x="212" y="26"/>
                  </a:lnTo>
                  <a:lnTo>
                    <a:pt x="204" y="19"/>
                  </a:lnTo>
                  <a:lnTo>
                    <a:pt x="195" y="16"/>
                  </a:lnTo>
                  <a:lnTo>
                    <a:pt x="186" y="10"/>
                  </a:lnTo>
                  <a:lnTo>
                    <a:pt x="177" y="8"/>
                  </a:lnTo>
                  <a:lnTo>
                    <a:pt x="166" y="4"/>
                  </a:lnTo>
                  <a:lnTo>
                    <a:pt x="144" y="1"/>
                  </a:lnTo>
                  <a:lnTo>
                    <a:pt x="122" y="0"/>
                  </a:lnTo>
                  <a:lnTo>
                    <a:pt x="122" y="0"/>
                  </a:lnTo>
                  <a:lnTo>
                    <a:pt x="102" y="0"/>
                  </a:lnTo>
                  <a:lnTo>
                    <a:pt x="84" y="1"/>
                  </a:lnTo>
                  <a:lnTo>
                    <a:pt x="75" y="4"/>
                  </a:lnTo>
                  <a:lnTo>
                    <a:pt x="66" y="6"/>
                  </a:lnTo>
                  <a:lnTo>
                    <a:pt x="57" y="10"/>
                  </a:lnTo>
                  <a:lnTo>
                    <a:pt x="47" y="14"/>
                  </a:lnTo>
                  <a:lnTo>
                    <a:pt x="47" y="14"/>
                  </a:lnTo>
                  <a:lnTo>
                    <a:pt x="40" y="21"/>
                  </a:lnTo>
                  <a:lnTo>
                    <a:pt x="33" y="26"/>
                  </a:lnTo>
                  <a:lnTo>
                    <a:pt x="28" y="33"/>
                  </a:lnTo>
                  <a:lnTo>
                    <a:pt x="24" y="39"/>
                  </a:lnTo>
                  <a:lnTo>
                    <a:pt x="16" y="53"/>
                  </a:lnTo>
                  <a:lnTo>
                    <a:pt x="8" y="70"/>
                  </a:lnTo>
                  <a:lnTo>
                    <a:pt x="8" y="70"/>
                  </a:lnTo>
                  <a:lnTo>
                    <a:pt x="4" y="78"/>
                  </a:lnTo>
                  <a:lnTo>
                    <a:pt x="3" y="87"/>
                  </a:lnTo>
                  <a:lnTo>
                    <a:pt x="2" y="97"/>
                  </a:lnTo>
                  <a:lnTo>
                    <a:pt x="0" y="106"/>
                  </a:lnTo>
                  <a:lnTo>
                    <a:pt x="3" y="144"/>
                  </a:lnTo>
                  <a:lnTo>
                    <a:pt x="3" y="281"/>
                  </a:lnTo>
                  <a:lnTo>
                    <a:pt x="3" y="281"/>
                  </a:lnTo>
                  <a:lnTo>
                    <a:pt x="3" y="286"/>
                  </a:lnTo>
                  <a:lnTo>
                    <a:pt x="4" y="291"/>
                  </a:lnTo>
                  <a:lnTo>
                    <a:pt x="7" y="295"/>
                  </a:lnTo>
                  <a:lnTo>
                    <a:pt x="9" y="298"/>
                  </a:lnTo>
                  <a:lnTo>
                    <a:pt x="13" y="301"/>
                  </a:lnTo>
                  <a:lnTo>
                    <a:pt x="17" y="302"/>
                  </a:lnTo>
                  <a:lnTo>
                    <a:pt x="25" y="303"/>
                  </a:lnTo>
                  <a:lnTo>
                    <a:pt x="33" y="302"/>
                  </a:lnTo>
                  <a:lnTo>
                    <a:pt x="37" y="301"/>
                  </a:lnTo>
                  <a:lnTo>
                    <a:pt x="41" y="298"/>
                  </a:lnTo>
                  <a:lnTo>
                    <a:pt x="43" y="295"/>
                  </a:lnTo>
                  <a:lnTo>
                    <a:pt x="46" y="291"/>
                  </a:lnTo>
                  <a:lnTo>
                    <a:pt x="47" y="286"/>
                  </a:lnTo>
                  <a:lnTo>
                    <a:pt x="47" y="281"/>
                  </a:lnTo>
                  <a:lnTo>
                    <a:pt x="47" y="144"/>
                  </a:lnTo>
                  <a:lnTo>
                    <a:pt x="47" y="144"/>
                  </a:lnTo>
                  <a:lnTo>
                    <a:pt x="47" y="114"/>
                  </a:lnTo>
                  <a:lnTo>
                    <a:pt x="49" y="98"/>
                  </a:lnTo>
                  <a:lnTo>
                    <a:pt x="50" y="90"/>
                  </a:lnTo>
                  <a:lnTo>
                    <a:pt x="53" y="84"/>
                  </a:lnTo>
                  <a:lnTo>
                    <a:pt x="53" y="84"/>
                  </a:lnTo>
                  <a:lnTo>
                    <a:pt x="59" y="72"/>
                  </a:lnTo>
                  <a:lnTo>
                    <a:pt x="66" y="63"/>
                  </a:lnTo>
                  <a:lnTo>
                    <a:pt x="74" y="56"/>
                  </a:lnTo>
                  <a:lnTo>
                    <a:pt x="80" y="52"/>
                  </a:lnTo>
                  <a:lnTo>
                    <a:pt x="89" y="48"/>
                  </a:lnTo>
                  <a:lnTo>
                    <a:pt x="98" y="47"/>
                  </a:lnTo>
                  <a:lnTo>
                    <a:pt x="109" y="46"/>
                  </a:lnTo>
                  <a:lnTo>
                    <a:pt x="122" y="46"/>
                  </a:lnTo>
                  <a:lnTo>
                    <a:pt x="122" y="46"/>
                  </a:lnTo>
                  <a:lnTo>
                    <a:pt x="135" y="46"/>
                  </a:lnTo>
                  <a:lnTo>
                    <a:pt x="145" y="47"/>
                  </a:lnTo>
                  <a:lnTo>
                    <a:pt x="156" y="50"/>
                  </a:lnTo>
                  <a:lnTo>
                    <a:pt x="165" y="52"/>
                  </a:lnTo>
                  <a:lnTo>
                    <a:pt x="173" y="56"/>
                  </a:lnTo>
                  <a:lnTo>
                    <a:pt x="179" y="61"/>
                  </a:lnTo>
                  <a:lnTo>
                    <a:pt x="185" y="67"/>
                  </a:lnTo>
                  <a:lnTo>
                    <a:pt x="190" y="73"/>
                  </a:lnTo>
                  <a:lnTo>
                    <a:pt x="194" y="81"/>
                  </a:lnTo>
                  <a:lnTo>
                    <a:pt x="196" y="89"/>
                  </a:lnTo>
                  <a:lnTo>
                    <a:pt x="202" y="106"/>
                  </a:lnTo>
                  <a:lnTo>
                    <a:pt x="203" y="127"/>
                  </a:lnTo>
                  <a:lnTo>
                    <a:pt x="204" y="149"/>
                  </a:lnTo>
                  <a:lnTo>
                    <a:pt x="204" y="149"/>
                  </a:lnTo>
                  <a:lnTo>
                    <a:pt x="206" y="179"/>
                  </a:lnTo>
                  <a:lnTo>
                    <a:pt x="208" y="210"/>
                  </a:lnTo>
                  <a:lnTo>
                    <a:pt x="211" y="242"/>
                  </a:lnTo>
                  <a:lnTo>
                    <a:pt x="212" y="274"/>
                  </a:lnTo>
                  <a:lnTo>
                    <a:pt x="212" y="274"/>
                  </a:lnTo>
                  <a:lnTo>
                    <a:pt x="212" y="280"/>
                  </a:lnTo>
                  <a:lnTo>
                    <a:pt x="214" y="284"/>
                  </a:lnTo>
                  <a:lnTo>
                    <a:pt x="216" y="288"/>
                  </a:lnTo>
                  <a:lnTo>
                    <a:pt x="219" y="290"/>
                  </a:lnTo>
                  <a:lnTo>
                    <a:pt x="223" y="293"/>
                  </a:lnTo>
                  <a:lnTo>
                    <a:pt x="227" y="294"/>
                  </a:lnTo>
                  <a:lnTo>
                    <a:pt x="234" y="295"/>
                  </a:lnTo>
                  <a:lnTo>
                    <a:pt x="242" y="294"/>
                  </a:lnTo>
                  <a:lnTo>
                    <a:pt x="246" y="293"/>
                  </a:lnTo>
                  <a:lnTo>
                    <a:pt x="250" y="290"/>
                  </a:lnTo>
                  <a:lnTo>
                    <a:pt x="253" y="288"/>
                  </a:lnTo>
                  <a:lnTo>
                    <a:pt x="255" y="284"/>
                  </a:lnTo>
                  <a:lnTo>
                    <a:pt x="257" y="280"/>
                  </a:lnTo>
                  <a:lnTo>
                    <a:pt x="258" y="274"/>
                  </a:lnTo>
                  <a:lnTo>
                    <a:pt x="258" y="274"/>
                  </a:lnTo>
                  <a:lnTo>
                    <a:pt x="257" y="229"/>
                  </a:lnTo>
                  <a:lnTo>
                    <a:pt x="257" y="182"/>
                  </a:lnTo>
                  <a:lnTo>
                    <a:pt x="253" y="136"/>
                  </a:lnTo>
                  <a:lnTo>
                    <a:pt x="251" y="112"/>
                  </a:lnTo>
                  <a:lnTo>
                    <a:pt x="248" y="90"/>
                  </a:lnTo>
                  <a:lnTo>
                    <a:pt x="248" y="90"/>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0" name="Freeform 520"/>
            <p:cNvSpPr/>
            <p:nvPr/>
          </p:nvSpPr>
          <p:spPr bwMode="auto">
            <a:xfrm>
              <a:off x="3425826" y="1157288"/>
              <a:ext cx="25400" cy="434975"/>
            </a:xfrm>
            <a:custGeom>
              <a:avLst/>
              <a:gdLst/>
              <a:ahLst/>
              <a:cxnLst>
                <a:cxn ang="0">
                  <a:pos x="56" y="777"/>
                </a:cxn>
                <a:cxn ang="0">
                  <a:pos x="59" y="715"/>
                </a:cxn>
                <a:cxn ang="0">
                  <a:pos x="63" y="624"/>
                </a:cxn>
                <a:cxn ang="0">
                  <a:pos x="63" y="562"/>
                </a:cxn>
                <a:cxn ang="0">
                  <a:pos x="60" y="532"/>
                </a:cxn>
                <a:cxn ang="0">
                  <a:pos x="58" y="466"/>
                </a:cxn>
                <a:cxn ang="0">
                  <a:pos x="59" y="267"/>
                </a:cxn>
                <a:cxn ang="0">
                  <a:pos x="58" y="237"/>
                </a:cxn>
                <a:cxn ang="0">
                  <a:pos x="52" y="145"/>
                </a:cxn>
                <a:cxn ang="0">
                  <a:pos x="46" y="54"/>
                </a:cxn>
                <a:cxn ang="0">
                  <a:pos x="46" y="22"/>
                </a:cxn>
                <a:cxn ang="0">
                  <a:pos x="43" y="13"/>
                </a:cxn>
                <a:cxn ang="0">
                  <a:pos x="38" y="7"/>
                </a:cxn>
                <a:cxn ang="0">
                  <a:pos x="31" y="1"/>
                </a:cxn>
                <a:cxn ang="0">
                  <a:pos x="14" y="1"/>
                </a:cxn>
                <a:cxn ang="0">
                  <a:pos x="7" y="7"/>
                </a:cxn>
                <a:cxn ang="0">
                  <a:pos x="1" y="13"/>
                </a:cxn>
                <a:cxn ang="0">
                  <a:pos x="0" y="22"/>
                </a:cxn>
                <a:cxn ang="0">
                  <a:pos x="0" y="54"/>
                </a:cxn>
                <a:cxn ang="0">
                  <a:pos x="5" y="145"/>
                </a:cxn>
                <a:cxn ang="0">
                  <a:pos x="13" y="267"/>
                </a:cxn>
                <a:cxn ang="0">
                  <a:pos x="13" y="334"/>
                </a:cxn>
                <a:cxn ang="0">
                  <a:pos x="12" y="466"/>
                </a:cxn>
                <a:cxn ang="0">
                  <a:pos x="14" y="532"/>
                </a:cxn>
                <a:cxn ang="0">
                  <a:pos x="17" y="562"/>
                </a:cxn>
                <a:cxn ang="0">
                  <a:pos x="16" y="655"/>
                </a:cxn>
                <a:cxn ang="0">
                  <a:pos x="12" y="747"/>
                </a:cxn>
                <a:cxn ang="0">
                  <a:pos x="11" y="777"/>
                </a:cxn>
                <a:cxn ang="0">
                  <a:pos x="16" y="872"/>
                </a:cxn>
                <a:cxn ang="0">
                  <a:pos x="18" y="949"/>
                </a:cxn>
                <a:cxn ang="0">
                  <a:pos x="17" y="966"/>
                </a:cxn>
                <a:cxn ang="0">
                  <a:pos x="14" y="1021"/>
                </a:cxn>
                <a:cxn ang="0">
                  <a:pos x="14" y="1076"/>
                </a:cxn>
                <a:cxn ang="0">
                  <a:pos x="17" y="1087"/>
                </a:cxn>
                <a:cxn ang="0">
                  <a:pos x="22" y="1093"/>
                </a:cxn>
                <a:cxn ang="0">
                  <a:pos x="29" y="1097"/>
                </a:cxn>
                <a:cxn ang="0">
                  <a:pos x="46" y="1097"/>
                </a:cxn>
                <a:cxn ang="0">
                  <a:pos x="54" y="1093"/>
                </a:cxn>
                <a:cxn ang="0">
                  <a:pos x="59" y="1087"/>
                </a:cxn>
                <a:cxn ang="0">
                  <a:pos x="60" y="1076"/>
                </a:cxn>
                <a:cxn ang="0">
                  <a:pos x="62" y="1048"/>
                </a:cxn>
                <a:cxn ang="0">
                  <a:pos x="64" y="987"/>
                </a:cxn>
                <a:cxn ang="0">
                  <a:pos x="64" y="959"/>
                </a:cxn>
                <a:cxn ang="0">
                  <a:pos x="60" y="867"/>
                </a:cxn>
                <a:cxn ang="0">
                  <a:pos x="56" y="777"/>
                </a:cxn>
              </a:cxnLst>
              <a:rect l="0" t="0" r="r" b="b"/>
              <a:pathLst>
                <a:path w="64" h="1099">
                  <a:moveTo>
                    <a:pt x="56" y="777"/>
                  </a:moveTo>
                  <a:lnTo>
                    <a:pt x="56" y="777"/>
                  </a:lnTo>
                  <a:lnTo>
                    <a:pt x="58" y="747"/>
                  </a:lnTo>
                  <a:lnTo>
                    <a:pt x="59" y="715"/>
                  </a:lnTo>
                  <a:lnTo>
                    <a:pt x="62" y="655"/>
                  </a:lnTo>
                  <a:lnTo>
                    <a:pt x="63" y="624"/>
                  </a:lnTo>
                  <a:lnTo>
                    <a:pt x="63" y="594"/>
                  </a:lnTo>
                  <a:lnTo>
                    <a:pt x="63" y="562"/>
                  </a:lnTo>
                  <a:lnTo>
                    <a:pt x="60" y="532"/>
                  </a:lnTo>
                  <a:lnTo>
                    <a:pt x="60" y="532"/>
                  </a:lnTo>
                  <a:lnTo>
                    <a:pt x="59" y="498"/>
                  </a:lnTo>
                  <a:lnTo>
                    <a:pt x="58" y="466"/>
                  </a:lnTo>
                  <a:lnTo>
                    <a:pt x="56" y="399"/>
                  </a:lnTo>
                  <a:lnTo>
                    <a:pt x="59" y="267"/>
                  </a:lnTo>
                  <a:lnTo>
                    <a:pt x="59" y="267"/>
                  </a:lnTo>
                  <a:lnTo>
                    <a:pt x="58" y="237"/>
                  </a:lnTo>
                  <a:lnTo>
                    <a:pt x="56" y="205"/>
                  </a:lnTo>
                  <a:lnTo>
                    <a:pt x="52" y="145"/>
                  </a:lnTo>
                  <a:lnTo>
                    <a:pt x="47" y="84"/>
                  </a:lnTo>
                  <a:lnTo>
                    <a:pt x="46" y="54"/>
                  </a:lnTo>
                  <a:lnTo>
                    <a:pt x="46" y="22"/>
                  </a:lnTo>
                  <a:lnTo>
                    <a:pt x="46" y="22"/>
                  </a:lnTo>
                  <a:lnTo>
                    <a:pt x="45" y="17"/>
                  </a:lnTo>
                  <a:lnTo>
                    <a:pt x="43" y="13"/>
                  </a:lnTo>
                  <a:lnTo>
                    <a:pt x="41" y="9"/>
                  </a:lnTo>
                  <a:lnTo>
                    <a:pt x="38" y="7"/>
                  </a:lnTo>
                  <a:lnTo>
                    <a:pt x="35" y="4"/>
                  </a:lnTo>
                  <a:lnTo>
                    <a:pt x="31" y="1"/>
                  </a:lnTo>
                  <a:lnTo>
                    <a:pt x="22" y="0"/>
                  </a:lnTo>
                  <a:lnTo>
                    <a:pt x="14" y="1"/>
                  </a:lnTo>
                  <a:lnTo>
                    <a:pt x="11" y="4"/>
                  </a:lnTo>
                  <a:lnTo>
                    <a:pt x="7" y="7"/>
                  </a:lnTo>
                  <a:lnTo>
                    <a:pt x="4" y="9"/>
                  </a:lnTo>
                  <a:lnTo>
                    <a:pt x="1" y="13"/>
                  </a:lnTo>
                  <a:lnTo>
                    <a:pt x="0" y="17"/>
                  </a:lnTo>
                  <a:lnTo>
                    <a:pt x="0" y="22"/>
                  </a:lnTo>
                  <a:lnTo>
                    <a:pt x="0" y="22"/>
                  </a:lnTo>
                  <a:lnTo>
                    <a:pt x="0" y="54"/>
                  </a:lnTo>
                  <a:lnTo>
                    <a:pt x="1" y="84"/>
                  </a:lnTo>
                  <a:lnTo>
                    <a:pt x="5" y="145"/>
                  </a:lnTo>
                  <a:lnTo>
                    <a:pt x="11" y="205"/>
                  </a:lnTo>
                  <a:lnTo>
                    <a:pt x="13" y="267"/>
                  </a:lnTo>
                  <a:lnTo>
                    <a:pt x="13" y="267"/>
                  </a:lnTo>
                  <a:lnTo>
                    <a:pt x="13" y="334"/>
                  </a:lnTo>
                  <a:lnTo>
                    <a:pt x="12" y="399"/>
                  </a:lnTo>
                  <a:lnTo>
                    <a:pt x="12" y="466"/>
                  </a:lnTo>
                  <a:lnTo>
                    <a:pt x="13" y="498"/>
                  </a:lnTo>
                  <a:lnTo>
                    <a:pt x="14" y="532"/>
                  </a:lnTo>
                  <a:lnTo>
                    <a:pt x="14" y="532"/>
                  </a:lnTo>
                  <a:lnTo>
                    <a:pt x="17" y="562"/>
                  </a:lnTo>
                  <a:lnTo>
                    <a:pt x="17" y="594"/>
                  </a:lnTo>
                  <a:lnTo>
                    <a:pt x="16" y="655"/>
                  </a:lnTo>
                  <a:lnTo>
                    <a:pt x="13" y="715"/>
                  </a:lnTo>
                  <a:lnTo>
                    <a:pt x="12" y="747"/>
                  </a:lnTo>
                  <a:lnTo>
                    <a:pt x="11" y="777"/>
                  </a:lnTo>
                  <a:lnTo>
                    <a:pt x="11" y="777"/>
                  </a:lnTo>
                  <a:lnTo>
                    <a:pt x="13" y="816"/>
                  </a:lnTo>
                  <a:lnTo>
                    <a:pt x="16" y="872"/>
                  </a:lnTo>
                  <a:lnTo>
                    <a:pt x="18" y="927"/>
                  </a:lnTo>
                  <a:lnTo>
                    <a:pt x="18" y="949"/>
                  </a:lnTo>
                  <a:lnTo>
                    <a:pt x="17" y="966"/>
                  </a:lnTo>
                  <a:lnTo>
                    <a:pt x="17" y="966"/>
                  </a:lnTo>
                  <a:lnTo>
                    <a:pt x="16" y="994"/>
                  </a:lnTo>
                  <a:lnTo>
                    <a:pt x="14" y="1021"/>
                  </a:lnTo>
                  <a:lnTo>
                    <a:pt x="14" y="1076"/>
                  </a:lnTo>
                  <a:lnTo>
                    <a:pt x="14" y="1076"/>
                  </a:lnTo>
                  <a:lnTo>
                    <a:pt x="16" y="1082"/>
                  </a:lnTo>
                  <a:lnTo>
                    <a:pt x="17" y="1087"/>
                  </a:lnTo>
                  <a:lnTo>
                    <a:pt x="20" y="1091"/>
                  </a:lnTo>
                  <a:lnTo>
                    <a:pt x="22" y="1093"/>
                  </a:lnTo>
                  <a:lnTo>
                    <a:pt x="25" y="1096"/>
                  </a:lnTo>
                  <a:lnTo>
                    <a:pt x="29" y="1097"/>
                  </a:lnTo>
                  <a:lnTo>
                    <a:pt x="38" y="1099"/>
                  </a:lnTo>
                  <a:lnTo>
                    <a:pt x="46" y="1097"/>
                  </a:lnTo>
                  <a:lnTo>
                    <a:pt x="50" y="1096"/>
                  </a:lnTo>
                  <a:lnTo>
                    <a:pt x="54" y="1093"/>
                  </a:lnTo>
                  <a:lnTo>
                    <a:pt x="56" y="1091"/>
                  </a:lnTo>
                  <a:lnTo>
                    <a:pt x="59" y="1087"/>
                  </a:lnTo>
                  <a:lnTo>
                    <a:pt x="60" y="1082"/>
                  </a:lnTo>
                  <a:lnTo>
                    <a:pt x="60" y="1076"/>
                  </a:lnTo>
                  <a:lnTo>
                    <a:pt x="60" y="1076"/>
                  </a:lnTo>
                  <a:lnTo>
                    <a:pt x="62" y="1048"/>
                  </a:lnTo>
                  <a:lnTo>
                    <a:pt x="63" y="1017"/>
                  </a:lnTo>
                  <a:lnTo>
                    <a:pt x="64" y="987"/>
                  </a:lnTo>
                  <a:lnTo>
                    <a:pt x="64" y="959"/>
                  </a:lnTo>
                  <a:lnTo>
                    <a:pt x="64" y="959"/>
                  </a:lnTo>
                  <a:lnTo>
                    <a:pt x="63" y="921"/>
                  </a:lnTo>
                  <a:lnTo>
                    <a:pt x="60" y="867"/>
                  </a:lnTo>
                  <a:lnTo>
                    <a:pt x="58" y="815"/>
                  </a:lnTo>
                  <a:lnTo>
                    <a:pt x="56" y="777"/>
                  </a:lnTo>
                  <a:lnTo>
                    <a:pt x="56" y="77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1" name="Freeform 521"/>
            <p:cNvSpPr/>
            <p:nvPr/>
          </p:nvSpPr>
          <p:spPr bwMode="auto">
            <a:xfrm>
              <a:off x="3509963" y="1157288"/>
              <a:ext cx="25400" cy="434975"/>
            </a:xfrm>
            <a:custGeom>
              <a:avLst/>
              <a:gdLst/>
              <a:ahLst/>
              <a:cxnLst>
                <a:cxn ang="0">
                  <a:pos x="8" y="777"/>
                </a:cxn>
                <a:cxn ang="0">
                  <a:pos x="6" y="715"/>
                </a:cxn>
                <a:cxn ang="0">
                  <a:pos x="2" y="624"/>
                </a:cxn>
                <a:cxn ang="0">
                  <a:pos x="2" y="562"/>
                </a:cxn>
                <a:cxn ang="0">
                  <a:pos x="4" y="532"/>
                </a:cxn>
                <a:cxn ang="0">
                  <a:pos x="8" y="466"/>
                </a:cxn>
                <a:cxn ang="0">
                  <a:pos x="6" y="267"/>
                </a:cxn>
                <a:cxn ang="0">
                  <a:pos x="7" y="237"/>
                </a:cxn>
                <a:cxn ang="0">
                  <a:pos x="12" y="145"/>
                </a:cxn>
                <a:cxn ang="0">
                  <a:pos x="19" y="54"/>
                </a:cxn>
                <a:cxn ang="0">
                  <a:pos x="19" y="22"/>
                </a:cxn>
                <a:cxn ang="0">
                  <a:pos x="21" y="13"/>
                </a:cxn>
                <a:cxn ang="0">
                  <a:pos x="27" y="7"/>
                </a:cxn>
                <a:cxn ang="0">
                  <a:pos x="33" y="1"/>
                </a:cxn>
                <a:cxn ang="0">
                  <a:pos x="50" y="1"/>
                </a:cxn>
                <a:cxn ang="0">
                  <a:pos x="58" y="7"/>
                </a:cxn>
                <a:cxn ang="0">
                  <a:pos x="63" y="13"/>
                </a:cxn>
                <a:cxn ang="0">
                  <a:pos x="64" y="22"/>
                </a:cxn>
                <a:cxn ang="0">
                  <a:pos x="64" y="54"/>
                </a:cxn>
                <a:cxn ang="0">
                  <a:pos x="59" y="145"/>
                </a:cxn>
                <a:cxn ang="0">
                  <a:pos x="51" y="267"/>
                </a:cxn>
                <a:cxn ang="0">
                  <a:pos x="51" y="334"/>
                </a:cxn>
                <a:cxn ang="0">
                  <a:pos x="53" y="466"/>
                </a:cxn>
                <a:cxn ang="0">
                  <a:pos x="50" y="532"/>
                </a:cxn>
                <a:cxn ang="0">
                  <a:pos x="47" y="562"/>
                </a:cxn>
                <a:cxn ang="0">
                  <a:pos x="49" y="655"/>
                </a:cxn>
                <a:cxn ang="0">
                  <a:pos x="53" y="747"/>
                </a:cxn>
                <a:cxn ang="0">
                  <a:pos x="54" y="777"/>
                </a:cxn>
                <a:cxn ang="0">
                  <a:pos x="49" y="872"/>
                </a:cxn>
                <a:cxn ang="0">
                  <a:pos x="46" y="949"/>
                </a:cxn>
                <a:cxn ang="0">
                  <a:pos x="47" y="966"/>
                </a:cxn>
                <a:cxn ang="0">
                  <a:pos x="50" y="1021"/>
                </a:cxn>
                <a:cxn ang="0">
                  <a:pos x="50" y="1076"/>
                </a:cxn>
                <a:cxn ang="0">
                  <a:pos x="47" y="1087"/>
                </a:cxn>
                <a:cxn ang="0">
                  <a:pos x="42" y="1093"/>
                </a:cxn>
                <a:cxn ang="0">
                  <a:pos x="36" y="1097"/>
                </a:cxn>
                <a:cxn ang="0">
                  <a:pos x="19" y="1097"/>
                </a:cxn>
                <a:cxn ang="0">
                  <a:pos x="11" y="1093"/>
                </a:cxn>
                <a:cxn ang="0">
                  <a:pos x="6" y="1087"/>
                </a:cxn>
                <a:cxn ang="0">
                  <a:pos x="4" y="1076"/>
                </a:cxn>
                <a:cxn ang="0">
                  <a:pos x="3" y="1048"/>
                </a:cxn>
                <a:cxn ang="0">
                  <a:pos x="0" y="987"/>
                </a:cxn>
                <a:cxn ang="0">
                  <a:pos x="0" y="959"/>
                </a:cxn>
                <a:cxn ang="0">
                  <a:pos x="4" y="867"/>
                </a:cxn>
                <a:cxn ang="0">
                  <a:pos x="8" y="777"/>
                </a:cxn>
              </a:cxnLst>
              <a:rect l="0" t="0" r="r" b="b"/>
              <a:pathLst>
                <a:path w="64" h="1099">
                  <a:moveTo>
                    <a:pt x="8" y="777"/>
                  </a:moveTo>
                  <a:lnTo>
                    <a:pt x="8" y="777"/>
                  </a:lnTo>
                  <a:lnTo>
                    <a:pt x="7" y="747"/>
                  </a:lnTo>
                  <a:lnTo>
                    <a:pt x="6" y="715"/>
                  </a:lnTo>
                  <a:lnTo>
                    <a:pt x="3" y="655"/>
                  </a:lnTo>
                  <a:lnTo>
                    <a:pt x="2" y="624"/>
                  </a:lnTo>
                  <a:lnTo>
                    <a:pt x="2" y="594"/>
                  </a:lnTo>
                  <a:lnTo>
                    <a:pt x="2" y="562"/>
                  </a:lnTo>
                  <a:lnTo>
                    <a:pt x="4" y="532"/>
                  </a:lnTo>
                  <a:lnTo>
                    <a:pt x="4" y="532"/>
                  </a:lnTo>
                  <a:lnTo>
                    <a:pt x="6" y="498"/>
                  </a:lnTo>
                  <a:lnTo>
                    <a:pt x="8" y="466"/>
                  </a:lnTo>
                  <a:lnTo>
                    <a:pt x="8" y="399"/>
                  </a:lnTo>
                  <a:lnTo>
                    <a:pt x="6" y="267"/>
                  </a:lnTo>
                  <a:lnTo>
                    <a:pt x="6" y="267"/>
                  </a:lnTo>
                  <a:lnTo>
                    <a:pt x="7" y="237"/>
                  </a:lnTo>
                  <a:lnTo>
                    <a:pt x="8" y="205"/>
                  </a:lnTo>
                  <a:lnTo>
                    <a:pt x="12" y="145"/>
                  </a:lnTo>
                  <a:lnTo>
                    <a:pt x="17" y="84"/>
                  </a:lnTo>
                  <a:lnTo>
                    <a:pt x="19" y="54"/>
                  </a:lnTo>
                  <a:lnTo>
                    <a:pt x="19" y="22"/>
                  </a:lnTo>
                  <a:lnTo>
                    <a:pt x="19" y="22"/>
                  </a:lnTo>
                  <a:lnTo>
                    <a:pt x="20" y="17"/>
                  </a:lnTo>
                  <a:lnTo>
                    <a:pt x="21" y="13"/>
                  </a:lnTo>
                  <a:lnTo>
                    <a:pt x="24" y="9"/>
                  </a:lnTo>
                  <a:lnTo>
                    <a:pt x="27" y="7"/>
                  </a:lnTo>
                  <a:lnTo>
                    <a:pt x="29" y="4"/>
                  </a:lnTo>
                  <a:lnTo>
                    <a:pt x="33" y="1"/>
                  </a:lnTo>
                  <a:lnTo>
                    <a:pt x="42" y="0"/>
                  </a:lnTo>
                  <a:lnTo>
                    <a:pt x="50" y="1"/>
                  </a:lnTo>
                  <a:lnTo>
                    <a:pt x="54" y="4"/>
                  </a:lnTo>
                  <a:lnTo>
                    <a:pt x="58" y="7"/>
                  </a:lnTo>
                  <a:lnTo>
                    <a:pt x="61" y="9"/>
                  </a:lnTo>
                  <a:lnTo>
                    <a:pt x="63" y="13"/>
                  </a:lnTo>
                  <a:lnTo>
                    <a:pt x="64" y="17"/>
                  </a:lnTo>
                  <a:lnTo>
                    <a:pt x="64" y="22"/>
                  </a:lnTo>
                  <a:lnTo>
                    <a:pt x="64" y="22"/>
                  </a:lnTo>
                  <a:lnTo>
                    <a:pt x="64" y="54"/>
                  </a:lnTo>
                  <a:lnTo>
                    <a:pt x="63" y="84"/>
                  </a:lnTo>
                  <a:lnTo>
                    <a:pt x="59" y="145"/>
                  </a:lnTo>
                  <a:lnTo>
                    <a:pt x="54" y="205"/>
                  </a:lnTo>
                  <a:lnTo>
                    <a:pt x="51" y="267"/>
                  </a:lnTo>
                  <a:lnTo>
                    <a:pt x="51" y="267"/>
                  </a:lnTo>
                  <a:lnTo>
                    <a:pt x="51" y="334"/>
                  </a:lnTo>
                  <a:lnTo>
                    <a:pt x="53" y="399"/>
                  </a:lnTo>
                  <a:lnTo>
                    <a:pt x="53" y="466"/>
                  </a:lnTo>
                  <a:lnTo>
                    <a:pt x="51" y="498"/>
                  </a:lnTo>
                  <a:lnTo>
                    <a:pt x="50" y="532"/>
                  </a:lnTo>
                  <a:lnTo>
                    <a:pt x="50" y="532"/>
                  </a:lnTo>
                  <a:lnTo>
                    <a:pt x="47" y="562"/>
                  </a:lnTo>
                  <a:lnTo>
                    <a:pt x="47" y="594"/>
                  </a:lnTo>
                  <a:lnTo>
                    <a:pt x="49" y="655"/>
                  </a:lnTo>
                  <a:lnTo>
                    <a:pt x="51" y="715"/>
                  </a:lnTo>
                  <a:lnTo>
                    <a:pt x="53" y="747"/>
                  </a:lnTo>
                  <a:lnTo>
                    <a:pt x="54" y="777"/>
                  </a:lnTo>
                  <a:lnTo>
                    <a:pt x="54" y="777"/>
                  </a:lnTo>
                  <a:lnTo>
                    <a:pt x="51" y="816"/>
                  </a:lnTo>
                  <a:lnTo>
                    <a:pt x="49" y="872"/>
                  </a:lnTo>
                  <a:lnTo>
                    <a:pt x="46" y="927"/>
                  </a:lnTo>
                  <a:lnTo>
                    <a:pt x="46" y="949"/>
                  </a:lnTo>
                  <a:lnTo>
                    <a:pt x="47" y="966"/>
                  </a:lnTo>
                  <a:lnTo>
                    <a:pt x="47" y="966"/>
                  </a:lnTo>
                  <a:lnTo>
                    <a:pt x="49" y="994"/>
                  </a:lnTo>
                  <a:lnTo>
                    <a:pt x="50" y="1021"/>
                  </a:lnTo>
                  <a:lnTo>
                    <a:pt x="50" y="1076"/>
                  </a:lnTo>
                  <a:lnTo>
                    <a:pt x="50" y="1076"/>
                  </a:lnTo>
                  <a:lnTo>
                    <a:pt x="49" y="1082"/>
                  </a:lnTo>
                  <a:lnTo>
                    <a:pt x="47" y="1087"/>
                  </a:lnTo>
                  <a:lnTo>
                    <a:pt x="45" y="1091"/>
                  </a:lnTo>
                  <a:lnTo>
                    <a:pt x="42" y="1093"/>
                  </a:lnTo>
                  <a:lnTo>
                    <a:pt x="40" y="1096"/>
                  </a:lnTo>
                  <a:lnTo>
                    <a:pt x="36" y="1097"/>
                  </a:lnTo>
                  <a:lnTo>
                    <a:pt x="27" y="1099"/>
                  </a:lnTo>
                  <a:lnTo>
                    <a:pt x="19" y="1097"/>
                  </a:lnTo>
                  <a:lnTo>
                    <a:pt x="15" y="1096"/>
                  </a:lnTo>
                  <a:lnTo>
                    <a:pt x="11" y="1093"/>
                  </a:lnTo>
                  <a:lnTo>
                    <a:pt x="8" y="1091"/>
                  </a:lnTo>
                  <a:lnTo>
                    <a:pt x="6" y="1087"/>
                  </a:lnTo>
                  <a:lnTo>
                    <a:pt x="4" y="1082"/>
                  </a:lnTo>
                  <a:lnTo>
                    <a:pt x="4" y="1076"/>
                  </a:lnTo>
                  <a:lnTo>
                    <a:pt x="4" y="1076"/>
                  </a:lnTo>
                  <a:lnTo>
                    <a:pt x="3" y="1048"/>
                  </a:lnTo>
                  <a:lnTo>
                    <a:pt x="2" y="1017"/>
                  </a:lnTo>
                  <a:lnTo>
                    <a:pt x="0" y="987"/>
                  </a:lnTo>
                  <a:lnTo>
                    <a:pt x="0" y="959"/>
                  </a:lnTo>
                  <a:lnTo>
                    <a:pt x="0" y="959"/>
                  </a:lnTo>
                  <a:lnTo>
                    <a:pt x="2" y="921"/>
                  </a:lnTo>
                  <a:lnTo>
                    <a:pt x="4" y="867"/>
                  </a:lnTo>
                  <a:lnTo>
                    <a:pt x="7" y="815"/>
                  </a:lnTo>
                  <a:lnTo>
                    <a:pt x="8" y="777"/>
                  </a:lnTo>
                  <a:lnTo>
                    <a:pt x="8" y="777"/>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252" name="Freeform 522"/>
            <p:cNvSpPr>
              <a:spLocks noEditPoints="1"/>
            </p:cNvSpPr>
            <p:nvPr/>
          </p:nvSpPr>
          <p:spPr bwMode="auto">
            <a:xfrm>
              <a:off x="3327401" y="1573213"/>
              <a:ext cx="307975" cy="87313"/>
            </a:xfrm>
            <a:custGeom>
              <a:avLst/>
              <a:gdLst/>
              <a:ahLst/>
              <a:cxnLst>
                <a:cxn ang="0">
                  <a:pos x="776" y="155"/>
                </a:cxn>
                <a:cxn ang="0">
                  <a:pos x="769" y="136"/>
                </a:cxn>
                <a:cxn ang="0">
                  <a:pos x="752" y="98"/>
                </a:cxn>
                <a:cxn ang="0">
                  <a:pos x="727" y="68"/>
                </a:cxn>
                <a:cxn ang="0">
                  <a:pos x="694" y="44"/>
                </a:cxn>
                <a:cxn ang="0">
                  <a:pos x="645" y="22"/>
                </a:cxn>
                <a:cxn ang="0">
                  <a:pos x="560" y="5"/>
                </a:cxn>
                <a:cxn ang="0">
                  <a:pos x="445" y="0"/>
                </a:cxn>
                <a:cxn ang="0">
                  <a:pos x="327" y="1"/>
                </a:cxn>
                <a:cxn ang="0">
                  <a:pos x="226" y="9"/>
                </a:cxn>
                <a:cxn ang="0">
                  <a:pos x="127" y="27"/>
                </a:cxn>
                <a:cxn ang="0">
                  <a:pos x="80" y="43"/>
                </a:cxn>
                <a:cxn ang="0">
                  <a:pos x="50" y="61"/>
                </a:cxn>
                <a:cxn ang="0">
                  <a:pos x="26" y="85"/>
                </a:cxn>
                <a:cxn ang="0">
                  <a:pos x="9" y="116"/>
                </a:cxn>
                <a:cxn ang="0">
                  <a:pos x="4" y="153"/>
                </a:cxn>
                <a:cxn ang="0">
                  <a:pos x="4" y="157"/>
                </a:cxn>
                <a:cxn ang="0">
                  <a:pos x="0" y="171"/>
                </a:cxn>
                <a:cxn ang="0">
                  <a:pos x="6" y="184"/>
                </a:cxn>
                <a:cxn ang="0">
                  <a:pos x="16" y="191"/>
                </a:cxn>
                <a:cxn ang="0">
                  <a:pos x="77" y="201"/>
                </a:cxn>
                <a:cxn ang="0">
                  <a:pos x="140" y="203"/>
                </a:cxn>
                <a:cxn ang="0">
                  <a:pos x="380" y="206"/>
                </a:cxn>
                <a:cxn ang="0">
                  <a:pos x="522" y="214"/>
                </a:cxn>
                <a:cxn ang="0">
                  <a:pos x="663" y="217"/>
                </a:cxn>
                <a:cxn ang="0">
                  <a:pos x="732" y="210"/>
                </a:cxn>
                <a:cxn ang="0">
                  <a:pos x="762" y="203"/>
                </a:cxn>
                <a:cxn ang="0">
                  <a:pos x="772" y="184"/>
                </a:cxn>
                <a:cxn ang="0">
                  <a:pos x="772" y="178"/>
                </a:cxn>
                <a:cxn ang="0">
                  <a:pos x="776" y="165"/>
                </a:cxn>
                <a:cxn ang="0">
                  <a:pos x="380" y="161"/>
                </a:cxn>
                <a:cxn ang="0">
                  <a:pos x="230" y="161"/>
                </a:cxn>
                <a:cxn ang="0">
                  <a:pos x="115" y="158"/>
                </a:cxn>
                <a:cxn ang="0">
                  <a:pos x="50" y="152"/>
                </a:cxn>
                <a:cxn ang="0">
                  <a:pos x="55" y="127"/>
                </a:cxn>
                <a:cxn ang="0">
                  <a:pos x="76" y="99"/>
                </a:cxn>
                <a:cxn ang="0">
                  <a:pos x="108" y="82"/>
                </a:cxn>
                <a:cxn ang="0">
                  <a:pos x="206" y="56"/>
                </a:cxn>
                <a:cxn ang="0">
                  <a:pos x="231" y="52"/>
                </a:cxn>
                <a:cxn ang="0">
                  <a:pos x="307" y="52"/>
                </a:cxn>
                <a:cxn ang="0">
                  <a:pos x="373" y="47"/>
                </a:cxn>
                <a:cxn ang="0">
                  <a:pos x="437" y="44"/>
                </a:cxn>
                <a:cxn ang="0">
                  <a:pos x="539" y="47"/>
                </a:cxn>
                <a:cxn ang="0">
                  <a:pos x="615" y="60"/>
                </a:cxn>
                <a:cxn ang="0">
                  <a:pos x="670" y="82"/>
                </a:cxn>
                <a:cxn ang="0">
                  <a:pos x="697" y="103"/>
                </a:cxn>
                <a:cxn ang="0">
                  <a:pos x="717" y="131"/>
                </a:cxn>
                <a:cxn ang="0">
                  <a:pos x="730" y="165"/>
                </a:cxn>
                <a:cxn ang="0">
                  <a:pos x="687" y="170"/>
                </a:cxn>
                <a:cxn ang="0">
                  <a:pos x="556" y="172"/>
                </a:cxn>
                <a:cxn ang="0">
                  <a:pos x="380" y="161"/>
                </a:cxn>
              </a:cxnLst>
              <a:rect l="0" t="0" r="r" b="b"/>
              <a:pathLst>
                <a:path w="776" h="218">
                  <a:moveTo>
                    <a:pt x="776" y="161"/>
                  </a:moveTo>
                  <a:lnTo>
                    <a:pt x="776" y="161"/>
                  </a:lnTo>
                  <a:lnTo>
                    <a:pt x="776" y="155"/>
                  </a:lnTo>
                  <a:lnTo>
                    <a:pt x="773" y="150"/>
                  </a:lnTo>
                  <a:lnTo>
                    <a:pt x="773" y="150"/>
                  </a:lnTo>
                  <a:lnTo>
                    <a:pt x="769" y="136"/>
                  </a:lnTo>
                  <a:lnTo>
                    <a:pt x="764" y="121"/>
                  </a:lnTo>
                  <a:lnTo>
                    <a:pt x="759" y="110"/>
                  </a:lnTo>
                  <a:lnTo>
                    <a:pt x="752" y="98"/>
                  </a:lnTo>
                  <a:lnTo>
                    <a:pt x="744" y="86"/>
                  </a:lnTo>
                  <a:lnTo>
                    <a:pt x="736" y="77"/>
                  </a:lnTo>
                  <a:lnTo>
                    <a:pt x="727" y="68"/>
                  </a:lnTo>
                  <a:lnTo>
                    <a:pt x="717" y="59"/>
                  </a:lnTo>
                  <a:lnTo>
                    <a:pt x="706" y="51"/>
                  </a:lnTo>
                  <a:lnTo>
                    <a:pt x="694" y="44"/>
                  </a:lnTo>
                  <a:lnTo>
                    <a:pt x="683" y="38"/>
                  </a:lnTo>
                  <a:lnTo>
                    <a:pt x="671" y="33"/>
                  </a:lnTo>
                  <a:lnTo>
                    <a:pt x="645" y="22"/>
                  </a:lnTo>
                  <a:lnTo>
                    <a:pt x="617" y="16"/>
                  </a:lnTo>
                  <a:lnTo>
                    <a:pt x="590" y="9"/>
                  </a:lnTo>
                  <a:lnTo>
                    <a:pt x="560" y="5"/>
                  </a:lnTo>
                  <a:lnTo>
                    <a:pt x="531" y="2"/>
                  </a:lnTo>
                  <a:lnTo>
                    <a:pt x="502" y="1"/>
                  </a:lnTo>
                  <a:lnTo>
                    <a:pt x="445" y="0"/>
                  </a:lnTo>
                  <a:lnTo>
                    <a:pt x="394" y="0"/>
                  </a:lnTo>
                  <a:lnTo>
                    <a:pt x="394" y="0"/>
                  </a:lnTo>
                  <a:lnTo>
                    <a:pt x="327" y="1"/>
                  </a:lnTo>
                  <a:lnTo>
                    <a:pt x="293" y="4"/>
                  </a:lnTo>
                  <a:lnTo>
                    <a:pt x="259" y="6"/>
                  </a:lnTo>
                  <a:lnTo>
                    <a:pt x="226" y="9"/>
                  </a:lnTo>
                  <a:lnTo>
                    <a:pt x="193" y="14"/>
                  </a:lnTo>
                  <a:lnTo>
                    <a:pt x="159" y="19"/>
                  </a:lnTo>
                  <a:lnTo>
                    <a:pt x="127" y="27"/>
                  </a:lnTo>
                  <a:lnTo>
                    <a:pt x="127" y="27"/>
                  </a:lnTo>
                  <a:lnTo>
                    <a:pt x="102" y="34"/>
                  </a:lnTo>
                  <a:lnTo>
                    <a:pt x="80" y="43"/>
                  </a:lnTo>
                  <a:lnTo>
                    <a:pt x="69" y="48"/>
                  </a:lnTo>
                  <a:lnTo>
                    <a:pt x="59" y="55"/>
                  </a:lnTo>
                  <a:lnTo>
                    <a:pt x="50" y="61"/>
                  </a:lnTo>
                  <a:lnTo>
                    <a:pt x="40" y="69"/>
                  </a:lnTo>
                  <a:lnTo>
                    <a:pt x="33" y="77"/>
                  </a:lnTo>
                  <a:lnTo>
                    <a:pt x="26" y="85"/>
                  </a:lnTo>
                  <a:lnTo>
                    <a:pt x="19" y="94"/>
                  </a:lnTo>
                  <a:lnTo>
                    <a:pt x="14" y="104"/>
                  </a:lnTo>
                  <a:lnTo>
                    <a:pt x="9" y="116"/>
                  </a:lnTo>
                  <a:lnTo>
                    <a:pt x="6" y="127"/>
                  </a:lnTo>
                  <a:lnTo>
                    <a:pt x="4" y="140"/>
                  </a:lnTo>
                  <a:lnTo>
                    <a:pt x="4" y="153"/>
                  </a:lnTo>
                  <a:lnTo>
                    <a:pt x="4" y="153"/>
                  </a:lnTo>
                  <a:lnTo>
                    <a:pt x="4" y="157"/>
                  </a:lnTo>
                  <a:lnTo>
                    <a:pt x="4" y="157"/>
                  </a:lnTo>
                  <a:lnTo>
                    <a:pt x="1" y="161"/>
                  </a:lnTo>
                  <a:lnTo>
                    <a:pt x="0" y="166"/>
                  </a:lnTo>
                  <a:lnTo>
                    <a:pt x="0" y="171"/>
                  </a:lnTo>
                  <a:lnTo>
                    <a:pt x="1" y="176"/>
                  </a:lnTo>
                  <a:lnTo>
                    <a:pt x="4" y="180"/>
                  </a:lnTo>
                  <a:lnTo>
                    <a:pt x="6" y="184"/>
                  </a:lnTo>
                  <a:lnTo>
                    <a:pt x="10" y="188"/>
                  </a:lnTo>
                  <a:lnTo>
                    <a:pt x="16" y="191"/>
                  </a:lnTo>
                  <a:lnTo>
                    <a:pt x="16" y="191"/>
                  </a:lnTo>
                  <a:lnTo>
                    <a:pt x="31" y="195"/>
                  </a:lnTo>
                  <a:lnTo>
                    <a:pt x="46" y="197"/>
                  </a:lnTo>
                  <a:lnTo>
                    <a:pt x="77" y="201"/>
                  </a:lnTo>
                  <a:lnTo>
                    <a:pt x="110" y="203"/>
                  </a:lnTo>
                  <a:lnTo>
                    <a:pt x="140" y="203"/>
                  </a:lnTo>
                  <a:lnTo>
                    <a:pt x="140" y="203"/>
                  </a:lnTo>
                  <a:lnTo>
                    <a:pt x="260" y="204"/>
                  </a:lnTo>
                  <a:lnTo>
                    <a:pt x="380" y="206"/>
                  </a:lnTo>
                  <a:lnTo>
                    <a:pt x="380" y="206"/>
                  </a:lnTo>
                  <a:lnTo>
                    <a:pt x="428" y="209"/>
                  </a:lnTo>
                  <a:lnTo>
                    <a:pt x="475" y="212"/>
                  </a:lnTo>
                  <a:lnTo>
                    <a:pt x="522" y="214"/>
                  </a:lnTo>
                  <a:lnTo>
                    <a:pt x="569" y="217"/>
                  </a:lnTo>
                  <a:lnTo>
                    <a:pt x="616" y="218"/>
                  </a:lnTo>
                  <a:lnTo>
                    <a:pt x="663" y="217"/>
                  </a:lnTo>
                  <a:lnTo>
                    <a:pt x="687" y="216"/>
                  </a:lnTo>
                  <a:lnTo>
                    <a:pt x="709" y="213"/>
                  </a:lnTo>
                  <a:lnTo>
                    <a:pt x="732" y="210"/>
                  </a:lnTo>
                  <a:lnTo>
                    <a:pt x="755" y="205"/>
                  </a:lnTo>
                  <a:lnTo>
                    <a:pt x="755" y="205"/>
                  </a:lnTo>
                  <a:lnTo>
                    <a:pt x="762" y="203"/>
                  </a:lnTo>
                  <a:lnTo>
                    <a:pt x="768" y="197"/>
                  </a:lnTo>
                  <a:lnTo>
                    <a:pt x="770" y="191"/>
                  </a:lnTo>
                  <a:lnTo>
                    <a:pt x="772" y="184"/>
                  </a:lnTo>
                  <a:lnTo>
                    <a:pt x="772" y="180"/>
                  </a:lnTo>
                  <a:lnTo>
                    <a:pt x="772" y="180"/>
                  </a:lnTo>
                  <a:lnTo>
                    <a:pt x="772" y="178"/>
                  </a:lnTo>
                  <a:lnTo>
                    <a:pt x="772" y="178"/>
                  </a:lnTo>
                  <a:lnTo>
                    <a:pt x="774" y="171"/>
                  </a:lnTo>
                  <a:lnTo>
                    <a:pt x="776" y="165"/>
                  </a:lnTo>
                  <a:lnTo>
                    <a:pt x="776" y="161"/>
                  </a:lnTo>
                  <a:close/>
                  <a:moveTo>
                    <a:pt x="380" y="161"/>
                  </a:moveTo>
                  <a:lnTo>
                    <a:pt x="380" y="161"/>
                  </a:lnTo>
                  <a:lnTo>
                    <a:pt x="331" y="161"/>
                  </a:lnTo>
                  <a:lnTo>
                    <a:pt x="281" y="161"/>
                  </a:lnTo>
                  <a:lnTo>
                    <a:pt x="230" y="161"/>
                  </a:lnTo>
                  <a:lnTo>
                    <a:pt x="180" y="161"/>
                  </a:lnTo>
                  <a:lnTo>
                    <a:pt x="180" y="161"/>
                  </a:lnTo>
                  <a:lnTo>
                    <a:pt x="115" y="158"/>
                  </a:lnTo>
                  <a:lnTo>
                    <a:pt x="81" y="157"/>
                  </a:lnTo>
                  <a:lnTo>
                    <a:pt x="65" y="154"/>
                  </a:lnTo>
                  <a:lnTo>
                    <a:pt x="50" y="152"/>
                  </a:lnTo>
                  <a:lnTo>
                    <a:pt x="50" y="152"/>
                  </a:lnTo>
                  <a:lnTo>
                    <a:pt x="51" y="138"/>
                  </a:lnTo>
                  <a:lnTo>
                    <a:pt x="55" y="127"/>
                  </a:lnTo>
                  <a:lnTo>
                    <a:pt x="60" y="116"/>
                  </a:lnTo>
                  <a:lnTo>
                    <a:pt x="68" y="108"/>
                  </a:lnTo>
                  <a:lnTo>
                    <a:pt x="76" y="99"/>
                  </a:lnTo>
                  <a:lnTo>
                    <a:pt x="86" y="93"/>
                  </a:lnTo>
                  <a:lnTo>
                    <a:pt x="97" y="87"/>
                  </a:lnTo>
                  <a:lnTo>
                    <a:pt x="108" y="82"/>
                  </a:lnTo>
                  <a:lnTo>
                    <a:pt x="133" y="73"/>
                  </a:lnTo>
                  <a:lnTo>
                    <a:pt x="159" y="67"/>
                  </a:lnTo>
                  <a:lnTo>
                    <a:pt x="206" y="56"/>
                  </a:lnTo>
                  <a:lnTo>
                    <a:pt x="206" y="56"/>
                  </a:lnTo>
                  <a:lnTo>
                    <a:pt x="218" y="53"/>
                  </a:lnTo>
                  <a:lnTo>
                    <a:pt x="231" y="52"/>
                  </a:lnTo>
                  <a:lnTo>
                    <a:pt x="256" y="51"/>
                  </a:lnTo>
                  <a:lnTo>
                    <a:pt x="307" y="52"/>
                  </a:lnTo>
                  <a:lnTo>
                    <a:pt x="307" y="52"/>
                  </a:lnTo>
                  <a:lnTo>
                    <a:pt x="328" y="51"/>
                  </a:lnTo>
                  <a:lnTo>
                    <a:pt x="350" y="50"/>
                  </a:lnTo>
                  <a:lnTo>
                    <a:pt x="373" y="47"/>
                  </a:lnTo>
                  <a:lnTo>
                    <a:pt x="394" y="46"/>
                  </a:lnTo>
                  <a:lnTo>
                    <a:pt x="394" y="46"/>
                  </a:lnTo>
                  <a:lnTo>
                    <a:pt x="437" y="44"/>
                  </a:lnTo>
                  <a:lnTo>
                    <a:pt x="486" y="44"/>
                  </a:lnTo>
                  <a:lnTo>
                    <a:pt x="513" y="44"/>
                  </a:lnTo>
                  <a:lnTo>
                    <a:pt x="539" y="47"/>
                  </a:lnTo>
                  <a:lnTo>
                    <a:pt x="565" y="50"/>
                  </a:lnTo>
                  <a:lnTo>
                    <a:pt x="590" y="53"/>
                  </a:lnTo>
                  <a:lnTo>
                    <a:pt x="615" y="60"/>
                  </a:lnTo>
                  <a:lnTo>
                    <a:pt x="638" y="68"/>
                  </a:lnTo>
                  <a:lnTo>
                    <a:pt x="659" y="77"/>
                  </a:lnTo>
                  <a:lnTo>
                    <a:pt x="670" y="82"/>
                  </a:lnTo>
                  <a:lnTo>
                    <a:pt x="679" y="89"/>
                  </a:lnTo>
                  <a:lnTo>
                    <a:pt x="688" y="95"/>
                  </a:lnTo>
                  <a:lnTo>
                    <a:pt x="697" y="103"/>
                  </a:lnTo>
                  <a:lnTo>
                    <a:pt x="704" y="112"/>
                  </a:lnTo>
                  <a:lnTo>
                    <a:pt x="711" y="120"/>
                  </a:lnTo>
                  <a:lnTo>
                    <a:pt x="717" y="131"/>
                  </a:lnTo>
                  <a:lnTo>
                    <a:pt x="722" y="141"/>
                  </a:lnTo>
                  <a:lnTo>
                    <a:pt x="726" y="152"/>
                  </a:lnTo>
                  <a:lnTo>
                    <a:pt x="730" y="165"/>
                  </a:lnTo>
                  <a:lnTo>
                    <a:pt x="730" y="165"/>
                  </a:lnTo>
                  <a:lnTo>
                    <a:pt x="709" y="167"/>
                  </a:lnTo>
                  <a:lnTo>
                    <a:pt x="687" y="170"/>
                  </a:lnTo>
                  <a:lnTo>
                    <a:pt x="643" y="172"/>
                  </a:lnTo>
                  <a:lnTo>
                    <a:pt x="600" y="174"/>
                  </a:lnTo>
                  <a:lnTo>
                    <a:pt x="556" y="172"/>
                  </a:lnTo>
                  <a:lnTo>
                    <a:pt x="511" y="170"/>
                  </a:lnTo>
                  <a:lnTo>
                    <a:pt x="467" y="167"/>
                  </a:lnTo>
                  <a:lnTo>
                    <a:pt x="380" y="161"/>
                  </a:lnTo>
                  <a:lnTo>
                    <a:pt x="380" y="161"/>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grpSp>
      <p:pic>
        <p:nvPicPr>
          <p:cNvPr id="253" name="图片 252">
            <a:extLst>
              <a:ext uri="{FF2B5EF4-FFF2-40B4-BE49-F238E27FC236}">
                <a16:creationId xmlns:a16="http://schemas.microsoft.com/office/drawing/2014/main" xmlns="" id="{27BE37AB-BCE8-4357-BF3A-7DE25925A4E7}"/>
              </a:ext>
            </a:extLst>
          </p:cNvPr>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391241" y="802757"/>
            <a:ext cx="2748628" cy="2748628"/>
          </a:xfrm>
          <a:prstGeom prst="rect">
            <a:avLst/>
          </a:prstGeom>
        </p:spPr>
      </p:pic>
    </p:spTree>
    <p:extLst>
      <p:ext uri="{BB962C8B-B14F-4D97-AF65-F5344CB8AC3E}">
        <p14:creationId xmlns:p14="http://schemas.microsoft.com/office/powerpoint/2010/main" val="1257268182"/>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6" presetClass="entr" presetSubtype="37"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outVertical)">
                                          <p:cBhvr>
                                            <p:cTn id="14" dur="500"/>
                                            <p:tgtEl>
                                              <p:spTgt spid="15"/>
                                            </p:tgtEl>
                                          </p:cBhvr>
                                        </p:animEffect>
                                      </p:childTnLst>
                                    </p:cTn>
                                  </p:par>
                                </p:childTnLst>
                              </p:cTn>
                            </p:par>
                            <p:par>
                              <p:cTn id="15" fill="hold">
                                <p:stCondLst>
                                  <p:cond delay="1500"/>
                                </p:stCondLst>
                                <p:childTnLst>
                                  <p:par>
                                    <p:cTn id="16" presetID="26" presetClass="emph" presetSubtype="0" fill="hold" grpId="1" nodeType="afterEffect">
                                      <p:stCondLst>
                                        <p:cond delay="0"/>
                                      </p:stCondLst>
                                      <p:childTnLst>
                                        <p:animEffect transition="out" filter="fade">
                                          <p:cBhvr>
                                            <p:cTn id="17" dur="500" tmFilter="0, 0; .2, .5; .8, .5; 1, 0"/>
                                            <p:tgtEl>
                                              <p:spTgt spid="15"/>
                                            </p:tgtEl>
                                          </p:cBhvr>
                                        </p:animEffect>
                                        <p:animScale>
                                          <p:cBhvr>
                                            <p:cTn id="18" dur="250" autoRev="1" fill="hold"/>
                                            <p:tgtEl>
                                              <p:spTgt spid="15"/>
                                            </p:tgtEl>
                                          </p:cBhvr>
                                          <p:by x="105000" y="105000"/>
                                        </p:animScale>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900"/>
                                            <p:tgtEl>
                                              <p:spTgt spid="18"/>
                                            </p:tgtEl>
                                          </p:cBhvr>
                                        </p:animEffect>
                                      </p:childTnLst>
                                    </p:cTn>
                                  </p:par>
                                </p:childTnLst>
                              </p:cTn>
                            </p:par>
                            <p:par>
                              <p:cTn id="23" fill="hold">
                                <p:stCondLst>
                                  <p:cond delay="3900"/>
                                </p:stCondLst>
                                <p:childTnLst>
                                  <p:par>
                                    <p:cTn id="24" presetID="10"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900"/>
                                            <p:tgtEl>
                                              <p:spTgt spid="17"/>
                                            </p:tgtEl>
                                          </p:cBhvr>
                                        </p:animEffect>
                                      </p:childTnLst>
                                    </p:cTn>
                                  </p:par>
                                </p:childTnLst>
                              </p:cTn>
                            </p:par>
                            <p:par>
                              <p:cTn id="27" fill="hold">
                                <p:stCondLst>
                                  <p:cond delay="58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300" fill="hold"/>
                                            <p:tgtEl>
                                              <p:spTgt spid="8"/>
                                            </p:tgtEl>
                                            <p:attrNameLst>
                                              <p:attrName>ppt_w</p:attrName>
                                            </p:attrNameLst>
                                          </p:cBhvr>
                                          <p:tavLst>
                                            <p:tav tm="0">
                                              <p:val>
                                                <p:fltVal val="0"/>
                                              </p:val>
                                            </p:tav>
                                            <p:tav tm="100000">
                                              <p:val>
                                                <p:strVal val="#ppt_w"/>
                                              </p:val>
                                            </p:tav>
                                          </p:tavLst>
                                        </p:anim>
                                        <p:anim calcmode="lin" valueType="num">
                                          <p:cBhvr>
                                            <p:cTn id="31" dur="300" fill="hold"/>
                                            <p:tgtEl>
                                              <p:spTgt spid="8"/>
                                            </p:tgtEl>
                                            <p:attrNameLst>
                                              <p:attrName>ppt_h</p:attrName>
                                            </p:attrNameLst>
                                          </p:cBhvr>
                                          <p:tavLst>
                                            <p:tav tm="0">
                                              <p:val>
                                                <p:fltVal val="0"/>
                                              </p:val>
                                            </p:tav>
                                            <p:tav tm="100000">
                                              <p:val>
                                                <p:strVal val="#ppt_h"/>
                                              </p:val>
                                            </p:tav>
                                          </p:tavLst>
                                        </p:anim>
                                        <p:animEffect transition="in" filter="fade">
                                          <p:cBhvr>
                                            <p:cTn id="32" dur="300"/>
                                            <p:tgtEl>
                                              <p:spTgt spid="8"/>
                                            </p:tgtEl>
                                          </p:cBhvr>
                                        </p:animEffect>
                                      </p:childTnLst>
                                    </p:cTn>
                                  </p:par>
                                </p:childTnLst>
                              </p:cTn>
                            </p:par>
                            <p:par>
                              <p:cTn id="33" fill="hold">
                                <p:stCondLst>
                                  <p:cond delay="6100"/>
                                </p:stCondLst>
                                <p:childTnLst>
                                  <p:par>
                                    <p:cTn id="34" presetID="53" presetClass="entr" presetSubtype="16" fill="hold" nodeType="afterEffect">
                                      <p:stCondLst>
                                        <p:cond delay="0"/>
                                      </p:stCondLst>
                                      <p:childTnLst>
                                        <p:set>
                                          <p:cBhvr>
                                            <p:cTn id="35" dur="1" fill="hold">
                                              <p:stCondLst>
                                                <p:cond delay="0"/>
                                              </p:stCondLst>
                                            </p:cTn>
                                            <p:tgtEl>
                                              <p:spTgt spid="192"/>
                                            </p:tgtEl>
                                            <p:attrNameLst>
                                              <p:attrName>style.visibility</p:attrName>
                                            </p:attrNameLst>
                                          </p:cBhvr>
                                          <p:to>
                                            <p:strVal val="visible"/>
                                          </p:to>
                                        </p:set>
                                        <p:anim calcmode="lin" valueType="num">
                                          <p:cBhvr>
                                            <p:cTn id="36" dur="300" fill="hold"/>
                                            <p:tgtEl>
                                              <p:spTgt spid="192"/>
                                            </p:tgtEl>
                                            <p:attrNameLst>
                                              <p:attrName>ppt_w</p:attrName>
                                            </p:attrNameLst>
                                          </p:cBhvr>
                                          <p:tavLst>
                                            <p:tav tm="0">
                                              <p:val>
                                                <p:fltVal val="0"/>
                                              </p:val>
                                            </p:tav>
                                            <p:tav tm="100000">
                                              <p:val>
                                                <p:strVal val="#ppt_w"/>
                                              </p:val>
                                            </p:tav>
                                          </p:tavLst>
                                        </p:anim>
                                        <p:anim calcmode="lin" valueType="num">
                                          <p:cBhvr>
                                            <p:cTn id="37" dur="300" fill="hold"/>
                                            <p:tgtEl>
                                              <p:spTgt spid="192"/>
                                            </p:tgtEl>
                                            <p:attrNameLst>
                                              <p:attrName>ppt_h</p:attrName>
                                            </p:attrNameLst>
                                          </p:cBhvr>
                                          <p:tavLst>
                                            <p:tav tm="0">
                                              <p:val>
                                                <p:fltVal val="0"/>
                                              </p:val>
                                            </p:tav>
                                            <p:tav tm="100000">
                                              <p:val>
                                                <p:strVal val="#ppt_h"/>
                                              </p:val>
                                            </p:tav>
                                          </p:tavLst>
                                        </p:anim>
                                        <p:animEffect transition="in" filter="fade">
                                          <p:cBhvr>
                                            <p:cTn id="38" dur="300"/>
                                            <p:tgtEl>
                                              <p:spTgt spid="192"/>
                                            </p:tgtEl>
                                          </p:cBhvr>
                                        </p:animEffect>
                                      </p:childTnLst>
                                    </p:cTn>
                                  </p:par>
                                </p:childTnLst>
                              </p:cTn>
                            </p:par>
                            <p:par>
                              <p:cTn id="39" fill="hold">
                                <p:stCondLst>
                                  <p:cond delay="6400"/>
                                </p:stCondLst>
                                <p:childTnLst>
                                  <p:par>
                                    <p:cTn id="40" presetID="53" presetClass="entr" presetSubtype="16" fill="hold"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300" fill="hold"/>
                                            <p:tgtEl>
                                              <p:spTgt spid="106"/>
                                            </p:tgtEl>
                                            <p:attrNameLst>
                                              <p:attrName>ppt_w</p:attrName>
                                            </p:attrNameLst>
                                          </p:cBhvr>
                                          <p:tavLst>
                                            <p:tav tm="0">
                                              <p:val>
                                                <p:fltVal val="0"/>
                                              </p:val>
                                            </p:tav>
                                            <p:tav tm="100000">
                                              <p:val>
                                                <p:strVal val="#ppt_w"/>
                                              </p:val>
                                            </p:tav>
                                          </p:tavLst>
                                        </p:anim>
                                        <p:anim calcmode="lin" valueType="num">
                                          <p:cBhvr>
                                            <p:cTn id="43" dur="300" fill="hold"/>
                                            <p:tgtEl>
                                              <p:spTgt spid="106"/>
                                            </p:tgtEl>
                                            <p:attrNameLst>
                                              <p:attrName>ppt_h</p:attrName>
                                            </p:attrNameLst>
                                          </p:cBhvr>
                                          <p:tavLst>
                                            <p:tav tm="0">
                                              <p:val>
                                                <p:fltVal val="0"/>
                                              </p:val>
                                            </p:tav>
                                            <p:tav tm="100000">
                                              <p:val>
                                                <p:strVal val="#ppt_h"/>
                                              </p:val>
                                            </p:tav>
                                          </p:tavLst>
                                        </p:anim>
                                        <p:animEffect transition="in" filter="fade">
                                          <p:cBhvr>
                                            <p:cTn id="44" dur="300"/>
                                            <p:tgtEl>
                                              <p:spTgt spid="106"/>
                                            </p:tgtEl>
                                          </p:cBhvr>
                                        </p:animEffect>
                                      </p:childTnLst>
                                    </p:cTn>
                                  </p:par>
                                </p:childTnLst>
                              </p:cTn>
                            </p:par>
                            <p:par>
                              <p:cTn id="45" fill="hold">
                                <p:stCondLst>
                                  <p:cond delay="6700"/>
                                </p:stCondLst>
                                <p:childTnLst>
                                  <p:par>
                                    <p:cTn id="46" presetID="53" presetClass="entr" presetSubtype="16" fill="hold" nodeType="afterEffect">
                                      <p:stCondLst>
                                        <p:cond delay="0"/>
                                      </p:stCondLst>
                                      <p:childTnLst>
                                        <p:set>
                                          <p:cBhvr>
                                            <p:cTn id="47" dur="1" fill="hold">
                                              <p:stCondLst>
                                                <p:cond delay="0"/>
                                              </p:stCondLst>
                                            </p:cTn>
                                            <p:tgtEl>
                                              <p:spTgt spid="136"/>
                                            </p:tgtEl>
                                            <p:attrNameLst>
                                              <p:attrName>style.visibility</p:attrName>
                                            </p:attrNameLst>
                                          </p:cBhvr>
                                          <p:to>
                                            <p:strVal val="visible"/>
                                          </p:to>
                                        </p:set>
                                        <p:anim calcmode="lin" valueType="num">
                                          <p:cBhvr>
                                            <p:cTn id="48" dur="300" fill="hold"/>
                                            <p:tgtEl>
                                              <p:spTgt spid="136"/>
                                            </p:tgtEl>
                                            <p:attrNameLst>
                                              <p:attrName>ppt_w</p:attrName>
                                            </p:attrNameLst>
                                          </p:cBhvr>
                                          <p:tavLst>
                                            <p:tav tm="0">
                                              <p:val>
                                                <p:fltVal val="0"/>
                                              </p:val>
                                            </p:tav>
                                            <p:tav tm="100000">
                                              <p:val>
                                                <p:strVal val="#ppt_w"/>
                                              </p:val>
                                            </p:tav>
                                          </p:tavLst>
                                        </p:anim>
                                        <p:anim calcmode="lin" valueType="num">
                                          <p:cBhvr>
                                            <p:cTn id="49" dur="300" fill="hold"/>
                                            <p:tgtEl>
                                              <p:spTgt spid="136"/>
                                            </p:tgtEl>
                                            <p:attrNameLst>
                                              <p:attrName>ppt_h</p:attrName>
                                            </p:attrNameLst>
                                          </p:cBhvr>
                                          <p:tavLst>
                                            <p:tav tm="0">
                                              <p:val>
                                                <p:fltVal val="0"/>
                                              </p:val>
                                            </p:tav>
                                            <p:tav tm="100000">
                                              <p:val>
                                                <p:strVal val="#ppt_h"/>
                                              </p:val>
                                            </p:tav>
                                          </p:tavLst>
                                        </p:anim>
                                        <p:animEffect transition="in" filter="fade">
                                          <p:cBhvr>
                                            <p:cTn id="50" dur="300"/>
                                            <p:tgtEl>
                                              <p:spTgt spid="136"/>
                                            </p:tgtEl>
                                          </p:cBhvr>
                                        </p:animEffect>
                                      </p:childTnLst>
                                    </p:cTn>
                                  </p:par>
                                </p:childTnLst>
                              </p:cTn>
                            </p:par>
                            <p:par>
                              <p:cTn id="51" fill="hold">
                                <p:stCondLst>
                                  <p:cond delay="7000"/>
                                </p:stCondLst>
                                <p:childTnLst>
                                  <p:par>
                                    <p:cTn id="52" presetID="2" presetClass="entr" presetSubtype="8" fill="hold" nodeType="afterEffect" p14:presetBounceEnd="40000">
                                      <p:stCondLst>
                                        <p:cond delay="0"/>
                                      </p:stCondLst>
                                      <p:childTnLst>
                                        <p:set>
                                          <p:cBhvr>
                                            <p:cTn id="53" dur="1" fill="hold">
                                              <p:stCondLst>
                                                <p:cond delay="0"/>
                                              </p:stCondLst>
                                            </p:cTn>
                                            <p:tgtEl>
                                              <p:spTgt spid="253"/>
                                            </p:tgtEl>
                                            <p:attrNameLst>
                                              <p:attrName>style.visibility</p:attrName>
                                            </p:attrNameLst>
                                          </p:cBhvr>
                                          <p:to>
                                            <p:strVal val="visible"/>
                                          </p:to>
                                        </p:set>
                                        <p:anim calcmode="lin" valueType="num" p14:bounceEnd="40000">
                                          <p:cBhvr additive="base">
                                            <p:cTn id="54" dur="500" fill="hold"/>
                                            <p:tgtEl>
                                              <p:spTgt spid="253"/>
                                            </p:tgtEl>
                                            <p:attrNameLst>
                                              <p:attrName>ppt_x</p:attrName>
                                            </p:attrNameLst>
                                          </p:cBhvr>
                                          <p:tavLst>
                                            <p:tav tm="0">
                                              <p:val>
                                                <p:strVal val="0-#ppt_w/2"/>
                                              </p:val>
                                            </p:tav>
                                            <p:tav tm="100000">
                                              <p:val>
                                                <p:strVal val="#ppt_x"/>
                                              </p:val>
                                            </p:tav>
                                          </p:tavLst>
                                        </p:anim>
                                        <p:anim calcmode="lin" valueType="num" p14:bounceEnd="40000">
                                          <p:cBhvr additive="base">
                                            <p:cTn id="55" dur="500" fill="hold"/>
                                            <p:tgtEl>
                                              <p:spTgt spid="2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6" presetClass="entr" presetSubtype="37"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outVertical)">
                                          <p:cBhvr>
                                            <p:cTn id="14" dur="500"/>
                                            <p:tgtEl>
                                              <p:spTgt spid="15"/>
                                            </p:tgtEl>
                                          </p:cBhvr>
                                        </p:animEffect>
                                      </p:childTnLst>
                                    </p:cTn>
                                  </p:par>
                                </p:childTnLst>
                              </p:cTn>
                            </p:par>
                            <p:par>
                              <p:cTn id="15" fill="hold">
                                <p:stCondLst>
                                  <p:cond delay="1500"/>
                                </p:stCondLst>
                                <p:childTnLst>
                                  <p:par>
                                    <p:cTn id="16" presetID="26" presetClass="emph" presetSubtype="0" fill="hold" grpId="1" nodeType="afterEffect">
                                      <p:stCondLst>
                                        <p:cond delay="0"/>
                                      </p:stCondLst>
                                      <p:childTnLst>
                                        <p:animEffect transition="out" filter="fade">
                                          <p:cBhvr>
                                            <p:cTn id="17" dur="500" tmFilter="0, 0; .2, .5; .8, .5; 1, 0"/>
                                            <p:tgtEl>
                                              <p:spTgt spid="15"/>
                                            </p:tgtEl>
                                          </p:cBhvr>
                                        </p:animEffect>
                                        <p:animScale>
                                          <p:cBhvr>
                                            <p:cTn id="18" dur="250" autoRev="1" fill="hold"/>
                                            <p:tgtEl>
                                              <p:spTgt spid="15"/>
                                            </p:tgtEl>
                                          </p:cBhvr>
                                          <p:by x="105000" y="105000"/>
                                        </p:animScale>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900"/>
                                            <p:tgtEl>
                                              <p:spTgt spid="18"/>
                                            </p:tgtEl>
                                          </p:cBhvr>
                                        </p:animEffect>
                                      </p:childTnLst>
                                    </p:cTn>
                                  </p:par>
                                </p:childTnLst>
                              </p:cTn>
                            </p:par>
                            <p:par>
                              <p:cTn id="23" fill="hold">
                                <p:stCondLst>
                                  <p:cond delay="3900"/>
                                </p:stCondLst>
                                <p:childTnLst>
                                  <p:par>
                                    <p:cTn id="24" presetID="10"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900"/>
                                            <p:tgtEl>
                                              <p:spTgt spid="17"/>
                                            </p:tgtEl>
                                          </p:cBhvr>
                                        </p:animEffect>
                                      </p:childTnLst>
                                    </p:cTn>
                                  </p:par>
                                </p:childTnLst>
                              </p:cTn>
                            </p:par>
                            <p:par>
                              <p:cTn id="27" fill="hold">
                                <p:stCondLst>
                                  <p:cond delay="5800"/>
                                </p:stCondLst>
                                <p:childTnLst>
                                  <p:par>
                                    <p:cTn id="28" presetID="53" presetClass="entr" presetSubtype="16"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300" fill="hold"/>
                                            <p:tgtEl>
                                              <p:spTgt spid="8"/>
                                            </p:tgtEl>
                                            <p:attrNameLst>
                                              <p:attrName>ppt_w</p:attrName>
                                            </p:attrNameLst>
                                          </p:cBhvr>
                                          <p:tavLst>
                                            <p:tav tm="0">
                                              <p:val>
                                                <p:fltVal val="0"/>
                                              </p:val>
                                            </p:tav>
                                            <p:tav tm="100000">
                                              <p:val>
                                                <p:strVal val="#ppt_w"/>
                                              </p:val>
                                            </p:tav>
                                          </p:tavLst>
                                        </p:anim>
                                        <p:anim calcmode="lin" valueType="num">
                                          <p:cBhvr>
                                            <p:cTn id="31" dur="300" fill="hold"/>
                                            <p:tgtEl>
                                              <p:spTgt spid="8"/>
                                            </p:tgtEl>
                                            <p:attrNameLst>
                                              <p:attrName>ppt_h</p:attrName>
                                            </p:attrNameLst>
                                          </p:cBhvr>
                                          <p:tavLst>
                                            <p:tav tm="0">
                                              <p:val>
                                                <p:fltVal val="0"/>
                                              </p:val>
                                            </p:tav>
                                            <p:tav tm="100000">
                                              <p:val>
                                                <p:strVal val="#ppt_h"/>
                                              </p:val>
                                            </p:tav>
                                          </p:tavLst>
                                        </p:anim>
                                        <p:animEffect transition="in" filter="fade">
                                          <p:cBhvr>
                                            <p:cTn id="32" dur="300"/>
                                            <p:tgtEl>
                                              <p:spTgt spid="8"/>
                                            </p:tgtEl>
                                          </p:cBhvr>
                                        </p:animEffect>
                                      </p:childTnLst>
                                    </p:cTn>
                                  </p:par>
                                </p:childTnLst>
                              </p:cTn>
                            </p:par>
                            <p:par>
                              <p:cTn id="33" fill="hold">
                                <p:stCondLst>
                                  <p:cond delay="6100"/>
                                </p:stCondLst>
                                <p:childTnLst>
                                  <p:par>
                                    <p:cTn id="34" presetID="53" presetClass="entr" presetSubtype="16" fill="hold" nodeType="afterEffect">
                                      <p:stCondLst>
                                        <p:cond delay="0"/>
                                      </p:stCondLst>
                                      <p:childTnLst>
                                        <p:set>
                                          <p:cBhvr>
                                            <p:cTn id="35" dur="1" fill="hold">
                                              <p:stCondLst>
                                                <p:cond delay="0"/>
                                              </p:stCondLst>
                                            </p:cTn>
                                            <p:tgtEl>
                                              <p:spTgt spid="192"/>
                                            </p:tgtEl>
                                            <p:attrNameLst>
                                              <p:attrName>style.visibility</p:attrName>
                                            </p:attrNameLst>
                                          </p:cBhvr>
                                          <p:to>
                                            <p:strVal val="visible"/>
                                          </p:to>
                                        </p:set>
                                        <p:anim calcmode="lin" valueType="num">
                                          <p:cBhvr>
                                            <p:cTn id="36" dur="300" fill="hold"/>
                                            <p:tgtEl>
                                              <p:spTgt spid="192"/>
                                            </p:tgtEl>
                                            <p:attrNameLst>
                                              <p:attrName>ppt_w</p:attrName>
                                            </p:attrNameLst>
                                          </p:cBhvr>
                                          <p:tavLst>
                                            <p:tav tm="0">
                                              <p:val>
                                                <p:fltVal val="0"/>
                                              </p:val>
                                            </p:tav>
                                            <p:tav tm="100000">
                                              <p:val>
                                                <p:strVal val="#ppt_w"/>
                                              </p:val>
                                            </p:tav>
                                          </p:tavLst>
                                        </p:anim>
                                        <p:anim calcmode="lin" valueType="num">
                                          <p:cBhvr>
                                            <p:cTn id="37" dur="300" fill="hold"/>
                                            <p:tgtEl>
                                              <p:spTgt spid="192"/>
                                            </p:tgtEl>
                                            <p:attrNameLst>
                                              <p:attrName>ppt_h</p:attrName>
                                            </p:attrNameLst>
                                          </p:cBhvr>
                                          <p:tavLst>
                                            <p:tav tm="0">
                                              <p:val>
                                                <p:fltVal val="0"/>
                                              </p:val>
                                            </p:tav>
                                            <p:tav tm="100000">
                                              <p:val>
                                                <p:strVal val="#ppt_h"/>
                                              </p:val>
                                            </p:tav>
                                          </p:tavLst>
                                        </p:anim>
                                        <p:animEffect transition="in" filter="fade">
                                          <p:cBhvr>
                                            <p:cTn id="38" dur="300"/>
                                            <p:tgtEl>
                                              <p:spTgt spid="192"/>
                                            </p:tgtEl>
                                          </p:cBhvr>
                                        </p:animEffect>
                                      </p:childTnLst>
                                    </p:cTn>
                                  </p:par>
                                </p:childTnLst>
                              </p:cTn>
                            </p:par>
                            <p:par>
                              <p:cTn id="39" fill="hold">
                                <p:stCondLst>
                                  <p:cond delay="6400"/>
                                </p:stCondLst>
                                <p:childTnLst>
                                  <p:par>
                                    <p:cTn id="40" presetID="53" presetClass="entr" presetSubtype="16" fill="hold" nodeType="after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300" fill="hold"/>
                                            <p:tgtEl>
                                              <p:spTgt spid="106"/>
                                            </p:tgtEl>
                                            <p:attrNameLst>
                                              <p:attrName>ppt_w</p:attrName>
                                            </p:attrNameLst>
                                          </p:cBhvr>
                                          <p:tavLst>
                                            <p:tav tm="0">
                                              <p:val>
                                                <p:fltVal val="0"/>
                                              </p:val>
                                            </p:tav>
                                            <p:tav tm="100000">
                                              <p:val>
                                                <p:strVal val="#ppt_w"/>
                                              </p:val>
                                            </p:tav>
                                          </p:tavLst>
                                        </p:anim>
                                        <p:anim calcmode="lin" valueType="num">
                                          <p:cBhvr>
                                            <p:cTn id="43" dur="300" fill="hold"/>
                                            <p:tgtEl>
                                              <p:spTgt spid="106"/>
                                            </p:tgtEl>
                                            <p:attrNameLst>
                                              <p:attrName>ppt_h</p:attrName>
                                            </p:attrNameLst>
                                          </p:cBhvr>
                                          <p:tavLst>
                                            <p:tav tm="0">
                                              <p:val>
                                                <p:fltVal val="0"/>
                                              </p:val>
                                            </p:tav>
                                            <p:tav tm="100000">
                                              <p:val>
                                                <p:strVal val="#ppt_h"/>
                                              </p:val>
                                            </p:tav>
                                          </p:tavLst>
                                        </p:anim>
                                        <p:animEffect transition="in" filter="fade">
                                          <p:cBhvr>
                                            <p:cTn id="44" dur="300"/>
                                            <p:tgtEl>
                                              <p:spTgt spid="106"/>
                                            </p:tgtEl>
                                          </p:cBhvr>
                                        </p:animEffect>
                                      </p:childTnLst>
                                    </p:cTn>
                                  </p:par>
                                </p:childTnLst>
                              </p:cTn>
                            </p:par>
                            <p:par>
                              <p:cTn id="45" fill="hold">
                                <p:stCondLst>
                                  <p:cond delay="6700"/>
                                </p:stCondLst>
                                <p:childTnLst>
                                  <p:par>
                                    <p:cTn id="46" presetID="53" presetClass="entr" presetSubtype="16" fill="hold" nodeType="afterEffect">
                                      <p:stCondLst>
                                        <p:cond delay="0"/>
                                      </p:stCondLst>
                                      <p:childTnLst>
                                        <p:set>
                                          <p:cBhvr>
                                            <p:cTn id="47" dur="1" fill="hold">
                                              <p:stCondLst>
                                                <p:cond delay="0"/>
                                              </p:stCondLst>
                                            </p:cTn>
                                            <p:tgtEl>
                                              <p:spTgt spid="136"/>
                                            </p:tgtEl>
                                            <p:attrNameLst>
                                              <p:attrName>style.visibility</p:attrName>
                                            </p:attrNameLst>
                                          </p:cBhvr>
                                          <p:to>
                                            <p:strVal val="visible"/>
                                          </p:to>
                                        </p:set>
                                        <p:anim calcmode="lin" valueType="num">
                                          <p:cBhvr>
                                            <p:cTn id="48" dur="300" fill="hold"/>
                                            <p:tgtEl>
                                              <p:spTgt spid="136"/>
                                            </p:tgtEl>
                                            <p:attrNameLst>
                                              <p:attrName>ppt_w</p:attrName>
                                            </p:attrNameLst>
                                          </p:cBhvr>
                                          <p:tavLst>
                                            <p:tav tm="0">
                                              <p:val>
                                                <p:fltVal val="0"/>
                                              </p:val>
                                            </p:tav>
                                            <p:tav tm="100000">
                                              <p:val>
                                                <p:strVal val="#ppt_w"/>
                                              </p:val>
                                            </p:tav>
                                          </p:tavLst>
                                        </p:anim>
                                        <p:anim calcmode="lin" valueType="num">
                                          <p:cBhvr>
                                            <p:cTn id="49" dur="300" fill="hold"/>
                                            <p:tgtEl>
                                              <p:spTgt spid="136"/>
                                            </p:tgtEl>
                                            <p:attrNameLst>
                                              <p:attrName>ppt_h</p:attrName>
                                            </p:attrNameLst>
                                          </p:cBhvr>
                                          <p:tavLst>
                                            <p:tav tm="0">
                                              <p:val>
                                                <p:fltVal val="0"/>
                                              </p:val>
                                            </p:tav>
                                            <p:tav tm="100000">
                                              <p:val>
                                                <p:strVal val="#ppt_h"/>
                                              </p:val>
                                            </p:tav>
                                          </p:tavLst>
                                        </p:anim>
                                        <p:animEffect transition="in" filter="fade">
                                          <p:cBhvr>
                                            <p:cTn id="50" dur="300"/>
                                            <p:tgtEl>
                                              <p:spTgt spid="136"/>
                                            </p:tgtEl>
                                          </p:cBhvr>
                                        </p:animEffect>
                                      </p:childTnLst>
                                    </p:cTn>
                                  </p:par>
                                </p:childTnLst>
                              </p:cTn>
                            </p:par>
                            <p:par>
                              <p:cTn id="51" fill="hold">
                                <p:stCondLst>
                                  <p:cond delay="7000"/>
                                </p:stCondLst>
                                <p:childTnLst>
                                  <p:par>
                                    <p:cTn id="52" presetID="2" presetClass="entr" presetSubtype="8" fill="hold" nodeType="afterEffect">
                                      <p:stCondLst>
                                        <p:cond delay="0"/>
                                      </p:stCondLst>
                                      <p:childTnLst>
                                        <p:set>
                                          <p:cBhvr>
                                            <p:cTn id="53" dur="1" fill="hold">
                                              <p:stCondLst>
                                                <p:cond delay="0"/>
                                              </p:stCondLst>
                                            </p:cTn>
                                            <p:tgtEl>
                                              <p:spTgt spid="253"/>
                                            </p:tgtEl>
                                            <p:attrNameLst>
                                              <p:attrName>style.visibility</p:attrName>
                                            </p:attrNameLst>
                                          </p:cBhvr>
                                          <p:to>
                                            <p:strVal val="visible"/>
                                          </p:to>
                                        </p:set>
                                        <p:anim calcmode="lin" valueType="num">
                                          <p:cBhvr additive="base">
                                            <p:cTn id="54" dur="500" fill="hold"/>
                                            <p:tgtEl>
                                              <p:spTgt spid="253"/>
                                            </p:tgtEl>
                                            <p:attrNameLst>
                                              <p:attrName>ppt_x</p:attrName>
                                            </p:attrNameLst>
                                          </p:cBhvr>
                                          <p:tavLst>
                                            <p:tav tm="0">
                                              <p:val>
                                                <p:strVal val="0-#ppt_w/2"/>
                                              </p:val>
                                            </p:tav>
                                            <p:tav tm="100000">
                                              <p:val>
                                                <p:strVal val="#ppt_x"/>
                                              </p:val>
                                            </p:tav>
                                          </p:tavLst>
                                        </p:anim>
                                        <p:anim calcmode="lin" valueType="num">
                                          <p:cBhvr additive="base">
                                            <p:cTn id="55" dur="500" fill="hold"/>
                                            <p:tgtEl>
                                              <p:spTgt spid="2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P spid="17" grpId="0"/>
          <p:bldP spid="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文本框 3"/>
          <p:cNvSpPr txBox="1"/>
          <p:nvPr/>
        </p:nvSpPr>
        <p:spPr>
          <a:xfrm>
            <a:off x="1654543" y="1169378"/>
            <a:ext cx="9024281" cy="3231654"/>
          </a:xfrm>
          <a:prstGeom prst="rect">
            <a:avLst/>
          </a:prstGeom>
          <a:noFill/>
        </p:spPr>
        <p:txBody>
          <a:bodyPr wrap="square" rtlCol="0">
            <a:spAutoFit/>
          </a:bodyPr>
          <a:lstStyle/>
          <a:p>
            <a:pPr algn="ctr">
              <a:lnSpc>
                <a:spcPct val="150000"/>
              </a:lnSpc>
            </a:pPr>
            <a:r>
              <a:rPr lang="zh-CN" altLang="en-US" sz="2800" b="1" dirty="0">
                <a:solidFill>
                  <a:srgbClr val="0083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0083E6"/>
                </a:solidFill>
                <a:latin typeface="微软雅黑" panose="020B0503020204020204" pitchFamily="34" charset="-122"/>
                <a:ea typeface="微软雅黑" panose="020B0503020204020204" pitchFamily="34" charset="-122"/>
              </a:rPr>
              <a:t>感谢您下载千库网平台上提供的</a:t>
            </a:r>
            <a:r>
              <a:rPr lang="en-US" altLang="zh-CN" sz="1200" dirty="0">
                <a:solidFill>
                  <a:srgbClr val="0083E6"/>
                </a:solidFill>
                <a:latin typeface="微软雅黑" panose="020B0503020204020204" pitchFamily="34" charset="-122"/>
                <a:ea typeface="微软雅黑" panose="020B0503020204020204" pitchFamily="34" charset="-122"/>
              </a:rPr>
              <a:t>PPT</a:t>
            </a:r>
            <a:r>
              <a:rPr lang="zh-CN" altLang="en-US" sz="1200" dirty="0">
                <a:solidFill>
                  <a:srgbClr val="0083E6"/>
                </a:solidFill>
                <a:latin typeface="微软雅黑" panose="020B0503020204020204" pitchFamily="34" charset="-122"/>
                <a:ea typeface="微软雅黑" panose="020B0503020204020204" pitchFamily="34" charset="-122"/>
              </a:rPr>
              <a:t>作品，为了您和千库网以及原创作者的利益，请勿复制、传播、销售，否则将承担法律责任！千库网将对作品进行维权，按照传播下载次数进行十倍的索取赔偿！</a:t>
            </a:r>
            <a:endParaRPr lang="en-US" altLang="zh-CN"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0083E6"/>
                </a:solidFill>
                <a:latin typeface="微软雅黑" panose="020B0503020204020204" pitchFamily="34" charset="-122"/>
                <a:ea typeface="微软雅黑" panose="020B0503020204020204" pitchFamily="34" charset="-122"/>
              </a:rPr>
              <a:t>1.</a:t>
            </a:r>
            <a:r>
              <a:rPr lang="zh-CN" altLang="en-US" sz="1200" dirty="0">
                <a:solidFill>
                  <a:srgbClr val="0083E6"/>
                </a:solidFill>
                <a:latin typeface="微软雅黑" panose="020B0503020204020204" pitchFamily="34" charset="-122"/>
                <a:ea typeface="微软雅黑" panose="020B0503020204020204" pitchFamily="34" charset="-122"/>
              </a:rPr>
              <a:t>在千库网出售的</a:t>
            </a:r>
            <a:r>
              <a:rPr lang="en-US" altLang="zh-CN" sz="1200" dirty="0">
                <a:solidFill>
                  <a:srgbClr val="0083E6"/>
                </a:solidFill>
                <a:latin typeface="微软雅黑" panose="020B0503020204020204" pitchFamily="34" charset="-122"/>
                <a:ea typeface="微软雅黑" panose="020B0503020204020204" pitchFamily="34" charset="-122"/>
              </a:rPr>
              <a:t>PPT</a:t>
            </a:r>
            <a:r>
              <a:rPr lang="zh-CN" altLang="en-US" sz="1200" dirty="0">
                <a:solidFill>
                  <a:srgbClr val="0083E6"/>
                </a:solidFill>
                <a:latin typeface="微软雅黑" panose="020B0503020204020204" pitchFamily="34" charset="-122"/>
                <a:ea typeface="微软雅黑" panose="020B0503020204020204" pitchFamily="34" charset="-122"/>
              </a:rPr>
              <a:t>模板是免版税类（</a:t>
            </a:r>
            <a:r>
              <a:rPr lang="en-US" altLang="zh-CN" sz="1200" dirty="0">
                <a:solidFill>
                  <a:srgbClr val="0083E6"/>
                </a:solidFill>
                <a:latin typeface="微软雅黑" panose="020B0503020204020204" pitchFamily="34" charset="-122"/>
                <a:ea typeface="微软雅黑" panose="020B0503020204020204" pitchFamily="34" charset="-122"/>
              </a:rPr>
              <a:t>RF</a:t>
            </a:r>
            <a:r>
              <a:rPr lang="zh-CN" altLang="en-US" sz="1200" dirty="0">
                <a:solidFill>
                  <a:srgbClr val="0083E6"/>
                </a:solidFill>
                <a:latin typeface="微软雅黑" panose="020B0503020204020204" pitchFamily="34" charset="-122"/>
                <a:ea typeface="微软雅黑" panose="020B0503020204020204" pitchFamily="34" charset="-122"/>
              </a:rPr>
              <a:t>：</a:t>
            </a:r>
            <a:r>
              <a:rPr lang="en-US" altLang="zh-CN" sz="1200" dirty="0">
                <a:solidFill>
                  <a:srgbClr val="0083E6"/>
                </a:solidFill>
                <a:latin typeface="微软雅黑" panose="020B0503020204020204" pitchFamily="34" charset="-122"/>
                <a:ea typeface="微软雅黑" panose="020B0503020204020204" pitchFamily="34" charset="-122"/>
              </a:rPr>
              <a:t>Royalty-Free</a:t>
            </a:r>
            <a:r>
              <a:rPr lang="zh-CN" altLang="en-US" sz="1200" dirty="0">
                <a:solidFill>
                  <a:srgbClr val="0083E6"/>
                </a:solidFill>
                <a:latin typeface="微软雅黑" panose="020B0503020204020204" pitchFamily="34" charset="-122"/>
                <a:ea typeface="微软雅黑" panose="020B0503020204020204" pitchFamily="34" charset="-122"/>
              </a:rPr>
              <a:t>）正版受</a:t>
            </a:r>
            <a:r>
              <a:rPr lang="en-US" altLang="zh-CN" sz="1200" dirty="0">
                <a:solidFill>
                  <a:srgbClr val="0083E6"/>
                </a:solidFill>
                <a:latin typeface="微软雅黑" panose="020B0503020204020204" pitchFamily="34" charset="-122"/>
                <a:ea typeface="微软雅黑" panose="020B0503020204020204" pitchFamily="34" charset="-122"/>
              </a:rPr>
              <a:t>《</a:t>
            </a:r>
            <a:r>
              <a:rPr lang="zh-CN" altLang="en-US" sz="1200" dirty="0">
                <a:solidFill>
                  <a:srgbClr val="0083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0083E6"/>
                </a:solidFill>
                <a:latin typeface="微软雅黑" panose="020B0503020204020204" pitchFamily="34" charset="-122"/>
                <a:ea typeface="微软雅黑" panose="020B0503020204020204" pitchFamily="34" charset="-122"/>
              </a:rPr>
              <a:t>》</a:t>
            </a:r>
            <a:r>
              <a:rPr lang="zh-CN" altLang="en-US" sz="1200" dirty="0">
                <a:solidFill>
                  <a:srgbClr val="0083E6"/>
                </a:solidFill>
                <a:latin typeface="微软雅黑" panose="020B0503020204020204" pitchFamily="34" charset="-122"/>
                <a:ea typeface="微软雅黑" panose="020B0503020204020204" pitchFamily="34" charset="-122"/>
              </a:rPr>
              <a:t>和</a:t>
            </a:r>
            <a:r>
              <a:rPr lang="en-US" altLang="zh-CN" sz="1200" dirty="0">
                <a:solidFill>
                  <a:srgbClr val="0083E6"/>
                </a:solidFill>
                <a:latin typeface="微软雅黑" panose="020B0503020204020204" pitchFamily="34" charset="-122"/>
                <a:ea typeface="微软雅黑" panose="020B0503020204020204" pitchFamily="34" charset="-122"/>
              </a:rPr>
              <a:t>《</a:t>
            </a:r>
            <a:r>
              <a:rPr lang="zh-CN" altLang="en-US" sz="1200" dirty="0">
                <a:solidFill>
                  <a:srgbClr val="0083E6"/>
                </a:solidFill>
                <a:latin typeface="微软雅黑" panose="020B0503020204020204" pitchFamily="34" charset="-122"/>
                <a:ea typeface="微软雅黑" panose="020B0503020204020204" pitchFamily="34" charset="-122"/>
              </a:rPr>
              <a:t>世界版权公约</a:t>
            </a:r>
            <a:r>
              <a:rPr lang="en-US" altLang="zh-CN" sz="1200" dirty="0">
                <a:solidFill>
                  <a:srgbClr val="0083E6"/>
                </a:solidFill>
                <a:latin typeface="微软雅黑" panose="020B0503020204020204" pitchFamily="34" charset="-122"/>
                <a:ea typeface="微软雅黑" panose="020B0503020204020204" pitchFamily="34" charset="-122"/>
              </a:rPr>
              <a:t>》</a:t>
            </a:r>
            <a:r>
              <a:rPr lang="zh-CN" altLang="en-US" sz="1200" dirty="0">
                <a:solidFill>
                  <a:srgbClr val="0083E6"/>
                </a:solidFill>
                <a:latin typeface="微软雅黑" panose="020B0503020204020204" pitchFamily="34" charset="-122"/>
                <a:ea typeface="微软雅黑" panose="020B0503020204020204" pitchFamily="34" charset="-122"/>
              </a:rPr>
              <a:t>的保护，作品的所有权、版权和著作权归千库网所有，您下载的是</a:t>
            </a:r>
            <a:r>
              <a:rPr lang="en-US" altLang="zh-CN" sz="1200" dirty="0">
                <a:solidFill>
                  <a:srgbClr val="0083E6"/>
                </a:solidFill>
                <a:latin typeface="微软雅黑" panose="020B0503020204020204" pitchFamily="34" charset="-122"/>
                <a:ea typeface="微软雅黑" panose="020B0503020204020204" pitchFamily="34" charset="-122"/>
              </a:rPr>
              <a:t>PPT</a:t>
            </a:r>
            <a:r>
              <a:rPr lang="zh-CN" altLang="en-US" sz="1200" dirty="0">
                <a:solidFill>
                  <a:srgbClr val="0083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0083E6"/>
                </a:solidFill>
                <a:latin typeface="微软雅黑" panose="020B0503020204020204" pitchFamily="34" charset="-122"/>
                <a:ea typeface="微软雅黑" panose="020B0503020204020204" pitchFamily="34" charset="-122"/>
              </a:rPr>
              <a:t>2.</a:t>
            </a:r>
            <a:r>
              <a:rPr lang="zh-CN" altLang="en-US" sz="1200" dirty="0">
                <a:solidFill>
                  <a:srgbClr val="0083E6"/>
                </a:solidFill>
                <a:latin typeface="微软雅黑" panose="020B0503020204020204" pitchFamily="34" charset="-122"/>
                <a:ea typeface="微软雅黑" panose="020B0503020204020204" pitchFamily="34" charset="-122"/>
              </a:rPr>
              <a:t>不得将千库网的</a:t>
            </a:r>
            <a:r>
              <a:rPr lang="en-US" altLang="zh-CN" sz="1200" dirty="0">
                <a:solidFill>
                  <a:srgbClr val="0083E6"/>
                </a:solidFill>
                <a:latin typeface="微软雅黑" panose="020B0503020204020204" pitchFamily="34" charset="-122"/>
                <a:ea typeface="微软雅黑" panose="020B0503020204020204" pitchFamily="34" charset="-122"/>
              </a:rPr>
              <a:t>PPT</a:t>
            </a:r>
            <a:r>
              <a:rPr lang="zh-CN" altLang="en-US" sz="1200" dirty="0">
                <a:solidFill>
                  <a:srgbClr val="0083E6"/>
                </a:solidFill>
                <a:latin typeface="微软雅黑" panose="020B0503020204020204" pitchFamily="34" charset="-122"/>
                <a:ea typeface="微软雅黑" panose="020B0503020204020204" pitchFamily="34" charset="-122"/>
              </a:rPr>
              <a:t>模板、</a:t>
            </a:r>
            <a:r>
              <a:rPr lang="en-US" altLang="zh-CN" sz="1200" dirty="0">
                <a:solidFill>
                  <a:srgbClr val="0083E6"/>
                </a:solidFill>
                <a:latin typeface="微软雅黑" panose="020B0503020204020204" pitchFamily="34" charset="-122"/>
                <a:ea typeface="微软雅黑" panose="020B0503020204020204" pitchFamily="34" charset="-122"/>
              </a:rPr>
              <a:t>PPT</a:t>
            </a:r>
            <a:r>
              <a:rPr lang="zh-CN" altLang="en-US" sz="1200" dirty="0">
                <a:solidFill>
                  <a:srgbClr val="0083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en-US" altLang="zh-CN" sz="1200"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0083E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654543" y="4719489"/>
            <a:ext cx="7297081" cy="36933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just"/>
            <a:r>
              <a:rPr lang="zh-CN" altLang="en-US" b="1" dirty="0">
                <a:solidFill>
                  <a:srgbClr val="0083E6"/>
                </a:solidFill>
              </a:rPr>
              <a:t>更多精品</a:t>
            </a:r>
            <a:r>
              <a:rPr lang="en-US" altLang="zh-CN" b="1" dirty="0">
                <a:solidFill>
                  <a:srgbClr val="0083E6"/>
                </a:solidFill>
              </a:rPr>
              <a:t>PPT</a:t>
            </a:r>
            <a:r>
              <a:rPr lang="zh-CN" altLang="en-US" b="1" dirty="0">
                <a:solidFill>
                  <a:srgbClr val="0083E6"/>
                </a:solidFill>
              </a:rPr>
              <a:t>模板：</a:t>
            </a:r>
            <a:r>
              <a:rPr lang="en-US" altLang="zh-CN" b="1" dirty="0">
                <a:solidFill>
                  <a:srgbClr val="0083E6"/>
                </a:solidFill>
              </a:rPr>
              <a:t>http://588ku.com/ppt/</a:t>
            </a:r>
            <a:endParaRPr lang="zh-CN" altLang="en-US" b="1" dirty="0">
              <a:solidFill>
                <a:srgbClr val="0083E6"/>
              </a:solidFill>
            </a:endParaRPr>
          </a:p>
        </p:txBody>
      </p:sp>
    </p:spTree>
    <p:extLst>
      <p:ext uri="{BB962C8B-B14F-4D97-AF65-F5344CB8AC3E}">
        <p14:creationId xmlns:p14="http://schemas.microsoft.com/office/powerpoint/2010/main" val="258624866"/>
      </p:ext>
    </p:extLst>
  </p:cSld>
  <p:clrMapOvr>
    <a:masterClrMapping/>
  </p:clrMapOvr>
  <mc:AlternateContent xmlns:mc="http://schemas.openxmlformats.org/markup-compatibility/2006" xmlns:p14="http://schemas.microsoft.com/office/powerpoint/2010/main">
    <mc:Choice Requires="p14">
      <p:transition spd="slow" p14:dur="2000" advTm="3000">
        <p:fade/>
      </p:transition>
    </mc:Choice>
    <mc:Fallback xmlns="">
      <p:transition spd="slow"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6"/>
          <p:cNvSpPr txBox="1"/>
          <p:nvPr/>
        </p:nvSpPr>
        <p:spPr>
          <a:xfrm>
            <a:off x="5026840" y="2348880"/>
            <a:ext cx="2016223" cy="584775"/>
          </a:xfrm>
          <a:prstGeom prst="rect">
            <a:avLst/>
          </a:prstGeom>
          <a:noFill/>
          <a:effectLst/>
        </p:spPr>
        <p:txBody>
          <a:bodyPr wrap="square" rtlCol="0">
            <a:spAutoFit/>
          </a:bodyPr>
          <a:lstStyle/>
          <a:p>
            <a:pPr algn="ctr"/>
            <a:r>
              <a:rPr lang="zh-CN" altLang="en-US" sz="3200" dirty="0">
                <a:solidFill>
                  <a:srgbClr val="C37C86"/>
                </a:solidFill>
                <a:latin typeface="幼圆" panose="02010509060101010101" pitchFamily="49" charset="-122"/>
                <a:ea typeface="幼圆" panose="02010509060101010101" pitchFamily="49" charset="-122"/>
              </a:rPr>
              <a:t>第一章节</a:t>
            </a:r>
          </a:p>
        </p:txBody>
      </p:sp>
      <p:sp>
        <p:nvSpPr>
          <p:cNvPr id="15" name="文本框 21"/>
          <p:cNvSpPr txBox="1"/>
          <p:nvPr/>
        </p:nvSpPr>
        <p:spPr>
          <a:xfrm>
            <a:off x="2974611" y="3861048"/>
            <a:ext cx="6120680" cy="464038"/>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Applicable to enterprise introduction, summary report, sales marketing, chart </a:t>
            </a:r>
            <a:r>
              <a:rPr lang="en-US" altLang="zh-CN" sz="1000" dirty="0" err="1">
                <a:solidFill>
                  <a:schemeClr val="tx2"/>
                </a:solidFill>
                <a:latin typeface="幼圆" panose="02010509060101010101" pitchFamily="49" charset="-122"/>
                <a:ea typeface="幼圆" panose="02010509060101010101" pitchFamily="49" charset="-122"/>
              </a:rPr>
              <a:t>dataa</a:t>
            </a:r>
            <a:endParaRPr lang="zh-CN" altLang="en-US" sz="1000" dirty="0">
              <a:solidFill>
                <a:schemeClr val="tx2"/>
              </a:solidFill>
              <a:latin typeface="幼圆" panose="02010509060101010101" pitchFamily="49" charset="-122"/>
              <a:ea typeface="幼圆" panose="02010509060101010101" pitchFamily="49" charset="-122"/>
            </a:endParaRPr>
          </a:p>
        </p:txBody>
      </p:sp>
      <p:sp>
        <p:nvSpPr>
          <p:cNvPr id="17" name="TextBox 76"/>
          <p:cNvSpPr txBox="1"/>
          <p:nvPr/>
        </p:nvSpPr>
        <p:spPr>
          <a:xfrm>
            <a:off x="3309337" y="3043409"/>
            <a:ext cx="5451229" cy="707886"/>
          </a:xfrm>
          <a:prstGeom prst="rect">
            <a:avLst/>
          </a:prstGeom>
          <a:noFill/>
          <a:effectLst/>
        </p:spPr>
        <p:txBody>
          <a:bodyPr wrap="square" rtlCol="0">
            <a:spAutoFit/>
          </a:bodyPr>
          <a:lstStyle/>
          <a:p>
            <a:pPr algn="ctr"/>
            <a:r>
              <a:rPr lang="zh-CN" altLang="en-US" sz="4000" dirty="0">
                <a:solidFill>
                  <a:srgbClr val="917E91"/>
                </a:solidFill>
                <a:latin typeface="幼圆" panose="02010509060101010101" pitchFamily="49" charset="-122"/>
                <a:ea typeface="幼圆" panose="02010509060101010101" pitchFamily="49" charset="-122"/>
              </a:rPr>
              <a:t>单击修改您的标题</a:t>
            </a:r>
          </a:p>
        </p:txBody>
      </p:sp>
      <p:pic>
        <p:nvPicPr>
          <p:cNvPr id="7" name="图片 6"/>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8828390" y="2363068"/>
            <a:ext cx="2077355" cy="4918299"/>
          </a:xfrm>
          <a:prstGeom prst="rect">
            <a:avLst/>
          </a:prstGeom>
        </p:spPr>
      </p:pic>
      <p:pic>
        <p:nvPicPr>
          <p:cNvPr id="2" name="图片 1"/>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5162" y="686858"/>
            <a:ext cx="2748842" cy="2748842"/>
          </a:xfrm>
          <a:prstGeom prst="rect">
            <a:avLst/>
          </a:prstGeom>
        </p:spPr>
      </p:pic>
    </p:spTree>
    <p:extLst>
      <p:ext uri="{BB962C8B-B14F-4D97-AF65-F5344CB8AC3E}">
        <p14:creationId xmlns:p14="http://schemas.microsoft.com/office/powerpoint/2010/main" val="1084044580"/>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 name="Freeform 29"/>
          <p:cNvSpPr>
            <a:spLocks/>
          </p:cNvSpPr>
          <p:nvPr/>
        </p:nvSpPr>
        <p:spPr bwMode="auto">
          <a:xfrm>
            <a:off x="3340289" y="3401492"/>
            <a:ext cx="3377320" cy="2924472"/>
          </a:xfrm>
          <a:custGeom>
            <a:avLst/>
            <a:gdLst/>
            <a:ahLst/>
            <a:cxnLst>
              <a:cxn ang="0">
                <a:pos x="1197" y="0"/>
              </a:cxn>
              <a:cxn ang="0">
                <a:pos x="1596" y="691"/>
              </a:cxn>
              <a:cxn ang="0">
                <a:pos x="1197" y="1382"/>
              </a:cxn>
              <a:cxn ang="0">
                <a:pos x="399" y="1382"/>
              </a:cxn>
              <a:cxn ang="0">
                <a:pos x="0" y="691"/>
              </a:cxn>
              <a:cxn ang="0">
                <a:pos x="399" y="0"/>
              </a:cxn>
              <a:cxn ang="0">
                <a:pos x="1197" y="0"/>
              </a:cxn>
            </a:cxnLst>
            <a:rect l="0" t="0" r="r" b="b"/>
            <a:pathLst>
              <a:path w="1596" h="1382">
                <a:moveTo>
                  <a:pt x="1197" y="0"/>
                </a:moveTo>
                <a:lnTo>
                  <a:pt x="1596" y="691"/>
                </a:lnTo>
                <a:lnTo>
                  <a:pt x="1197" y="1382"/>
                </a:lnTo>
                <a:lnTo>
                  <a:pt x="399" y="1382"/>
                </a:lnTo>
                <a:lnTo>
                  <a:pt x="0" y="691"/>
                </a:lnTo>
                <a:lnTo>
                  <a:pt x="399" y="0"/>
                </a:lnTo>
                <a:lnTo>
                  <a:pt x="1197" y="0"/>
                </a:lnTo>
                <a:close/>
              </a:path>
            </a:pathLst>
          </a:custGeom>
          <a:blipFill>
            <a:blip r:embed="rId3"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4" name="Freeform 30"/>
          <p:cNvSpPr>
            <a:spLocks/>
          </p:cNvSpPr>
          <p:nvPr/>
        </p:nvSpPr>
        <p:spPr bwMode="auto">
          <a:xfrm>
            <a:off x="4404696" y="1552007"/>
            <a:ext cx="3377320" cy="2924472"/>
          </a:xfrm>
          <a:custGeom>
            <a:avLst/>
            <a:gdLst/>
            <a:ahLst/>
            <a:cxnLst>
              <a:cxn ang="0">
                <a:pos x="1197" y="0"/>
              </a:cxn>
              <a:cxn ang="0">
                <a:pos x="1596" y="691"/>
              </a:cxn>
              <a:cxn ang="0">
                <a:pos x="1197" y="1382"/>
              </a:cxn>
              <a:cxn ang="0">
                <a:pos x="399" y="1382"/>
              </a:cxn>
              <a:cxn ang="0">
                <a:pos x="0" y="691"/>
              </a:cxn>
              <a:cxn ang="0">
                <a:pos x="399" y="0"/>
              </a:cxn>
              <a:cxn ang="0">
                <a:pos x="1197" y="0"/>
              </a:cxn>
            </a:cxnLst>
            <a:rect l="0" t="0" r="r" b="b"/>
            <a:pathLst>
              <a:path w="1596" h="1382">
                <a:moveTo>
                  <a:pt x="1197" y="0"/>
                </a:moveTo>
                <a:lnTo>
                  <a:pt x="1596" y="691"/>
                </a:lnTo>
                <a:lnTo>
                  <a:pt x="1197" y="1382"/>
                </a:lnTo>
                <a:lnTo>
                  <a:pt x="399" y="1382"/>
                </a:lnTo>
                <a:lnTo>
                  <a:pt x="0" y="691"/>
                </a:lnTo>
                <a:lnTo>
                  <a:pt x="399" y="0"/>
                </a:lnTo>
                <a:lnTo>
                  <a:pt x="1197" y="0"/>
                </a:lnTo>
                <a:close/>
              </a:path>
            </a:pathLst>
          </a:custGeom>
          <a:blipFill dpi="0" rotWithShape="1">
            <a:blip r:embed="rId4"/>
            <a:srcRec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5" name="Freeform 31"/>
          <p:cNvSpPr>
            <a:spLocks/>
          </p:cNvSpPr>
          <p:nvPr/>
        </p:nvSpPr>
        <p:spPr bwMode="auto">
          <a:xfrm>
            <a:off x="5617230" y="3327428"/>
            <a:ext cx="1984916" cy="1149051"/>
          </a:xfrm>
          <a:custGeom>
            <a:avLst/>
            <a:gdLst/>
            <a:ahLst/>
            <a:cxnLst>
              <a:cxn ang="0">
                <a:pos x="917" y="35"/>
              </a:cxn>
              <a:cxn ang="0">
                <a:pos x="333" y="35"/>
              </a:cxn>
              <a:cxn ang="0">
                <a:pos x="41" y="543"/>
              </a:cxn>
              <a:cxn ang="0">
                <a:pos x="0" y="543"/>
              </a:cxn>
              <a:cxn ang="0">
                <a:pos x="313" y="0"/>
              </a:cxn>
              <a:cxn ang="0">
                <a:pos x="938" y="0"/>
              </a:cxn>
              <a:cxn ang="0">
                <a:pos x="917" y="35"/>
              </a:cxn>
            </a:cxnLst>
            <a:rect l="0" t="0" r="r" b="b"/>
            <a:pathLst>
              <a:path w="938" h="543">
                <a:moveTo>
                  <a:pt x="917" y="35"/>
                </a:moveTo>
                <a:lnTo>
                  <a:pt x="333" y="35"/>
                </a:lnTo>
                <a:lnTo>
                  <a:pt x="41" y="543"/>
                </a:lnTo>
                <a:lnTo>
                  <a:pt x="0" y="543"/>
                </a:lnTo>
                <a:lnTo>
                  <a:pt x="313" y="0"/>
                </a:lnTo>
                <a:lnTo>
                  <a:pt x="938" y="0"/>
                </a:lnTo>
                <a:lnTo>
                  <a:pt x="917" y="35"/>
                </a:lnTo>
                <a:close/>
              </a:path>
            </a:pathLst>
          </a:custGeom>
          <a:solidFill>
            <a:schemeClr val="tx1">
              <a:lumMod val="90000"/>
              <a:lumOff val="10000"/>
              <a:alpha val="30000"/>
            </a:schemeClr>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6" name="Freeform 32"/>
          <p:cNvSpPr>
            <a:spLocks/>
          </p:cNvSpPr>
          <p:nvPr/>
        </p:nvSpPr>
        <p:spPr bwMode="auto">
          <a:xfrm>
            <a:off x="5477566" y="3401492"/>
            <a:ext cx="3377320" cy="2924472"/>
          </a:xfrm>
          <a:custGeom>
            <a:avLst/>
            <a:gdLst/>
            <a:ahLst/>
            <a:cxnLst>
              <a:cxn ang="0">
                <a:pos x="1596" y="691"/>
              </a:cxn>
              <a:cxn ang="0">
                <a:pos x="1197" y="1382"/>
              </a:cxn>
              <a:cxn ang="0">
                <a:pos x="399" y="1382"/>
              </a:cxn>
              <a:cxn ang="0">
                <a:pos x="0" y="691"/>
              </a:cxn>
              <a:cxn ang="0">
                <a:pos x="399" y="0"/>
              </a:cxn>
              <a:cxn ang="0">
                <a:pos x="1197" y="0"/>
              </a:cxn>
              <a:cxn ang="0">
                <a:pos x="1596" y="691"/>
              </a:cxn>
            </a:cxnLst>
            <a:rect l="0" t="0" r="r" b="b"/>
            <a:pathLst>
              <a:path w="1596" h="1382">
                <a:moveTo>
                  <a:pt x="1596" y="691"/>
                </a:moveTo>
                <a:lnTo>
                  <a:pt x="1197" y="1382"/>
                </a:lnTo>
                <a:lnTo>
                  <a:pt x="399" y="1382"/>
                </a:lnTo>
                <a:lnTo>
                  <a:pt x="0" y="691"/>
                </a:lnTo>
                <a:lnTo>
                  <a:pt x="399" y="0"/>
                </a:lnTo>
                <a:lnTo>
                  <a:pt x="1197" y="0"/>
                </a:lnTo>
                <a:lnTo>
                  <a:pt x="1596" y="691"/>
                </a:lnTo>
                <a:close/>
              </a:path>
            </a:pathLst>
          </a:custGeom>
          <a:blipFill>
            <a:blip r:embed="rId5"/>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7" name="Freeform 33"/>
          <p:cNvSpPr>
            <a:spLocks/>
          </p:cNvSpPr>
          <p:nvPr/>
        </p:nvSpPr>
        <p:spPr bwMode="auto">
          <a:xfrm>
            <a:off x="5249026" y="4476479"/>
            <a:ext cx="1468584" cy="1462236"/>
          </a:xfrm>
          <a:custGeom>
            <a:avLst/>
            <a:gdLst/>
            <a:ahLst/>
            <a:cxnLst>
              <a:cxn ang="0">
                <a:pos x="694" y="183"/>
              </a:cxn>
              <a:cxn ang="0">
                <a:pos x="402" y="691"/>
              </a:cxn>
              <a:cxn ang="0">
                <a:pos x="0" y="0"/>
              </a:cxn>
              <a:cxn ang="0">
                <a:pos x="588" y="0"/>
              </a:cxn>
              <a:cxn ang="0">
                <a:pos x="694" y="183"/>
              </a:cxn>
            </a:cxnLst>
            <a:rect l="0" t="0" r="r" b="b"/>
            <a:pathLst>
              <a:path w="694" h="691">
                <a:moveTo>
                  <a:pt x="694" y="183"/>
                </a:moveTo>
                <a:lnTo>
                  <a:pt x="402" y="691"/>
                </a:lnTo>
                <a:lnTo>
                  <a:pt x="0" y="0"/>
                </a:lnTo>
                <a:lnTo>
                  <a:pt x="588" y="0"/>
                </a:lnTo>
                <a:lnTo>
                  <a:pt x="694" y="183"/>
                </a:lnTo>
                <a:close/>
              </a:path>
            </a:pathLst>
          </a:custGeom>
          <a:solidFill>
            <a:schemeClr val="accent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8" name="Freeform 34"/>
          <p:cNvSpPr>
            <a:spLocks/>
          </p:cNvSpPr>
          <p:nvPr/>
        </p:nvSpPr>
        <p:spPr bwMode="auto">
          <a:xfrm>
            <a:off x="4529546" y="3401491"/>
            <a:ext cx="2014542" cy="1161748"/>
          </a:xfrm>
          <a:custGeom>
            <a:avLst/>
            <a:gdLst/>
            <a:ahLst/>
            <a:cxnLst>
              <a:cxn ang="0">
                <a:pos x="952" y="549"/>
              </a:cxn>
              <a:cxn ang="0">
                <a:pos x="317" y="549"/>
              </a:cxn>
              <a:cxn ang="0">
                <a:pos x="0" y="0"/>
              </a:cxn>
              <a:cxn ang="0">
                <a:pos x="47" y="0"/>
              </a:cxn>
              <a:cxn ang="0">
                <a:pos x="340" y="508"/>
              </a:cxn>
              <a:cxn ang="0">
                <a:pos x="928" y="508"/>
              </a:cxn>
              <a:cxn ang="0">
                <a:pos x="952" y="549"/>
              </a:cxn>
            </a:cxnLst>
            <a:rect l="0" t="0" r="r" b="b"/>
            <a:pathLst>
              <a:path w="952" h="549">
                <a:moveTo>
                  <a:pt x="952" y="549"/>
                </a:moveTo>
                <a:lnTo>
                  <a:pt x="317" y="549"/>
                </a:lnTo>
                <a:lnTo>
                  <a:pt x="0" y="0"/>
                </a:lnTo>
                <a:lnTo>
                  <a:pt x="47" y="0"/>
                </a:lnTo>
                <a:lnTo>
                  <a:pt x="340" y="508"/>
                </a:lnTo>
                <a:lnTo>
                  <a:pt x="928" y="508"/>
                </a:lnTo>
                <a:lnTo>
                  <a:pt x="952" y="549"/>
                </a:lnTo>
                <a:close/>
              </a:path>
            </a:pathLst>
          </a:custGeom>
          <a:solidFill>
            <a:schemeClr val="tx1">
              <a:lumMod val="90000"/>
              <a:lumOff val="10000"/>
              <a:alpha val="30000"/>
            </a:schemeClr>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59" name="Freeform 35"/>
          <p:cNvSpPr>
            <a:spLocks/>
          </p:cNvSpPr>
          <p:nvPr/>
        </p:nvSpPr>
        <p:spPr bwMode="auto">
          <a:xfrm>
            <a:off x="6099704" y="3723143"/>
            <a:ext cx="698318" cy="2283289"/>
          </a:xfrm>
          <a:custGeom>
            <a:avLst/>
            <a:gdLst/>
            <a:ahLst/>
            <a:cxnLst>
              <a:cxn ang="0">
                <a:pos x="18" y="0"/>
              </a:cxn>
              <a:cxn ang="0">
                <a:pos x="330" y="539"/>
              </a:cxn>
              <a:cxn ang="0">
                <a:pos x="18" y="1079"/>
              </a:cxn>
              <a:cxn ang="0">
                <a:pos x="0" y="1047"/>
              </a:cxn>
              <a:cxn ang="0">
                <a:pos x="292" y="539"/>
              </a:cxn>
              <a:cxn ang="0">
                <a:pos x="0" y="33"/>
              </a:cxn>
              <a:cxn ang="0">
                <a:pos x="18" y="0"/>
              </a:cxn>
            </a:cxnLst>
            <a:rect l="0" t="0" r="r" b="b"/>
            <a:pathLst>
              <a:path w="330" h="1079">
                <a:moveTo>
                  <a:pt x="18" y="0"/>
                </a:moveTo>
                <a:lnTo>
                  <a:pt x="330" y="539"/>
                </a:lnTo>
                <a:lnTo>
                  <a:pt x="18" y="1079"/>
                </a:lnTo>
                <a:lnTo>
                  <a:pt x="0" y="1047"/>
                </a:lnTo>
                <a:lnTo>
                  <a:pt x="292" y="539"/>
                </a:lnTo>
                <a:lnTo>
                  <a:pt x="0" y="33"/>
                </a:lnTo>
                <a:lnTo>
                  <a:pt x="18" y="0"/>
                </a:lnTo>
                <a:close/>
              </a:path>
            </a:pathLst>
          </a:custGeom>
          <a:solidFill>
            <a:schemeClr val="tx1">
              <a:lumMod val="90000"/>
              <a:lumOff val="10000"/>
              <a:alpha val="30000"/>
            </a:schemeClr>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nvGrpSpPr>
          <p:cNvPr id="2" name="Group 52"/>
          <p:cNvGrpSpPr/>
          <p:nvPr/>
        </p:nvGrpSpPr>
        <p:grpSpPr>
          <a:xfrm>
            <a:off x="5268072" y="3528459"/>
            <a:ext cx="1652687" cy="1434726"/>
            <a:chOff x="3949701" y="2646363"/>
            <a:chExt cx="1239838" cy="1076325"/>
          </a:xfrm>
        </p:grpSpPr>
        <p:sp>
          <p:nvSpPr>
            <p:cNvPr id="1060" name="Freeform 36"/>
            <p:cNvSpPr>
              <a:spLocks/>
            </p:cNvSpPr>
            <p:nvPr/>
          </p:nvSpPr>
          <p:spPr bwMode="auto">
            <a:xfrm>
              <a:off x="3949701" y="2646363"/>
              <a:ext cx="1239838" cy="1076325"/>
            </a:xfrm>
            <a:custGeom>
              <a:avLst/>
              <a:gdLst/>
              <a:ahLst/>
              <a:cxnLst>
                <a:cxn ang="0">
                  <a:pos x="585" y="678"/>
                </a:cxn>
                <a:cxn ang="0">
                  <a:pos x="194" y="678"/>
                </a:cxn>
                <a:cxn ang="0">
                  <a:pos x="0" y="339"/>
                </a:cxn>
                <a:cxn ang="0">
                  <a:pos x="194" y="0"/>
                </a:cxn>
                <a:cxn ang="0">
                  <a:pos x="585" y="0"/>
                </a:cxn>
                <a:cxn ang="0">
                  <a:pos x="781" y="339"/>
                </a:cxn>
                <a:cxn ang="0">
                  <a:pos x="585" y="678"/>
                </a:cxn>
              </a:cxnLst>
              <a:rect l="0" t="0" r="r" b="b"/>
              <a:pathLst>
                <a:path w="781" h="678">
                  <a:moveTo>
                    <a:pt x="585" y="678"/>
                  </a:moveTo>
                  <a:lnTo>
                    <a:pt x="194" y="678"/>
                  </a:lnTo>
                  <a:lnTo>
                    <a:pt x="0" y="339"/>
                  </a:lnTo>
                  <a:lnTo>
                    <a:pt x="194" y="0"/>
                  </a:lnTo>
                  <a:lnTo>
                    <a:pt x="585" y="0"/>
                  </a:lnTo>
                  <a:lnTo>
                    <a:pt x="781" y="339"/>
                  </a:lnTo>
                  <a:lnTo>
                    <a:pt x="585" y="678"/>
                  </a:lnTo>
                  <a:close/>
                </a:path>
              </a:pathLst>
            </a:custGeom>
            <a:solidFill>
              <a:schemeClr val="tx1">
                <a:lumMod val="90000"/>
                <a:lumOff val="10000"/>
                <a:alpha val="30000"/>
              </a:schemeClr>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061" name="Freeform 37"/>
            <p:cNvSpPr>
              <a:spLocks/>
            </p:cNvSpPr>
            <p:nvPr/>
          </p:nvSpPr>
          <p:spPr bwMode="auto">
            <a:xfrm>
              <a:off x="4068763" y="2752725"/>
              <a:ext cx="998538" cy="865188"/>
            </a:xfrm>
            <a:custGeom>
              <a:avLst/>
              <a:gdLst/>
              <a:ahLst/>
              <a:cxnLst>
                <a:cxn ang="0">
                  <a:pos x="472" y="545"/>
                </a:cxn>
                <a:cxn ang="0">
                  <a:pos x="158" y="545"/>
                </a:cxn>
                <a:cxn ang="0">
                  <a:pos x="0" y="272"/>
                </a:cxn>
                <a:cxn ang="0">
                  <a:pos x="158" y="0"/>
                </a:cxn>
                <a:cxn ang="0">
                  <a:pos x="472" y="0"/>
                </a:cxn>
                <a:cxn ang="0">
                  <a:pos x="629" y="272"/>
                </a:cxn>
                <a:cxn ang="0">
                  <a:pos x="472" y="545"/>
                </a:cxn>
              </a:cxnLst>
              <a:rect l="0" t="0" r="r" b="b"/>
              <a:pathLst>
                <a:path w="629" h="545">
                  <a:moveTo>
                    <a:pt x="472" y="545"/>
                  </a:moveTo>
                  <a:lnTo>
                    <a:pt x="158" y="545"/>
                  </a:lnTo>
                  <a:lnTo>
                    <a:pt x="0" y="272"/>
                  </a:lnTo>
                  <a:lnTo>
                    <a:pt x="158" y="0"/>
                  </a:lnTo>
                  <a:lnTo>
                    <a:pt x="472" y="0"/>
                  </a:lnTo>
                  <a:lnTo>
                    <a:pt x="629" y="272"/>
                  </a:lnTo>
                  <a:lnTo>
                    <a:pt x="472" y="545"/>
                  </a:lnTo>
                  <a:close/>
                </a:path>
              </a:pathLst>
            </a:custGeom>
            <a:gradFill>
              <a:gsLst>
                <a:gs pos="0">
                  <a:schemeClr val="bg1"/>
                </a:gs>
                <a:gs pos="50000">
                  <a:schemeClr val="bg1">
                    <a:lumMod val="85000"/>
                  </a:schemeClr>
                </a:gs>
              </a:gsLst>
              <a:lin ang="5400000" scaled="0"/>
            </a:gra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sp>
        <p:nvSpPr>
          <p:cNvPr id="14" name="Freeform 31"/>
          <p:cNvSpPr>
            <a:spLocks noEditPoints="1"/>
          </p:cNvSpPr>
          <p:nvPr/>
        </p:nvSpPr>
        <p:spPr bwMode="auto">
          <a:xfrm>
            <a:off x="5766283" y="3920864"/>
            <a:ext cx="652030" cy="652030"/>
          </a:xfrm>
          <a:custGeom>
            <a:avLst/>
            <a:gdLst/>
            <a:ahLst/>
            <a:cxnLst>
              <a:cxn ang="0">
                <a:pos x="602" y="178"/>
              </a:cxn>
              <a:cxn ang="0">
                <a:pos x="450" y="390"/>
              </a:cxn>
              <a:cxn ang="0">
                <a:pos x="330" y="390"/>
              </a:cxn>
              <a:cxn ang="0">
                <a:pos x="421" y="339"/>
              </a:cxn>
              <a:cxn ang="0">
                <a:pos x="390" y="781"/>
              </a:cxn>
              <a:cxn ang="0">
                <a:pos x="390" y="0"/>
              </a:cxn>
              <a:cxn ang="0">
                <a:pos x="695" y="522"/>
              </a:cxn>
              <a:cxn ang="0">
                <a:pos x="652" y="488"/>
              </a:cxn>
              <a:cxn ang="0">
                <a:pos x="722" y="405"/>
              </a:cxn>
              <a:cxn ang="0">
                <a:pos x="669" y="375"/>
              </a:cxn>
              <a:cxn ang="0">
                <a:pos x="699" y="268"/>
              </a:cxn>
              <a:cxn ang="0">
                <a:pos x="645" y="275"/>
              </a:cxn>
              <a:cxn ang="0">
                <a:pos x="522" y="85"/>
              </a:cxn>
              <a:cxn ang="0">
                <a:pos x="488" y="129"/>
              </a:cxn>
              <a:cxn ang="0">
                <a:pos x="405" y="58"/>
              </a:cxn>
              <a:cxn ang="0">
                <a:pos x="375" y="111"/>
              </a:cxn>
              <a:cxn ang="0">
                <a:pos x="268" y="81"/>
              </a:cxn>
              <a:cxn ang="0">
                <a:pos x="275" y="136"/>
              </a:cxn>
              <a:cxn ang="0">
                <a:pos x="166" y="145"/>
              </a:cxn>
              <a:cxn ang="0">
                <a:pos x="182" y="203"/>
              </a:cxn>
              <a:cxn ang="0">
                <a:pos x="85" y="258"/>
              </a:cxn>
              <a:cxn ang="0">
                <a:pos x="129" y="292"/>
              </a:cxn>
              <a:cxn ang="0">
                <a:pos x="58" y="375"/>
              </a:cxn>
              <a:cxn ang="0">
                <a:pos x="111" y="405"/>
              </a:cxn>
              <a:cxn ang="0">
                <a:pos x="81" y="512"/>
              </a:cxn>
              <a:cxn ang="0">
                <a:pos x="136" y="506"/>
              </a:cxn>
              <a:cxn ang="0">
                <a:pos x="145" y="614"/>
              </a:cxn>
              <a:cxn ang="0">
                <a:pos x="203" y="598"/>
              </a:cxn>
              <a:cxn ang="0">
                <a:pos x="390" y="723"/>
              </a:cxn>
              <a:cxn ang="0">
                <a:pos x="577" y="598"/>
              </a:cxn>
              <a:cxn ang="0">
                <a:pos x="635" y="614"/>
              </a:cxn>
              <a:cxn ang="0">
                <a:pos x="280" y="599"/>
              </a:cxn>
              <a:cxn ang="0">
                <a:pos x="500" y="555"/>
              </a:cxn>
              <a:cxn ang="0">
                <a:pos x="280" y="599"/>
              </a:cxn>
              <a:cxn ang="0">
                <a:pos x="280" y="599"/>
              </a:cxn>
            </a:cxnLst>
            <a:rect l="0" t="0" r="r" b="b"/>
            <a:pathLst>
              <a:path w="781" h="781">
                <a:moveTo>
                  <a:pt x="421" y="339"/>
                </a:moveTo>
                <a:cubicBezTo>
                  <a:pt x="602" y="178"/>
                  <a:pt x="602" y="178"/>
                  <a:pt x="602" y="178"/>
                </a:cubicBezTo>
                <a:cubicBezTo>
                  <a:pt x="442" y="361"/>
                  <a:pt x="442" y="361"/>
                  <a:pt x="442" y="361"/>
                </a:cubicBezTo>
                <a:cubicBezTo>
                  <a:pt x="447" y="370"/>
                  <a:pt x="450" y="379"/>
                  <a:pt x="450" y="390"/>
                </a:cubicBezTo>
                <a:cubicBezTo>
                  <a:pt x="450" y="423"/>
                  <a:pt x="423" y="450"/>
                  <a:pt x="390" y="450"/>
                </a:cubicBezTo>
                <a:cubicBezTo>
                  <a:pt x="357" y="450"/>
                  <a:pt x="330" y="423"/>
                  <a:pt x="330" y="390"/>
                </a:cubicBezTo>
                <a:cubicBezTo>
                  <a:pt x="330" y="357"/>
                  <a:pt x="357" y="330"/>
                  <a:pt x="390" y="330"/>
                </a:cubicBezTo>
                <a:cubicBezTo>
                  <a:pt x="401" y="330"/>
                  <a:pt x="412" y="334"/>
                  <a:pt x="421" y="339"/>
                </a:cubicBezTo>
                <a:close/>
                <a:moveTo>
                  <a:pt x="781" y="390"/>
                </a:moveTo>
                <a:cubicBezTo>
                  <a:pt x="781" y="605"/>
                  <a:pt x="605" y="781"/>
                  <a:pt x="390" y="781"/>
                </a:cubicBezTo>
                <a:cubicBezTo>
                  <a:pt x="175" y="781"/>
                  <a:pt x="0" y="605"/>
                  <a:pt x="0" y="390"/>
                </a:cubicBezTo>
                <a:cubicBezTo>
                  <a:pt x="0" y="175"/>
                  <a:pt x="175" y="0"/>
                  <a:pt x="390" y="0"/>
                </a:cubicBezTo>
                <a:cubicBezTo>
                  <a:pt x="605" y="0"/>
                  <a:pt x="781" y="175"/>
                  <a:pt x="781" y="390"/>
                </a:cubicBezTo>
                <a:close/>
                <a:moveTo>
                  <a:pt x="695" y="522"/>
                </a:moveTo>
                <a:cubicBezTo>
                  <a:pt x="646" y="503"/>
                  <a:pt x="646" y="503"/>
                  <a:pt x="646" y="503"/>
                </a:cubicBezTo>
                <a:cubicBezTo>
                  <a:pt x="652" y="488"/>
                  <a:pt x="652" y="488"/>
                  <a:pt x="652" y="488"/>
                </a:cubicBezTo>
                <a:cubicBezTo>
                  <a:pt x="701" y="508"/>
                  <a:pt x="701" y="508"/>
                  <a:pt x="701" y="508"/>
                </a:cubicBezTo>
                <a:cubicBezTo>
                  <a:pt x="713" y="476"/>
                  <a:pt x="720" y="442"/>
                  <a:pt x="722" y="405"/>
                </a:cubicBezTo>
                <a:cubicBezTo>
                  <a:pt x="669" y="405"/>
                  <a:pt x="669" y="405"/>
                  <a:pt x="669" y="405"/>
                </a:cubicBezTo>
                <a:cubicBezTo>
                  <a:pt x="669" y="375"/>
                  <a:pt x="669" y="375"/>
                  <a:pt x="669" y="375"/>
                </a:cubicBezTo>
                <a:cubicBezTo>
                  <a:pt x="722" y="375"/>
                  <a:pt x="722" y="375"/>
                  <a:pt x="722" y="375"/>
                </a:cubicBezTo>
                <a:cubicBezTo>
                  <a:pt x="720" y="337"/>
                  <a:pt x="712" y="302"/>
                  <a:pt x="699" y="268"/>
                </a:cubicBezTo>
                <a:cubicBezTo>
                  <a:pt x="651" y="289"/>
                  <a:pt x="651" y="289"/>
                  <a:pt x="651" y="289"/>
                </a:cubicBezTo>
                <a:cubicBezTo>
                  <a:pt x="645" y="275"/>
                  <a:pt x="645" y="275"/>
                  <a:pt x="645" y="275"/>
                </a:cubicBezTo>
                <a:cubicBezTo>
                  <a:pt x="693" y="254"/>
                  <a:pt x="693" y="254"/>
                  <a:pt x="693" y="254"/>
                </a:cubicBezTo>
                <a:cubicBezTo>
                  <a:pt x="659" y="179"/>
                  <a:pt x="598" y="118"/>
                  <a:pt x="522" y="85"/>
                </a:cubicBezTo>
                <a:cubicBezTo>
                  <a:pt x="503" y="134"/>
                  <a:pt x="503" y="134"/>
                  <a:pt x="503" y="134"/>
                </a:cubicBezTo>
                <a:cubicBezTo>
                  <a:pt x="488" y="129"/>
                  <a:pt x="488" y="129"/>
                  <a:pt x="488" y="129"/>
                </a:cubicBezTo>
                <a:cubicBezTo>
                  <a:pt x="508" y="80"/>
                  <a:pt x="508" y="80"/>
                  <a:pt x="508" y="80"/>
                </a:cubicBezTo>
                <a:cubicBezTo>
                  <a:pt x="476" y="67"/>
                  <a:pt x="442" y="60"/>
                  <a:pt x="405" y="58"/>
                </a:cubicBezTo>
                <a:cubicBezTo>
                  <a:pt x="405" y="111"/>
                  <a:pt x="405" y="111"/>
                  <a:pt x="405" y="111"/>
                </a:cubicBezTo>
                <a:cubicBezTo>
                  <a:pt x="375" y="111"/>
                  <a:pt x="375" y="111"/>
                  <a:pt x="375" y="111"/>
                </a:cubicBezTo>
                <a:cubicBezTo>
                  <a:pt x="375" y="58"/>
                  <a:pt x="375" y="58"/>
                  <a:pt x="375" y="58"/>
                </a:cubicBezTo>
                <a:cubicBezTo>
                  <a:pt x="337" y="60"/>
                  <a:pt x="302" y="68"/>
                  <a:pt x="268" y="81"/>
                </a:cubicBezTo>
                <a:cubicBezTo>
                  <a:pt x="289" y="130"/>
                  <a:pt x="289" y="130"/>
                  <a:pt x="289" y="130"/>
                </a:cubicBezTo>
                <a:cubicBezTo>
                  <a:pt x="275" y="136"/>
                  <a:pt x="275" y="136"/>
                  <a:pt x="275" y="136"/>
                </a:cubicBezTo>
                <a:cubicBezTo>
                  <a:pt x="254" y="87"/>
                  <a:pt x="254" y="87"/>
                  <a:pt x="254" y="87"/>
                </a:cubicBezTo>
                <a:cubicBezTo>
                  <a:pt x="222" y="102"/>
                  <a:pt x="192" y="121"/>
                  <a:pt x="166" y="145"/>
                </a:cubicBezTo>
                <a:cubicBezTo>
                  <a:pt x="203" y="182"/>
                  <a:pt x="203" y="182"/>
                  <a:pt x="203" y="182"/>
                </a:cubicBezTo>
                <a:cubicBezTo>
                  <a:pt x="182" y="203"/>
                  <a:pt x="182" y="203"/>
                  <a:pt x="182" y="203"/>
                </a:cubicBezTo>
                <a:cubicBezTo>
                  <a:pt x="145" y="166"/>
                  <a:pt x="145" y="166"/>
                  <a:pt x="145" y="166"/>
                </a:cubicBezTo>
                <a:cubicBezTo>
                  <a:pt x="120" y="193"/>
                  <a:pt x="100" y="224"/>
                  <a:pt x="85" y="258"/>
                </a:cubicBezTo>
                <a:cubicBezTo>
                  <a:pt x="134" y="278"/>
                  <a:pt x="134" y="278"/>
                  <a:pt x="134" y="278"/>
                </a:cubicBezTo>
                <a:cubicBezTo>
                  <a:pt x="129" y="292"/>
                  <a:pt x="129" y="292"/>
                  <a:pt x="129" y="292"/>
                </a:cubicBezTo>
                <a:cubicBezTo>
                  <a:pt x="80" y="272"/>
                  <a:pt x="80" y="272"/>
                  <a:pt x="80" y="272"/>
                </a:cubicBezTo>
                <a:cubicBezTo>
                  <a:pt x="67" y="304"/>
                  <a:pt x="60" y="339"/>
                  <a:pt x="58" y="375"/>
                </a:cubicBezTo>
                <a:cubicBezTo>
                  <a:pt x="111" y="375"/>
                  <a:pt x="111" y="375"/>
                  <a:pt x="111" y="375"/>
                </a:cubicBezTo>
                <a:cubicBezTo>
                  <a:pt x="111" y="405"/>
                  <a:pt x="111" y="405"/>
                  <a:pt x="111" y="405"/>
                </a:cubicBezTo>
                <a:cubicBezTo>
                  <a:pt x="58" y="405"/>
                  <a:pt x="58" y="405"/>
                  <a:pt x="58" y="405"/>
                </a:cubicBezTo>
                <a:cubicBezTo>
                  <a:pt x="60" y="443"/>
                  <a:pt x="68" y="479"/>
                  <a:pt x="81" y="512"/>
                </a:cubicBezTo>
                <a:cubicBezTo>
                  <a:pt x="130" y="492"/>
                  <a:pt x="130" y="492"/>
                  <a:pt x="130" y="492"/>
                </a:cubicBezTo>
                <a:cubicBezTo>
                  <a:pt x="136" y="506"/>
                  <a:pt x="136" y="506"/>
                  <a:pt x="136" y="506"/>
                </a:cubicBezTo>
                <a:cubicBezTo>
                  <a:pt x="87" y="526"/>
                  <a:pt x="87" y="526"/>
                  <a:pt x="87" y="526"/>
                </a:cubicBezTo>
                <a:cubicBezTo>
                  <a:pt x="102" y="558"/>
                  <a:pt x="121" y="588"/>
                  <a:pt x="145" y="614"/>
                </a:cubicBezTo>
                <a:cubicBezTo>
                  <a:pt x="182" y="577"/>
                  <a:pt x="182" y="577"/>
                  <a:pt x="182" y="577"/>
                </a:cubicBezTo>
                <a:cubicBezTo>
                  <a:pt x="203" y="598"/>
                  <a:pt x="203" y="598"/>
                  <a:pt x="203" y="598"/>
                </a:cubicBezTo>
                <a:cubicBezTo>
                  <a:pt x="166" y="635"/>
                  <a:pt x="166" y="635"/>
                  <a:pt x="166" y="635"/>
                </a:cubicBezTo>
                <a:cubicBezTo>
                  <a:pt x="226" y="689"/>
                  <a:pt x="304" y="723"/>
                  <a:pt x="390" y="723"/>
                </a:cubicBezTo>
                <a:cubicBezTo>
                  <a:pt x="476" y="723"/>
                  <a:pt x="555" y="689"/>
                  <a:pt x="614" y="635"/>
                </a:cubicBezTo>
                <a:cubicBezTo>
                  <a:pt x="577" y="598"/>
                  <a:pt x="577" y="598"/>
                  <a:pt x="577" y="598"/>
                </a:cubicBezTo>
                <a:cubicBezTo>
                  <a:pt x="598" y="577"/>
                  <a:pt x="598" y="577"/>
                  <a:pt x="598" y="577"/>
                </a:cubicBezTo>
                <a:cubicBezTo>
                  <a:pt x="635" y="614"/>
                  <a:pt x="635" y="614"/>
                  <a:pt x="635" y="614"/>
                </a:cubicBezTo>
                <a:cubicBezTo>
                  <a:pt x="660" y="587"/>
                  <a:pt x="680" y="556"/>
                  <a:pt x="695" y="522"/>
                </a:cubicBezTo>
                <a:close/>
                <a:moveTo>
                  <a:pt x="280" y="599"/>
                </a:moveTo>
                <a:cubicBezTo>
                  <a:pt x="500" y="599"/>
                  <a:pt x="500" y="599"/>
                  <a:pt x="500" y="599"/>
                </a:cubicBezTo>
                <a:cubicBezTo>
                  <a:pt x="500" y="555"/>
                  <a:pt x="500" y="555"/>
                  <a:pt x="500" y="555"/>
                </a:cubicBezTo>
                <a:cubicBezTo>
                  <a:pt x="280" y="555"/>
                  <a:pt x="280" y="555"/>
                  <a:pt x="280" y="555"/>
                </a:cubicBezTo>
                <a:lnTo>
                  <a:pt x="280" y="599"/>
                </a:lnTo>
                <a:close/>
                <a:moveTo>
                  <a:pt x="280" y="599"/>
                </a:moveTo>
                <a:cubicBezTo>
                  <a:pt x="280" y="599"/>
                  <a:pt x="280" y="599"/>
                  <a:pt x="280" y="599"/>
                </a:cubicBezTo>
              </a:path>
            </a:pathLst>
          </a:custGeom>
          <a:solidFill>
            <a:schemeClr val="tx1">
              <a:lumMod val="90000"/>
              <a:lumOff val="10000"/>
            </a:schemeClr>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6" name="TextBox 15"/>
          <p:cNvSpPr txBox="1"/>
          <p:nvPr/>
        </p:nvSpPr>
        <p:spPr>
          <a:xfrm>
            <a:off x="4760898" y="2681194"/>
            <a:ext cx="2664916" cy="615361"/>
          </a:xfrm>
          <a:prstGeom prst="rect">
            <a:avLst/>
          </a:prstGeom>
          <a:noFill/>
        </p:spPr>
        <p:txBody>
          <a:bodyPr wrap="square" lIns="0" tIns="0" rIns="0" bIns="0" rtlCol="0">
            <a:spAutoFit/>
          </a:bodyPr>
          <a:lstStyle/>
          <a:p>
            <a:pPr algn="ctr" defTabSz="1218895">
              <a:spcBef>
                <a:spcPct val="20000"/>
              </a:spcBef>
              <a:defRPr/>
            </a:pPr>
            <a:r>
              <a:rPr lang="en-US" sz="1333" dirty="0">
                <a:solidFill>
                  <a:schemeClr val="bg1">
                    <a:lumMod val="95000"/>
                  </a:schemeClr>
                </a:solidFill>
                <a:latin typeface="Arial" panose="020B0604020202020204" pitchFamily="34" charset="0"/>
                <a:cs typeface="Arial" panose="020B0604020202020204" pitchFamily="34" charset="0"/>
              </a:rPr>
              <a:t>There are many variations passages lorem ipsum available  majority have suffered.</a:t>
            </a:r>
          </a:p>
        </p:txBody>
      </p:sp>
      <p:sp>
        <p:nvSpPr>
          <p:cNvPr id="17" name="Rectangle 16"/>
          <p:cNvSpPr/>
          <p:nvPr/>
        </p:nvSpPr>
        <p:spPr>
          <a:xfrm>
            <a:off x="5276627" y="2350874"/>
            <a:ext cx="1633460" cy="287130"/>
          </a:xfrm>
          <a:prstGeom prst="rect">
            <a:avLst/>
          </a:prstGeom>
        </p:spPr>
        <p:txBody>
          <a:bodyPr wrap="none" lIns="0" tIns="0" rIns="0" bIns="0">
            <a:spAutoFit/>
          </a:bodyPr>
          <a:lstStyle/>
          <a:p>
            <a:pPr algn="ctr"/>
            <a:r>
              <a:rPr lang="en-US" sz="1866" b="1" dirty="0">
                <a:solidFill>
                  <a:schemeClr val="bg1">
                    <a:lumMod val="95000"/>
                  </a:schemeClr>
                </a:solidFill>
                <a:latin typeface="Arial" panose="020B0604020202020204" pitchFamily="34" charset="0"/>
                <a:cs typeface="Arial" panose="020B0604020202020204" pitchFamily="34" charset="0"/>
              </a:rPr>
              <a:t>LinkedIn Stats</a:t>
            </a:r>
          </a:p>
        </p:txBody>
      </p:sp>
      <p:sp>
        <p:nvSpPr>
          <p:cNvPr id="18" name="TextBox 17"/>
          <p:cNvSpPr txBox="1"/>
          <p:nvPr/>
        </p:nvSpPr>
        <p:spPr>
          <a:xfrm>
            <a:off x="3717119" y="5114783"/>
            <a:ext cx="2305797" cy="615361"/>
          </a:xfrm>
          <a:prstGeom prst="rect">
            <a:avLst/>
          </a:prstGeom>
          <a:noFill/>
        </p:spPr>
        <p:txBody>
          <a:bodyPr wrap="square" lIns="0" tIns="0" rIns="0" bIns="0" rtlCol="0">
            <a:spAutoFit/>
          </a:bodyPr>
          <a:lstStyle/>
          <a:p>
            <a:pPr defTabSz="1218895">
              <a:spcBef>
                <a:spcPct val="20000"/>
              </a:spcBef>
              <a:defRPr/>
            </a:pPr>
            <a:r>
              <a:rPr lang="en-US" sz="1333" dirty="0">
                <a:solidFill>
                  <a:schemeClr val="bg1">
                    <a:lumMod val="95000"/>
                  </a:schemeClr>
                </a:solidFill>
                <a:latin typeface="Arial" panose="020B0604020202020204" pitchFamily="34" charset="0"/>
                <a:cs typeface="Arial" panose="020B0604020202020204" pitchFamily="34" charset="0"/>
              </a:rPr>
              <a:t>There are many variations</a:t>
            </a:r>
            <a:br>
              <a:rPr lang="en-US" sz="1333" dirty="0">
                <a:solidFill>
                  <a:schemeClr val="bg1">
                    <a:lumMod val="95000"/>
                  </a:schemeClr>
                </a:solidFill>
                <a:latin typeface="Arial" panose="020B0604020202020204" pitchFamily="34" charset="0"/>
                <a:cs typeface="Arial" panose="020B0604020202020204" pitchFamily="34" charset="0"/>
              </a:rPr>
            </a:br>
            <a:r>
              <a:rPr lang="en-US" sz="1333" dirty="0">
                <a:solidFill>
                  <a:schemeClr val="bg1">
                    <a:lumMod val="95000"/>
                  </a:schemeClr>
                </a:solidFill>
                <a:latin typeface="Arial" panose="020B0604020202020204" pitchFamily="34" charset="0"/>
                <a:cs typeface="Arial" panose="020B0604020202020204" pitchFamily="34" charset="0"/>
              </a:rPr>
              <a:t>    passages ipsum available </a:t>
            </a:r>
            <a:br>
              <a:rPr lang="en-US" sz="1333" dirty="0">
                <a:solidFill>
                  <a:schemeClr val="bg1">
                    <a:lumMod val="95000"/>
                  </a:schemeClr>
                </a:solidFill>
                <a:latin typeface="Arial" panose="020B0604020202020204" pitchFamily="34" charset="0"/>
                <a:cs typeface="Arial" panose="020B0604020202020204" pitchFamily="34" charset="0"/>
              </a:rPr>
            </a:br>
            <a:r>
              <a:rPr lang="en-US" sz="1333" dirty="0">
                <a:solidFill>
                  <a:schemeClr val="bg1">
                    <a:lumMod val="95000"/>
                  </a:schemeClr>
                </a:solidFill>
                <a:latin typeface="Arial" panose="020B0604020202020204" pitchFamily="34" charset="0"/>
                <a:cs typeface="Arial" panose="020B0604020202020204" pitchFamily="34" charset="0"/>
              </a:rPr>
              <a:t>       majority have suffered.</a:t>
            </a:r>
          </a:p>
        </p:txBody>
      </p:sp>
      <p:sp>
        <p:nvSpPr>
          <p:cNvPr id="19" name="Rectangle 18"/>
          <p:cNvSpPr/>
          <p:nvPr/>
        </p:nvSpPr>
        <p:spPr>
          <a:xfrm>
            <a:off x="3646047" y="4786969"/>
            <a:ext cx="1768113" cy="287130"/>
          </a:xfrm>
          <a:prstGeom prst="rect">
            <a:avLst/>
          </a:prstGeom>
        </p:spPr>
        <p:txBody>
          <a:bodyPr wrap="none" lIns="0" tIns="0" rIns="0" bIns="0">
            <a:spAutoFit/>
          </a:bodyPr>
          <a:lstStyle/>
          <a:p>
            <a:r>
              <a:rPr lang="en-US" sz="1866" b="1" dirty="0">
                <a:solidFill>
                  <a:schemeClr val="bg1">
                    <a:lumMod val="95000"/>
                  </a:schemeClr>
                </a:solidFill>
                <a:latin typeface="Arial" panose="020B0604020202020204" pitchFamily="34" charset="0"/>
                <a:cs typeface="Arial" panose="020B0604020202020204" pitchFamily="34" charset="0"/>
              </a:rPr>
              <a:t>Facebook Stats</a:t>
            </a:r>
          </a:p>
        </p:txBody>
      </p:sp>
      <p:sp>
        <p:nvSpPr>
          <p:cNvPr id="21" name="Rectangle 20"/>
          <p:cNvSpPr/>
          <p:nvPr/>
        </p:nvSpPr>
        <p:spPr>
          <a:xfrm>
            <a:off x="7136316" y="4760720"/>
            <a:ext cx="1418530" cy="287130"/>
          </a:xfrm>
          <a:prstGeom prst="rect">
            <a:avLst/>
          </a:prstGeom>
        </p:spPr>
        <p:txBody>
          <a:bodyPr wrap="none" lIns="0" tIns="0" rIns="0" bIns="0">
            <a:spAutoFit/>
          </a:bodyPr>
          <a:lstStyle/>
          <a:p>
            <a:pPr algn="r"/>
            <a:r>
              <a:rPr lang="en-US" sz="1866" b="1" dirty="0">
                <a:solidFill>
                  <a:schemeClr val="bg1">
                    <a:lumMod val="95000"/>
                  </a:schemeClr>
                </a:solidFill>
                <a:latin typeface="Arial" panose="020B0604020202020204" pitchFamily="34" charset="0"/>
                <a:cs typeface="Arial" panose="020B0604020202020204" pitchFamily="34" charset="0"/>
              </a:rPr>
              <a:t>Twitter Stats</a:t>
            </a:r>
          </a:p>
        </p:txBody>
      </p:sp>
      <p:sp>
        <p:nvSpPr>
          <p:cNvPr id="22" name="Freeform 154"/>
          <p:cNvSpPr>
            <a:spLocks/>
          </p:cNvSpPr>
          <p:nvPr/>
        </p:nvSpPr>
        <p:spPr bwMode="auto">
          <a:xfrm>
            <a:off x="7786954" y="4224857"/>
            <a:ext cx="591485" cy="47147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3" name="Freeform 83"/>
          <p:cNvSpPr>
            <a:spLocks/>
          </p:cNvSpPr>
          <p:nvPr/>
        </p:nvSpPr>
        <p:spPr bwMode="auto">
          <a:xfrm>
            <a:off x="3945370" y="4235704"/>
            <a:ext cx="481549" cy="481549"/>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4" name="Freeform 104"/>
          <p:cNvSpPr>
            <a:spLocks noEditPoints="1"/>
          </p:cNvSpPr>
          <p:nvPr/>
        </p:nvSpPr>
        <p:spPr bwMode="auto">
          <a:xfrm>
            <a:off x="5876453" y="1767983"/>
            <a:ext cx="528290" cy="528290"/>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5" name="TextBox 24"/>
          <p:cNvSpPr txBox="1"/>
          <p:nvPr/>
        </p:nvSpPr>
        <p:spPr>
          <a:xfrm>
            <a:off x="6325839" y="5066971"/>
            <a:ext cx="2305797" cy="615361"/>
          </a:xfrm>
          <a:prstGeom prst="rect">
            <a:avLst/>
          </a:prstGeom>
          <a:noFill/>
        </p:spPr>
        <p:txBody>
          <a:bodyPr wrap="square" lIns="0" tIns="0" rIns="0" bIns="0" rtlCol="0">
            <a:spAutoFit/>
          </a:bodyPr>
          <a:lstStyle/>
          <a:p>
            <a:pPr defTabSz="1218895">
              <a:spcBef>
                <a:spcPct val="20000"/>
              </a:spcBef>
              <a:defRPr/>
            </a:pPr>
            <a:r>
              <a:rPr lang="en-US" sz="1333" dirty="0">
                <a:solidFill>
                  <a:schemeClr val="bg1">
                    <a:lumMod val="95000"/>
                  </a:schemeClr>
                </a:solidFill>
                <a:latin typeface="Arial" panose="020B0604020202020204" pitchFamily="34" charset="0"/>
                <a:cs typeface="Arial" panose="020B0604020202020204" pitchFamily="34" charset="0"/>
              </a:rPr>
              <a:t>        There are many variation</a:t>
            </a:r>
            <a:br>
              <a:rPr lang="en-US" sz="1333" dirty="0">
                <a:solidFill>
                  <a:schemeClr val="bg1">
                    <a:lumMod val="95000"/>
                  </a:schemeClr>
                </a:solidFill>
                <a:latin typeface="Arial" panose="020B0604020202020204" pitchFamily="34" charset="0"/>
                <a:cs typeface="Arial" panose="020B0604020202020204" pitchFamily="34" charset="0"/>
              </a:rPr>
            </a:br>
            <a:r>
              <a:rPr lang="en-US" sz="1333" dirty="0">
                <a:solidFill>
                  <a:schemeClr val="bg1">
                    <a:lumMod val="95000"/>
                  </a:schemeClr>
                </a:solidFill>
                <a:latin typeface="Arial" panose="020B0604020202020204" pitchFamily="34" charset="0"/>
                <a:cs typeface="Arial" panose="020B0604020202020204" pitchFamily="34" charset="0"/>
              </a:rPr>
              <a:t>      passage ipsum available </a:t>
            </a:r>
            <a:br>
              <a:rPr lang="en-US" sz="1333" dirty="0">
                <a:solidFill>
                  <a:schemeClr val="bg1">
                    <a:lumMod val="95000"/>
                  </a:schemeClr>
                </a:solidFill>
                <a:latin typeface="Arial" panose="020B0604020202020204" pitchFamily="34" charset="0"/>
                <a:cs typeface="Arial" panose="020B0604020202020204" pitchFamily="34" charset="0"/>
              </a:rPr>
            </a:br>
            <a:r>
              <a:rPr lang="en-US" sz="1333" dirty="0">
                <a:solidFill>
                  <a:schemeClr val="bg1">
                    <a:lumMod val="95000"/>
                  </a:schemeClr>
                </a:solidFill>
                <a:latin typeface="Arial" panose="020B0604020202020204" pitchFamily="34" charset="0"/>
                <a:cs typeface="Arial" panose="020B0604020202020204" pitchFamily="34" charset="0"/>
              </a:rPr>
              <a:t>       majority have suffered</a:t>
            </a:r>
          </a:p>
        </p:txBody>
      </p:sp>
      <p:sp>
        <p:nvSpPr>
          <p:cNvPr id="28" name="Text Placeholder 3"/>
          <p:cNvSpPr txBox="1">
            <a:spLocks/>
          </p:cNvSpPr>
          <p:nvPr/>
        </p:nvSpPr>
        <p:spPr>
          <a:xfrm>
            <a:off x="7602147" y="1845332"/>
            <a:ext cx="1384995" cy="8309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5400" dirty="0">
                <a:solidFill>
                  <a:schemeClr val="accent3"/>
                </a:solidFill>
                <a:latin typeface="Arial" panose="020B0604020202020204" pitchFamily="34" charset="0"/>
                <a:cs typeface="Arial" panose="020B0604020202020204" pitchFamily="34" charset="0"/>
              </a:rPr>
              <a:t>15%</a:t>
            </a:r>
          </a:p>
        </p:txBody>
      </p:sp>
      <p:sp>
        <p:nvSpPr>
          <p:cNvPr id="29" name="Freeform 91"/>
          <p:cNvSpPr>
            <a:spLocks noEditPoints="1"/>
          </p:cNvSpPr>
          <p:nvPr/>
        </p:nvSpPr>
        <p:spPr bwMode="auto">
          <a:xfrm>
            <a:off x="10816589" y="1283013"/>
            <a:ext cx="345951" cy="345951"/>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3"/>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1" name="Freeform 161"/>
          <p:cNvSpPr>
            <a:spLocks noEditPoints="1"/>
          </p:cNvSpPr>
          <p:nvPr/>
        </p:nvSpPr>
        <p:spPr bwMode="auto">
          <a:xfrm>
            <a:off x="10829285" y="1831663"/>
            <a:ext cx="345951" cy="372115"/>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3"/>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2" name="Freeform 171"/>
          <p:cNvSpPr>
            <a:spLocks/>
          </p:cNvSpPr>
          <p:nvPr/>
        </p:nvSpPr>
        <p:spPr bwMode="auto">
          <a:xfrm>
            <a:off x="10816590" y="2499376"/>
            <a:ext cx="344023" cy="249292"/>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3"/>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3" name="Text Placeholder 3"/>
          <p:cNvSpPr txBox="1">
            <a:spLocks/>
          </p:cNvSpPr>
          <p:nvPr/>
        </p:nvSpPr>
        <p:spPr>
          <a:xfrm>
            <a:off x="9783476" y="1254213"/>
            <a:ext cx="612741"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125.25K</a:t>
            </a:r>
          </a:p>
        </p:txBody>
      </p:sp>
      <p:sp>
        <p:nvSpPr>
          <p:cNvPr id="34" name="Text Placeholder 3"/>
          <p:cNvSpPr txBox="1">
            <a:spLocks/>
          </p:cNvSpPr>
          <p:nvPr/>
        </p:nvSpPr>
        <p:spPr>
          <a:xfrm>
            <a:off x="9783476" y="1831938"/>
            <a:ext cx="612741"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525.25K</a:t>
            </a:r>
          </a:p>
        </p:txBody>
      </p:sp>
      <p:sp>
        <p:nvSpPr>
          <p:cNvPr id="35" name="Text Placeholder 3"/>
          <p:cNvSpPr txBox="1">
            <a:spLocks/>
          </p:cNvSpPr>
          <p:nvPr/>
        </p:nvSpPr>
        <p:spPr>
          <a:xfrm>
            <a:off x="9783476" y="2376826"/>
            <a:ext cx="612741"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925.25K</a:t>
            </a:r>
          </a:p>
        </p:txBody>
      </p:sp>
      <p:sp>
        <p:nvSpPr>
          <p:cNvPr id="39" name="Text Placeholder 3"/>
          <p:cNvSpPr txBox="1">
            <a:spLocks/>
          </p:cNvSpPr>
          <p:nvPr/>
        </p:nvSpPr>
        <p:spPr>
          <a:xfrm>
            <a:off x="9050329" y="3508497"/>
            <a:ext cx="1232709" cy="73866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4800" dirty="0">
                <a:solidFill>
                  <a:schemeClr val="accent4"/>
                </a:solidFill>
                <a:latin typeface="Arial" panose="020B0604020202020204" pitchFamily="34" charset="0"/>
                <a:cs typeface="Arial" panose="020B0604020202020204" pitchFamily="34" charset="0"/>
              </a:rPr>
              <a:t>55%</a:t>
            </a:r>
          </a:p>
        </p:txBody>
      </p:sp>
      <p:sp>
        <p:nvSpPr>
          <p:cNvPr id="40" name="Freeform 91"/>
          <p:cNvSpPr>
            <a:spLocks noEditPoints="1"/>
          </p:cNvSpPr>
          <p:nvPr/>
        </p:nvSpPr>
        <p:spPr bwMode="auto">
          <a:xfrm>
            <a:off x="10059082" y="4631110"/>
            <a:ext cx="289025" cy="289025"/>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1" name="Freeform 161"/>
          <p:cNvSpPr>
            <a:spLocks noEditPoints="1"/>
          </p:cNvSpPr>
          <p:nvPr/>
        </p:nvSpPr>
        <p:spPr bwMode="auto">
          <a:xfrm>
            <a:off x="10071779" y="5184066"/>
            <a:ext cx="289025" cy="310883"/>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2" name="Freeform 171"/>
          <p:cNvSpPr>
            <a:spLocks/>
          </p:cNvSpPr>
          <p:nvPr/>
        </p:nvSpPr>
        <p:spPr bwMode="auto">
          <a:xfrm>
            <a:off x="10059085" y="5831566"/>
            <a:ext cx="287414" cy="208271"/>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3" name="Text Placeholder 3"/>
          <p:cNvSpPr txBox="1">
            <a:spLocks/>
          </p:cNvSpPr>
          <p:nvPr/>
        </p:nvSpPr>
        <p:spPr>
          <a:xfrm>
            <a:off x="9015584" y="4556382"/>
            <a:ext cx="511916"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125.25K</a:t>
            </a:r>
          </a:p>
        </p:txBody>
      </p:sp>
      <p:sp>
        <p:nvSpPr>
          <p:cNvPr id="44" name="Text Placeholder 3"/>
          <p:cNvSpPr txBox="1">
            <a:spLocks/>
          </p:cNvSpPr>
          <p:nvPr/>
        </p:nvSpPr>
        <p:spPr>
          <a:xfrm>
            <a:off x="9015584" y="5134107"/>
            <a:ext cx="511916"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525.25K</a:t>
            </a:r>
          </a:p>
        </p:txBody>
      </p:sp>
      <p:sp>
        <p:nvSpPr>
          <p:cNvPr id="45" name="Text Placeholder 3"/>
          <p:cNvSpPr txBox="1">
            <a:spLocks/>
          </p:cNvSpPr>
          <p:nvPr/>
        </p:nvSpPr>
        <p:spPr>
          <a:xfrm>
            <a:off x="9015584" y="5678995"/>
            <a:ext cx="511916"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925.25K</a:t>
            </a:r>
          </a:p>
        </p:txBody>
      </p:sp>
      <p:sp>
        <p:nvSpPr>
          <p:cNvPr id="46" name="Text Placeholder 3"/>
          <p:cNvSpPr txBox="1">
            <a:spLocks/>
          </p:cNvSpPr>
          <p:nvPr/>
        </p:nvSpPr>
        <p:spPr>
          <a:xfrm>
            <a:off x="1881702" y="3508497"/>
            <a:ext cx="1232709" cy="73866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4800" dirty="0">
                <a:solidFill>
                  <a:schemeClr val="accent1"/>
                </a:solidFill>
                <a:latin typeface="Arial" panose="020B0604020202020204" pitchFamily="34" charset="0"/>
                <a:cs typeface="Arial" panose="020B0604020202020204" pitchFamily="34" charset="0"/>
              </a:rPr>
              <a:t>95%</a:t>
            </a:r>
          </a:p>
        </p:txBody>
      </p:sp>
      <p:sp>
        <p:nvSpPr>
          <p:cNvPr id="47" name="Freeform 91"/>
          <p:cNvSpPr>
            <a:spLocks noEditPoints="1"/>
          </p:cNvSpPr>
          <p:nvPr/>
        </p:nvSpPr>
        <p:spPr bwMode="auto">
          <a:xfrm>
            <a:off x="1690777" y="4589300"/>
            <a:ext cx="330835" cy="330835"/>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accent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solidFill>
                <a:schemeClr val="accent1"/>
              </a:solidFill>
              <a:latin typeface="Arial" panose="020B0604020202020204" pitchFamily="34" charset="0"/>
              <a:cs typeface="Arial" panose="020B0604020202020204" pitchFamily="34" charset="0"/>
            </a:endParaRPr>
          </a:p>
        </p:txBody>
      </p:sp>
      <p:sp>
        <p:nvSpPr>
          <p:cNvPr id="48" name="Freeform 161"/>
          <p:cNvSpPr>
            <a:spLocks noEditPoints="1"/>
          </p:cNvSpPr>
          <p:nvPr/>
        </p:nvSpPr>
        <p:spPr bwMode="auto">
          <a:xfrm>
            <a:off x="1703474" y="5139094"/>
            <a:ext cx="330835" cy="355855"/>
          </a:xfrm>
          <a:custGeom>
            <a:avLst/>
            <a:gdLst/>
            <a:ahLst/>
            <a:cxnLst>
              <a:cxn ang="0">
                <a:pos x="53" y="33"/>
              </a:cxn>
              <a:cxn ang="0">
                <a:pos x="53" y="36"/>
              </a:cxn>
              <a:cxn ang="0">
                <a:pos x="52" y="41"/>
              </a:cxn>
              <a:cxn ang="0">
                <a:pos x="52" y="42"/>
              </a:cxn>
              <a:cxn ang="0">
                <a:pos x="50" y="49"/>
              </a:cxn>
              <a:cxn ang="0">
                <a:pos x="39" y="59"/>
              </a:cxn>
              <a:cxn ang="0">
                <a:pos x="37" y="59"/>
              </a:cxn>
              <a:cxn ang="0">
                <a:pos x="34" y="59"/>
              </a:cxn>
              <a:cxn ang="0">
                <a:pos x="20" y="56"/>
              </a:cxn>
              <a:cxn ang="0">
                <a:pos x="15" y="55"/>
              </a:cxn>
              <a:cxn ang="0">
                <a:pos x="4" y="55"/>
              </a:cxn>
              <a:cxn ang="0">
                <a:pos x="0" y="50"/>
              </a:cxn>
              <a:cxn ang="0">
                <a:pos x="0" y="27"/>
              </a:cxn>
              <a:cxn ang="0">
                <a:pos x="4" y="23"/>
              </a:cxn>
              <a:cxn ang="0">
                <a:pos x="14" y="23"/>
              </a:cxn>
              <a:cxn ang="0">
                <a:pos x="19" y="17"/>
              </a:cxn>
              <a:cxn ang="0">
                <a:pos x="23" y="13"/>
              </a:cxn>
              <a:cxn ang="0">
                <a:pos x="27" y="1"/>
              </a:cxn>
              <a:cxn ang="0">
                <a:pos x="31" y="0"/>
              </a:cxn>
              <a:cxn ang="0">
                <a:pos x="40" y="5"/>
              </a:cxn>
              <a:cxn ang="0">
                <a:pos x="41" y="11"/>
              </a:cxn>
              <a:cxn ang="0">
                <a:pos x="39" y="18"/>
              </a:cxn>
              <a:cxn ang="0">
                <a:pos x="45" y="18"/>
              </a:cxn>
              <a:cxn ang="0">
                <a:pos x="55" y="27"/>
              </a:cxn>
              <a:cxn ang="0">
                <a:pos x="53" y="33"/>
              </a:cxn>
              <a:cxn ang="0">
                <a:pos x="7" y="46"/>
              </a:cxn>
              <a:cxn ang="0">
                <a:pos x="4" y="48"/>
              </a:cxn>
              <a:cxn ang="0">
                <a:pos x="7" y="50"/>
              </a:cxn>
              <a:cxn ang="0">
                <a:pos x="9" y="48"/>
              </a:cxn>
              <a:cxn ang="0">
                <a:pos x="7" y="46"/>
              </a:cxn>
              <a:cxn ang="0">
                <a:pos x="45" y="23"/>
              </a:cxn>
              <a:cxn ang="0">
                <a:pos x="33" y="23"/>
              </a:cxn>
              <a:cxn ang="0">
                <a:pos x="36" y="11"/>
              </a:cxn>
              <a:cxn ang="0">
                <a:pos x="31" y="5"/>
              </a:cxn>
              <a:cxn ang="0">
                <a:pos x="26" y="16"/>
              </a:cxn>
              <a:cxn ang="0">
                <a:pos x="23" y="19"/>
              </a:cxn>
              <a:cxn ang="0">
                <a:pos x="15" y="27"/>
              </a:cxn>
              <a:cxn ang="0">
                <a:pos x="13" y="27"/>
              </a:cxn>
              <a:cxn ang="0">
                <a:pos x="13" y="50"/>
              </a:cxn>
              <a:cxn ang="0">
                <a:pos x="15" y="50"/>
              </a:cxn>
              <a:cxn ang="0">
                <a:pos x="22" y="52"/>
              </a:cxn>
              <a:cxn ang="0">
                <a:pos x="34" y="55"/>
              </a:cxn>
              <a:cxn ang="0">
                <a:pos x="38" y="55"/>
              </a:cxn>
              <a:cxn ang="0">
                <a:pos x="45" y="49"/>
              </a:cxn>
              <a:cxn ang="0">
                <a:pos x="45" y="47"/>
              </a:cxn>
              <a:cxn ang="0">
                <a:pos x="47" y="42"/>
              </a:cxn>
              <a:cxn ang="0">
                <a:pos x="47" y="40"/>
              </a:cxn>
              <a:cxn ang="0">
                <a:pos x="49" y="36"/>
              </a:cxn>
              <a:cxn ang="0">
                <a:pos x="47" y="32"/>
              </a:cxn>
              <a:cxn ang="0">
                <a:pos x="50" y="27"/>
              </a:cxn>
              <a:cxn ang="0">
                <a:pos x="45" y="23"/>
              </a:cxn>
            </a:cxnLst>
            <a:rect l="0" t="0" r="r" b="b"/>
            <a:pathLst>
              <a:path w="55" h="59">
                <a:moveTo>
                  <a:pt x="53" y="33"/>
                </a:moveTo>
                <a:cubicBezTo>
                  <a:pt x="53" y="34"/>
                  <a:pt x="53" y="35"/>
                  <a:pt x="53" y="36"/>
                </a:cubicBezTo>
                <a:cubicBezTo>
                  <a:pt x="53" y="37"/>
                  <a:pt x="53" y="39"/>
                  <a:pt x="52" y="41"/>
                </a:cubicBezTo>
                <a:cubicBezTo>
                  <a:pt x="52" y="41"/>
                  <a:pt x="52" y="42"/>
                  <a:pt x="52" y="42"/>
                </a:cubicBezTo>
                <a:cubicBezTo>
                  <a:pt x="52" y="45"/>
                  <a:pt x="51" y="47"/>
                  <a:pt x="50" y="49"/>
                </a:cubicBezTo>
                <a:cubicBezTo>
                  <a:pt x="50" y="55"/>
                  <a:pt x="45" y="59"/>
                  <a:pt x="39" y="59"/>
                </a:cubicBezTo>
                <a:cubicBezTo>
                  <a:pt x="37" y="59"/>
                  <a:pt x="37" y="59"/>
                  <a:pt x="37" y="59"/>
                </a:cubicBezTo>
                <a:cubicBezTo>
                  <a:pt x="34" y="59"/>
                  <a:pt x="34" y="59"/>
                  <a:pt x="34" y="59"/>
                </a:cubicBezTo>
                <a:cubicBezTo>
                  <a:pt x="29" y="59"/>
                  <a:pt x="24" y="58"/>
                  <a:pt x="20" y="56"/>
                </a:cubicBezTo>
                <a:cubicBezTo>
                  <a:pt x="19" y="56"/>
                  <a:pt x="16" y="55"/>
                  <a:pt x="15" y="55"/>
                </a:cubicBezTo>
                <a:cubicBezTo>
                  <a:pt x="4" y="55"/>
                  <a:pt x="4" y="55"/>
                  <a:pt x="4" y="55"/>
                </a:cubicBezTo>
                <a:cubicBezTo>
                  <a:pt x="2" y="55"/>
                  <a:pt x="0" y="53"/>
                  <a:pt x="0" y="50"/>
                </a:cubicBezTo>
                <a:cubicBezTo>
                  <a:pt x="0" y="27"/>
                  <a:pt x="0" y="27"/>
                  <a:pt x="0" y="27"/>
                </a:cubicBezTo>
                <a:cubicBezTo>
                  <a:pt x="0" y="25"/>
                  <a:pt x="2" y="23"/>
                  <a:pt x="4" y="23"/>
                </a:cubicBezTo>
                <a:cubicBezTo>
                  <a:pt x="14" y="23"/>
                  <a:pt x="14" y="23"/>
                  <a:pt x="14" y="23"/>
                </a:cubicBezTo>
                <a:cubicBezTo>
                  <a:pt x="16" y="22"/>
                  <a:pt x="18" y="19"/>
                  <a:pt x="19" y="17"/>
                </a:cubicBezTo>
                <a:cubicBezTo>
                  <a:pt x="20" y="16"/>
                  <a:pt x="21" y="14"/>
                  <a:pt x="23" y="13"/>
                </a:cubicBezTo>
                <a:cubicBezTo>
                  <a:pt x="25" y="10"/>
                  <a:pt x="24" y="5"/>
                  <a:pt x="27" y="1"/>
                </a:cubicBezTo>
                <a:cubicBezTo>
                  <a:pt x="28" y="0"/>
                  <a:pt x="29" y="0"/>
                  <a:pt x="31" y="0"/>
                </a:cubicBezTo>
                <a:cubicBezTo>
                  <a:pt x="34" y="0"/>
                  <a:pt x="38" y="1"/>
                  <a:pt x="40" y="5"/>
                </a:cubicBezTo>
                <a:cubicBezTo>
                  <a:pt x="41" y="7"/>
                  <a:pt x="41" y="9"/>
                  <a:pt x="41" y="11"/>
                </a:cubicBezTo>
                <a:cubicBezTo>
                  <a:pt x="41" y="14"/>
                  <a:pt x="40" y="16"/>
                  <a:pt x="39" y="18"/>
                </a:cubicBezTo>
                <a:cubicBezTo>
                  <a:pt x="45" y="18"/>
                  <a:pt x="45" y="18"/>
                  <a:pt x="45" y="18"/>
                </a:cubicBezTo>
                <a:cubicBezTo>
                  <a:pt x="50" y="18"/>
                  <a:pt x="55" y="22"/>
                  <a:pt x="55" y="27"/>
                </a:cubicBezTo>
                <a:cubicBezTo>
                  <a:pt x="55" y="29"/>
                  <a:pt x="54" y="31"/>
                  <a:pt x="53" y="33"/>
                </a:cubicBezTo>
                <a:close/>
                <a:moveTo>
                  <a:pt x="7" y="46"/>
                </a:moveTo>
                <a:cubicBezTo>
                  <a:pt x="5" y="46"/>
                  <a:pt x="4" y="47"/>
                  <a:pt x="4" y="48"/>
                </a:cubicBezTo>
                <a:cubicBezTo>
                  <a:pt x="4" y="49"/>
                  <a:pt x="5" y="50"/>
                  <a:pt x="7" y="50"/>
                </a:cubicBezTo>
                <a:cubicBezTo>
                  <a:pt x="8" y="50"/>
                  <a:pt x="9" y="49"/>
                  <a:pt x="9" y="48"/>
                </a:cubicBezTo>
                <a:cubicBezTo>
                  <a:pt x="9" y="47"/>
                  <a:pt x="8" y="46"/>
                  <a:pt x="7" y="46"/>
                </a:cubicBezTo>
                <a:close/>
                <a:moveTo>
                  <a:pt x="45" y="23"/>
                </a:moveTo>
                <a:cubicBezTo>
                  <a:pt x="33" y="23"/>
                  <a:pt x="33" y="23"/>
                  <a:pt x="33" y="23"/>
                </a:cubicBezTo>
                <a:cubicBezTo>
                  <a:pt x="33" y="19"/>
                  <a:pt x="36" y="16"/>
                  <a:pt x="36" y="11"/>
                </a:cubicBezTo>
                <a:cubicBezTo>
                  <a:pt x="36" y="7"/>
                  <a:pt x="36" y="5"/>
                  <a:pt x="31" y="5"/>
                </a:cubicBezTo>
                <a:cubicBezTo>
                  <a:pt x="28" y="7"/>
                  <a:pt x="30" y="12"/>
                  <a:pt x="26" y="16"/>
                </a:cubicBezTo>
                <a:cubicBezTo>
                  <a:pt x="25" y="17"/>
                  <a:pt x="24" y="18"/>
                  <a:pt x="23" y="19"/>
                </a:cubicBezTo>
                <a:cubicBezTo>
                  <a:pt x="22" y="21"/>
                  <a:pt x="17" y="27"/>
                  <a:pt x="15" y="27"/>
                </a:cubicBezTo>
                <a:cubicBezTo>
                  <a:pt x="13" y="27"/>
                  <a:pt x="13" y="27"/>
                  <a:pt x="13" y="27"/>
                </a:cubicBezTo>
                <a:cubicBezTo>
                  <a:pt x="13" y="50"/>
                  <a:pt x="13" y="50"/>
                  <a:pt x="13" y="50"/>
                </a:cubicBezTo>
                <a:cubicBezTo>
                  <a:pt x="15" y="50"/>
                  <a:pt x="15" y="50"/>
                  <a:pt x="15" y="50"/>
                </a:cubicBezTo>
                <a:cubicBezTo>
                  <a:pt x="17" y="50"/>
                  <a:pt x="20" y="52"/>
                  <a:pt x="22" y="52"/>
                </a:cubicBezTo>
                <a:cubicBezTo>
                  <a:pt x="26" y="54"/>
                  <a:pt x="30" y="55"/>
                  <a:pt x="34" y="55"/>
                </a:cubicBezTo>
                <a:cubicBezTo>
                  <a:pt x="38" y="55"/>
                  <a:pt x="38" y="55"/>
                  <a:pt x="38" y="55"/>
                </a:cubicBezTo>
                <a:cubicBezTo>
                  <a:pt x="42" y="55"/>
                  <a:pt x="45" y="53"/>
                  <a:pt x="45" y="49"/>
                </a:cubicBezTo>
                <a:cubicBezTo>
                  <a:pt x="45" y="48"/>
                  <a:pt x="45" y="47"/>
                  <a:pt x="45" y="47"/>
                </a:cubicBezTo>
                <a:cubicBezTo>
                  <a:pt x="47" y="46"/>
                  <a:pt x="47" y="44"/>
                  <a:pt x="47" y="42"/>
                </a:cubicBezTo>
                <a:cubicBezTo>
                  <a:pt x="47" y="41"/>
                  <a:pt x="47" y="41"/>
                  <a:pt x="47" y="40"/>
                </a:cubicBezTo>
                <a:cubicBezTo>
                  <a:pt x="48" y="39"/>
                  <a:pt x="49" y="37"/>
                  <a:pt x="49" y="36"/>
                </a:cubicBezTo>
                <a:cubicBezTo>
                  <a:pt x="49" y="34"/>
                  <a:pt x="48" y="33"/>
                  <a:pt x="47" y="32"/>
                </a:cubicBezTo>
                <a:cubicBezTo>
                  <a:pt x="49" y="32"/>
                  <a:pt x="50" y="29"/>
                  <a:pt x="50" y="27"/>
                </a:cubicBezTo>
                <a:cubicBezTo>
                  <a:pt x="50" y="25"/>
                  <a:pt x="48" y="23"/>
                  <a:pt x="45" y="23"/>
                </a:cubicBezTo>
                <a:close/>
              </a:path>
            </a:pathLst>
          </a:custGeom>
          <a:solidFill>
            <a:schemeClr val="accent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solidFill>
                <a:schemeClr val="accent1"/>
              </a:solidFill>
              <a:latin typeface="Arial" panose="020B0604020202020204" pitchFamily="34" charset="0"/>
              <a:cs typeface="Arial" panose="020B0604020202020204" pitchFamily="34" charset="0"/>
            </a:endParaRPr>
          </a:p>
        </p:txBody>
      </p:sp>
      <p:sp>
        <p:nvSpPr>
          <p:cNvPr id="49" name="Freeform 171"/>
          <p:cNvSpPr>
            <a:spLocks/>
          </p:cNvSpPr>
          <p:nvPr/>
        </p:nvSpPr>
        <p:spPr bwMode="auto">
          <a:xfrm>
            <a:off x="1690778" y="5801439"/>
            <a:ext cx="328991" cy="238399"/>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accent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solidFill>
                <a:schemeClr val="accent1"/>
              </a:solidFill>
              <a:latin typeface="Arial" panose="020B0604020202020204" pitchFamily="34" charset="0"/>
              <a:cs typeface="Arial" panose="020B0604020202020204" pitchFamily="34" charset="0"/>
            </a:endParaRPr>
          </a:p>
        </p:txBody>
      </p:sp>
      <p:sp>
        <p:nvSpPr>
          <p:cNvPr id="50" name="Text Placeholder 3"/>
          <p:cNvSpPr txBox="1">
            <a:spLocks/>
          </p:cNvSpPr>
          <p:nvPr/>
        </p:nvSpPr>
        <p:spPr>
          <a:xfrm>
            <a:off x="2277873" y="4516325"/>
            <a:ext cx="585969"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125.25K</a:t>
            </a:r>
          </a:p>
        </p:txBody>
      </p:sp>
      <p:sp>
        <p:nvSpPr>
          <p:cNvPr id="51" name="Text Placeholder 3"/>
          <p:cNvSpPr txBox="1">
            <a:spLocks/>
          </p:cNvSpPr>
          <p:nvPr/>
        </p:nvSpPr>
        <p:spPr>
          <a:xfrm>
            <a:off x="2277873" y="5094050"/>
            <a:ext cx="585969"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525.25K</a:t>
            </a:r>
          </a:p>
        </p:txBody>
      </p:sp>
      <p:sp>
        <p:nvSpPr>
          <p:cNvPr id="52" name="Text Placeholder 3"/>
          <p:cNvSpPr txBox="1">
            <a:spLocks/>
          </p:cNvSpPr>
          <p:nvPr/>
        </p:nvSpPr>
        <p:spPr>
          <a:xfrm>
            <a:off x="2277873" y="5638938"/>
            <a:ext cx="585969" cy="492443"/>
          </a:xfrm>
          <a:prstGeom prst="rect">
            <a:avLst/>
          </a:prstGeom>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dirty="0">
                <a:solidFill>
                  <a:schemeClr val="bg1">
                    <a:lumMod val="50000"/>
                  </a:schemeClr>
                </a:solidFill>
                <a:latin typeface="Arial" panose="020B0604020202020204" pitchFamily="34" charset="0"/>
                <a:cs typeface="Arial" panose="020B0604020202020204" pitchFamily="34" charset="0"/>
              </a:rPr>
              <a:t>925.25K</a:t>
            </a:r>
          </a:p>
        </p:txBody>
      </p:sp>
      <p:sp>
        <p:nvSpPr>
          <p:cNvPr id="53" name="文本框 52"/>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182590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054"/>
                                        </p:tgtEl>
                                        <p:attrNameLst>
                                          <p:attrName>style.visibility</p:attrName>
                                        </p:attrNameLst>
                                      </p:cBhvr>
                                      <p:to>
                                        <p:strVal val="visible"/>
                                      </p:to>
                                    </p:set>
                                    <p:anim calcmode="lin" valueType="num">
                                      <p:cBhvr>
                                        <p:cTn id="7" dur="500" fill="hold"/>
                                        <p:tgtEl>
                                          <p:spTgt spid="1054"/>
                                        </p:tgtEl>
                                        <p:attrNameLst>
                                          <p:attrName>ppt_w</p:attrName>
                                        </p:attrNameLst>
                                      </p:cBhvr>
                                      <p:tavLst>
                                        <p:tav tm="0">
                                          <p:val>
                                            <p:fltVal val="0"/>
                                          </p:val>
                                        </p:tav>
                                        <p:tav tm="100000">
                                          <p:val>
                                            <p:strVal val="#ppt_w"/>
                                          </p:val>
                                        </p:tav>
                                      </p:tavLst>
                                    </p:anim>
                                    <p:anim calcmode="lin" valueType="num">
                                      <p:cBhvr>
                                        <p:cTn id="8" dur="500" fill="hold"/>
                                        <p:tgtEl>
                                          <p:spTgt spid="1054"/>
                                        </p:tgtEl>
                                        <p:attrNameLst>
                                          <p:attrName>ppt_h</p:attrName>
                                        </p:attrNameLst>
                                      </p:cBhvr>
                                      <p:tavLst>
                                        <p:tav tm="0">
                                          <p:val>
                                            <p:fltVal val="0"/>
                                          </p:val>
                                        </p:tav>
                                        <p:tav tm="100000">
                                          <p:val>
                                            <p:strVal val="#ppt_h"/>
                                          </p:val>
                                        </p:tav>
                                      </p:tavLst>
                                    </p:anim>
                                    <p:animEffect transition="in" filter="fade">
                                      <p:cBhvr>
                                        <p:cTn id="9" dur="500"/>
                                        <p:tgtEl>
                                          <p:spTgt spid="105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053"/>
                                        </p:tgtEl>
                                        <p:attrNameLst>
                                          <p:attrName>style.visibility</p:attrName>
                                        </p:attrNameLst>
                                      </p:cBhvr>
                                      <p:to>
                                        <p:strVal val="visible"/>
                                      </p:to>
                                    </p:set>
                                    <p:anim calcmode="lin" valueType="num">
                                      <p:cBhvr>
                                        <p:cTn id="13" dur="500" fill="hold"/>
                                        <p:tgtEl>
                                          <p:spTgt spid="1053"/>
                                        </p:tgtEl>
                                        <p:attrNameLst>
                                          <p:attrName>ppt_w</p:attrName>
                                        </p:attrNameLst>
                                      </p:cBhvr>
                                      <p:tavLst>
                                        <p:tav tm="0">
                                          <p:val>
                                            <p:fltVal val="0"/>
                                          </p:val>
                                        </p:tav>
                                        <p:tav tm="100000">
                                          <p:val>
                                            <p:strVal val="#ppt_w"/>
                                          </p:val>
                                        </p:tav>
                                      </p:tavLst>
                                    </p:anim>
                                    <p:anim calcmode="lin" valueType="num">
                                      <p:cBhvr>
                                        <p:cTn id="14" dur="500" fill="hold"/>
                                        <p:tgtEl>
                                          <p:spTgt spid="1053"/>
                                        </p:tgtEl>
                                        <p:attrNameLst>
                                          <p:attrName>ppt_h</p:attrName>
                                        </p:attrNameLst>
                                      </p:cBhvr>
                                      <p:tavLst>
                                        <p:tav tm="0">
                                          <p:val>
                                            <p:fltVal val="0"/>
                                          </p:val>
                                        </p:tav>
                                        <p:tav tm="100000">
                                          <p:val>
                                            <p:strVal val="#ppt_h"/>
                                          </p:val>
                                        </p:tav>
                                      </p:tavLst>
                                    </p:anim>
                                    <p:animEffect transition="in" filter="fade">
                                      <p:cBhvr>
                                        <p:cTn id="15" dur="500"/>
                                        <p:tgtEl>
                                          <p:spTgt spid="105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057"/>
                                        </p:tgtEl>
                                        <p:attrNameLst>
                                          <p:attrName>style.visibility</p:attrName>
                                        </p:attrNameLst>
                                      </p:cBhvr>
                                      <p:to>
                                        <p:strVal val="visible"/>
                                      </p:to>
                                    </p:set>
                                    <p:anim calcmode="lin" valueType="num">
                                      <p:cBhvr>
                                        <p:cTn id="19" dur="500" fill="hold"/>
                                        <p:tgtEl>
                                          <p:spTgt spid="1057"/>
                                        </p:tgtEl>
                                        <p:attrNameLst>
                                          <p:attrName>ppt_w</p:attrName>
                                        </p:attrNameLst>
                                      </p:cBhvr>
                                      <p:tavLst>
                                        <p:tav tm="0">
                                          <p:val>
                                            <p:fltVal val="0"/>
                                          </p:val>
                                        </p:tav>
                                        <p:tav tm="100000">
                                          <p:val>
                                            <p:strVal val="#ppt_w"/>
                                          </p:val>
                                        </p:tav>
                                      </p:tavLst>
                                    </p:anim>
                                    <p:anim calcmode="lin" valueType="num">
                                      <p:cBhvr>
                                        <p:cTn id="20" dur="500" fill="hold"/>
                                        <p:tgtEl>
                                          <p:spTgt spid="1057"/>
                                        </p:tgtEl>
                                        <p:attrNameLst>
                                          <p:attrName>ppt_h</p:attrName>
                                        </p:attrNameLst>
                                      </p:cBhvr>
                                      <p:tavLst>
                                        <p:tav tm="0">
                                          <p:val>
                                            <p:fltVal val="0"/>
                                          </p:val>
                                        </p:tav>
                                        <p:tav tm="100000">
                                          <p:val>
                                            <p:strVal val="#ppt_h"/>
                                          </p:val>
                                        </p:tav>
                                      </p:tavLst>
                                    </p:anim>
                                    <p:animEffect transition="in" filter="fade">
                                      <p:cBhvr>
                                        <p:cTn id="21" dur="500"/>
                                        <p:tgtEl>
                                          <p:spTgt spid="1057"/>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056"/>
                                        </p:tgtEl>
                                        <p:attrNameLst>
                                          <p:attrName>style.visibility</p:attrName>
                                        </p:attrNameLst>
                                      </p:cBhvr>
                                      <p:to>
                                        <p:strVal val="visible"/>
                                      </p:to>
                                    </p:set>
                                    <p:anim calcmode="lin" valueType="num">
                                      <p:cBhvr>
                                        <p:cTn id="25" dur="500" fill="hold"/>
                                        <p:tgtEl>
                                          <p:spTgt spid="1056"/>
                                        </p:tgtEl>
                                        <p:attrNameLst>
                                          <p:attrName>ppt_w</p:attrName>
                                        </p:attrNameLst>
                                      </p:cBhvr>
                                      <p:tavLst>
                                        <p:tav tm="0">
                                          <p:val>
                                            <p:fltVal val="0"/>
                                          </p:val>
                                        </p:tav>
                                        <p:tav tm="100000">
                                          <p:val>
                                            <p:strVal val="#ppt_w"/>
                                          </p:val>
                                        </p:tav>
                                      </p:tavLst>
                                    </p:anim>
                                    <p:anim calcmode="lin" valueType="num">
                                      <p:cBhvr>
                                        <p:cTn id="26" dur="500" fill="hold"/>
                                        <p:tgtEl>
                                          <p:spTgt spid="1056"/>
                                        </p:tgtEl>
                                        <p:attrNameLst>
                                          <p:attrName>ppt_h</p:attrName>
                                        </p:attrNameLst>
                                      </p:cBhvr>
                                      <p:tavLst>
                                        <p:tav tm="0">
                                          <p:val>
                                            <p:fltVal val="0"/>
                                          </p:val>
                                        </p:tav>
                                        <p:tav tm="100000">
                                          <p:val>
                                            <p:strVal val="#ppt_h"/>
                                          </p:val>
                                        </p:tav>
                                      </p:tavLst>
                                    </p:anim>
                                    <p:animEffect transition="in" filter="fade">
                                      <p:cBhvr>
                                        <p:cTn id="27" dur="500"/>
                                        <p:tgtEl>
                                          <p:spTgt spid="1056"/>
                                        </p:tgtEl>
                                      </p:cBhvr>
                                    </p:animEffect>
                                  </p:childTnLst>
                                </p:cTn>
                              </p:par>
                            </p:childTnLst>
                          </p:cTn>
                        </p:par>
                        <p:par>
                          <p:cTn id="28" fill="hold">
                            <p:stCondLst>
                              <p:cond delay="2000"/>
                            </p:stCondLst>
                            <p:childTnLst>
                              <p:par>
                                <p:cTn id="29" presetID="53"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1055"/>
                                        </p:tgtEl>
                                        <p:attrNameLst>
                                          <p:attrName>style.visibility</p:attrName>
                                        </p:attrNameLst>
                                      </p:cBhvr>
                                      <p:to>
                                        <p:strVal val="visible"/>
                                      </p:to>
                                    </p:set>
                                    <p:anim calcmode="lin" valueType="num">
                                      <p:cBhvr>
                                        <p:cTn id="37" dur="500" fill="hold"/>
                                        <p:tgtEl>
                                          <p:spTgt spid="1055"/>
                                        </p:tgtEl>
                                        <p:attrNameLst>
                                          <p:attrName>ppt_w</p:attrName>
                                        </p:attrNameLst>
                                      </p:cBhvr>
                                      <p:tavLst>
                                        <p:tav tm="0">
                                          <p:val>
                                            <p:fltVal val="0"/>
                                          </p:val>
                                        </p:tav>
                                        <p:tav tm="100000">
                                          <p:val>
                                            <p:strVal val="#ppt_w"/>
                                          </p:val>
                                        </p:tav>
                                      </p:tavLst>
                                    </p:anim>
                                    <p:anim calcmode="lin" valueType="num">
                                      <p:cBhvr>
                                        <p:cTn id="38" dur="500" fill="hold"/>
                                        <p:tgtEl>
                                          <p:spTgt spid="1055"/>
                                        </p:tgtEl>
                                        <p:attrNameLst>
                                          <p:attrName>ppt_h</p:attrName>
                                        </p:attrNameLst>
                                      </p:cBhvr>
                                      <p:tavLst>
                                        <p:tav tm="0">
                                          <p:val>
                                            <p:fltVal val="0"/>
                                          </p:val>
                                        </p:tav>
                                        <p:tav tm="100000">
                                          <p:val>
                                            <p:strVal val="#ppt_h"/>
                                          </p:val>
                                        </p:tav>
                                      </p:tavLst>
                                    </p:anim>
                                    <p:animEffect transition="in" filter="fade">
                                      <p:cBhvr>
                                        <p:cTn id="39" dur="500"/>
                                        <p:tgtEl>
                                          <p:spTgt spid="1055"/>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058"/>
                                        </p:tgtEl>
                                        <p:attrNameLst>
                                          <p:attrName>style.visibility</p:attrName>
                                        </p:attrNameLst>
                                      </p:cBhvr>
                                      <p:to>
                                        <p:strVal val="visible"/>
                                      </p:to>
                                    </p:set>
                                    <p:anim calcmode="lin" valueType="num">
                                      <p:cBhvr>
                                        <p:cTn id="43" dur="500" fill="hold"/>
                                        <p:tgtEl>
                                          <p:spTgt spid="1058"/>
                                        </p:tgtEl>
                                        <p:attrNameLst>
                                          <p:attrName>ppt_w</p:attrName>
                                        </p:attrNameLst>
                                      </p:cBhvr>
                                      <p:tavLst>
                                        <p:tav tm="0">
                                          <p:val>
                                            <p:fltVal val="0"/>
                                          </p:val>
                                        </p:tav>
                                        <p:tav tm="100000">
                                          <p:val>
                                            <p:strVal val="#ppt_w"/>
                                          </p:val>
                                        </p:tav>
                                      </p:tavLst>
                                    </p:anim>
                                    <p:anim calcmode="lin" valueType="num">
                                      <p:cBhvr>
                                        <p:cTn id="44" dur="500" fill="hold"/>
                                        <p:tgtEl>
                                          <p:spTgt spid="1058"/>
                                        </p:tgtEl>
                                        <p:attrNameLst>
                                          <p:attrName>ppt_h</p:attrName>
                                        </p:attrNameLst>
                                      </p:cBhvr>
                                      <p:tavLst>
                                        <p:tav tm="0">
                                          <p:val>
                                            <p:fltVal val="0"/>
                                          </p:val>
                                        </p:tav>
                                        <p:tav tm="100000">
                                          <p:val>
                                            <p:strVal val="#ppt_h"/>
                                          </p:val>
                                        </p:tav>
                                      </p:tavLst>
                                    </p:anim>
                                    <p:animEffect transition="in" filter="fade">
                                      <p:cBhvr>
                                        <p:cTn id="45" dur="500"/>
                                        <p:tgtEl>
                                          <p:spTgt spid="1058"/>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059"/>
                                        </p:tgtEl>
                                        <p:attrNameLst>
                                          <p:attrName>style.visibility</p:attrName>
                                        </p:attrNameLst>
                                      </p:cBhvr>
                                      <p:to>
                                        <p:strVal val="visible"/>
                                      </p:to>
                                    </p:set>
                                    <p:anim calcmode="lin" valueType="num">
                                      <p:cBhvr>
                                        <p:cTn id="49" dur="500" fill="hold"/>
                                        <p:tgtEl>
                                          <p:spTgt spid="1059"/>
                                        </p:tgtEl>
                                        <p:attrNameLst>
                                          <p:attrName>ppt_w</p:attrName>
                                        </p:attrNameLst>
                                      </p:cBhvr>
                                      <p:tavLst>
                                        <p:tav tm="0">
                                          <p:val>
                                            <p:fltVal val="0"/>
                                          </p:val>
                                        </p:tav>
                                        <p:tav tm="100000">
                                          <p:val>
                                            <p:strVal val="#ppt_w"/>
                                          </p:val>
                                        </p:tav>
                                      </p:tavLst>
                                    </p:anim>
                                    <p:anim calcmode="lin" valueType="num">
                                      <p:cBhvr>
                                        <p:cTn id="50" dur="500" fill="hold"/>
                                        <p:tgtEl>
                                          <p:spTgt spid="1059"/>
                                        </p:tgtEl>
                                        <p:attrNameLst>
                                          <p:attrName>ppt_h</p:attrName>
                                        </p:attrNameLst>
                                      </p:cBhvr>
                                      <p:tavLst>
                                        <p:tav tm="0">
                                          <p:val>
                                            <p:fltVal val="0"/>
                                          </p:val>
                                        </p:tav>
                                        <p:tav tm="100000">
                                          <p:val>
                                            <p:strVal val="#ppt_h"/>
                                          </p:val>
                                        </p:tav>
                                      </p:tavLst>
                                    </p:anim>
                                    <p:animEffect transition="in" filter="fade">
                                      <p:cBhvr>
                                        <p:cTn id="51" dur="500"/>
                                        <p:tgtEl>
                                          <p:spTgt spid="1059"/>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childTnLst>
                                </p:cTn>
                              </p:par>
                            </p:childTnLst>
                          </p:cTn>
                        </p:par>
                        <p:par>
                          <p:cTn id="72" fill="hold">
                            <p:stCondLst>
                              <p:cond delay="6500"/>
                            </p:stCondLst>
                            <p:childTnLst>
                              <p:par>
                                <p:cTn id="73" presetID="53"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7000"/>
                            </p:stCondLst>
                            <p:childTnLst>
                              <p:par>
                                <p:cTn id="79" presetID="10" presetClass="entr" presetSubtype="0"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1000"/>
                                        <p:tgtEl>
                                          <p:spTgt spid="19"/>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500"/>
                                        <p:tgtEl>
                                          <p:spTgt spid="18"/>
                                        </p:tgtEl>
                                      </p:cBhvr>
                                    </p:animEffect>
                                  </p:childTnLst>
                                </p:cTn>
                              </p:par>
                            </p:childTnLst>
                          </p:cTn>
                        </p:par>
                        <p:par>
                          <p:cTn id="86" fill="hold">
                            <p:stCondLst>
                              <p:cond delay="8500"/>
                            </p:stCondLst>
                            <p:childTnLst>
                              <p:par>
                                <p:cTn id="87" presetID="53"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Effect transition="in" filter="fade">
                                      <p:cBhvr>
                                        <p:cTn id="91" dur="500"/>
                                        <p:tgtEl>
                                          <p:spTgt spid="22"/>
                                        </p:tgtEl>
                                      </p:cBhvr>
                                    </p:animEffect>
                                  </p:childTnLst>
                                </p:cTn>
                              </p:par>
                            </p:childTnLst>
                          </p:cTn>
                        </p:par>
                        <p:par>
                          <p:cTn id="92" fill="hold">
                            <p:stCondLst>
                              <p:cond delay="90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childTnLst>
                                </p:cTn>
                              </p:par>
                            </p:childTnLst>
                          </p:cTn>
                        </p:par>
                        <p:par>
                          <p:cTn id="96" fill="hold">
                            <p:stCondLst>
                              <p:cond delay="100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0500"/>
                            </p:stCondLst>
                            <p:childTnLst>
                              <p:par>
                                <p:cTn id="101" presetID="53"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500" fill="hold"/>
                                        <p:tgtEl>
                                          <p:spTgt spid="28"/>
                                        </p:tgtEl>
                                        <p:attrNameLst>
                                          <p:attrName>ppt_w</p:attrName>
                                        </p:attrNameLst>
                                      </p:cBhvr>
                                      <p:tavLst>
                                        <p:tav tm="0">
                                          <p:val>
                                            <p:fltVal val="0"/>
                                          </p:val>
                                        </p:tav>
                                        <p:tav tm="100000">
                                          <p:val>
                                            <p:strVal val="#ppt_w"/>
                                          </p:val>
                                        </p:tav>
                                      </p:tavLst>
                                    </p:anim>
                                    <p:anim calcmode="lin" valueType="num">
                                      <p:cBhvr>
                                        <p:cTn id="104" dur="500" fill="hold"/>
                                        <p:tgtEl>
                                          <p:spTgt spid="28"/>
                                        </p:tgtEl>
                                        <p:attrNameLst>
                                          <p:attrName>ppt_h</p:attrName>
                                        </p:attrNameLst>
                                      </p:cBhvr>
                                      <p:tavLst>
                                        <p:tav tm="0">
                                          <p:val>
                                            <p:fltVal val="0"/>
                                          </p:val>
                                        </p:tav>
                                        <p:tav tm="100000">
                                          <p:val>
                                            <p:strVal val="#ppt_h"/>
                                          </p:val>
                                        </p:tav>
                                      </p:tavLst>
                                    </p:anim>
                                    <p:animEffect transition="in" filter="fade">
                                      <p:cBhvr>
                                        <p:cTn id="105" dur="500"/>
                                        <p:tgtEl>
                                          <p:spTgt spid="28"/>
                                        </p:tgtEl>
                                      </p:cBhvr>
                                    </p:animEffect>
                                  </p:childTnLst>
                                </p:cTn>
                              </p:par>
                            </p:childTnLst>
                          </p:cTn>
                        </p:par>
                        <p:par>
                          <p:cTn id="106" fill="hold">
                            <p:stCondLst>
                              <p:cond delay="11000"/>
                            </p:stCondLst>
                            <p:childTnLst>
                              <p:par>
                                <p:cTn id="107" presetID="2" presetClass="entr" presetSubtype="2" accel="50000" decel="50000" fill="hold" grpId="0" nodeType="afterEffect">
                                  <p:stCondLst>
                                    <p:cond delay="0"/>
                                  </p:stCondLst>
                                  <p:childTnLst>
                                    <p:set>
                                      <p:cBhvr>
                                        <p:cTn id="108" dur="1" fill="hold">
                                          <p:stCondLst>
                                            <p:cond delay="0"/>
                                          </p:stCondLst>
                                        </p:cTn>
                                        <p:tgtEl>
                                          <p:spTgt spid="29"/>
                                        </p:tgtEl>
                                        <p:attrNameLst>
                                          <p:attrName>style.visibility</p:attrName>
                                        </p:attrNameLst>
                                      </p:cBhvr>
                                      <p:to>
                                        <p:strVal val="visible"/>
                                      </p:to>
                                    </p:set>
                                    <p:anim calcmode="lin" valueType="num">
                                      <p:cBhvr additive="base">
                                        <p:cTn id="109" dur="500" fill="hold"/>
                                        <p:tgtEl>
                                          <p:spTgt spid="29"/>
                                        </p:tgtEl>
                                        <p:attrNameLst>
                                          <p:attrName>ppt_x</p:attrName>
                                        </p:attrNameLst>
                                      </p:cBhvr>
                                      <p:tavLst>
                                        <p:tav tm="0">
                                          <p:val>
                                            <p:strVal val="1+#ppt_w/2"/>
                                          </p:val>
                                        </p:tav>
                                        <p:tav tm="100000">
                                          <p:val>
                                            <p:strVal val="#ppt_x"/>
                                          </p:val>
                                        </p:tav>
                                      </p:tavLst>
                                    </p:anim>
                                    <p:anim calcmode="lin" valueType="num">
                                      <p:cBhvr additive="base">
                                        <p:cTn id="110" dur="500" fill="hold"/>
                                        <p:tgtEl>
                                          <p:spTgt spid="29"/>
                                        </p:tgtEl>
                                        <p:attrNameLst>
                                          <p:attrName>ppt_y</p:attrName>
                                        </p:attrNameLst>
                                      </p:cBhvr>
                                      <p:tavLst>
                                        <p:tav tm="0">
                                          <p:val>
                                            <p:strVal val="#ppt_y"/>
                                          </p:val>
                                        </p:tav>
                                        <p:tav tm="100000">
                                          <p:val>
                                            <p:strVal val="#ppt_y"/>
                                          </p:val>
                                        </p:tav>
                                      </p:tavLst>
                                    </p:anim>
                                  </p:childTnLst>
                                </p:cTn>
                              </p:par>
                              <p:par>
                                <p:cTn id="111" presetID="53" presetClass="entr" presetSubtype="0"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childTnLst>
                          </p:cTn>
                        </p:par>
                        <p:par>
                          <p:cTn id="116" fill="hold">
                            <p:stCondLst>
                              <p:cond delay="11500"/>
                            </p:stCondLst>
                            <p:childTnLst>
                              <p:par>
                                <p:cTn id="117" presetID="2" presetClass="entr" presetSubtype="2" accel="50000" decel="50000" fill="hold" grpId="0" nodeType="afterEffect">
                                  <p:stCondLst>
                                    <p:cond delay="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1+#ppt_w/2"/>
                                          </p:val>
                                        </p:tav>
                                        <p:tav tm="100000">
                                          <p:val>
                                            <p:strVal val="#ppt_x"/>
                                          </p:val>
                                        </p:tav>
                                      </p:tavLst>
                                    </p:anim>
                                    <p:anim calcmode="lin" valueType="num">
                                      <p:cBhvr additive="base">
                                        <p:cTn id="120" dur="500" fill="hold"/>
                                        <p:tgtEl>
                                          <p:spTgt spid="31"/>
                                        </p:tgtEl>
                                        <p:attrNameLst>
                                          <p:attrName>ppt_y</p:attrName>
                                        </p:attrNameLst>
                                      </p:cBhvr>
                                      <p:tavLst>
                                        <p:tav tm="0">
                                          <p:val>
                                            <p:strVal val="#ppt_y"/>
                                          </p:val>
                                        </p:tav>
                                        <p:tav tm="100000">
                                          <p:val>
                                            <p:strVal val="#ppt_y"/>
                                          </p:val>
                                        </p:tav>
                                      </p:tavLst>
                                    </p:anim>
                                  </p:childTnLst>
                                </p:cTn>
                              </p:par>
                              <p:par>
                                <p:cTn id="121" presetID="53" presetClass="entr" presetSubtype="0" fill="hold" grpId="0" nodeType="withEffect">
                                  <p:stCondLst>
                                    <p:cond delay="0"/>
                                  </p:stCondLst>
                                  <p:childTnLst>
                                    <p:set>
                                      <p:cBhvr>
                                        <p:cTn id="122" dur="1" fill="hold">
                                          <p:stCondLst>
                                            <p:cond delay="0"/>
                                          </p:stCondLst>
                                        </p:cTn>
                                        <p:tgtEl>
                                          <p:spTgt spid="34"/>
                                        </p:tgtEl>
                                        <p:attrNameLst>
                                          <p:attrName>style.visibility</p:attrName>
                                        </p:attrNameLst>
                                      </p:cBhvr>
                                      <p:to>
                                        <p:strVal val="visible"/>
                                      </p:to>
                                    </p:set>
                                    <p:anim calcmode="lin" valueType="num">
                                      <p:cBhvr>
                                        <p:cTn id="123" dur="500" fill="hold"/>
                                        <p:tgtEl>
                                          <p:spTgt spid="34"/>
                                        </p:tgtEl>
                                        <p:attrNameLst>
                                          <p:attrName>ppt_w</p:attrName>
                                        </p:attrNameLst>
                                      </p:cBhvr>
                                      <p:tavLst>
                                        <p:tav tm="0">
                                          <p:val>
                                            <p:fltVal val="0"/>
                                          </p:val>
                                        </p:tav>
                                        <p:tav tm="100000">
                                          <p:val>
                                            <p:strVal val="#ppt_w"/>
                                          </p:val>
                                        </p:tav>
                                      </p:tavLst>
                                    </p:anim>
                                    <p:anim calcmode="lin" valueType="num">
                                      <p:cBhvr>
                                        <p:cTn id="124" dur="500" fill="hold"/>
                                        <p:tgtEl>
                                          <p:spTgt spid="34"/>
                                        </p:tgtEl>
                                        <p:attrNameLst>
                                          <p:attrName>ppt_h</p:attrName>
                                        </p:attrNameLst>
                                      </p:cBhvr>
                                      <p:tavLst>
                                        <p:tav tm="0">
                                          <p:val>
                                            <p:fltVal val="0"/>
                                          </p:val>
                                        </p:tav>
                                        <p:tav tm="100000">
                                          <p:val>
                                            <p:strVal val="#ppt_h"/>
                                          </p:val>
                                        </p:tav>
                                      </p:tavLst>
                                    </p:anim>
                                    <p:animEffect transition="in" filter="fade">
                                      <p:cBhvr>
                                        <p:cTn id="125" dur="500"/>
                                        <p:tgtEl>
                                          <p:spTgt spid="34"/>
                                        </p:tgtEl>
                                      </p:cBhvr>
                                    </p:animEffect>
                                  </p:childTnLst>
                                </p:cTn>
                              </p:par>
                            </p:childTnLst>
                          </p:cTn>
                        </p:par>
                        <p:par>
                          <p:cTn id="126" fill="hold">
                            <p:stCondLst>
                              <p:cond delay="12000"/>
                            </p:stCondLst>
                            <p:childTnLst>
                              <p:par>
                                <p:cTn id="127" presetID="2" presetClass="entr" presetSubtype="2" accel="50000" decel="50000" fill="hold" grpId="0" nodeType="after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53" presetClass="entr" presetSubtype="0" fill="hold" grpId="0" nodeType="withEffect">
                                  <p:stCondLst>
                                    <p:cond delay="0"/>
                                  </p:stCondLst>
                                  <p:childTnLst>
                                    <p:set>
                                      <p:cBhvr>
                                        <p:cTn id="132" dur="1" fill="hold">
                                          <p:stCondLst>
                                            <p:cond delay="0"/>
                                          </p:stCondLst>
                                        </p:cTn>
                                        <p:tgtEl>
                                          <p:spTgt spid="35"/>
                                        </p:tgtEl>
                                        <p:attrNameLst>
                                          <p:attrName>style.visibility</p:attrName>
                                        </p:attrNameLst>
                                      </p:cBhvr>
                                      <p:to>
                                        <p:strVal val="visible"/>
                                      </p:to>
                                    </p:set>
                                    <p:anim calcmode="lin" valueType="num">
                                      <p:cBhvr>
                                        <p:cTn id="133" dur="500" fill="hold"/>
                                        <p:tgtEl>
                                          <p:spTgt spid="35"/>
                                        </p:tgtEl>
                                        <p:attrNameLst>
                                          <p:attrName>ppt_w</p:attrName>
                                        </p:attrNameLst>
                                      </p:cBhvr>
                                      <p:tavLst>
                                        <p:tav tm="0">
                                          <p:val>
                                            <p:fltVal val="0"/>
                                          </p:val>
                                        </p:tav>
                                        <p:tav tm="100000">
                                          <p:val>
                                            <p:strVal val="#ppt_w"/>
                                          </p:val>
                                        </p:tav>
                                      </p:tavLst>
                                    </p:anim>
                                    <p:anim calcmode="lin" valueType="num">
                                      <p:cBhvr>
                                        <p:cTn id="134" dur="500" fill="hold"/>
                                        <p:tgtEl>
                                          <p:spTgt spid="35"/>
                                        </p:tgtEl>
                                        <p:attrNameLst>
                                          <p:attrName>ppt_h</p:attrName>
                                        </p:attrNameLst>
                                      </p:cBhvr>
                                      <p:tavLst>
                                        <p:tav tm="0">
                                          <p:val>
                                            <p:fltVal val="0"/>
                                          </p:val>
                                        </p:tav>
                                        <p:tav tm="100000">
                                          <p:val>
                                            <p:strVal val="#ppt_h"/>
                                          </p:val>
                                        </p:tav>
                                      </p:tavLst>
                                    </p:anim>
                                    <p:animEffect transition="in" filter="fade">
                                      <p:cBhvr>
                                        <p:cTn id="135" dur="500"/>
                                        <p:tgtEl>
                                          <p:spTgt spid="35"/>
                                        </p:tgtEl>
                                      </p:cBhvr>
                                    </p:animEffect>
                                  </p:childTnLst>
                                </p:cTn>
                              </p:par>
                            </p:childTnLst>
                          </p:cTn>
                        </p:par>
                        <p:par>
                          <p:cTn id="136" fill="hold">
                            <p:stCondLst>
                              <p:cond delay="12500"/>
                            </p:stCondLst>
                            <p:childTnLst>
                              <p:par>
                                <p:cTn id="137" presetID="53" presetClass="entr" presetSubtype="0" fill="hold" grpId="0" nodeType="afterEffect">
                                  <p:stCondLst>
                                    <p:cond delay="0"/>
                                  </p:stCondLst>
                                  <p:childTnLst>
                                    <p:set>
                                      <p:cBhvr>
                                        <p:cTn id="138" dur="1" fill="hold">
                                          <p:stCondLst>
                                            <p:cond delay="0"/>
                                          </p:stCondLst>
                                        </p:cTn>
                                        <p:tgtEl>
                                          <p:spTgt spid="46"/>
                                        </p:tgtEl>
                                        <p:attrNameLst>
                                          <p:attrName>style.visibility</p:attrName>
                                        </p:attrNameLst>
                                      </p:cBhvr>
                                      <p:to>
                                        <p:strVal val="visible"/>
                                      </p:to>
                                    </p:set>
                                    <p:anim calcmode="lin" valueType="num">
                                      <p:cBhvr>
                                        <p:cTn id="139" dur="500" fill="hold"/>
                                        <p:tgtEl>
                                          <p:spTgt spid="46"/>
                                        </p:tgtEl>
                                        <p:attrNameLst>
                                          <p:attrName>ppt_w</p:attrName>
                                        </p:attrNameLst>
                                      </p:cBhvr>
                                      <p:tavLst>
                                        <p:tav tm="0">
                                          <p:val>
                                            <p:fltVal val="0"/>
                                          </p:val>
                                        </p:tav>
                                        <p:tav tm="100000">
                                          <p:val>
                                            <p:strVal val="#ppt_w"/>
                                          </p:val>
                                        </p:tav>
                                      </p:tavLst>
                                    </p:anim>
                                    <p:anim calcmode="lin" valueType="num">
                                      <p:cBhvr>
                                        <p:cTn id="140" dur="500" fill="hold"/>
                                        <p:tgtEl>
                                          <p:spTgt spid="46"/>
                                        </p:tgtEl>
                                        <p:attrNameLst>
                                          <p:attrName>ppt_h</p:attrName>
                                        </p:attrNameLst>
                                      </p:cBhvr>
                                      <p:tavLst>
                                        <p:tav tm="0">
                                          <p:val>
                                            <p:fltVal val="0"/>
                                          </p:val>
                                        </p:tav>
                                        <p:tav tm="100000">
                                          <p:val>
                                            <p:strVal val="#ppt_h"/>
                                          </p:val>
                                        </p:tav>
                                      </p:tavLst>
                                    </p:anim>
                                    <p:animEffect transition="in" filter="fade">
                                      <p:cBhvr>
                                        <p:cTn id="141" dur="500"/>
                                        <p:tgtEl>
                                          <p:spTgt spid="46"/>
                                        </p:tgtEl>
                                      </p:cBhvr>
                                    </p:animEffect>
                                  </p:childTnLst>
                                </p:cTn>
                              </p:par>
                            </p:childTnLst>
                          </p:cTn>
                        </p:par>
                        <p:par>
                          <p:cTn id="142" fill="hold">
                            <p:stCondLst>
                              <p:cond delay="13000"/>
                            </p:stCondLst>
                            <p:childTnLst>
                              <p:par>
                                <p:cTn id="143" presetID="2" presetClass="entr" presetSubtype="8" accel="50000" decel="50000" fill="hold" grpId="0" nodeType="afterEffect">
                                  <p:stCondLst>
                                    <p:cond delay="0"/>
                                  </p:stCondLst>
                                  <p:childTnLst>
                                    <p:set>
                                      <p:cBhvr>
                                        <p:cTn id="144" dur="1" fill="hold">
                                          <p:stCondLst>
                                            <p:cond delay="0"/>
                                          </p:stCondLst>
                                        </p:cTn>
                                        <p:tgtEl>
                                          <p:spTgt spid="47"/>
                                        </p:tgtEl>
                                        <p:attrNameLst>
                                          <p:attrName>style.visibility</p:attrName>
                                        </p:attrNameLst>
                                      </p:cBhvr>
                                      <p:to>
                                        <p:strVal val="visible"/>
                                      </p:to>
                                    </p:set>
                                    <p:anim calcmode="lin" valueType="num">
                                      <p:cBhvr additive="base">
                                        <p:cTn id="145" dur="500" fill="hold"/>
                                        <p:tgtEl>
                                          <p:spTgt spid="47"/>
                                        </p:tgtEl>
                                        <p:attrNameLst>
                                          <p:attrName>ppt_x</p:attrName>
                                        </p:attrNameLst>
                                      </p:cBhvr>
                                      <p:tavLst>
                                        <p:tav tm="0">
                                          <p:val>
                                            <p:strVal val="0-#ppt_w/2"/>
                                          </p:val>
                                        </p:tav>
                                        <p:tav tm="100000">
                                          <p:val>
                                            <p:strVal val="#ppt_x"/>
                                          </p:val>
                                        </p:tav>
                                      </p:tavLst>
                                    </p:anim>
                                    <p:anim calcmode="lin" valueType="num">
                                      <p:cBhvr additive="base">
                                        <p:cTn id="146" dur="500" fill="hold"/>
                                        <p:tgtEl>
                                          <p:spTgt spid="47"/>
                                        </p:tgtEl>
                                        <p:attrNameLst>
                                          <p:attrName>ppt_y</p:attrName>
                                        </p:attrNameLst>
                                      </p:cBhvr>
                                      <p:tavLst>
                                        <p:tav tm="0">
                                          <p:val>
                                            <p:strVal val="#ppt_y"/>
                                          </p:val>
                                        </p:tav>
                                        <p:tav tm="100000">
                                          <p:val>
                                            <p:strVal val="#ppt_y"/>
                                          </p:val>
                                        </p:tav>
                                      </p:tavLst>
                                    </p:anim>
                                  </p:childTnLst>
                                </p:cTn>
                              </p:par>
                              <p:par>
                                <p:cTn id="147" presetID="53" presetClass="entr" presetSubtype="0" fill="hold" grpId="0" nodeType="withEffect">
                                  <p:stCondLst>
                                    <p:cond delay="0"/>
                                  </p:stCondLst>
                                  <p:childTnLst>
                                    <p:set>
                                      <p:cBhvr>
                                        <p:cTn id="148" dur="1" fill="hold">
                                          <p:stCondLst>
                                            <p:cond delay="0"/>
                                          </p:stCondLst>
                                        </p:cTn>
                                        <p:tgtEl>
                                          <p:spTgt spid="50"/>
                                        </p:tgtEl>
                                        <p:attrNameLst>
                                          <p:attrName>style.visibility</p:attrName>
                                        </p:attrNameLst>
                                      </p:cBhvr>
                                      <p:to>
                                        <p:strVal val="visible"/>
                                      </p:to>
                                    </p:set>
                                    <p:anim calcmode="lin" valueType="num">
                                      <p:cBhvr>
                                        <p:cTn id="149" dur="500" fill="hold"/>
                                        <p:tgtEl>
                                          <p:spTgt spid="50"/>
                                        </p:tgtEl>
                                        <p:attrNameLst>
                                          <p:attrName>ppt_w</p:attrName>
                                        </p:attrNameLst>
                                      </p:cBhvr>
                                      <p:tavLst>
                                        <p:tav tm="0">
                                          <p:val>
                                            <p:fltVal val="0"/>
                                          </p:val>
                                        </p:tav>
                                        <p:tav tm="100000">
                                          <p:val>
                                            <p:strVal val="#ppt_w"/>
                                          </p:val>
                                        </p:tav>
                                      </p:tavLst>
                                    </p:anim>
                                    <p:anim calcmode="lin" valueType="num">
                                      <p:cBhvr>
                                        <p:cTn id="150" dur="500" fill="hold"/>
                                        <p:tgtEl>
                                          <p:spTgt spid="50"/>
                                        </p:tgtEl>
                                        <p:attrNameLst>
                                          <p:attrName>ppt_h</p:attrName>
                                        </p:attrNameLst>
                                      </p:cBhvr>
                                      <p:tavLst>
                                        <p:tav tm="0">
                                          <p:val>
                                            <p:fltVal val="0"/>
                                          </p:val>
                                        </p:tav>
                                        <p:tav tm="100000">
                                          <p:val>
                                            <p:strVal val="#ppt_h"/>
                                          </p:val>
                                        </p:tav>
                                      </p:tavLst>
                                    </p:anim>
                                    <p:animEffect transition="in" filter="fade">
                                      <p:cBhvr>
                                        <p:cTn id="151" dur="500"/>
                                        <p:tgtEl>
                                          <p:spTgt spid="50"/>
                                        </p:tgtEl>
                                      </p:cBhvr>
                                    </p:animEffect>
                                  </p:childTnLst>
                                </p:cTn>
                              </p:par>
                            </p:childTnLst>
                          </p:cTn>
                        </p:par>
                        <p:par>
                          <p:cTn id="152" fill="hold">
                            <p:stCondLst>
                              <p:cond delay="13500"/>
                            </p:stCondLst>
                            <p:childTnLst>
                              <p:par>
                                <p:cTn id="153" presetID="2" presetClass="entr" presetSubtype="8" accel="50000" decel="50000"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additive="base">
                                        <p:cTn id="155" dur="500" fill="hold"/>
                                        <p:tgtEl>
                                          <p:spTgt spid="48"/>
                                        </p:tgtEl>
                                        <p:attrNameLst>
                                          <p:attrName>ppt_x</p:attrName>
                                        </p:attrNameLst>
                                      </p:cBhvr>
                                      <p:tavLst>
                                        <p:tav tm="0">
                                          <p:val>
                                            <p:strVal val="0-#ppt_w/2"/>
                                          </p:val>
                                        </p:tav>
                                        <p:tav tm="100000">
                                          <p:val>
                                            <p:strVal val="#ppt_x"/>
                                          </p:val>
                                        </p:tav>
                                      </p:tavLst>
                                    </p:anim>
                                    <p:anim calcmode="lin" valueType="num">
                                      <p:cBhvr additive="base">
                                        <p:cTn id="156" dur="500" fill="hold"/>
                                        <p:tgtEl>
                                          <p:spTgt spid="48"/>
                                        </p:tgtEl>
                                        <p:attrNameLst>
                                          <p:attrName>ppt_y</p:attrName>
                                        </p:attrNameLst>
                                      </p:cBhvr>
                                      <p:tavLst>
                                        <p:tav tm="0">
                                          <p:val>
                                            <p:strVal val="#ppt_y"/>
                                          </p:val>
                                        </p:tav>
                                        <p:tav tm="100000">
                                          <p:val>
                                            <p:strVal val="#ppt_y"/>
                                          </p:val>
                                        </p:tav>
                                      </p:tavLst>
                                    </p:anim>
                                  </p:childTnLst>
                                </p:cTn>
                              </p:par>
                              <p:par>
                                <p:cTn id="157" presetID="53" presetClass="entr" presetSubtype="0" fill="hold" grpId="0" nodeType="withEffect">
                                  <p:stCondLst>
                                    <p:cond delay="0"/>
                                  </p:stCondLst>
                                  <p:childTnLst>
                                    <p:set>
                                      <p:cBhvr>
                                        <p:cTn id="158" dur="1" fill="hold">
                                          <p:stCondLst>
                                            <p:cond delay="0"/>
                                          </p:stCondLst>
                                        </p:cTn>
                                        <p:tgtEl>
                                          <p:spTgt spid="51"/>
                                        </p:tgtEl>
                                        <p:attrNameLst>
                                          <p:attrName>style.visibility</p:attrName>
                                        </p:attrNameLst>
                                      </p:cBhvr>
                                      <p:to>
                                        <p:strVal val="visible"/>
                                      </p:to>
                                    </p:set>
                                    <p:anim calcmode="lin" valueType="num">
                                      <p:cBhvr>
                                        <p:cTn id="159" dur="500" fill="hold"/>
                                        <p:tgtEl>
                                          <p:spTgt spid="51"/>
                                        </p:tgtEl>
                                        <p:attrNameLst>
                                          <p:attrName>ppt_w</p:attrName>
                                        </p:attrNameLst>
                                      </p:cBhvr>
                                      <p:tavLst>
                                        <p:tav tm="0">
                                          <p:val>
                                            <p:fltVal val="0"/>
                                          </p:val>
                                        </p:tav>
                                        <p:tav tm="100000">
                                          <p:val>
                                            <p:strVal val="#ppt_w"/>
                                          </p:val>
                                        </p:tav>
                                      </p:tavLst>
                                    </p:anim>
                                    <p:anim calcmode="lin" valueType="num">
                                      <p:cBhvr>
                                        <p:cTn id="160" dur="500" fill="hold"/>
                                        <p:tgtEl>
                                          <p:spTgt spid="51"/>
                                        </p:tgtEl>
                                        <p:attrNameLst>
                                          <p:attrName>ppt_h</p:attrName>
                                        </p:attrNameLst>
                                      </p:cBhvr>
                                      <p:tavLst>
                                        <p:tav tm="0">
                                          <p:val>
                                            <p:fltVal val="0"/>
                                          </p:val>
                                        </p:tav>
                                        <p:tav tm="100000">
                                          <p:val>
                                            <p:strVal val="#ppt_h"/>
                                          </p:val>
                                        </p:tav>
                                      </p:tavLst>
                                    </p:anim>
                                    <p:animEffect transition="in" filter="fade">
                                      <p:cBhvr>
                                        <p:cTn id="161" dur="500"/>
                                        <p:tgtEl>
                                          <p:spTgt spid="51"/>
                                        </p:tgtEl>
                                      </p:cBhvr>
                                    </p:animEffect>
                                  </p:childTnLst>
                                </p:cTn>
                              </p:par>
                            </p:childTnLst>
                          </p:cTn>
                        </p:par>
                        <p:par>
                          <p:cTn id="162" fill="hold">
                            <p:stCondLst>
                              <p:cond delay="14000"/>
                            </p:stCondLst>
                            <p:childTnLst>
                              <p:par>
                                <p:cTn id="163" presetID="2" presetClass="entr" presetSubtype="8" accel="50000" decel="50000" fill="hold" grpId="0" nodeType="afterEffect">
                                  <p:stCondLst>
                                    <p:cond delay="0"/>
                                  </p:stCondLst>
                                  <p:childTnLst>
                                    <p:set>
                                      <p:cBhvr>
                                        <p:cTn id="164" dur="1" fill="hold">
                                          <p:stCondLst>
                                            <p:cond delay="0"/>
                                          </p:stCondLst>
                                        </p:cTn>
                                        <p:tgtEl>
                                          <p:spTgt spid="49"/>
                                        </p:tgtEl>
                                        <p:attrNameLst>
                                          <p:attrName>style.visibility</p:attrName>
                                        </p:attrNameLst>
                                      </p:cBhvr>
                                      <p:to>
                                        <p:strVal val="visible"/>
                                      </p:to>
                                    </p:set>
                                    <p:anim calcmode="lin" valueType="num">
                                      <p:cBhvr additive="base">
                                        <p:cTn id="165" dur="500" fill="hold"/>
                                        <p:tgtEl>
                                          <p:spTgt spid="49"/>
                                        </p:tgtEl>
                                        <p:attrNameLst>
                                          <p:attrName>ppt_x</p:attrName>
                                        </p:attrNameLst>
                                      </p:cBhvr>
                                      <p:tavLst>
                                        <p:tav tm="0">
                                          <p:val>
                                            <p:strVal val="0-#ppt_w/2"/>
                                          </p:val>
                                        </p:tav>
                                        <p:tav tm="100000">
                                          <p:val>
                                            <p:strVal val="#ppt_x"/>
                                          </p:val>
                                        </p:tav>
                                      </p:tavLst>
                                    </p:anim>
                                    <p:anim calcmode="lin" valueType="num">
                                      <p:cBhvr additive="base">
                                        <p:cTn id="166" dur="500" fill="hold"/>
                                        <p:tgtEl>
                                          <p:spTgt spid="49"/>
                                        </p:tgtEl>
                                        <p:attrNameLst>
                                          <p:attrName>ppt_y</p:attrName>
                                        </p:attrNameLst>
                                      </p:cBhvr>
                                      <p:tavLst>
                                        <p:tav tm="0">
                                          <p:val>
                                            <p:strVal val="#ppt_y"/>
                                          </p:val>
                                        </p:tav>
                                        <p:tav tm="100000">
                                          <p:val>
                                            <p:strVal val="#ppt_y"/>
                                          </p:val>
                                        </p:tav>
                                      </p:tavLst>
                                    </p:anim>
                                  </p:childTnLst>
                                </p:cTn>
                              </p:par>
                              <p:par>
                                <p:cTn id="167" presetID="53" presetClass="entr" presetSubtype="0" fill="hold" grpId="0" nodeType="withEffect">
                                  <p:stCondLst>
                                    <p:cond delay="0"/>
                                  </p:stCondLst>
                                  <p:childTnLst>
                                    <p:set>
                                      <p:cBhvr>
                                        <p:cTn id="168" dur="1" fill="hold">
                                          <p:stCondLst>
                                            <p:cond delay="0"/>
                                          </p:stCondLst>
                                        </p:cTn>
                                        <p:tgtEl>
                                          <p:spTgt spid="52"/>
                                        </p:tgtEl>
                                        <p:attrNameLst>
                                          <p:attrName>style.visibility</p:attrName>
                                        </p:attrNameLst>
                                      </p:cBhvr>
                                      <p:to>
                                        <p:strVal val="visible"/>
                                      </p:to>
                                    </p:set>
                                    <p:anim calcmode="lin" valueType="num">
                                      <p:cBhvr>
                                        <p:cTn id="169" dur="500" fill="hold"/>
                                        <p:tgtEl>
                                          <p:spTgt spid="52"/>
                                        </p:tgtEl>
                                        <p:attrNameLst>
                                          <p:attrName>ppt_w</p:attrName>
                                        </p:attrNameLst>
                                      </p:cBhvr>
                                      <p:tavLst>
                                        <p:tav tm="0">
                                          <p:val>
                                            <p:fltVal val="0"/>
                                          </p:val>
                                        </p:tav>
                                        <p:tav tm="100000">
                                          <p:val>
                                            <p:strVal val="#ppt_w"/>
                                          </p:val>
                                        </p:tav>
                                      </p:tavLst>
                                    </p:anim>
                                    <p:anim calcmode="lin" valueType="num">
                                      <p:cBhvr>
                                        <p:cTn id="170" dur="500" fill="hold"/>
                                        <p:tgtEl>
                                          <p:spTgt spid="52"/>
                                        </p:tgtEl>
                                        <p:attrNameLst>
                                          <p:attrName>ppt_h</p:attrName>
                                        </p:attrNameLst>
                                      </p:cBhvr>
                                      <p:tavLst>
                                        <p:tav tm="0">
                                          <p:val>
                                            <p:fltVal val="0"/>
                                          </p:val>
                                        </p:tav>
                                        <p:tav tm="100000">
                                          <p:val>
                                            <p:strVal val="#ppt_h"/>
                                          </p:val>
                                        </p:tav>
                                      </p:tavLst>
                                    </p:anim>
                                    <p:animEffect transition="in" filter="fade">
                                      <p:cBhvr>
                                        <p:cTn id="171" dur="500"/>
                                        <p:tgtEl>
                                          <p:spTgt spid="52"/>
                                        </p:tgtEl>
                                      </p:cBhvr>
                                    </p:animEffect>
                                  </p:childTnLst>
                                </p:cTn>
                              </p:par>
                            </p:childTnLst>
                          </p:cTn>
                        </p:par>
                        <p:par>
                          <p:cTn id="172" fill="hold">
                            <p:stCondLst>
                              <p:cond delay="14500"/>
                            </p:stCondLst>
                            <p:childTnLst>
                              <p:par>
                                <p:cTn id="173" presetID="53" presetClass="entr" presetSubtype="0" fill="hold" grpId="0" nodeType="afterEffect">
                                  <p:stCondLst>
                                    <p:cond delay="0"/>
                                  </p:stCondLst>
                                  <p:childTnLst>
                                    <p:set>
                                      <p:cBhvr>
                                        <p:cTn id="174" dur="1" fill="hold">
                                          <p:stCondLst>
                                            <p:cond delay="0"/>
                                          </p:stCondLst>
                                        </p:cTn>
                                        <p:tgtEl>
                                          <p:spTgt spid="39"/>
                                        </p:tgtEl>
                                        <p:attrNameLst>
                                          <p:attrName>style.visibility</p:attrName>
                                        </p:attrNameLst>
                                      </p:cBhvr>
                                      <p:to>
                                        <p:strVal val="visible"/>
                                      </p:to>
                                    </p:set>
                                    <p:anim calcmode="lin" valueType="num">
                                      <p:cBhvr>
                                        <p:cTn id="175" dur="500" fill="hold"/>
                                        <p:tgtEl>
                                          <p:spTgt spid="39"/>
                                        </p:tgtEl>
                                        <p:attrNameLst>
                                          <p:attrName>ppt_w</p:attrName>
                                        </p:attrNameLst>
                                      </p:cBhvr>
                                      <p:tavLst>
                                        <p:tav tm="0">
                                          <p:val>
                                            <p:fltVal val="0"/>
                                          </p:val>
                                        </p:tav>
                                        <p:tav tm="100000">
                                          <p:val>
                                            <p:strVal val="#ppt_w"/>
                                          </p:val>
                                        </p:tav>
                                      </p:tavLst>
                                    </p:anim>
                                    <p:anim calcmode="lin" valueType="num">
                                      <p:cBhvr>
                                        <p:cTn id="176" dur="500" fill="hold"/>
                                        <p:tgtEl>
                                          <p:spTgt spid="39"/>
                                        </p:tgtEl>
                                        <p:attrNameLst>
                                          <p:attrName>ppt_h</p:attrName>
                                        </p:attrNameLst>
                                      </p:cBhvr>
                                      <p:tavLst>
                                        <p:tav tm="0">
                                          <p:val>
                                            <p:fltVal val="0"/>
                                          </p:val>
                                        </p:tav>
                                        <p:tav tm="100000">
                                          <p:val>
                                            <p:strVal val="#ppt_h"/>
                                          </p:val>
                                        </p:tav>
                                      </p:tavLst>
                                    </p:anim>
                                    <p:animEffect transition="in" filter="fade">
                                      <p:cBhvr>
                                        <p:cTn id="177" dur="500"/>
                                        <p:tgtEl>
                                          <p:spTgt spid="39"/>
                                        </p:tgtEl>
                                      </p:cBhvr>
                                    </p:animEffect>
                                  </p:childTnLst>
                                </p:cTn>
                              </p:par>
                            </p:childTnLst>
                          </p:cTn>
                        </p:par>
                        <p:par>
                          <p:cTn id="178" fill="hold">
                            <p:stCondLst>
                              <p:cond delay="15000"/>
                            </p:stCondLst>
                            <p:childTnLst>
                              <p:par>
                                <p:cTn id="179" presetID="2" presetClass="entr" presetSubtype="2" accel="50000" decel="50000" fill="hold" grpId="0" nodeType="afterEffect">
                                  <p:stCondLst>
                                    <p:cond delay="0"/>
                                  </p:stCondLst>
                                  <p:childTnLst>
                                    <p:set>
                                      <p:cBhvr>
                                        <p:cTn id="180" dur="1" fill="hold">
                                          <p:stCondLst>
                                            <p:cond delay="0"/>
                                          </p:stCondLst>
                                        </p:cTn>
                                        <p:tgtEl>
                                          <p:spTgt spid="40"/>
                                        </p:tgtEl>
                                        <p:attrNameLst>
                                          <p:attrName>style.visibility</p:attrName>
                                        </p:attrNameLst>
                                      </p:cBhvr>
                                      <p:to>
                                        <p:strVal val="visible"/>
                                      </p:to>
                                    </p:set>
                                    <p:anim calcmode="lin" valueType="num">
                                      <p:cBhvr additive="base">
                                        <p:cTn id="181" dur="500" fill="hold"/>
                                        <p:tgtEl>
                                          <p:spTgt spid="40"/>
                                        </p:tgtEl>
                                        <p:attrNameLst>
                                          <p:attrName>ppt_x</p:attrName>
                                        </p:attrNameLst>
                                      </p:cBhvr>
                                      <p:tavLst>
                                        <p:tav tm="0">
                                          <p:val>
                                            <p:strVal val="1+#ppt_w/2"/>
                                          </p:val>
                                        </p:tav>
                                        <p:tav tm="100000">
                                          <p:val>
                                            <p:strVal val="#ppt_x"/>
                                          </p:val>
                                        </p:tav>
                                      </p:tavLst>
                                    </p:anim>
                                    <p:anim calcmode="lin" valueType="num">
                                      <p:cBhvr additive="base">
                                        <p:cTn id="182" dur="500" fill="hold"/>
                                        <p:tgtEl>
                                          <p:spTgt spid="40"/>
                                        </p:tgtEl>
                                        <p:attrNameLst>
                                          <p:attrName>ppt_y</p:attrName>
                                        </p:attrNameLst>
                                      </p:cBhvr>
                                      <p:tavLst>
                                        <p:tav tm="0">
                                          <p:val>
                                            <p:strVal val="#ppt_y"/>
                                          </p:val>
                                        </p:tav>
                                        <p:tav tm="100000">
                                          <p:val>
                                            <p:strVal val="#ppt_y"/>
                                          </p:val>
                                        </p:tav>
                                      </p:tavLst>
                                    </p:anim>
                                  </p:childTnLst>
                                </p:cTn>
                              </p:par>
                              <p:par>
                                <p:cTn id="183" presetID="53" presetClass="entr" presetSubtype="0" fill="hold" grpId="0" nodeType="withEffect">
                                  <p:stCondLst>
                                    <p:cond delay="0"/>
                                  </p:stCondLst>
                                  <p:childTnLst>
                                    <p:set>
                                      <p:cBhvr>
                                        <p:cTn id="184" dur="1" fill="hold">
                                          <p:stCondLst>
                                            <p:cond delay="0"/>
                                          </p:stCondLst>
                                        </p:cTn>
                                        <p:tgtEl>
                                          <p:spTgt spid="43"/>
                                        </p:tgtEl>
                                        <p:attrNameLst>
                                          <p:attrName>style.visibility</p:attrName>
                                        </p:attrNameLst>
                                      </p:cBhvr>
                                      <p:to>
                                        <p:strVal val="visible"/>
                                      </p:to>
                                    </p:set>
                                    <p:anim calcmode="lin" valueType="num">
                                      <p:cBhvr>
                                        <p:cTn id="185" dur="500" fill="hold"/>
                                        <p:tgtEl>
                                          <p:spTgt spid="43"/>
                                        </p:tgtEl>
                                        <p:attrNameLst>
                                          <p:attrName>ppt_w</p:attrName>
                                        </p:attrNameLst>
                                      </p:cBhvr>
                                      <p:tavLst>
                                        <p:tav tm="0">
                                          <p:val>
                                            <p:fltVal val="0"/>
                                          </p:val>
                                        </p:tav>
                                        <p:tav tm="100000">
                                          <p:val>
                                            <p:strVal val="#ppt_w"/>
                                          </p:val>
                                        </p:tav>
                                      </p:tavLst>
                                    </p:anim>
                                    <p:anim calcmode="lin" valueType="num">
                                      <p:cBhvr>
                                        <p:cTn id="186" dur="500" fill="hold"/>
                                        <p:tgtEl>
                                          <p:spTgt spid="43"/>
                                        </p:tgtEl>
                                        <p:attrNameLst>
                                          <p:attrName>ppt_h</p:attrName>
                                        </p:attrNameLst>
                                      </p:cBhvr>
                                      <p:tavLst>
                                        <p:tav tm="0">
                                          <p:val>
                                            <p:fltVal val="0"/>
                                          </p:val>
                                        </p:tav>
                                        <p:tav tm="100000">
                                          <p:val>
                                            <p:strVal val="#ppt_h"/>
                                          </p:val>
                                        </p:tav>
                                      </p:tavLst>
                                    </p:anim>
                                    <p:animEffect transition="in" filter="fade">
                                      <p:cBhvr>
                                        <p:cTn id="187" dur="500"/>
                                        <p:tgtEl>
                                          <p:spTgt spid="43"/>
                                        </p:tgtEl>
                                      </p:cBhvr>
                                    </p:animEffect>
                                  </p:childTnLst>
                                </p:cTn>
                              </p:par>
                            </p:childTnLst>
                          </p:cTn>
                        </p:par>
                        <p:par>
                          <p:cTn id="188" fill="hold">
                            <p:stCondLst>
                              <p:cond delay="15500"/>
                            </p:stCondLst>
                            <p:childTnLst>
                              <p:par>
                                <p:cTn id="189" presetID="2" presetClass="entr" presetSubtype="2" accel="50000" decel="50000" fill="hold" grpId="0" nodeType="afterEffect">
                                  <p:stCondLst>
                                    <p:cond delay="0"/>
                                  </p:stCondLst>
                                  <p:childTnLst>
                                    <p:set>
                                      <p:cBhvr>
                                        <p:cTn id="190" dur="1" fill="hold">
                                          <p:stCondLst>
                                            <p:cond delay="0"/>
                                          </p:stCondLst>
                                        </p:cTn>
                                        <p:tgtEl>
                                          <p:spTgt spid="41"/>
                                        </p:tgtEl>
                                        <p:attrNameLst>
                                          <p:attrName>style.visibility</p:attrName>
                                        </p:attrNameLst>
                                      </p:cBhvr>
                                      <p:to>
                                        <p:strVal val="visible"/>
                                      </p:to>
                                    </p:set>
                                    <p:anim calcmode="lin" valueType="num">
                                      <p:cBhvr additive="base">
                                        <p:cTn id="191" dur="500" fill="hold"/>
                                        <p:tgtEl>
                                          <p:spTgt spid="41"/>
                                        </p:tgtEl>
                                        <p:attrNameLst>
                                          <p:attrName>ppt_x</p:attrName>
                                        </p:attrNameLst>
                                      </p:cBhvr>
                                      <p:tavLst>
                                        <p:tav tm="0">
                                          <p:val>
                                            <p:strVal val="1+#ppt_w/2"/>
                                          </p:val>
                                        </p:tav>
                                        <p:tav tm="100000">
                                          <p:val>
                                            <p:strVal val="#ppt_x"/>
                                          </p:val>
                                        </p:tav>
                                      </p:tavLst>
                                    </p:anim>
                                    <p:anim calcmode="lin" valueType="num">
                                      <p:cBhvr additive="base">
                                        <p:cTn id="192" dur="500" fill="hold"/>
                                        <p:tgtEl>
                                          <p:spTgt spid="41"/>
                                        </p:tgtEl>
                                        <p:attrNameLst>
                                          <p:attrName>ppt_y</p:attrName>
                                        </p:attrNameLst>
                                      </p:cBhvr>
                                      <p:tavLst>
                                        <p:tav tm="0">
                                          <p:val>
                                            <p:strVal val="#ppt_y"/>
                                          </p:val>
                                        </p:tav>
                                        <p:tav tm="100000">
                                          <p:val>
                                            <p:strVal val="#ppt_y"/>
                                          </p:val>
                                        </p:tav>
                                      </p:tavLst>
                                    </p:anim>
                                  </p:childTnLst>
                                </p:cTn>
                              </p:par>
                              <p:par>
                                <p:cTn id="193" presetID="53" presetClass="entr" presetSubtype="0" fill="hold" grpId="0" nodeType="withEffect">
                                  <p:stCondLst>
                                    <p:cond delay="0"/>
                                  </p:stCondLst>
                                  <p:childTnLst>
                                    <p:set>
                                      <p:cBhvr>
                                        <p:cTn id="194" dur="1" fill="hold">
                                          <p:stCondLst>
                                            <p:cond delay="0"/>
                                          </p:stCondLst>
                                        </p:cTn>
                                        <p:tgtEl>
                                          <p:spTgt spid="44"/>
                                        </p:tgtEl>
                                        <p:attrNameLst>
                                          <p:attrName>style.visibility</p:attrName>
                                        </p:attrNameLst>
                                      </p:cBhvr>
                                      <p:to>
                                        <p:strVal val="visible"/>
                                      </p:to>
                                    </p:set>
                                    <p:anim calcmode="lin" valueType="num">
                                      <p:cBhvr>
                                        <p:cTn id="195" dur="500" fill="hold"/>
                                        <p:tgtEl>
                                          <p:spTgt spid="44"/>
                                        </p:tgtEl>
                                        <p:attrNameLst>
                                          <p:attrName>ppt_w</p:attrName>
                                        </p:attrNameLst>
                                      </p:cBhvr>
                                      <p:tavLst>
                                        <p:tav tm="0">
                                          <p:val>
                                            <p:fltVal val="0"/>
                                          </p:val>
                                        </p:tav>
                                        <p:tav tm="100000">
                                          <p:val>
                                            <p:strVal val="#ppt_w"/>
                                          </p:val>
                                        </p:tav>
                                      </p:tavLst>
                                    </p:anim>
                                    <p:anim calcmode="lin" valueType="num">
                                      <p:cBhvr>
                                        <p:cTn id="196" dur="500" fill="hold"/>
                                        <p:tgtEl>
                                          <p:spTgt spid="44"/>
                                        </p:tgtEl>
                                        <p:attrNameLst>
                                          <p:attrName>ppt_h</p:attrName>
                                        </p:attrNameLst>
                                      </p:cBhvr>
                                      <p:tavLst>
                                        <p:tav tm="0">
                                          <p:val>
                                            <p:fltVal val="0"/>
                                          </p:val>
                                        </p:tav>
                                        <p:tav tm="100000">
                                          <p:val>
                                            <p:strVal val="#ppt_h"/>
                                          </p:val>
                                        </p:tav>
                                      </p:tavLst>
                                    </p:anim>
                                    <p:animEffect transition="in" filter="fade">
                                      <p:cBhvr>
                                        <p:cTn id="197" dur="500"/>
                                        <p:tgtEl>
                                          <p:spTgt spid="44"/>
                                        </p:tgtEl>
                                      </p:cBhvr>
                                    </p:animEffect>
                                  </p:childTnLst>
                                </p:cTn>
                              </p:par>
                            </p:childTnLst>
                          </p:cTn>
                        </p:par>
                        <p:par>
                          <p:cTn id="198" fill="hold">
                            <p:stCondLst>
                              <p:cond delay="16000"/>
                            </p:stCondLst>
                            <p:childTnLst>
                              <p:par>
                                <p:cTn id="199" presetID="2" presetClass="entr" presetSubtype="2" accel="50000" decel="50000" fill="hold" grpId="0" nodeType="afterEffect">
                                  <p:stCondLst>
                                    <p:cond delay="0"/>
                                  </p:stCondLst>
                                  <p:childTnLst>
                                    <p:set>
                                      <p:cBhvr>
                                        <p:cTn id="200" dur="1" fill="hold">
                                          <p:stCondLst>
                                            <p:cond delay="0"/>
                                          </p:stCondLst>
                                        </p:cTn>
                                        <p:tgtEl>
                                          <p:spTgt spid="42"/>
                                        </p:tgtEl>
                                        <p:attrNameLst>
                                          <p:attrName>style.visibility</p:attrName>
                                        </p:attrNameLst>
                                      </p:cBhvr>
                                      <p:to>
                                        <p:strVal val="visible"/>
                                      </p:to>
                                    </p:set>
                                    <p:anim calcmode="lin" valueType="num">
                                      <p:cBhvr additive="base">
                                        <p:cTn id="201" dur="500" fill="hold"/>
                                        <p:tgtEl>
                                          <p:spTgt spid="42"/>
                                        </p:tgtEl>
                                        <p:attrNameLst>
                                          <p:attrName>ppt_x</p:attrName>
                                        </p:attrNameLst>
                                      </p:cBhvr>
                                      <p:tavLst>
                                        <p:tav tm="0">
                                          <p:val>
                                            <p:strVal val="1+#ppt_w/2"/>
                                          </p:val>
                                        </p:tav>
                                        <p:tav tm="100000">
                                          <p:val>
                                            <p:strVal val="#ppt_x"/>
                                          </p:val>
                                        </p:tav>
                                      </p:tavLst>
                                    </p:anim>
                                    <p:anim calcmode="lin" valueType="num">
                                      <p:cBhvr additive="base">
                                        <p:cTn id="202" dur="500" fill="hold"/>
                                        <p:tgtEl>
                                          <p:spTgt spid="42"/>
                                        </p:tgtEl>
                                        <p:attrNameLst>
                                          <p:attrName>ppt_y</p:attrName>
                                        </p:attrNameLst>
                                      </p:cBhvr>
                                      <p:tavLst>
                                        <p:tav tm="0">
                                          <p:val>
                                            <p:strVal val="#ppt_y"/>
                                          </p:val>
                                        </p:tav>
                                        <p:tav tm="100000">
                                          <p:val>
                                            <p:strVal val="#ppt_y"/>
                                          </p:val>
                                        </p:tav>
                                      </p:tavLst>
                                    </p:anim>
                                  </p:childTnLst>
                                </p:cTn>
                              </p:par>
                              <p:par>
                                <p:cTn id="203" presetID="53" presetClass="entr" presetSubtype="0" fill="hold" grpId="0" nodeType="withEffect">
                                  <p:stCondLst>
                                    <p:cond delay="0"/>
                                  </p:stCondLst>
                                  <p:childTnLst>
                                    <p:set>
                                      <p:cBhvr>
                                        <p:cTn id="204" dur="1" fill="hold">
                                          <p:stCondLst>
                                            <p:cond delay="0"/>
                                          </p:stCondLst>
                                        </p:cTn>
                                        <p:tgtEl>
                                          <p:spTgt spid="45"/>
                                        </p:tgtEl>
                                        <p:attrNameLst>
                                          <p:attrName>style.visibility</p:attrName>
                                        </p:attrNameLst>
                                      </p:cBhvr>
                                      <p:to>
                                        <p:strVal val="visible"/>
                                      </p:to>
                                    </p:set>
                                    <p:anim calcmode="lin" valueType="num">
                                      <p:cBhvr>
                                        <p:cTn id="205" dur="500" fill="hold"/>
                                        <p:tgtEl>
                                          <p:spTgt spid="45"/>
                                        </p:tgtEl>
                                        <p:attrNameLst>
                                          <p:attrName>ppt_w</p:attrName>
                                        </p:attrNameLst>
                                      </p:cBhvr>
                                      <p:tavLst>
                                        <p:tav tm="0">
                                          <p:val>
                                            <p:fltVal val="0"/>
                                          </p:val>
                                        </p:tav>
                                        <p:tav tm="100000">
                                          <p:val>
                                            <p:strVal val="#ppt_w"/>
                                          </p:val>
                                        </p:tav>
                                      </p:tavLst>
                                    </p:anim>
                                    <p:anim calcmode="lin" valueType="num">
                                      <p:cBhvr>
                                        <p:cTn id="206" dur="500" fill="hold"/>
                                        <p:tgtEl>
                                          <p:spTgt spid="45"/>
                                        </p:tgtEl>
                                        <p:attrNameLst>
                                          <p:attrName>ppt_h</p:attrName>
                                        </p:attrNameLst>
                                      </p:cBhvr>
                                      <p:tavLst>
                                        <p:tav tm="0">
                                          <p:val>
                                            <p:fltVal val="0"/>
                                          </p:val>
                                        </p:tav>
                                        <p:tav tm="100000">
                                          <p:val>
                                            <p:strVal val="#ppt_h"/>
                                          </p:val>
                                        </p:tav>
                                      </p:tavLst>
                                    </p:anim>
                                    <p:animEffect transition="in" filter="fade">
                                      <p:cBhvr>
                                        <p:cTn id="20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3" grpId="0" animBg="1"/>
      <p:bldP spid="1054" grpId="0" animBg="1"/>
      <p:bldP spid="1055" grpId="0" animBg="1"/>
      <p:bldP spid="1056" grpId="0" animBg="1"/>
      <p:bldP spid="1057" grpId="0" animBg="1"/>
      <p:bldP spid="1058" grpId="0" animBg="1"/>
      <p:bldP spid="1059" grpId="0" animBg="1"/>
      <p:bldP spid="14" grpId="0" animBg="1"/>
      <p:bldP spid="16" grpId="0"/>
      <p:bldP spid="17" grpId="0"/>
      <p:bldP spid="18" grpId="0"/>
      <p:bldP spid="19" grpId="0"/>
      <p:bldP spid="21" grpId="0"/>
      <p:bldP spid="22" grpId="0" animBg="1"/>
      <p:bldP spid="23" grpId="0" animBg="1"/>
      <p:bldP spid="24" grpId="0" animBg="1"/>
      <p:bldP spid="25" grpId="0"/>
      <p:bldP spid="28" grpId="0"/>
      <p:bldP spid="29" grpId="0" animBg="1"/>
      <p:bldP spid="31" grpId="0" animBg="1"/>
      <p:bldP spid="32" grpId="0" animBg="1"/>
      <p:bldP spid="33" grpId="0"/>
      <p:bldP spid="34" grpId="0"/>
      <p:bldP spid="35" grpId="0"/>
      <p:bldP spid="39" grpId="0"/>
      <p:bldP spid="40" grpId="0" animBg="1"/>
      <p:bldP spid="41" grpId="0" animBg="1"/>
      <p:bldP spid="42" grpId="0" animBg="1"/>
      <p:bldP spid="43" grpId="0"/>
      <p:bldP spid="44" grpId="0"/>
      <p:bldP spid="45" grpId="0"/>
      <p:bldP spid="46" grpId="0"/>
      <p:bldP spid="47" grpId="0" animBg="1"/>
      <p:bldP spid="48" grpId="0" animBg="1"/>
      <p:bldP spid="49" grpId="0" animBg="1"/>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Freeform 5"/>
          <p:cNvSpPr>
            <a:spLocks/>
          </p:cNvSpPr>
          <p:nvPr/>
        </p:nvSpPr>
        <p:spPr bwMode="auto">
          <a:xfrm>
            <a:off x="4093626" y="1720526"/>
            <a:ext cx="2386978" cy="2016659"/>
          </a:xfrm>
          <a:custGeom>
            <a:avLst/>
            <a:gdLst/>
            <a:ahLst/>
            <a:cxnLst>
              <a:cxn ang="0">
                <a:pos x="372" y="375"/>
              </a:cxn>
              <a:cxn ang="0">
                <a:pos x="239" y="375"/>
              </a:cxn>
              <a:cxn ang="0">
                <a:pos x="248" y="368"/>
              </a:cxn>
              <a:cxn ang="0">
                <a:pos x="260" y="340"/>
              </a:cxn>
              <a:cxn ang="0">
                <a:pos x="248" y="311"/>
              </a:cxn>
              <a:cxn ang="0">
                <a:pos x="220" y="299"/>
              </a:cxn>
              <a:cxn ang="0">
                <a:pos x="191" y="311"/>
              </a:cxn>
              <a:cxn ang="0">
                <a:pos x="179" y="340"/>
              </a:cxn>
              <a:cxn ang="0">
                <a:pos x="191" y="368"/>
              </a:cxn>
              <a:cxn ang="0">
                <a:pos x="200" y="375"/>
              </a:cxn>
              <a:cxn ang="0">
                <a:pos x="61" y="375"/>
              </a:cxn>
              <a:cxn ang="0">
                <a:pos x="61" y="375"/>
              </a:cxn>
              <a:cxn ang="0">
                <a:pos x="61" y="373"/>
              </a:cxn>
              <a:cxn ang="0">
                <a:pos x="61" y="367"/>
              </a:cxn>
              <a:cxn ang="0">
                <a:pos x="62" y="342"/>
              </a:cxn>
              <a:cxn ang="0">
                <a:pos x="0" y="307"/>
              </a:cxn>
              <a:cxn ang="0">
                <a:pos x="16" y="243"/>
              </a:cxn>
              <a:cxn ang="0">
                <a:pos x="86" y="247"/>
              </a:cxn>
              <a:cxn ang="0">
                <a:pos x="119" y="191"/>
              </a:cxn>
              <a:cxn ang="0">
                <a:pos x="85" y="127"/>
              </a:cxn>
              <a:cxn ang="0">
                <a:pos x="92" y="119"/>
              </a:cxn>
              <a:cxn ang="0">
                <a:pos x="106" y="105"/>
              </a:cxn>
              <a:cxn ang="0">
                <a:pos x="128" y="84"/>
              </a:cxn>
              <a:cxn ang="0">
                <a:pos x="188" y="120"/>
              </a:cxn>
              <a:cxn ang="0">
                <a:pos x="190" y="119"/>
              </a:cxn>
              <a:cxn ang="0">
                <a:pos x="243" y="88"/>
              </a:cxn>
              <a:cxn ang="0">
                <a:pos x="243" y="16"/>
              </a:cxn>
              <a:cxn ang="0">
                <a:pos x="303" y="0"/>
              </a:cxn>
              <a:cxn ang="0">
                <a:pos x="339" y="62"/>
              </a:cxn>
              <a:cxn ang="0">
                <a:pos x="372" y="60"/>
              </a:cxn>
              <a:cxn ang="0">
                <a:pos x="372" y="195"/>
              </a:cxn>
              <a:cxn ang="0">
                <a:pos x="372" y="199"/>
              </a:cxn>
              <a:cxn ang="0">
                <a:pos x="375" y="195"/>
              </a:cxn>
              <a:cxn ang="0">
                <a:pos x="404" y="183"/>
              </a:cxn>
              <a:cxn ang="0">
                <a:pos x="433" y="195"/>
              </a:cxn>
              <a:cxn ang="0">
                <a:pos x="445" y="223"/>
              </a:cxn>
              <a:cxn ang="0">
                <a:pos x="433" y="252"/>
              </a:cxn>
              <a:cxn ang="0">
                <a:pos x="404" y="264"/>
              </a:cxn>
              <a:cxn ang="0">
                <a:pos x="375" y="252"/>
              </a:cxn>
              <a:cxn ang="0">
                <a:pos x="372" y="248"/>
              </a:cxn>
              <a:cxn ang="0">
                <a:pos x="372" y="252"/>
              </a:cxn>
              <a:cxn ang="0">
                <a:pos x="372" y="375"/>
              </a:cxn>
            </a:cxnLst>
            <a:rect l="0" t="0" r="r" b="b"/>
            <a:pathLst>
              <a:path w="445" h="375">
                <a:moveTo>
                  <a:pt x="372" y="375"/>
                </a:moveTo>
                <a:cubicBezTo>
                  <a:pt x="239" y="375"/>
                  <a:pt x="239" y="375"/>
                  <a:pt x="239" y="375"/>
                </a:cubicBezTo>
                <a:cubicBezTo>
                  <a:pt x="243" y="373"/>
                  <a:pt x="246" y="371"/>
                  <a:pt x="248" y="368"/>
                </a:cubicBezTo>
                <a:cubicBezTo>
                  <a:pt x="256" y="360"/>
                  <a:pt x="260" y="351"/>
                  <a:pt x="260" y="340"/>
                </a:cubicBezTo>
                <a:cubicBezTo>
                  <a:pt x="260" y="328"/>
                  <a:pt x="256" y="319"/>
                  <a:pt x="248" y="311"/>
                </a:cubicBezTo>
                <a:cubicBezTo>
                  <a:pt x="241" y="303"/>
                  <a:pt x="231" y="299"/>
                  <a:pt x="220" y="299"/>
                </a:cubicBezTo>
                <a:cubicBezTo>
                  <a:pt x="209" y="299"/>
                  <a:pt x="199" y="303"/>
                  <a:pt x="191" y="311"/>
                </a:cubicBezTo>
                <a:cubicBezTo>
                  <a:pt x="183" y="319"/>
                  <a:pt x="179" y="328"/>
                  <a:pt x="179" y="340"/>
                </a:cubicBezTo>
                <a:cubicBezTo>
                  <a:pt x="179" y="351"/>
                  <a:pt x="183" y="360"/>
                  <a:pt x="191" y="368"/>
                </a:cubicBezTo>
                <a:cubicBezTo>
                  <a:pt x="194" y="371"/>
                  <a:pt x="197" y="373"/>
                  <a:pt x="200" y="375"/>
                </a:cubicBezTo>
                <a:cubicBezTo>
                  <a:pt x="61" y="375"/>
                  <a:pt x="61" y="375"/>
                  <a:pt x="61" y="375"/>
                </a:cubicBezTo>
                <a:cubicBezTo>
                  <a:pt x="61" y="375"/>
                  <a:pt x="61" y="375"/>
                  <a:pt x="61" y="375"/>
                </a:cubicBezTo>
                <a:cubicBezTo>
                  <a:pt x="61" y="374"/>
                  <a:pt x="61" y="374"/>
                  <a:pt x="61" y="373"/>
                </a:cubicBezTo>
                <a:cubicBezTo>
                  <a:pt x="61" y="371"/>
                  <a:pt x="61" y="369"/>
                  <a:pt x="61" y="367"/>
                </a:cubicBezTo>
                <a:cubicBezTo>
                  <a:pt x="61" y="359"/>
                  <a:pt x="61" y="350"/>
                  <a:pt x="62" y="342"/>
                </a:cubicBezTo>
                <a:cubicBezTo>
                  <a:pt x="0" y="307"/>
                  <a:pt x="0" y="307"/>
                  <a:pt x="0" y="307"/>
                </a:cubicBezTo>
                <a:cubicBezTo>
                  <a:pt x="4" y="285"/>
                  <a:pt x="9" y="263"/>
                  <a:pt x="16" y="243"/>
                </a:cubicBezTo>
                <a:cubicBezTo>
                  <a:pt x="86" y="247"/>
                  <a:pt x="86" y="247"/>
                  <a:pt x="86" y="247"/>
                </a:cubicBezTo>
                <a:cubicBezTo>
                  <a:pt x="95" y="227"/>
                  <a:pt x="106" y="209"/>
                  <a:pt x="119" y="191"/>
                </a:cubicBezTo>
                <a:cubicBezTo>
                  <a:pt x="85" y="127"/>
                  <a:pt x="85" y="127"/>
                  <a:pt x="85" y="127"/>
                </a:cubicBezTo>
                <a:cubicBezTo>
                  <a:pt x="87" y="124"/>
                  <a:pt x="90" y="122"/>
                  <a:pt x="92" y="119"/>
                </a:cubicBezTo>
                <a:cubicBezTo>
                  <a:pt x="97" y="114"/>
                  <a:pt x="101" y="110"/>
                  <a:pt x="106" y="105"/>
                </a:cubicBezTo>
                <a:cubicBezTo>
                  <a:pt x="113" y="98"/>
                  <a:pt x="120" y="91"/>
                  <a:pt x="128" y="84"/>
                </a:cubicBezTo>
                <a:cubicBezTo>
                  <a:pt x="188" y="120"/>
                  <a:pt x="188" y="120"/>
                  <a:pt x="188" y="120"/>
                </a:cubicBezTo>
                <a:cubicBezTo>
                  <a:pt x="189" y="120"/>
                  <a:pt x="190" y="119"/>
                  <a:pt x="190" y="119"/>
                </a:cubicBezTo>
                <a:cubicBezTo>
                  <a:pt x="207" y="106"/>
                  <a:pt x="225" y="96"/>
                  <a:pt x="243" y="88"/>
                </a:cubicBezTo>
                <a:cubicBezTo>
                  <a:pt x="243" y="16"/>
                  <a:pt x="243" y="16"/>
                  <a:pt x="243" y="16"/>
                </a:cubicBezTo>
                <a:cubicBezTo>
                  <a:pt x="262" y="9"/>
                  <a:pt x="282" y="4"/>
                  <a:pt x="303" y="0"/>
                </a:cubicBezTo>
                <a:cubicBezTo>
                  <a:pt x="339" y="62"/>
                  <a:pt x="339" y="62"/>
                  <a:pt x="339" y="62"/>
                </a:cubicBezTo>
                <a:cubicBezTo>
                  <a:pt x="350" y="61"/>
                  <a:pt x="361" y="60"/>
                  <a:pt x="372" y="60"/>
                </a:cubicBezTo>
                <a:cubicBezTo>
                  <a:pt x="372" y="195"/>
                  <a:pt x="372" y="195"/>
                  <a:pt x="372" y="195"/>
                </a:cubicBezTo>
                <a:cubicBezTo>
                  <a:pt x="372" y="199"/>
                  <a:pt x="372" y="199"/>
                  <a:pt x="372" y="199"/>
                </a:cubicBezTo>
                <a:cubicBezTo>
                  <a:pt x="373" y="197"/>
                  <a:pt x="374" y="196"/>
                  <a:pt x="375" y="195"/>
                </a:cubicBezTo>
                <a:cubicBezTo>
                  <a:pt x="383" y="187"/>
                  <a:pt x="393" y="183"/>
                  <a:pt x="404" y="183"/>
                </a:cubicBezTo>
                <a:cubicBezTo>
                  <a:pt x="415" y="183"/>
                  <a:pt x="425" y="187"/>
                  <a:pt x="433" y="195"/>
                </a:cubicBezTo>
                <a:cubicBezTo>
                  <a:pt x="441" y="203"/>
                  <a:pt x="445" y="212"/>
                  <a:pt x="445" y="223"/>
                </a:cubicBezTo>
                <a:cubicBezTo>
                  <a:pt x="445" y="235"/>
                  <a:pt x="441" y="244"/>
                  <a:pt x="433" y="252"/>
                </a:cubicBezTo>
                <a:cubicBezTo>
                  <a:pt x="425" y="260"/>
                  <a:pt x="415" y="264"/>
                  <a:pt x="404" y="264"/>
                </a:cubicBezTo>
                <a:cubicBezTo>
                  <a:pt x="393" y="264"/>
                  <a:pt x="383" y="260"/>
                  <a:pt x="375" y="252"/>
                </a:cubicBezTo>
                <a:cubicBezTo>
                  <a:pt x="374" y="251"/>
                  <a:pt x="373" y="250"/>
                  <a:pt x="372" y="248"/>
                </a:cubicBezTo>
                <a:cubicBezTo>
                  <a:pt x="372" y="252"/>
                  <a:pt x="372" y="252"/>
                  <a:pt x="372" y="252"/>
                </a:cubicBezTo>
                <a:lnTo>
                  <a:pt x="372" y="375"/>
                </a:lnTo>
                <a:close/>
              </a:path>
            </a:pathLst>
          </a:custGeom>
          <a:blipFill>
            <a:blip r:embed="rId3"/>
            <a:stretch>
              <a:fillRect/>
            </a:stretch>
          </a:blipFill>
          <a:ln w="19050">
            <a:solidFill>
              <a:schemeClr val="bg1"/>
            </a:solid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02" name="Freeform 6"/>
          <p:cNvSpPr>
            <a:spLocks/>
          </p:cNvSpPr>
          <p:nvPr/>
        </p:nvSpPr>
        <p:spPr bwMode="auto">
          <a:xfrm>
            <a:off x="6089124" y="1716294"/>
            <a:ext cx="2006077" cy="2397559"/>
          </a:xfrm>
          <a:custGeom>
            <a:avLst/>
            <a:gdLst/>
            <a:ahLst/>
            <a:cxnLst>
              <a:cxn ang="0">
                <a:pos x="0" y="196"/>
              </a:cxn>
              <a:cxn ang="0">
                <a:pos x="0" y="61"/>
              </a:cxn>
              <a:cxn ang="0">
                <a:pos x="1" y="61"/>
              </a:cxn>
              <a:cxn ang="0">
                <a:pos x="32" y="62"/>
              </a:cxn>
              <a:cxn ang="0">
                <a:pos x="67" y="0"/>
              </a:cxn>
              <a:cxn ang="0">
                <a:pos x="126" y="15"/>
              </a:cxn>
              <a:cxn ang="0">
                <a:pos x="126" y="86"/>
              </a:cxn>
              <a:cxn ang="0">
                <a:pos x="185" y="120"/>
              </a:cxn>
              <a:cxn ang="0">
                <a:pos x="186" y="120"/>
              </a:cxn>
              <a:cxn ang="0">
                <a:pos x="246" y="84"/>
              </a:cxn>
              <a:cxn ang="0">
                <a:pos x="269" y="106"/>
              </a:cxn>
              <a:cxn ang="0">
                <a:pos x="283" y="120"/>
              </a:cxn>
              <a:cxn ang="0">
                <a:pos x="288" y="126"/>
              </a:cxn>
              <a:cxn ang="0">
                <a:pos x="252" y="186"/>
              </a:cxn>
              <a:cxn ang="0">
                <a:pos x="287" y="244"/>
              </a:cxn>
              <a:cxn ang="0">
                <a:pos x="359" y="244"/>
              </a:cxn>
              <a:cxn ang="0">
                <a:pos x="374" y="301"/>
              </a:cxn>
              <a:cxn ang="0">
                <a:pos x="313" y="341"/>
              </a:cxn>
              <a:cxn ang="0">
                <a:pos x="314" y="374"/>
              </a:cxn>
              <a:cxn ang="0">
                <a:pos x="314" y="376"/>
              </a:cxn>
              <a:cxn ang="0">
                <a:pos x="175" y="376"/>
              </a:cxn>
              <a:cxn ang="0">
                <a:pos x="174" y="376"/>
              </a:cxn>
              <a:cxn ang="0">
                <a:pos x="175" y="377"/>
              </a:cxn>
              <a:cxn ang="0">
                <a:pos x="187" y="406"/>
              </a:cxn>
              <a:cxn ang="0">
                <a:pos x="175" y="434"/>
              </a:cxn>
              <a:cxn ang="0">
                <a:pos x="146" y="446"/>
              </a:cxn>
              <a:cxn ang="0">
                <a:pos x="117" y="434"/>
              </a:cxn>
              <a:cxn ang="0">
                <a:pos x="106" y="406"/>
              </a:cxn>
              <a:cxn ang="0">
                <a:pos x="117" y="377"/>
              </a:cxn>
              <a:cxn ang="0">
                <a:pos x="118" y="376"/>
              </a:cxn>
              <a:cxn ang="0">
                <a:pos x="117" y="376"/>
              </a:cxn>
              <a:cxn ang="0">
                <a:pos x="0" y="376"/>
              </a:cxn>
              <a:cxn ang="0">
                <a:pos x="0" y="253"/>
              </a:cxn>
              <a:cxn ang="0">
                <a:pos x="3" y="253"/>
              </a:cxn>
              <a:cxn ang="0">
                <a:pos x="32" y="265"/>
              </a:cxn>
              <a:cxn ang="0">
                <a:pos x="61" y="253"/>
              </a:cxn>
              <a:cxn ang="0">
                <a:pos x="73" y="224"/>
              </a:cxn>
              <a:cxn ang="0">
                <a:pos x="61" y="196"/>
              </a:cxn>
              <a:cxn ang="0">
                <a:pos x="32" y="184"/>
              </a:cxn>
              <a:cxn ang="0">
                <a:pos x="3" y="196"/>
              </a:cxn>
              <a:cxn ang="0">
                <a:pos x="0" y="196"/>
              </a:cxn>
            </a:cxnLst>
            <a:rect l="0" t="0" r="r" b="b"/>
            <a:pathLst>
              <a:path w="374" h="446">
                <a:moveTo>
                  <a:pt x="0" y="196"/>
                </a:moveTo>
                <a:cubicBezTo>
                  <a:pt x="0" y="61"/>
                  <a:pt x="0" y="61"/>
                  <a:pt x="0" y="61"/>
                </a:cubicBezTo>
                <a:cubicBezTo>
                  <a:pt x="0" y="61"/>
                  <a:pt x="1" y="61"/>
                  <a:pt x="1" y="61"/>
                </a:cubicBezTo>
                <a:cubicBezTo>
                  <a:pt x="12" y="61"/>
                  <a:pt x="22" y="61"/>
                  <a:pt x="32" y="62"/>
                </a:cubicBezTo>
                <a:cubicBezTo>
                  <a:pt x="67" y="0"/>
                  <a:pt x="67" y="0"/>
                  <a:pt x="67" y="0"/>
                </a:cubicBezTo>
                <a:cubicBezTo>
                  <a:pt x="87" y="4"/>
                  <a:pt x="107" y="8"/>
                  <a:pt x="126" y="15"/>
                </a:cubicBezTo>
                <a:cubicBezTo>
                  <a:pt x="126" y="86"/>
                  <a:pt x="126" y="86"/>
                  <a:pt x="126" y="86"/>
                </a:cubicBezTo>
                <a:cubicBezTo>
                  <a:pt x="146" y="95"/>
                  <a:pt x="166" y="106"/>
                  <a:pt x="185" y="120"/>
                </a:cubicBezTo>
                <a:cubicBezTo>
                  <a:pt x="185" y="120"/>
                  <a:pt x="185" y="120"/>
                  <a:pt x="186" y="120"/>
                </a:cubicBezTo>
                <a:cubicBezTo>
                  <a:pt x="246" y="84"/>
                  <a:pt x="246" y="84"/>
                  <a:pt x="246" y="84"/>
                </a:cubicBezTo>
                <a:cubicBezTo>
                  <a:pt x="254" y="91"/>
                  <a:pt x="262" y="98"/>
                  <a:pt x="269" y="106"/>
                </a:cubicBezTo>
                <a:cubicBezTo>
                  <a:pt x="274" y="111"/>
                  <a:pt x="278" y="115"/>
                  <a:pt x="283" y="120"/>
                </a:cubicBezTo>
                <a:cubicBezTo>
                  <a:pt x="284" y="122"/>
                  <a:pt x="286" y="124"/>
                  <a:pt x="288" y="126"/>
                </a:cubicBezTo>
                <a:cubicBezTo>
                  <a:pt x="252" y="186"/>
                  <a:pt x="252" y="186"/>
                  <a:pt x="252" y="186"/>
                </a:cubicBezTo>
                <a:cubicBezTo>
                  <a:pt x="266" y="204"/>
                  <a:pt x="278" y="224"/>
                  <a:pt x="287"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ubicBezTo>
                  <a:pt x="175" y="376"/>
                  <a:pt x="175" y="376"/>
                  <a:pt x="175" y="376"/>
                </a:cubicBezTo>
                <a:cubicBezTo>
                  <a:pt x="174" y="376"/>
                  <a:pt x="174" y="376"/>
                  <a:pt x="174" y="376"/>
                </a:cubicBezTo>
                <a:cubicBezTo>
                  <a:pt x="174" y="376"/>
                  <a:pt x="175" y="377"/>
                  <a:pt x="175" y="377"/>
                </a:cubicBezTo>
                <a:cubicBezTo>
                  <a:pt x="183" y="385"/>
                  <a:pt x="187" y="395"/>
                  <a:pt x="187" y="406"/>
                </a:cubicBezTo>
                <a:cubicBezTo>
                  <a:pt x="187" y="417"/>
                  <a:pt x="183" y="427"/>
                  <a:pt x="175" y="434"/>
                </a:cubicBezTo>
                <a:cubicBezTo>
                  <a:pt x="167" y="442"/>
                  <a:pt x="157" y="446"/>
                  <a:pt x="146" y="446"/>
                </a:cubicBezTo>
                <a:cubicBezTo>
                  <a:pt x="135" y="446"/>
                  <a:pt x="125" y="442"/>
                  <a:pt x="117" y="434"/>
                </a:cubicBezTo>
                <a:cubicBezTo>
                  <a:pt x="110" y="427"/>
                  <a:pt x="106" y="417"/>
                  <a:pt x="106" y="406"/>
                </a:cubicBezTo>
                <a:cubicBezTo>
                  <a:pt x="106" y="395"/>
                  <a:pt x="110" y="385"/>
                  <a:pt x="117" y="377"/>
                </a:cubicBezTo>
                <a:cubicBezTo>
                  <a:pt x="118" y="377"/>
                  <a:pt x="118" y="376"/>
                  <a:pt x="118" y="376"/>
                </a:cubicBezTo>
                <a:cubicBezTo>
                  <a:pt x="117" y="376"/>
                  <a:pt x="117" y="376"/>
                  <a:pt x="117" y="376"/>
                </a:cubicBezTo>
                <a:cubicBezTo>
                  <a:pt x="0" y="376"/>
                  <a:pt x="0" y="376"/>
                  <a:pt x="0" y="376"/>
                </a:cubicBezTo>
                <a:cubicBezTo>
                  <a:pt x="0" y="253"/>
                  <a:pt x="0" y="253"/>
                  <a:pt x="0" y="253"/>
                </a:cubicBezTo>
                <a:cubicBezTo>
                  <a:pt x="3" y="253"/>
                  <a:pt x="3" y="253"/>
                  <a:pt x="3" y="253"/>
                </a:cubicBezTo>
                <a:cubicBezTo>
                  <a:pt x="11" y="261"/>
                  <a:pt x="21" y="265"/>
                  <a:pt x="32" y="265"/>
                </a:cubicBezTo>
                <a:cubicBezTo>
                  <a:pt x="43" y="265"/>
                  <a:pt x="53" y="261"/>
                  <a:pt x="61" y="253"/>
                </a:cubicBezTo>
                <a:cubicBezTo>
                  <a:pt x="69" y="245"/>
                  <a:pt x="73" y="236"/>
                  <a:pt x="73" y="224"/>
                </a:cubicBezTo>
                <a:cubicBezTo>
                  <a:pt x="73" y="213"/>
                  <a:pt x="69" y="204"/>
                  <a:pt x="61" y="196"/>
                </a:cubicBezTo>
                <a:cubicBezTo>
                  <a:pt x="53" y="188"/>
                  <a:pt x="43" y="184"/>
                  <a:pt x="32" y="184"/>
                </a:cubicBezTo>
                <a:cubicBezTo>
                  <a:pt x="21" y="184"/>
                  <a:pt x="11" y="188"/>
                  <a:pt x="3" y="196"/>
                </a:cubicBezTo>
                <a:lnTo>
                  <a:pt x="0" y="196"/>
                </a:lnTo>
                <a:close/>
              </a:path>
            </a:pathLst>
          </a:custGeom>
          <a:blipFill>
            <a:blip r:embed="rId3"/>
            <a:stretch>
              <a:fillRect/>
            </a:stretch>
          </a:blipFill>
          <a:ln w="19050">
            <a:solidFill>
              <a:schemeClr val="bg1"/>
            </a:solid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03" name="Freeform 7"/>
          <p:cNvSpPr>
            <a:spLocks/>
          </p:cNvSpPr>
          <p:nvPr/>
        </p:nvSpPr>
        <p:spPr bwMode="auto">
          <a:xfrm>
            <a:off x="5687061" y="3737183"/>
            <a:ext cx="2414488" cy="1995498"/>
          </a:xfrm>
          <a:custGeom>
            <a:avLst/>
            <a:gdLst/>
            <a:ahLst/>
            <a:cxnLst>
              <a:cxn ang="0">
                <a:pos x="75" y="311"/>
              </a:cxn>
              <a:cxn ang="0">
                <a:pos x="75" y="166"/>
              </a:cxn>
              <a:cxn ang="0">
                <a:pos x="70" y="172"/>
              </a:cxn>
              <a:cxn ang="0">
                <a:pos x="41" y="184"/>
              </a:cxn>
              <a:cxn ang="0">
                <a:pos x="12" y="172"/>
              </a:cxn>
              <a:cxn ang="0">
                <a:pos x="0" y="144"/>
              </a:cxn>
              <a:cxn ang="0">
                <a:pos x="12" y="115"/>
              </a:cxn>
              <a:cxn ang="0">
                <a:pos x="41" y="103"/>
              </a:cxn>
              <a:cxn ang="0">
                <a:pos x="70" y="115"/>
              </a:cxn>
              <a:cxn ang="0">
                <a:pos x="75" y="121"/>
              </a:cxn>
              <a:cxn ang="0">
                <a:pos x="75" y="0"/>
              </a:cxn>
              <a:cxn ang="0">
                <a:pos x="192" y="0"/>
              </a:cxn>
              <a:cxn ang="0">
                <a:pos x="192" y="1"/>
              </a:cxn>
              <a:cxn ang="0">
                <a:pos x="181" y="30"/>
              </a:cxn>
              <a:cxn ang="0">
                <a:pos x="192" y="58"/>
              </a:cxn>
              <a:cxn ang="0">
                <a:pos x="221" y="70"/>
              </a:cxn>
              <a:cxn ang="0">
                <a:pos x="250" y="58"/>
              </a:cxn>
              <a:cxn ang="0">
                <a:pos x="262" y="30"/>
              </a:cxn>
              <a:cxn ang="0">
                <a:pos x="250" y="1"/>
              </a:cxn>
              <a:cxn ang="0">
                <a:pos x="250" y="0"/>
              </a:cxn>
              <a:cxn ang="0">
                <a:pos x="389" y="0"/>
              </a:cxn>
              <a:cxn ang="0">
                <a:pos x="388" y="32"/>
              </a:cxn>
              <a:cxn ang="0">
                <a:pos x="450" y="66"/>
              </a:cxn>
              <a:cxn ang="0">
                <a:pos x="436" y="121"/>
              </a:cxn>
              <a:cxn ang="0">
                <a:pos x="363" y="125"/>
              </a:cxn>
              <a:cxn ang="0">
                <a:pos x="329" y="183"/>
              </a:cxn>
              <a:cxn ang="0">
                <a:pos x="366" y="243"/>
              </a:cxn>
              <a:cxn ang="0">
                <a:pos x="344" y="266"/>
              </a:cxn>
              <a:cxn ang="0">
                <a:pos x="322" y="287"/>
              </a:cxn>
              <a:cxn ang="0">
                <a:pos x="260" y="251"/>
              </a:cxn>
              <a:cxn ang="0">
                <a:pos x="203" y="285"/>
              </a:cxn>
              <a:cxn ang="0">
                <a:pos x="203" y="356"/>
              </a:cxn>
              <a:cxn ang="0">
                <a:pos x="145" y="371"/>
              </a:cxn>
              <a:cxn ang="0">
                <a:pos x="108" y="309"/>
              </a:cxn>
              <a:cxn ang="0">
                <a:pos x="76" y="311"/>
              </a:cxn>
              <a:cxn ang="0">
                <a:pos x="75" y="311"/>
              </a:cxn>
            </a:cxnLst>
            <a:rect l="0" t="0" r="r" b="b"/>
            <a:pathLst>
              <a:path w="450" h="371">
                <a:moveTo>
                  <a:pt x="75" y="311"/>
                </a:moveTo>
                <a:cubicBezTo>
                  <a:pt x="75" y="166"/>
                  <a:pt x="75" y="166"/>
                  <a:pt x="75" y="166"/>
                </a:cubicBezTo>
                <a:cubicBezTo>
                  <a:pt x="73" y="168"/>
                  <a:pt x="72" y="170"/>
                  <a:pt x="70" y="172"/>
                </a:cubicBezTo>
                <a:cubicBezTo>
                  <a:pt x="62" y="180"/>
                  <a:pt x="52" y="184"/>
                  <a:pt x="41" y="184"/>
                </a:cubicBezTo>
                <a:cubicBezTo>
                  <a:pt x="30" y="184"/>
                  <a:pt x="20" y="180"/>
                  <a:pt x="12" y="172"/>
                </a:cubicBezTo>
                <a:cubicBezTo>
                  <a:pt x="4" y="165"/>
                  <a:pt x="0" y="155"/>
                  <a:pt x="0" y="144"/>
                </a:cubicBezTo>
                <a:cubicBezTo>
                  <a:pt x="0" y="133"/>
                  <a:pt x="4" y="123"/>
                  <a:pt x="12" y="115"/>
                </a:cubicBezTo>
                <a:cubicBezTo>
                  <a:pt x="20" y="107"/>
                  <a:pt x="30" y="103"/>
                  <a:pt x="41" y="103"/>
                </a:cubicBezTo>
                <a:cubicBezTo>
                  <a:pt x="52" y="103"/>
                  <a:pt x="62" y="107"/>
                  <a:pt x="70" y="115"/>
                </a:cubicBezTo>
                <a:cubicBezTo>
                  <a:pt x="72" y="117"/>
                  <a:pt x="73" y="119"/>
                  <a:pt x="75" y="121"/>
                </a:cubicBezTo>
                <a:cubicBezTo>
                  <a:pt x="75" y="0"/>
                  <a:pt x="75" y="0"/>
                  <a:pt x="75" y="0"/>
                </a:cubicBezTo>
                <a:cubicBezTo>
                  <a:pt x="192" y="0"/>
                  <a:pt x="192" y="0"/>
                  <a:pt x="192" y="0"/>
                </a:cubicBezTo>
                <a:cubicBezTo>
                  <a:pt x="192" y="1"/>
                  <a:pt x="192" y="1"/>
                  <a:pt x="192" y="1"/>
                </a:cubicBezTo>
                <a:cubicBezTo>
                  <a:pt x="185" y="9"/>
                  <a:pt x="181" y="19"/>
                  <a:pt x="181" y="30"/>
                </a:cubicBezTo>
                <a:cubicBezTo>
                  <a:pt x="181" y="41"/>
                  <a:pt x="185" y="51"/>
                  <a:pt x="192" y="58"/>
                </a:cubicBezTo>
                <a:cubicBezTo>
                  <a:pt x="200" y="66"/>
                  <a:pt x="210" y="70"/>
                  <a:pt x="221" y="70"/>
                </a:cubicBezTo>
                <a:cubicBezTo>
                  <a:pt x="232" y="70"/>
                  <a:pt x="242" y="66"/>
                  <a:pt x="250" y="58"/>
                </a:cubicBezTo>
                <a:cubicBezTo>
                  <a:pt x="258" y="51"/>
                  <a:pt x="262" y="41"/>
                  <a:pt x="262" y="30"/>
                </a:cubicBezTo>
                <a:cubicBezTo>
                  <a:pt x="262" y="19"/>
                  <a:pt x="258" y="9"/>
                  <a:pt x="250" y="1"/>
                </a:cubicBezTo>
                <a:cubicBezTo>
                  <a:pt x="250" y="0"/>
                  <a:pt x="250" y="0"/>
                  <a:pt x="250" y="0"/>
                </a:cubicBezTo>
                <a:cubicBezTo>
                  <a:pt x="389" y="0"/>
                  <a:pt x="389" y="0"/>
                  <a:pt x="389" y="0"/>
                </a:cubicBezTo>
                <a:cubicBezTo>
                  <a:pt x="389" y="11"/>
                  <a:pt x="389" y="22"/>
                  <a:pt x="388" y="32"/>
                </a:cubicBezTo>
                <a:cubicBezTo>
                  <a:pt x="450" y="66"/>
                  <a:pt x="450" y="66"/>
                  <a:pt x="450" y="66"/>
                </a:cubicBezTo>
                <a:cubicBezTo>
                  <a:pt x="446" y="85"/>
                  <a:pt x="442" y="103"/>
                  <a:pt x="436" y="121"/>
                </a:cubicBezTo>
                <a:cubicBezTo>
                  <a:pt x="363" y="125"/>
                  <a:pt x="363" y="125"/>
                  <a:pt x="363" y="125"/>
                </a:cubicBezTo>
                <a:cubicBezTo>
                  <a:pt x="354" y="145"/>
                  <a:pt x="343" y="164"/>
                  <a:pt x="329" y="183"/>
                </a:cubicBezTo>
                <a:cubicBezTo>
                  <a:pt x="366" y="243"/>
                  <a:pt x="366" y="243"/>
                  <a:pt x="366" y="243"/>
                </a:cubicBezTo>
                <a:cubicBezTo>
                  <a:pt x="359" y="251"/>
                  <a:pt x="352" y="258"/>
                  <a:pt x="344" y="266"/>
                </a:cubicBezTo>
                <a:cubicBezTo>
                  <a:pt x="337" y="273"/>
                  <a:pt x="329" y="280"/>
                  <a:pt x="322" y="287"/>
                </a:cubicBezTo>
                <a:cubicBezTo>
                  <a:pt x="260" y="251"/>
                  <a:pt x="260" y="251"/>
                  <a:pt x="260" y="251"/>
                </a:cubicBezTo>
                <a:cubicBezTo>
                  <a:pt x="242" y="265"/>
                  <a:pt x="223" y="276"/>
                  <a:pt x="203" y="285"/>
                </a:cubicBezTo>
                <a:cubicBezTo>
                  <a:pt x="203" y="356"/>
                  <a:pt x="203" y="356"/>
                  <a:pt x="203" y="356"/>
                </a:cubicBezTo>
                <a:cubicBezTo>
                  <a:pt x="184" y="363"/>
                  <a:pt x="165" y="368"/>
                  <a:pt x="145" y="371"/>
                </a:cubicBezTo>
                <a:cubicBezTo>
                  <a:pt x="108" y="309"/>
                  <a:pt x="108" y="309"/>
                  <a:pt x="108" y="309"/>
                </a:cubicBezTo>
                <a:cubicBezTo>
                  <a:pt x="98" y="310"/>
                  <a:pt x="87" y="311"/>
                  <a:pt x="76" y="311"/>
                </a:cubicBezTo>
                <a:cubicBezTo>
                  <a:pt x="76" y="311"/>
                  <a:pt x="75" y="311"/>
                  <a:pt x="75" y="311"/>
                </a:cubicBezTo>
                <a:close/>
              </a:path>
            </a:pathLst>
          </a:custGeom>
          <a:blipFill>
            <a:blip r:embed="rId3"/>
            <a:stretch>
              <a:fillRect/>
            </a:stretch>
          </a:blipFill>
          <a:ln w="19050">
            <a:solidFill>
              <a:schemeClr val="bg1"/>
            </a:solid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04" name="Freeform 8"/>
          <p:cNvSpPr>
            <a:spLocks/>
          </p:cNvSpPr>
          <p:nvPr/>
        </p:nvSpPr>
        <p:spPr bwMode="auto">
          <a:xfrm>
            <a:off x="4093627" y="3328774"/>
            <a:ext cx="1995498" cy="2397559"/>
          </a:xfrm>
          <a:custGeom>
            <a:avLst/>
            <a:gdLst/>
            <a:ahLst/>
            <a:cxnLst>
              <a:cxn ang="0">
                <a:pos x="61" y="76"/>
              </a:cxn>
              <a:cxn ang="0">
                <a:pos x="200" y="76"/>
              </a:cxn>
              <a:cxn ang="0">
                <a:pos x="191" y="69"/>
              </a:cxn>
              <a:cxn ang="0">
                <a:pos x="179" y="41"/>
              </a:cxn>
              <a:cxn ang="0">
                <a:pos x="191" y="12"/>
              </a:cxn>
              <a:cxn ang="0">
                <a:pos x="220" y="0"/>
              </a:cxn>
              <a:cxn ang="0">
                <a:pos x="248" y="12"/>
              </a:cxn>
              <a:cxn ang="0">
                <a:pos x="260" y="41"/>
              </a:cxn>
              <a:cxn ang="0">
                <a:pos x="248" y="69"/>
              </a:cxn>
              <a:cxn ang="0">
                <a:pos x="239" y="76"/>
              </a:cxn>
              <a:cxn ang="0">
                <a:pos x="372" y="76"/>
              </a:cxn>
              <a:cxn ang="0">
                <a:pos x="372" y="197"/>
              </a:cxn>
              <a:cxn ang="0">
                <a:pos x="367" y="191"/>
              </a:cxn>
              <a:cxn ang="0">
                <a:pos x="338" y="179"/>
              </a:cxn>
              <a:cxn ang="0">
                <a:pos x="309" y="191"/>
              </a:cxn>
              <a:cxn ang="0">
                <a:pos x="297" y="220"/>
              </a:cxn>
              <a:cxn ang="0">
                <a:pos x="309" y="248"/>
              </a:cxn>
              <a:cxn ang="0">
                <a:pos x="338" y="260"/>
              </a:cxn>
              <a:cxn ang="0">
                <a:pos x="367" y="248"/>
              </a:cxn>
              <a:cxn ang="0">
                <a:pos x="372" y="242"/>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Lst>
            <a:rect l="0" t="0" r="r" b="b"/>
            <a:pathLst>
              <a:path w="372" h="446">
                <a:moveTo>
                  <a:pt x="61" y="76"/>
                </a:moveTo>
                <a:cubicBezTo>
                  <a:pt x="200" y="76"/>
                  <a:pt x="200" y="76"/>
                  <a:pt x="200" y="76"/>
                </a:cubicBezTo>
                <a:cubicBezTo>
                  <a:pt x="197" y="74"/>
                  <a:pt x="194" y="72"/>
                  <a:pt x="191" y="69"/>
                </a:cubicBezTo>
                <a:cubicBezTo>
                  <a:pt x="183" y="61"/>
                  <a:pt x="179" y="52"/>
                  <a:pt x="179" y="41"/>
                </a:cubicBezTo>
                <a:cubicBezTo>
                  <a:pt x="179" y="29"/>
                  <a:pt x="183" y="20"/>
                  <a:pt x="191" y="12"/>
                </a:cubicBezTo>
                <a:cubicBezTo>
                  <a:pt x="199" y="4"/>
                  <a:pt x="209" y="0"/>
                  <a:pt x="220" y="0"/>
                </a:cubicBezTo>
                <a:cubicBezTo>
                  <a:pt x="231" y="0"/>
                  <a:pt x="241" y="4"/>
                  <a:pt x="248" y="12"/>
                </a:cubicBezTo>
                <a:cubicBezTo>
                  <a:pt x="256" y="20"/>
                  <a:pt x="260" y="29"/>
                  <a:pt x="260" y="41"/>
                </a:cubicBezTo>
                <a:cubicBezTo>
                  <a:pt x="260" y="52"/>
                  <a:pt x="256" y="61"/>
                  <a:pt x="248" y="69"/>
                </a:cubicBezTo>
                <a:cubicBezTo>
                  <a:pt x="246" y="72"/>
                  <a:pt x="243" y="74"/>
                  <a:pt x="239" y="76"/>
                </a:cubicBezTo>
                <a:cubicBezTo>
                  <a:pt x="372" y="76"/>
                  <a:pt x="372" y="76"/>
                  <a:pt x="372" y="76"/>
                </a:cubicBezTo>
                <a:cubicBezTo>
                  <a:pt x="372" y="197"/>
                  <a:pt x="372" y="197"/>
                  <a:pt x="372" y="197"/>
                </a:cubicBezTo>
                <a:cubicBezTo>
                  <a:pt x="370" y="195"/>
                  <a:pt x="369" y="193"/>
                  <a:pt x="367" y="191"/>
                </a:cubicBezTo>
                <a:cubicBezTo>
                  <a:pt x="359" y="183"/>
                  <a:pt x="349" y="179"/>
                  <a:pt x="338" y="179"/>
                </a:cubicBezTo>
                <a:cubicBezTo>
                  <a:pt x="327" y="179"/>
                  <a:pt x="317" y="183"/>
                  <a:pt x="309" y="191"/>
                </a:cubicBezTo>
                <a:cubicBezTo>
                  <a:pt x="301" y="199"/>
                  <a:pt x="297" y="209"/>
                  <a:pt x="297" y="220"/>
                </a:cubicBezTo>
                <a:cubicBezTo>
                  <a:pt x="297" y="231"/>
                  <a:pt x="301" y="241"/>
                  <a:pt x="309" y="248"/>
                </a:cubicBezTo>
                <a:cubicBezTo>
                  <a:pt x="317" y="256"/>
                  <a:pt x="327" y="260"/>
                  <a:pt x="338" y="260"/>
                </a:cubicBezTo>
                <a:cubicBezTo>
                  <a:pt x="349" y="260"/>
                  <a:pt x="359" y="256"/>
                  <a:pt x="367" y="248"/>
                </a:cubicBezTo>
                <a:cubicBezTo>
                  <a:pt x="369" y="246"/>
                  <a:pt x="370" y="244"/>
                  <a:pt x="372" y="242"/>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4" y="219"/>
                  <a:pt x="86" y="199"/>
                </a:cubicBezTo>
                <a:cubicBezTo>
                  <a:pt x="15" y="199"/>
                  <a:pt x="15" y="199"/>
                  <a:pt x="15" y="199"/>
                </a:cubicBezTo>
                <a:cubicBezTo>
                  <a:pt x="8" y="180"/>
                  <a:pt x="3" y="161"/>
                  <a:pt x="0" y="141"/>
                </a:cubicBezTo>
                <a:cubicBezTo>
                  <a:pt x="62" y="104"/>
                  <a:pt x="62" y="104"/>
                  <a:pt x="62" y="104"/>
                </a:cubicBezTo>
                <a:cubicBezTo>
                  <a:pt x="62" y="98"/>
                  <a:pt x="61" y="91"/>
                  <a:pt x="61" y="84"/>
                </a:cubicBezTo>
                <a:lnTo>
                  <a:pt x="61" y="76"/>
                </a:lnTo>
                <a:close/>
              </a:path>
            </a:pathLst>
          </a:custGeom>
          <a:blipFill>
            <a:blip r:embed="rId3"/>
            <a:stretch>
              <a:fillRect/>
            </a:stretch>
          </a:blipFill>
          <a:ln w="19050">
            <a:solidFill>
              <a:schemeClr val="bg1"/>
            </a:solid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32" name="Freeform 31"/>
          <p:cNvSpPr/>
          <p:nvPr/>
        </p:nvSpPr>
        <p:spPr>
          <a:xfrm>
            <a:off x="7726918" y="1909004"/>
            <a:ext cx="198914" cy="19891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D08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844" tIns="245844" rIns="245844" bIns="245844" numCol="1" spcCol="1270" anchor="ctr" anchorCtr="0">
            <a:noAutofit/>
          </a:bodyPr>
          <a:lstStyle/>
          <a:p>
            <a:pPr algn="ctr" defTabSz="1303541">
              <a:lnSpc>
                <a:spcPct val="90000"/>
              </a:lnSpc>
              <a:spcBef>
                <a:spcPct val="0"/>
              </a:spcBef>
              <a:spcAft>
                <a:spcPct val="35000"/>
              </a:spcAft>
            </a:pPr>
            <a:endParaRPr lang="en-US" sz="2933"/>
          </a:p>
        </p:txBody>
      </p:sp>
      <p:sp>
        <p:nvSpPr>
          <p:cNvPr id="34" name="Freeform 33"/>
          <p:cNvSpPr/>
          <p:nvPr/>
        </p:nvSpPr>
        <p:spPr>
          <a:xfrm>
            <a:off x="7726918" y="5326067"/>
            <a:ext cx="198914" cy="19891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917E9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844" tIns="245844" rIns="245844" bIns="245844" numCol="1" spcCol="1270" anchor="ctr" anchorCtr="0">
            <a:noAutofit/>
          </a:bodyPr>
          <a:lstStyle/>
          <a:p>
            <a:pPr algn="ctr" defTabSz="1303541">
              <a:lnSpc>
                <a:spcPct val="90000"/>
              </a:lnSpc>
              <a:spcBef>
                <a:spcPct val="0"/>
              </a:spcBef>
              <a:spcAft>
                <a:spcPct val="35000"/>
              </a:spcAft>
            </a:pPr>
            <a:endParaRPr lang="en-US" sz="2933"/>
          </a:p>
        </p:txBody>
      </p:sp>
      <p:sp>
        <p:nvSpPr>
          <p:cNvPr id="36" name="Freeform 35"/>
          <p:cNvSpPr/>
          <p:nvPr/>
        </p:nvSpPr>
        <p:spPr>
          <a:xfrm>
            <a:off x="4266714" y="5326067"/>
            <a:ext cx="198914" cy="19891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D087B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844" tIns="245844" rIns="245844" bIns="245844" numCol="1" spcCol="1270" anchor="ctr" anchorCtr="0">
            <a:noAutofit/>
          </a:bodyPr>
          <a:lstStyle/>
          <a:p>
            <a:pPr algn="ctr" defTabSz="1303541">
              <a:lnSpc>
                <a:spcPct val="90000"/>
              </a:lnSpc>
              <a:spcBef>
                <a:spcPct val="0"/>
              </a:spcBef>
              <a:spcAft>
                <a:spcPct val="35000"/>
              </a:spcAft>
            </a:pPr>
            <a:endParaRPr lang="en-US" sz="2933"/>
          </a:p>
        </p:txBody>
      </p:sp>
      <p:sp>
        <p:nvSpPr>
          <p:cNvPr id="38" name="Freeform 37"/>
          <p:cNvSpPr/>
          <p:nvPr/>
        </p:nvSpPr>
        <p:spPr>
          <a:xfrm>
            <a:off x="4266714" y="1909004"/>
            <a:ext cx="198914" cy="19891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917E9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844" tIns="245844" rIns="245844" bIns="245844" numCol="1" spcCol="1270" anchor="ctr" anchorCtr="0">
            <a:noAutofit/>
          </a:bodyPr>
          <a:lstStyle/>
          <a:p>
            <a:pPr algn="ctr" defTabSz="1303541">
              <a:lnSpc>
                <a:spcPct val="90000"/>
              </a:lnSpc>
              <a:spcBef>
                <a:spcPct val="0"/>
              </a:spcBef>
              <a:spcAft>
                <a:spcPct val="35000"/>
              </a:spcAft>
            </a:pPr>
            <a:endParaRPr lang="en-US" sz="2933"/>
          </a:p>
        </p:txBody>
      </p:sp>
      <p:sp>
        <p:nvSpPr>
          <p:cNvPr id="39" name="Freeform 158"/>
          <p:cNvSpPr>
            <a:spLocks noEditPoints="1"/>
          </p:cNvSpPr>
          <p:nvPr/>
        </p:nvSpPr>
        <p:spPr bwMode="auto">
          <a:xfrm>
            <a:off x="4986596" y="2719338"/>
            <a:ext cx="516992" cy="443135"/>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0" name="Freeform 154"/>
          <p:cNvSpPr>
            <a:spLocks noEditPoints="1"/>
          </p:cNvSpPr>
          <p:nvPr/>
        </p:nvSpPr>
        <p:spPr bwMode="auto">
          <a:xfrm>
            <a:off x="6635113" y="2661108"/>
            <a:ext cx="525150" cy="567627"/>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1" name="Freeform 79"/>
          <p:cNvSpPr>
            <a:spLocks noEditPoints="1"/>
          </p:cNvSpPr>
          <p:nvPr/>
        </p:nvSpPr>
        <p:spPr bwMode="auto">
          <a:xfrm>
            <a:off x="6607723" y="4350472"/>
            <a:ext cx="502740" cy="393300"/>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sp>
        <p:nvSpPr>
          <p:cNvPr id="42" name="Freeform 107"/>
          <p:cNvSpPr>
            <a:spLocks noEditPoints="1"/>
          </p:cNvSpPr>
          <p:nvPr/>
        </p:nvSpPr>
        <p:spPr bwMode="auto">
          <a:xfrm>
            <a:off x="5028468" y="4210589"/>
            <a:ext cx="531595" cy="539136"/>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p>
        </p:txBody>
      </p:sp>
      <p:grpSp>
        <p:nvGrpSpPr>
          <p:cNvPr id="43" name="Group 59"/>
          <p:cNvGrpSpPr/>
          <p:nvPr/>
        </p:nvGrpSpPr>
        <p:grpSpPr>
          <a:xfrm>
            <a:off x="8298476" y="4432136"/>
            <a:ext cx="3034136" cy="1355920"/>
            <a:chOff x="7154104" y="3206176"/>
            <a:chExt cx="2276195" cy="1017205"/>
          </a:xfrm>
        </p:grpSpPr>
        <p:sp>
          <p:nvSpPr>
            <p:cNvPr id="44" name="TextBox 43"/>
            <p:cNvSpPr txBox="1"/>
            <p:nvPr/>
          </p:nvSpPr>
          <p:spPr>
            <a:xfrm>
              <a:off x="7154105" y="3453979"/>
              <a:ext cx="2276194" cy="769402"/>
            </a:xfrm>
            <a:prstGeom prst="rect">
              <a:avLst/>
            </a:prstGeom>
            <a:noFill/>
          </p:spPr>
          <p:txBody>
            <a:bodyPr wrap="square" lIns="0" tIns="0" rIns="0" bIns="0" rtlCol="0">
              <a:spAutoFit/>
            </a:bodyPr>
            <a:lstStyle/>
            <a:p>
              <a:r>
                <a:rPr lang="en-US" sz="1333" dirty="0">
                  <a:solidFill>
                    <a:schemeClr val="tx1">
                      <a:lumMod val="65000"/>
                      <a:lumOff val="35000"/>
                    </a:schemeClr>
                  </a:solidFill>
                </a:rPr>
                <a:t>There are many variations of passages </a:t>
              </a:r>
            </a:p>
            <a:p>
              <a:r>
                <a:rPr lang="en-US" sz="1333" dirty="0">
                  <a:solidFill>
                    <a:schemeClr val="tx1">
                      <a:lumMod val="65000"/>
                      <a:lumOff val="35000"/>
                    </a:schemeClr>
                  </a:solidFill>
                </a:rPr>
                <a:t>of Lorem Ipsum available, but the have suffered alteration in some  form, by </a:t>
              </a:r>
              <a:br>
                <a:rPr lang="en-US" sz="1333" dirty="0">
                  <a:solidFill>
                    <a:schemeClr val="tx1">
                      <a:lumMod val="65000"/>
                      <a:lumOff val="35000"/>
                    </a:schemeClr>
                  </a:solidFill>
                </a:rPr>
              </a:br>
              <a:r>
                <a:rPr lang="en-US" sz="1333" dirty="0">
                  <a:solidFill>
                    <a:schemeClr val="tx1">
                      <a:lumMod val="65000"/>
                      <a:lumOff val="35000"/>
                    </a:schemeClr>
                  </a:solidFill>
                </a:rPr>
                <a:t>humour, or randomized words</a:t>
              </a:r>
              <a:br>
                <a:rPr lang="en-US" sz="1333" dirty="0">
                  <a:solidFill>
                    <a:schemeClr val="tx1">
                      <a:lumMod val="65000"/>
                      <a:lumOff val="35000"/>
                    </a:schemeClr>
                  </a:solidFill>
                </a:rPr>
              </a:br>
              <a:r>
                <a:rPr lang="en-US" sz="1333" dirty="0">
                  <a:solidFill>
                    <a:schemeClr val="tx1">
                      <a:lumMod val="65000"/>
                      <a:lumOff val="35000"/>
                    </a:schemeClr>
                  </a:solidFill>
                </a:rPr>
                <a:t> which  don't believable</a:t>
              </a:r>
            </a:p>
          </p:txBody>
        </p:sp>
        <p:sp>
          <p:nvSpPr>
            <p:cNvPr id="45" name="Rectangle 44"/>
            <p:cNvSpPr/>
            <p:nvPr/>
          </p:nvSpPr>
          <p:spPr>
            <a:xfrm>
              <a:off x="7154104" y="3206176"/>
              <a:ext cx="1216900" cy="184714"/>
            </a:xfrm>
            <a:prstGeom prst="rect">
              <a:avLst/>
            </a:prstGeom>
          </p:spPr>
          <p:txBody>
            <a:bodyPr wrap="none" lIns="0" tIns="0" rIns="0" bIns="0">
              <a:spAutoFit/>
            </a:bodyPr>
            <a:lstStyle/>
            <a:p>
              <a:r>
                <a:rPr lang="en-US" sz="1600" b="1" dirty="0">
                  <a:solidFill>
                    <a:srgbClr val="C37C86"/>
                  </a:solidFill>
                </a:rPr>
                <a:t>Keyword goes here</a:t>
              </a:r>
            </a:p>
          </p:txBody>
        </p:sp>
      </p:grpSp>
      <p:grpSp>
        <p:nvGrpSpPr>
          <p:cNvPr id="46" name="Group 58"/>
          <p:cNvGrpSpPr/>
          <p:nvPr/>
        </p:nvGrpSpPr>
        <p:grpSpPr>
          <a:xfrm>
            <a:off x="8298476" y="1693318"/>
            <a:ext cx="3034136" cy="1355920"/>
            <a:chOff x="7174424" y="1352592"/>
            <a:chExt cx="2276195" cy="1017205"/>
          </a:xfrm>
        </p:grpSpPr>
        <p:sp>
          <p:nvSpPr>
            <p:cNvPr id="47" name="TextBox 46"/>
            <p:cNvSpPr txBox="1"/>
            <p:nvPr/>
          </p:nvSpPr>
          <p:spPr>
            <a:xfrm>
              <a:off x="7174424" y="1600395"/>
              <a:ext cx="2276195" cy="769402"/>
            </a:xfrm>
            <a:prstGeom prst="rect">
              <a:avLst/>
            </a:prstGeom>
            <a:noFill/>
          </p:spPr>
          <p:txBody>
            <a:bodyPr wrap="square" lIns="0" tIns="0" rIns="0" bIns="0" rtlCol="0">
              <a:spAutoFit/>
            </a:bodyPr>
            <a:lstStyle/>
            <a:p>
              <a:r>
                <a:rPr lang="en-US" sz="1333" dirty="0">
                  <a:solidFill>
                    <a:schemeClr val="tx1">
                      <a:lumMod val="65000"/>
                      <a:lumOff val="35000"/>
                    </a:schemeClr>
                  </a:solidFill>
                </a:rPr>
                <a:t>There are many variations of passages </a:t>
              </a:r>
            </a:p>
            <a:p>
              <a:r>
                <a:rPr lang="en-US" sz="1333" dirty="0">
                  <a:solidFill>
                    <a:schemeClr val="tx1">
                      <a:lumMod val="65000"/>
                      <a:lumOff val="35000"/>
                    </a:schemeClr>
                  </a:solidFill>
                </a:rPr>
                <a:t>of Lorem Ipsum available, but the have suffered alteration in some  form, by </a:t>
              </a:r>
              <a:br>
                <a:rPr lang="en-US" sz="1333" dirty="0">
                  <a:solidFill>
                    <a:schemeClr val="tx1">
                      <a:lumMod val="65000"/>
                      <a:lumOff val="35000"/>
                    </a:schemeClr>
                  </a:solidFill>
                </a:rPr>
              </a:br>
              <a:r>
                <a:rPr lang="en-US" sz="1333" dirty="0">
                  <a:solidFill>
                    <a:schemeClr val="tx1">
                      <a:lumMod val="65000"/>
                      <a:lumOff val="35000"/>
                    </a:schemeClr>
                  </a:solidFill>
                </a:rPr>
                <a:t>humour, or randomized words</a:t>
              </a:r>
              <a:br>
                <a:rPr lang="en-US" sz="1333" dirty="0">
                  <a:solidFill>
                    <a:schemeClr val="tx1">
                      <a:lumMod val="65000"/>
                      <a:lumOff val="35000"/>
                    </a:schemeClr>
                  </a:solidFill>
                </a:rPr>
              </a:br>
              <a:r>
                <a:rPr lang="en-US" sz="1333" dirty="0">
                  <a:solidFill>
                    <a:schemeClr val="tx1">
                      <a:lumMod val="65000"/>
                      <a:lumOff val="35000"/>
                    </a:schemeClr>
                  </a:solidFill>
                </a:rPr>
                <a:t> which  don't believable</a:t>
              </a:r>
            </a:p>
          </p:txBody>
        </p:sp>
        <p:sp>
          <p:nvSpPr>
            <p:cNvPr id="48" name="Rectangle 47"/>
            <p:cNvSpPr/>
            <p:nvPr/>
          </p:nvSpPr>
          <p:spPr>
            <a:xfrm>
              <a:off x="7174424" y="1352592"/>
              <a:ext cx="1216900" cy="184714"/>
            </a:xfrm>
            <a:prstGeom prst="rect">
              <a:avLst/>
            </a:prstGeom>
          </p:spPr>
          <p:txBody>
            <a:bodyPr wrap="none" lIns="0" tIns="0" rIns="0" bIns="0">
              <a:spAutoFit/>
            </a:bodyPr>
            <a:lstStyle/>
            <a:p>
              <a:r>
                <a:rPr lang="en-US" sz="1600" b="1" dirty="0">
                  <a:solidFill>
                    <a:srgbClr val="D087B1"/>
                  </a:solidFill>
                </a:rPr>
                <a:t>Keyword goes here</a:t>
              </a:r>
            </a:p>
          </p:txBody>
        </p:sp>
      </p:grpSp>
      <p:grpSp>
        <p:nvGrpSpPr>
          <p:cNvPr id="49" name="Group 56"/>
          <p:cNvGrpSpPr/>
          <p:nvPr/>
        </p:nvGrpSpPr>
        <p:grpSpPr>
          <a:xfrm>
            <a:off x="913348" y="1662846"/>
            <a:ext cx="3034138" cy="1355920"/>
            <a:chOff x="-296510" y="1363501"/>
            <a:chExt cx="2276196" cy="1017205"/>
          </a:xfrm>
        </p:grpSpPr>
        <p:sp>
          <p:nvSpPr>
            <p:cNvPr id="50" name="TextBox 49"/>
            <p:cNvSpPr txBox="1"/>
            <p:nvPr/>
          </p:nvSpPr>
          <p:spPr>
            <a:xfrm>
              <a:off x="-296510" y="1611304"/>
              <a:ext cx="2276196" cy="769402"/>
            </a:xfrm>
            <a:prstGeom prst="rect">
              <a:avLst/>
            </a:prstGeom>
            <a:noFill/>
          </p:spPr>
          <p:txBody>
            <a:bodyPr wrap="square" lIns="0" tIns="0" rIns="0" bIns="0" rtlCol="0">
              <a:spAutoFit/>
            </a:bodyPr>
            <a:lstStyle/>
            <a:p>
              <a:pPr algn="r"/>
              <a:r>
                <a:rPr lang="en-US" sz="1333" dirty="0">
                  <a:solidFill>
                    <a:schemeClr val="tx1">
                      <a:lumMod val="65000"/>
                      <a:lumOff val="35000"/>
                    </a:schemeClr>
                  </a:solidFill>
                </a:rPr>
                <a:t>There are many variations of passages </a:t>
              </a:r>
            </a:p>
            <a:p>
              <a:pPr algn="r"/>
              <a:r>
                <a:rPr lang="en-US" sz="1333" dirty="0">
                  <a:solidFill>
                    <a:schemeClr val="tx1">
                      <a:lumMod val="65000"/>
                      <a:lumOff val="35000"/>
                    </a:schemeClr>
                  </a:solidFill>
                </a:rPr>
                <a:t>of Lorem Ipsum available, but the have suffered alteration in some  form, by </a:t>
              </a:r>
              <a:br>
                <a:rPr lang="en-US" sz="1333" dirty="0">
                  <a:solidFill>
                    <a:schemeClr val="tx1">
                      <a:lumMod val="65000"/>
                      <a:lumOff val="35000"/>
                    </a:schemeClr>
                  </a:solidFill>
                </a:rPr>
              </a:br>
              <a:r>
                <a:rPr lang="en-US" sz="1333" dirty="0">
                  <a:solidFill>
                    <a:schemeClr val="tx1">
                      <a:lumMod val="65000"/>
                      <a:lumOff val="35000"/>
                    </a:schemeClr>
                  </a:solidFill>
                </a:rPr>
                <a:t>humour, or randomized words</a:t>
              </a:r>
              <a:br>
                <a:rPr lang="en-US" sz="1333" dirty="0">
                  <a:solidFill>
                    <a:schemeClr val="tx1">
                      <a:lumMod val="65000"/>
                      <a:lumOff val="35000"/>
                    </a:schemeClr>
                  </a:solidFill>
                </a:rPr>
              </a:br>
              <a:r>
                <a:rPr lang="en-US" sz="1333" dirty="0">
                  <a:solidFill>
                    <a:schemeClr val="tx1">
                      <a:lumMod val="65000"/>
                      <a:lumOff val="35000"/>
                    </a:schemeClr>
                  </a:solidFill>
                </a:rPr>
                <a:t> which  don't believable</a:t>
              </a:r>
            </a:p>
          </p:txBody>
        </p:sp>
        <p:sp>
          <p:nvSpPr>
            <p:cNvPr id="51" name="Rectangle 50"/>
            <p:cNvSpPr/>
            <p:nvPr/>
          </p:nvSpPr>
          <p:spPr>
            <a:xfrm>
              <a:off x="762784" y="1363501"/>
              <a:ext cx="1216900" cy="184714"/>
            </a:xfrm>
            <a:prstGeom prst="rect">
              <a:avLst/>
            </a:prstGeom>
          </p:spPr>
          <p:txBody>
            <a:bodyPr wrap="none" lIns="0" tIns="0" rIns="0" bIns="0">
              <a:spAutoFit/>
            </a:bodyPr>
            <a:lstStyle/>
            <a:p>
              <a:pPr algn="r"/>
              <a:r>
                <a:rPr lang="en-US" sz="1600" b="1" dirty="0">
                  <a:solidFill>
                    <a:srgbClr val="C37C86"/>
                  </a:solidFill>
                </a:rPr>
                <a:t>Keyword goes here</a:t>
              </a:r>
            </a:p>
          </p:txBody>
        </p:sp>
      </p:grpSp>
      <p:grpSp>
        <p:nvGrpSpPr>
          <p:cNvPr id="52" name="Group 56"/>
          <p:cNvGrpSpPr/>
          <p:nvPr/>
        </p:nvGrpSpPr>
        <p:grpSpPr>
          <a:xfrm>
            <a:off x="913348" y="4404645"/>
            <a:ext cx="3034138" cy="1355920"/>
            <a:chOff x="-296510" y="1363501"/>
            <a:chExt cx="2276196" cy="1017205"/>
          </a:xfrm>
        </p:grpSpPr>
        <p:sp>
          <p:nvSpPr>
            <p:cNvPr id="53" name="TextBox 52"/>
            <p:cNvSpPr txBox="1"/>
            <p:nvPr/>
          </p:nvSpPr>
          <p:spPr>
            <a:xfrm>
              <a:off x="-296510" y="1611304"/>
              <a:ext cx="2276196" cy="769402"/>
            </a:xfrm>
            <a:prstGeom prst="rect">
              <a:avLst/>
            </a:prstGeom>
            <a:noFill/>
          </p:spPr>
          <p:txBody>
            <a:bodyPr wrap="square" lIns="0" tIns="0" rIns="0" bIns="0" rtlCol="0">
              <a:spAutoFit/>
            </a:bodyPr>
            <a:lstStyle/>
            <a:p>
              <a:pPr algn="r"/>
              <a:r>
                <a:rPr lang="en-US" sz="1333" dirty="0">
                  <a:solidFill>
                    <a:schemeClr val="tx1">
                      <a:lumMod val="65000"/>
                      <a:lumOff val="35000"/>
                    </a:schemeClr>
                  </a:solidFill>
                </a:rPr>
                <a:t>There are many variations of passages </a:t>
              </a:r>
            </a:p>
            <a:p>
              <a:pPr algn="r"/>
              <a:r>
                <a:rPr lang="en-US" sz="1333" dirty="0">
                  <a:solidFill>
                    <a:schemeClr val="tx1">
                      <a:lumMod val="65000"/>
                      <a:lumOff val="35000"/>
                    </a:schemeClr>
                  </a:solidFill>
                </a:rPr>
                <a:t>of Lorem Ipsum available, but the have suffered alteration in some  form, by </a:t>
              </a:r>
              <a:br>
                <a:rPr lang="en-US" sz="1333" dirty="0">
                  <a:solidFill>
                    <a:schemeClr val="tx1">
                      <a:lumMod val="65000"/>
                      <a:lumOff val="35000"/>
                    </a:schemeClr>
                  </a:solidFill>
                </a:rPr>
              </a:br>
              <a:r>
                <a:rPr lang="en-US" sz="1333" dirty="0">
                  <a:solidFill>
                    <a:schemeClr val="tx1">
                      <a:lumMod val="65000"/>
                      <a:lumOff val="35000"/>
                    </a:schemeClr>
                  </a:solidFill>
                </a:rPr>
                <a:t>humour, or randomized words</a:t>
              </a:r>
              <a:br>
                <a:rPr lang="en-US" sz="1333" dirty="0">
                  <a:solidFill>
                    <a:schemeClr val="tx1">
                      <a:lumMod val="65000"/>
                      <a:lumOff val="35000"/>
                    </a:schemeClr>
                  </a:solidFill>
                </a:rPr>
              </a:br>
              <a:r>
                <a:rPr lang="en-US" sz="1333" dirty="0">
                  <a:solidFill>
                    <a:schemeClr val="tx1">
                      <a:lumMod val="65000"/>
                      <a:lumOff val="35000"/>
                    </a:schemeClr>
                  </a:solidFill>
                </a:rPr>
                <a:t> which  don't believable</a:t>
              </a:r>
            </a:p>
          </p:txBody>
        </p:sp>
        <p:sp>
          <p:nvSpPr>
            <p:cNvPr id="54" name="Rectangle 53"/>
            <p:cNvSpPr/>
            <p:nvPr/>
          </p:nvSpPr>
          <p:spPr>
            <a:xfrm>
              <a:off x="762784" y="1363501"/>
              <a:ext cx="1216900" cy="184714"/>
            </a:xfrm>
            <a:prstGeom prst="rect">
              <a:avLst/>
            </a:prstGeom>
          </p:spPr>
          <p:txBody>
            <a:bodyPr wrap="none" lIns="0" tIns="0" rIns="0" bIns="0">
              <a:spAutoFit/>
            </a:bodyPr>
            <a:lstStyle/>
            <a:p>
              <a:pPr algn="r"/>
              <a:r>
                <a:rPr lang="en-US" sz="1600" b="1" dirty="0">
                  <a:solidFill>
                    <a:srgbClr val="D087B1"/>
                  </a:solidFill>
                </a:rPr>
                <a:t>Keyword goes here</a:t>
              </a:r>
            </a:p>
          </p:txBody>
        </p:sp>
      </p:grpSp>
      <p:sp>
        <p:nvSpPr>
          <p:cNvPr id="28" name="文本框 27"/>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4367071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104"/>
                                        </p:tgtEl>
                                        <p:attrNameLst>
                                          <p:attrName>style.visibility</p:attrName>
                                        </p:attrNameLst>
                                      </p:cBhvr>
                                      <p:to>
                                        <p:strVal val="visible"/>
                                      </p:to>
                                    </p:set>
                                    <p:anim calcmode="lin" valueType="num">
                                      <p:cBhvr>
                                        <p:cTn id="7" dur="500" fill="hold"/>
                                        <p:tgtEl>
                                          <p:spTgt spid="4104"/>
                                        </p:tgtEl>
                                        <p:attrNameLst>
                                          <p:attrName>ppt_w</p:attrName>
                                        </p:attrNameLst>
                                      </p:cBhvr>
                                      <p:tavLst>
                                        <p:tav tm="0">
                                          <p:val>
                                            <p:fltVal val="0"/>
                                          </p:val>
                                        </p:tav>
                                        <p:tav tm="100000">
                                          <p:val>
                                            <p:strVal val="#ppt_w"/>
                                          </p:val>
                                        </p:tav>
                                      </p:tavLst>
                                    </p:anim>
                                    <p:anim calcmode="lin" valueType="num">
                                      <p:cBhvr>
                                        <p:cTn id="8" dur="500" fill="hold"/>
                                        <p:tgtEl>
                                          <p:spTgt spid="4104"/>
                                        </p:tgtEl>
                                        <p:attrNameLst>
                                          <p:attrName>ppt_h</p:attrName>
                                        </p:attrNameLst>
                                      </p:cBhvr>
                                      <p:tavLst>
                                        <p:tav tm="0">
                                          <p:val>
                                            <p:fltVal val="0"/>
                                          </p:val>
                                        </p:tav>
                                        <p:tav tm="100000">
                                          <p:val>
                                            <p:strVal val="#ppt_h"/>
                                          </p:val>
                                        </p:tav>
                                      </p:tavLst>
                                    </p:anim>
                                    <p:animEffect transition="in" filter="fade">
                                      <p:cBhvr>
                                        <p:cTn id="9" dur="500"/>
                                        <p:tgtEl>
                                          <p:spTgt spid="410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2" presetClass="entr" presetSubtype="8" accel="50000" decel="50000"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0-#ppt_w/2"/>
                                          </p:val>
                                        </p:tav>
                                        <p:tav tm="100000">
                                          <p:val>
                                            <p:strVal val="#ppt_x"/>
                                          </p:val>
                                        </p:tav>
                                      </p:tavLst>
                                    </p:anim>
                                    <p:anim calcmode="lin" valueType="num">
                                      <p:cBhvr additive="base">
                                        <p:cTn id="25" dur="500" fill="hold"/>
                                        <p:tgtEl>
                                          <p:spTgt spid="52"/>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0" fill="hold" grpId="0" nodeType="afterEffect">
                                  <p:stCondLst>
                                    <p:cond delay="0"/>
                                  </p:stCondLst>
                                  <p:childTnLst>
                                    <p:set>
                                      <p:cBhvr>
                                        <p:cTn id="28" dur="1" fill="hold">
                                          <p:stCondLst>
                                            <p:cond delay="0"/>
                                          </p:stCondLst>
                                        </p:cTn>
                                        <p:tgtEl>
                                          <p:spTgt spid="4101"/>
                                        </p:tgtEl>
                                        <p:attrNameLst>
                                          <p:attrName>style.visibility</p:attrName>
                                        </p:attrNameLst>
                                      </p:cBhvr>
                                      <p:to>
                                        <p:strVal val="visible"/>
                                      </p:to>
                                    </p:set>
                                    <p:anim calcmode="lin" valueType="num">
                                      <p:cBhvr>
                                        <p:cTn id="29" dur="500" fill="hold"/>
                                        <p:tgtEl>
                                          <p:spTgt spid="4101"/>
                                        </p:tgtEl>
                                        <p:attrNameLst>
                                          <p:attrName>ppt_w</p:attrName>
                                        </p:attrNameLst>
                                      </p:cBhvr>
                                      <p:tavLst>
                                        <p:tav tm="0">
                                          <p:val>
                                            <p:fltVal val="0"/>
                                          </p:val>
                                        </p:tav>
                                        <p:tav tm="100000">
                                          <p:val>
                                            <p:strVal val="#ppt_w"/>
                                          </p:val>
                                        </p:tav>
                                      </p:tavLst>
                                    </p:anim>
                                    <p:anim calcmode="lin" valueType="num">
                                      <p:cBhvr>
                                        <p:cTn id="30" dur="500" fill="hold"/>
                                        <p:tgtEl>
                                          <p:spTgt spid="4101"/>
                                        </p:tgtEl>
                                        <p:attrNameLst>
                                          <p:attrName>ppt_h</p:attrName>
                                        </p:attrNameLst>
                                      </p:cBhvr>
                                      <p:tavLst>
                                        <p:tav tm="0">
                                          <p:val>
                                            <p:fltVal val="0"/>
                                          </p:val>
                                        </p:tav>
                                        <p:tav tm="100000">
                                          <p:val>
                                            <p:strVal val="#ppt_h"/>
                                          </p:val>
                                        </p:tav>
                                      </p:tavLst>
                                    </p:anim>
                                    <p:animEffect transition="in" filter="fade">
                                      <p:cBhvr>
                                        <p:cTn id="31" dur="500"/>
                                        <p:tgtEl>
                                          <p:spTgt spid="4101"/>
                                        </p:tgtEl>
                                      </p:cBhvr>
                                    </p:animEffect>
                                  </p:childTnLst>
                                </p:cTn>
                              </p:par>
                            </p:childTnLst>
                          </p:cTn>
                        </p:par>
                        <p:par>
                          <p:cTn id="32" fill="hold">
                            <p:stCondLst>
                              <p:cond delay="2000"/>
                            </p:stCondLst>
                            <p:childTnLst>
                              <p:par>
                                <p:cTn id="33" presetID="53"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childTnLst>
                          </p:cTn>
                        </p:par>
                        <p:par>
                          <p:cTn id="38" fill="hold">
                            <p:stCondLst>
                              <p:cond delay="2500"/>
                            </p:stCondLst>
                            <p:childTnLst>
                              <p:par>
                                <p:cTn id="39" presetID="53"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par>
                                <p:cTn id="44" presetID="2" presetClass="entr" presetSubtype="8" accel="50000" decel="50000"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fill="hold"/>
                                        <p:tgtEl>
                                          <p:spTgt spid="49"/>
                                        </p:tgtEl>
                                        <p:attrNameLst>
                                          <p:attrName>ppt_x</p:attrName>
                                        </p:attrNameLst>
                                      </p:cBhvr>
                                      <p:tavLst>
                                        <p:tav tm="0">
                                          <p:val>
                                            <p:strVal val="0-#ppt_w/2"/>
                                          </p:val>
                                        </p:tav>
                                        <p:tav tm="100000">
                                          <p:val>
                                            <p:strVal val="#ppt_x"/>
                                          </p:val>
                                        </p:tav>
                                      </p:tavLst>
                                    </p:anim>
                                    <p:anim calcmode="lin" valueType="num">
                                      <p:cBhvr additive="base">
                                        <p:cTn id="47" dur="500" fill="hold"/>
                                        <p:tgtEl>
                                          <p:spTgt spid="4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53" presetClass="entr" presetSubtype="0" fill="hold" grpId="0" nodeType="afterEffect">
                                  <p:stCondLst>
                                    <p:cond delay="0"/>
                                  </p:stCondLst>
                                  <p:childTnLst>
                                    <p:set>
                                      <p:cBhvr>
                                        <p:cTn id="50" dur="1" fill="hold">
                                          <p:stCondLst>
                                            <p:cond delay="0"/>
                                          </p:stCondLst>
                                        </p:cTn>
                                        <p:tgtEl>
                                          <p:spTgt spid="4102"/>
                                        </p:tgtEl>
                                        <p:attrNameLst>
                                          <p:attrName>style.visibility</p:attrName>
                                        </p:attrNameLst>
                                      </p:cBhvr>
                                      <p:to>
                                        <p:strVal val="visible"/>
                                      </p:to>
                                    </p:set>
                                    <p:anim calcmode="lin" valueType="num">
                                      <p:cBhvr>
                                        <p:cTn id="51" dur="500" fill="hold"/>
                                        <p:tgtEl>
                                          <p:spTgt spid="4102"/>
                                        </p:tgtEl>
                                        <p:attrNameLst>
                                          <p:attrName>ppt_w</p:attrName>
                                        </p:attrNameLst>
                                      </p:cBhvr>
                                      <p:tavLst>
                                        <p:tav tm="0">
                                          <p:val>
                                            <p:fltVal val="0"/>
                                          </p:val>
                                        </p:tav>
                                        <p:tav tm="100000">
                                          <p:val>
                                            <p:strVal val="#ppt_w"/>
                                          </p:val>
                                        </p:tav>
                                      </p:tavLst>
                                    </p:anim>
                                    <p:anim calcmode="lin" valueType="num">
                                      <p:cBhvr>
                                        <p:cTn id="52" dur="500" fill="hold"/>
                                        <p:tgtEl>
                                          <p:spTgt spid="4102"/>
                                        </p:tgtEl>
                                        <p:attrNameLst>
                                          <p:attrName>ppt_h</p:attrName>
                                        </p:attrNameLst>
                                      </p:cBhvr>
                                      <p:tavLst>
                                        <p:tav tm="0">
                                          <p:val>
                                            <p:fltVal val="0"/>
                                          </p:val>
                                        </p:tav>
                                        <p:tav tm="100000">
                                          <p:val>
                                            <p:strVal val="#ppt_h"/>
                                          </p:val>
                                        </p:tav>
                                      </p:tavLst>
                                    </p:anim>
                                    <p:animEffect transition="in" filter="fade">
                                      <p:cBhvr>
                                        <p:cTn id="53" dur="500"/>
                                        <p:tgtEl>
                                          <p:spTgt spid="4102"/>
                                        </p:tgtEl>
                                      </p:cBhvr>
                                    </p:animEffect>
                                  </p:childTnLst>
                                </p:cTn>
                              </p:par>
                            </p:childTnLst>
                          </p:cTn>
                        </p:par>
                        <p:par>
                          <p:cTn id="54" fill="hold">
                            <p:stCondLst>
                              <p:cond delay="3500"/>
                            </p:stCondLst>
                            <p:childTnLst>
                              <p:par>
                                <p:cTn id="55" presetID="53"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childTnLst>
                          </p:cTn>
                        </p:par>
                        <p:par>
                          <p:cTn id="60" fill="hold">
                            <p:stCondLst>
                              <p:cond delay="4000"/>
                            </p:stCondLst>
                            <p:childTnLst>
                              <p:par>
                                <p:cTn id="61" presetID="53" presetClass="entr" presetSubtype="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fill="hold"/>
                                        <p:tgtEl>
                                          <p:spTgt spid="46"/>
                                        </p:tgtEl>
                                        <p:attrNameLst>
                                          <p:attrName>ppt_x</p:attrName>
                                        </p:attrNameLst>
                                      </p:cBhvr>
                                      <p:tavLst>
                                        <p:tav tm="0">
                                          <p:val>
                                            <p:strVal val="1+#ppt_w/2"/>
                                          </p:val>
                                        </p:tav>
                                        <p:tav tm="100000">
                                          <p:val>
                                            <p:strVal val="#ppt_x"/>
                                          </p:val>
                                        </p:tav>
                                      </p:tavLst>
                                    </p:anim>
                                    <p:anim calcmode="lin" valueType="num">
                                      <p:cBhvr additive="base">
                                        <p:cTn id="69" dur="500" fill="hold"/>
                                        <p:tgtEl>
                                          <p:spTgt spid="46"/>
                                        </p:tgtEl>
                                        <p:attrNameLst>
                                          <p:attrName>ppt_y</p:attrName>
                                        </p:attrNameLst>
                                      </p:cBhvr>
                                      <p:tavLst>
                                        <p:tav tm="0">
                                          <p:val>
                                            <p:strVal val="#ppt_y"/>
                                          </p:val>
                                        </p:tav>
                                        <p:tav tm="100000">
                                          <p:val>
                                            <p:strVal val="#ppt_y"/>
                                          </p:val>
                                        </p:tav>
                                      </p:tavLst>
                                    </p:anim>
                                  </p:childTnLst>
                                </p:cTn>
                              </p:par>
                            </p:childTnLst>
                          </p:cTn>
                        </p:par>
                        <p:par>
                          <p:cTn id="70" fill="hold">
                            <p:stCondLst>
                              <p:cond delay="4500"/>
                            </p:stCondLst>
                            <p:childTnLst>
                              <p:par>
                                <p:cTn id="71" presetID="53" presetClass="entr" presetSubtype="0" fill="hold" grpId="0" nodeType="afterEffect">
                                  <p:stCondLst>
                                    <p:cond delay="0"/>
                                  </p:stCondLst>
                                  <p:childTnLst>
                                    <p:set>
                                      <p:cBhvr>
                                        <p:cTn id="72" dur="1" fill="hold">
                                          <p:stCondLst>
                                            <p:cond delay="0"/>
                                          </p:stCondLst>
                                        </p:cTn>
                                        <p:tgtEl>
                                          <p:spTgt spid="4103"/>
                                        </p:tgtEl>
                                        <p:attrNameLst>
                                          <p:attrName>style.visibility</p:attrName>
                                        </p:attrNameLst>
                                      </p:cBhvr>
                                      <p:to>
                                        <p:strVal val="visible"/>
                                      </p:to>
                                    </p:set>
                                    <p:anim calcmode="lin" valueType="num">
                                      <p:cBhvr>
                                        <p:cTn id="73" dur="500" fill="hold"/>
                                        <p:tgtEl>
                                          <p:spTgt spid="4103"/>
                                        </p:tgtEl>
                                        <p:attrNameLst>
                                          <p:attrName>ppt_w</p:attrName>
                                        </p:attrNameLst>
                                      </p:cBhvr>
                                      <p:tavLst>
                                        <p:tav tm="0">
                                          <p:val>
                                            <p:fltVal val="0"/>
                                          </p:val>
                                        </p:tav>
                                        <p:tav tm="100000">
                                          <p:val>
                                            <p:strVal val="#ppt_w"/>
                                          </p:val>
                                        </p:tav>
                                      </p:tavLst>
                                    </p:anim>
                                    <p:anim calcmode="lin" valueType="num">
                                      <p:cBhvr>
                                        <p:cTn id="74" dur="500" fill="hold"/>
                                        <p:tgtEl>
                                          <p:spTgt spid="4103"/>
                                        </p:tgtEl>
                                        <p:attrNameLst>
                                          <p:attrName>ppt_h</p:attrName>
                                        </p:attrNameLst>
                                      </p:cBhvr>
                                      <p:tavLst>
                                        <p:tav tm="0">
                                          <p:val>
                                            <p:fltVal val="0"/>
                                          </p:val>
                                        </p:tav>
                                        <p:tav tm="100000">
                                          <p:val>
                                            <p:strVal val="#ppt_h"/>
                                          </p:val>
                                        </p:tav>
                                      </p:tavLst>
                                    </p:anim>
                                    <p:animEffect transition="in" filter="fade">
                                      <p:cBhvr>
                                        <p:cTn id="75" dur="500"/>
                                        <p:tgtEl>
                                          <p:spTgt spid="4103"/>
                                        </p:tgtEl>
                                      </p:cBhvr>
                                    </p:animEffect>
                                  </p:childTnLst>
                                </p:cTn>
                              </p:par>
                            </p:childTnLst>
                          </p:cTn>
                        </p:par>
                        <p:par>
                          <p:cTn id="76" fill="hold">
                            <p:stCondLst>
                              <p:cond delay="5000"/>
                            </p:stCondLst>
                            <p:childTnLst>
                              <p:par>
                                <p:cTn id="77" presetID="53"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5500"/>
                            </p:stCondLst>
                            <p:childTnLst>
                              <p:par>
                                <p:cTn id="83" presetID="53" presetClass="entr" presetSubtype="0"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2" presetClass="entr" presetSubtype="2" accel="50000" decel="50000" fill="hold" nodeType="withEffect">
                                  <p:stCondLst>
                                    <p:cond delay="0"/>
                                  </p:stCondLst>
                                  <p:childTnLst>
                                    <p:set>
                                      <p:cBhvr>
                                        <p:cTn id="89" dur="1" fill="hold">
                                          <p:stCondLst>
                                            <p:cond delay="0"/>
                                          </p:stCondLst>
                                        </p:cTn>
                                        <p:tgtEl>
                                          <p:spTgt spid="43"/>
                                        </p:tgtEl>
                                        <p:attrNameLst>
                                          <p:attrName>style.visibility</p:attrName>
                                        </p:attrNameLst>
                                      </p:cBhvr>
                                      <p:to>
                                        <p:strVal val="visible"/>
                                      </p:to>
                                    </p:set>
                                    <p:anim calcmode="lin" valueType="num">
                                      <p:cBhvr additive="base">
                                        <p:cTn id="90" dur="500" fill="hold"/>
                                        <p:tgtEl>
                                          <p:spTgt spid="43"/>
                                        </p:tgtEl>
                                        <p:attrNameLst>
                                          <p:attrName>ppt_x</p:attrName>
                                        </p:attrNameLst>
                                      </p:cBhvr>
                                      <p:tavLst>
                                        <p:tav tm="0">
                                          <p:val>
                                            <p:strVal val="1+#ppt_w/2"/>
                                          </p:val>
                                        </p:tav>
                                        <p:tav tm="100000">
                                          <p:val>
                                            <p:strVal val="#ppt_x"/>
                                          </p:val>
                                        </p:tav>
                                      </p:tavLst>
                                    </p:anim>
                                    <p:anim calcmode="lin" valueType="num">
                                      <p:cBhvr additive="base">
                                        <p:cTn id="9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P spid="4102" grpId="0" animBg="1"/>
      <p:bldP spid="4103" grpId="0" animBg="1"/>
      <p:bldP spid="4104" grpId="0" animBg="1"/>
      <p:bldP spid="32" grpId="0" animBg="1"/>
      <p:bldP spid="34" grpId="0" animBg="1"/>
      <p:bldP spid="36" grpId="0" animBg="1"/>
      <p:bldP spid="38" grpId="0" animBg="1"/>
      <p:bldP spid="39" grpId="0" animBg="1"/>
      <p:bldP spid="40" grpId="0" animBg="1"/>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6581846" y="2277161"/>
            <a:ext cx="1373794" cy="1373791"/>
          </a:xfrm>
          <a:prstGeom prst="ellipse">
            <a:avLst/>
          </a:prstGeom>
          <a:blipFill>
            <a:blip r:embed="rId3" cstate="print"/>
            <a:stretch>
              <a:fillRect/>
            </a:stretch>
          </a:blip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accent3">
                  <a:lumMod val="75000"/>
                </a:schemeClr>
              </a:solidFill>
              <a:latin typeface="Arial" panose="020B0604020202020204" pitchFamily="34" charset="0"/>
              <a:cs typeface="Arial" panose="020B0604020202020204" pitchFamily="34" charset="0"/>
            </a:endParaRPr>
          </a:p>
        </p:txBody>
      </p:sp>
      <p:sp>
        <p:nvSpPr>
          <p:cNvPr id="15" name="Oval 14"/>
          <p:cNvSpPr/>
          <p:nvPr/>
        </p:nvSpPr>
        <p:spPr>
          <a:xfrm>
            <a:off x="4239534" y="2277161"/>
            <a:ext cx="1373794" cy="1373791"/>
          </a:xfrm>
          <a:prstGeom prst="ellipse">
            <a:avLst/>
          </a:prstGeom>
          <a:blipFill>
            <a:blip r:embed="rId3" cstate="print"/>
            <a:stretch>
              <a:fillRect/>
            </a:stretch>
          </a:blip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9" dirty="0">
              <a:solidFill>
                <a:schemeClr val="accent3">
                  <a:lumMod val="75000"/>
                </a:schemeClr>
              </a:solidFill>
              <a:latin typeface="Arial" panose="020B0604020202020204" pitchFamily="34" charset="0"/>
              <a:cs typeface="Arial" panose="020B0604020202020204" pitchFamily="34" charset="0"/>
            </a:endParaRPr>
          </a:p>
        </p:txBody>
      </p:sp>
      <p:sp>
        <p:nvSpPr>
          <p:cNvPr id="8" name="Freeform 5"/>
          <p:cNvSpPr>
            <a:spLocks/>
          </p:cNvSpPr>
          <p:nvPr/>
        </p:nvSpPr>
        <p:spPr bwMode="auto">
          <a:xfrm>
            <a:off x="5174966" y="2880969"/>
            <a:ext cx="1845245" cy="3370939"/>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C37C86"/>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9" name="Freeform 5"/>
          <p:cNvSpPr>
            <a:spLocks/>
          </p:cNvSpPr>
          <p:nvPr/>
        </p:nvSpPr>
        <p:spPr bwMode="auto">
          <a:xfrm>
            <a:off x="3175" y="6165304"/>
            <a:ext cx="12188825" cy="684140"/>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C37C86"/>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2" name="Oval 11"/>
          <p:cNvSpPr/>
          <p:nvPr/>
        </p:nvSpPr>
        <p:spPr>
          <a:xfrm>
            <a:off x="5174966" y="1973348"/>
            <a:ext cx="1788427" cy="1788425"/>
          </a:xfrm>
          <a:prstGeom prst="ellipse">
            <a:avLst/>
          </a:prstGeom>
          <a:blipFill>
            <a:blip r:embed="rId3" cstate="print"/>
            <a:stretch>
              <a:fillRect/>
            </a:stretch>
          </a:blip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6" dirty="0">
              <a:solidFill>
                <a:schemeClr val="accent3">
                  <a:lumMod val="75000"/>
                </a:schemeClr>
              </a:solidFill>
              <a:latin typeface="Arial" panose="020B0604020202020204" pitchFamily="34" charset="0"/>
              <a:cs typeface="Arial" panose="020B0604020202020204" pitchFamily="34" charset="0"/>
            </a:endParaRPr>
          </a:p>
        </p:txBody>
      </p:sp>
      <p:sp>
        <p:nvSpPr>
          <p:cNvPr id="13" name="Oval 12"/>
          <p:cNvSpPr/>
          <p:nvPr/>
        </p:nvSpPr>
        <p:spPr>
          <a:xfrm>
            <a:off x="6340547" y="3275155"/>
            <a:ext cx="1459264" cy="1459264"/>
          </a:xfrm>
          <a:prstGeom prst="ellipse">
            <a:avLst/>
          </a:prstGeom>
          <a:blipFill>
            <a:blip r:embed="rId4" cstate="print"/>
            <a:stretch>
              <a:fillRect/>
            </a:stretch>
          </a:blip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121888" rtlCol="0" anchor="ctr"/>
          <a:lstStyle/>
          <a:p>
            <a:pPr algn="ctr"/>
            <a:endParaRPr lang="en-US" sz="4266" dirty="0">
              <a:solidFill>
                <a:schemeClr val="accent3">
                  <a:lumMod val="75000"/>
                </a:schemeClr>
              </a:solidFill>
              <a:latin typeface="Arial" panose="020B0604020202020204" pitchFamily="34" charset="0"/>
              <a:cs typeface="Arial" panose="020B0604020202020204" pitchFamily="34" charset="0"/>
            </a:endParaRPr>
          </a:p>
        </p:txBody>
      </p:sp>
      <p:sp>
        <p:nvSpPr>
          <p:cNvPr id="16" name="Oval 15"/>
          <p:cNvSpPr/>
          <p:nvPr/>
        </p:nvSpPr>
        <p:spPr>
          <a:xfrm>
            <a:off x="4381136" y="3275155"/>
            <a:ext cx="1459264" cy="1459264"/>
          </a:xfrm>
          <a:prstGeom prst="ellipse">
            <a:avLst/>
          </a:prstGeom>
          <a:blipFill>
            <a:blip r:embed="rId4" cstate="print"/>
            <a:stretch>
              <a:fillRect/>
            </a:stretch>
          </a:blip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6" dirty="0">
              <a:solidFill>
                <a:schemeClr val="accent3">
                  <a:lumMod val="75000"/>
                </a:schemeClr>
              </a:solidFill>
              <a:latin typeface="Arial" panose="020B0604020202020204" pitchFamily="34" charset="0"/>
              <a:cs typeface="Arial" panose="020B0604020202020204" pitchFamily="34" charset="0"/>
            </a:endParaRPr>
          </a:p>
        </p:txBody>
      </p:sp>
      <p:grpSp>
        <p:nvGrpSpPr>
          <p:cNvPr id="17" name="Group 25"/>
          <p:cNvGrpSpPr/>
          <p:nvPr/>
        </p:nvGrpSpPr>
        <p:grpSpPr>
          <a:xfrm>
            <a:off x="8243745" y="2466119"/>
            <a:ext cx="2188734" cy="646990"/>
            <a:chOff x="1662668" y="916513"/>
            <a:chExt cx="1641978" cy="485369"/>
          </a:xfrm>
        </p:grpSpPr>
        <p:sp>
          <p:nvSpPr>
            <p:cNvPr id="27" name="Text Placeholder 3"/>
            <p:cNvSpPr txBox="1">
              <a:spLocks/>
            </p:cNvSpPr>
            <p:nvPr/>
          </p:nvSpPr>
          <p:spPr>
            <a:xfrm>
              <a:off x="1662668" y="916513"/>
              <a:ext cx="84261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4"/>
                  </a:solidFill>
                  <a:latin typeface="Arial" panose="020B0604020202020204" pitchFamily="34" charset="0"/>
                  <a:cs typeface="Arial" panose="020B0604020202020204" pitchFamily="34" charset="0"/>
                </a:rPr>
                <a:t>KEY WORD</a:t>
              </a:r>
            </a:p>
          </p:txBody>
        </p:sp>
        <p:sp>
          <p:nvSpPr>
            <p:cNvPr id="28" name="Text Placeholder 3"/>
            <p:cNvSpPr txBox="1">
              <a:spLocks/>
            </p:cNvSpPr>
            <p:nvPr/>
          </p:nvSpPr>
          <p:spPr>
            <a:xfrm>
              <a:off x="1662668" y="1094121"/>
              <a:ext cx="1641978" cy="30776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latin typeface="Arial" panose="020B0604020202020204" pitchFamily="34" charset="0"/>
                  <a:cs typeface="Arial" panose="020B0604020202020204" pitchFamily="34" charset="0"/>
                </a:rPr>
                <a:t>many variations of ipsum available believable</a:t>
              </a:r>
            </a:p>
          </p:txBody>
        </p:sp>
      </p:grpSp>
      <p:grpSp>
        <p:nvGrpSpPr>
          <p:cNvPr id="18" name="Group 28"/>
          <p:cNvGrpSpPr/>
          <p:nvPr/>
        </p:nvGrpSpPr>
        <p:grpSpPr>
          <a:xfrm>
            <a:off x="2096110" y="2458537"/>
            <a:ext cx="2043588" cy="654572"/>
            <a:chOff x="1253094" y="916513"/>
            <a:chExt cx="1533090" cy="491057"/>
          </a:xfrm>
        </p:grpSpPr>
        <p:sp>
          <p:nvSpPr>
            <p:cNvPr id="30" name="Text Placeholder 3"/>
            <p:cNvSpPr txBox="1">
              <a:spLocks/>
            </p:cNvSpPr>
            <p:nvPr/>
          </p:nvSpPr>
          <p:spPr>
            <a:xfrm>
              <a:off x="1943569" y="916513"/>
              <a:ext cx="84261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1600" b="1" dirty="0">
                  <a:solidFill>
                    <a:schemeClr val="accent6"/>
                  </a:solidFill>
                  <a:latin typeface="Arial" panose="020B0604020202020204" pitchFamily="34" charset="0"/>
                  <a:cs typeface="Arial" panose="020B0604020202020204" pitchFamily="34" charset="0"/>
                </a:rPr>
                <a:t>KEY WORD</a:t>
              </a:r>
            </a:p>
          </p:txBody>
        </p:sp>
        <p:sp>
          <p:nvSpPr>
            <p:cNvPr id="31" name="Text Placeholder 3"/>
            <p:cNvSpPr txBox="1">
              <a:spLocks/>
            </p:cNvSpPr>
            <p:nvPr/>
          </p:nvSpPr>
          <p:spPr>
            <a:xfrm>
              <a:off x="1253094" y="1099809"/>
              <a:ext cx="1533090" cy="30776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1333" dirty="0">
                  <a:solidFill>
                    <a:schemeClr val="tx1">
                      <a:lumMod val="50000"/>
                      <a:lumOff val="50000"/>
                    </a:schemeClr>
                  </a:solidFill>
                  <a:latin typeface="Arial" panose="020B0604020202020204" pitchFamily="34" charset="0"/>
                  <a:cs typeface="Arial" panose="020B0604020202020204" pitchFamily="34" charset="0"/>
                </a:rPr>
                <a:t>many variations of ipsum available  believable</a:t>
              </a:r>
            </a:p>
          </p:txBody>
        </p:sp>
      </p:grpSp>
      <p:grpSp>
        <p:nvGrpSpPr>
          <p:cNvPr id="19" name="Group 61"/>
          <p:cNvGrpSpPr/>
          <p:nvPr/>
        </p:nvGrpSpPr>
        <p:grpSpPr>
          <a:xfrm>
            <a:off x="8055477" y="3735318"/>
            <a:ext cx="2188734" cy="646990"/>
            <a:chOff x="1662668" y="916513"/>
            <a:chExt cx="1641978" cy="485369"/>
          </a:xfrm>
        </p:grpSpPr>
        <p:sp>
          <p:nvSpPr>
            <p:cNvPr id="63" name="Text Placeholder 3"/>
            <p:cNvSpPr txBox="1">
              <a:spLocks/>
            </p:cNvSpPr>
            <p:nvPr/>
          </p:nvSpPr>
          <p:spPr>
            <a:xfrm>
              <a:off x="1662668" y="916513"/>
              <a:ext cx="84261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600" b="1" dirty="0">
                  <a:solidFill>
                    <a:schemeClr val="accent3"/>
                  </a:solidFill>
                  <a:latin typeface="Arial" panose="020B0604020202020204" pitchFamily="34" charset="0"/>
                  <a:cs typeface="Arial" panose="020B0604020202020204" pitchFamily="34" charset="0"/>
                </a:rPr>
                <a:t>KEY WORD</a:t>
              </a:r>
            </a:p>
          </p:txBody>
        </p:sp>
        <p:sp>
          <p:nvSpPr>
            <p:cNvPr id="64" name="Text Placeholder 3"/>
            <p:cNvSpPr txBox="1">
              <a:spLocks/>
            </p:cNvSpPr>
            <p:nvPr/>
          </p:nvSpPr>
          <p:spPr>
            <a:xfrm>
              <a:off x="1662668" y="1094121"/>
              <a:ext cx="1641978" cy="30776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895">
                <a:spcBef>
                  <a:spcPct val="20000"/>
                </a:spcBef>
                <a:defRPr/>
              </a:pPr>
              <a:r>
                <a:rPr lang="en-US" sz="1333" dirty="0">
                  <a:solidFill>
                    <a:schemeClr val="tx1">
                      <a:lumMod val="50000"/>
                      <a:lumOff val="50000"/>
                    </a:schemeClr>
                  </a:solidFill>
                  <a:latin typeface="Arial" panose="020B0604020202020204" pitchFamily="34" charset="0"/>
                  <a:cs typeface="Arial" panose="020B0604020202020204" pitchFamily="34" charset="0"/>
                </a:rPr>
                <a:t>many variations of ipsum available believable</a:t>
              </a:r>
            </a:p>
          </p:txBody>
        </p:sp>
      </p:grpSp>
      <p:grpSp>
        <p:nvGrpSpPr>
          <p:cNvPr id="20" name="Group 64"/>
          <p:cNvGrpSpPr/>
          <p:nvPr/>
        </p:nvGrpSpPr>
        <p:grpSpPr>
          <a:xfrm>
            <a:off x="2096110" y="3650946"/>
            <a:ext cx="2043588" cy="654572"/>
            <a:chOff x="1253094" y="916513"/>
            <a:chExt cx="1533090" cy="491057"/>
          </a:xfrm>
        </p:grpSpPr>
        <p:sp>
          <p:nvSpPr>
            <p:cNvPr id="66" name="Text Placeholder 3"/>
            <p:cNvSpPr txBox="1">
              <a:spLocks/>
            </p:cNvSpPr>
            <p:nvPr/>
          </p:nvSpPr>
          <p:spPr>
            <a:xfrm>
              <a:off x="1943569" y="916513"/>
              <a:ext cx="842614"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1600" b="1" dirty="0">
                  <a:solidFill>
                    <a:schemeClr val="accent1"/>
                  </a:solidFill>
                  <a:latin typeface="Arial" panose="020B0604020202020204" pitchFamily="34" charset="0"/>
                  <a:cs typeface="Arial" panose="020B0604020202020204" pitchFamily="34" charset="0"/>
                </a:rPr>
                <a:t>KEY WORD</a:t>
              </a:r>
            </a:p>
          </p:txBody>
        </p:sp>
        <p:sp>
          <p:nvSpPr>
            <p:cNvPr id="67" name="Text Placeholder 3"/>
            <p:cNvSpPr txBox="1">
              <a:spLocks/>
            </p:cNvSpPr>
            <p:nvPr/>
          </p:nvSpPr>
          <p:spPr>
            <a:xfrm>
              <a:off x="1253094" y="1099809"/>
              <a:ext cx="1533090" cy="30776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895">
                <a:spcBef>
                  <a:spcPct val="20000"/>
                </a:spcBef>
                <a:defRPr/>
              </a:pPr>
              <a:r>
                <a:rPr lang="en-US" sz="1333" dirty="0">
                  <a:solidFill>
                    <a:schemeClr val="tx1">
                      <a:lumMod val="50000"/>
                      <a:lumOff val="50000"/>
                    </a:schemeClr>
                  </a:solidFill>
                  <a:latin typeface="Arial" panose="020B0604020202020204" pitchFamily="34" charset="0"/>
                  <a:cs typeface="Arial" panose="020B0604020202020204" pitchFamily="34" charset="0"/>
                </a:rPr>
                <a:t>many variations of ipsum available  believable</a:t>
              </a:r>
            </a:p>
          </p:txBody>
        </p:sp>
      </p:grpSp>
      <p:grpSp>
        <p:nvGrpSpPr>
          <p:cNvPr id="47" name="Group 28"/>
          <p:cNvGrpSpPr/>
          <p:nvPr/>
        </p:nvGrpSpPr>
        <p:grpSpPr>
          <a:xfrm>
            <a:off x="5075793" y="1257166"/>
            <a:ext cx="2043588" cy="654572"/>
            <a:chOff x="1253094" y="916513"/>
            <a:chExt cx="1533090" cy="491057"/>
          </a:xfrm>
        </p:grpSpPr>
        <p:sp>
          <p:nvSpPr>
            <p:cNvPr id="52" name="Text Placeholder 3"/>
            <p:cNvSpPr txBox="1">
              <a:spLocks/>
            </p:cNvSpPr>
            <p:nvPr/>
          </p:nvSpPr>
          <p:spPr>
            <a:xfrm>
              <a:off x="1598332" y="916513"/>
              <a:ext cx="842613"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600" b="1" dirty="0">
                  <a:solidFill>
                    <a:schemeClr val="accent2"/>
                  </a:solidFill>
                  <a:latin typeface="Arial" panose="020B0604020202020204" pitchFamily="34" charset="0"/>
                  <a:cs typeface="Arial" panose="020B0604020202020204" pitchFamily="34" charset="0"/>
                </a:rPr>
                <a:t>KEY WORD</a:t>
              </a:r>
            </a:p>
          </p:txBody>
        </p:sp>
        <p:sp>
          <p:nvSpPr>
            <p:cNvPr id="57" name="Text Placeholder 3"/>
            <p:cNvSpPr txBox="1">
              <a:spLocks/>
            </p:cNvSpPr>
            <p:nvPr/>
          </p:nvSpPr>
          <p:spPr>
            <a:xfrm>
              <a:off x="1253094" y="1099809"/>
              <a:ext cx="1533090" cy="30776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333" dirty="0">
                  <a:solidFill>
                    <a:schemeClr val="tx1">
                      <a:lumMod val="50000"/>
                      <a:lumOff val="50000"/>
                    </a:schemeClr>
                  </a:solidFill>
                  <a:latin typeface="Arial" panose="020B0604020202020204" pitchFamily="34" charset="0"/>
                  <a:cs typeface="Arial" panose="020B0604020202020204" pitchFamily="34" charset="0"/>
                </a:rPr>
                <a:t>many variations of ipsum available  believable</a:t>
              </a:r>
            </a:p>
          </p:txBody>
        </p:sp>
      </p:grpSp>
      <p:sp>
        <p:nvSpPr>
          <p:cNvPr id="26" name="Freeform 126"/>
          <p:cNvSpPr>
            <a:spLocks/>
          </p:cNvSpPr>
          <p:nvPr/>
        </p:nvSpPr>
        <p:spPr bwMode="auto">
          <a:xfrm>
            <a:off x="4852444" y="3672313"/>
            <a:ext cx="516651" cy="6649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9" name="Freeform 127"/>
          <p:cNvSpPr>
            <a:spLocks/>
          </p:cNvSpPr>
          <p:nvPr/>
        </p:nvSpPr>
        <p:spPr bwMode="auto">
          <a:xfrm>
            <a:off x="6827968" y="3737908"/>
            <a:ext cx="484420" cy="533761"/>
          </a:xfrm>
          <a:custGeom>
            <a:avLst/>
            <a:gdLst/>
            <a:ahLst/>
            <a:cxnLst>
              <a:cxn ang="0">
                <a:pos x="40" y="55"/>
              </a:cxn>
              <a:cxn ang="0">
                <a:pos x="32" y="51"/>
              </a:cxn>
              <a:cxn ang="0">
                <a:pos x="4" y="24"/>
              </a:cxn>
              <a:cxn ang="0">
                <a:pos x="0" y="14"/>
              </a:cxn>
              <a:cxn ang="0">
                <a:pos x="13" y="0"/>
              </a:cxn>
              <a:cxn ang="0">
                <a:pos x="23" y="5"/>
              </a:cxn>
              <a:cxn ang="0">
                <a:pos x="45" y="26"/>
              </a:cxn>
              <a:cxn ang="0">
                <a:pos x="45" y="27"/>
              </a:cxn>
              <a:cxn ang="0">
                <a:pos x="42" y="30"/>
              </a:cxn>
              <a:cxn ang="0">
                <a:pos x="42" y="29"/>
              </a:cxn>
              <a:cxn ang="0">
                <a:pos x="20" y="8"/>
              </a:cxn>
              <a:cxn ang="0">
                <a:pos x="13" y="5"/>
              </a:cxn>
              <a:cxn ang="0">
                <a:pos x="4" y="14"/>
              </a:cxn>
              <a:cxn ang="0">
                <a:pos x="7" y="21"/>
              </a:cxn>
              <a:cxn ang="0">
                <a:pos x="35" y="48"/>
              </a:cxn>
              <a:cxn ang="0">
                <a:pos x="40" y="50"/>
              </a:cxn>
              <a:cxn ang="0">
                <a:pos x="45" y="45"/>
              </a:cxn>
              <a:cxn ang="0">
                <a:pos x="43" y="40"/>
              </a:cxn>
              <a:cxn ang="0">
                <a:pos x="22" y="19"/>
              </a:cxn>
              <a:cxn ang="0">
                <a:pos x="20" y="18"/>
              </a:cxn>
              <a:cxn ang="0">
                <a:pos x="18" y="21"/>
              </a:cxn>
              <a:cxn ang="0">
                <a:pos x="19" y="23"/>
              </a:cxn>
              <a:cxn ang="0">
                <a:pos x="33" y="38"/>
              </a:cxn>
              <a:cxn ang="0">
                <a:pos x="34" y="38"/>
              </a:cxn>
              <a:cxn ang="0">
                <a:pos x="31" y="41"/>
              </a:cxn>
              <a:cxn ang="0">
                <a:pos x="30" y="41"/>
              </a:cxn>
              <a:cxn ang="0">
                <a:pos x="16" y="26"/>
              </a:cxn>
              <a:cxn ang="0">
                <a:pos x="13" y="21"/>
              </a:cxn>
              <a:cxn ang="0">
                <a:pos x="20" y="14"/>
              </a:cxn>
              <a:cxn ang="0">
                <a:pos x="26" y="16"/>
              </a:cxn>
              <a:cxn ang="0">
                <a:pos x="46" y="37"/>
              </a:cxn>
              <a:cxn ang="0">
                <a:pos x="50" y="45"/>
              </a:cxn>
              <a:cxn ang="0">
                <a:pos x="40" y="55"/>
              </a:cxn>
            </a:cxnLst>
            <a:rect l="0" t="0" r="r" b="b"/>
            <a:pathLst>
              <a:path w="50" h="55">
                <a:moveTo>
                  <a:pt x="40" y="55"/>
                </a:moveTo>
                <a:cubicBezTo>
                  <a:pt x="37" y="55"/>
                  <a:pt x="34" y="54"/>
                  <a:pt x="32" y="51"/>
                </a:cubicBezTo>
                <a:cubicBezTo>
                  <a:pt x="4" y="24"/>
                  <a:pt x="4" y="24"/>
                  <a:pt x="4" y="24"/>
                </a:cubicBezTo>
                <a:cubicBezTo>
                  <a:pt x="1" y="21"/>
                  <a:pt x="0" y="18"/>
                  <a:pt x="0" y="14"/>
                </a:cubicBezTo>
                <a:cubicBezTo>
                  <a:pt x="0" y="7"/>
                  <a:pt x="6" y="0"/>
                  <a:pt x="13" y="0"/>
                </a:cubicBezTo>
                <a:cubicBezTo>
                  <a:pt x="17" y="0"/>
                  <a:pt x="21" y="2"/>
                  <a:pt x="23" y="5"/>
                </a:cubicBezTo>
                <a:cubicBezTo>
                  <a:pt x="45" y="26"/>
                  <a:pt x="45" y="26"/>
                  <a:pt x="45" y="26"/>
                </a:cubicBezTo>
                <a:cubicBezTo>
                  <a:pt x="45" y="26"/>
                  <a:pt x="45" y="27"/>
                  <a:pt x="45" y="27"/>
                </a:cubicBezTo>
                <a:cubicBezTo>
                  <a:pt x="45" y="28"/>
                  <a:pt x="43" y="30"/>
                  <a:pt x="42" y="30"/>
                </a:cubicBezTo>
                <a:cubicBezTo>
                  <a:pt x="42" y="30"/>
                  <a:pt x="42" y="30"/>
                  <a:pt x="42" y="29"/>
                </a:cubicBezTo>
                <a:cubicBezTo>
                  <a:pt x="20" y="8"/>
                  <a:pt x="20" y="8"/>
                  <a:pt x="20" y="8"/>
                </a:cubicBezTo>
                <a:cubicBezTo>
                  <a:pt x="18" y="6"/>
                  <a:pt x="16" y="5"/>
                  <a:pt x="13" y="5"/>
                </a:cubicBezTo>
                <a:cubicBezTo>
                  <a:pt x="8" y="5"/>
                  <a:pt x="4" y="9"/>
                  <a:pt x="4" y="14"/>
                </a:cubicBezTo>
                <a:cubicBezTo>
                  <a:pt x="4" y="16"/>
                  <a:pt x="5" y="19"/>
                  <a:pt x="7" y="21"/>
                </a:cubicBezTo>
                <a:cubicBezTo>
                  <a:pt x="35" y="48"/>
                  <a:pt x="35" y="48"/>
                  <a:pt x="35" y="48"/>
                </a:cubicBezTo>
                <a:cubicBezTo>
                  <a:pt x="36" y="50"/>
                  <a:pt x="38" y="50"/>
                  <a:pt x="40" y="50"/>
                </a:cubicBezTo>
                <a:cubicBezTo>
                  <a:pt x="43" y="50"/>
                  <a:pt x="45" y="48"/>
                  <a:pt x="45" y="45"/>
                </a:cubicBezTo>
                <a:cubicBezTo>
                  <a:pt x="45" y="43"/>
                  <a:pt x="44" y="41"/>
                  <a:pt x="43" y="40"/>
                </a:cubicBezTo>
                <a:cubicBezTo>
                  <a:pt x="22" y="19"/>
                  <a:pt x="22" y="19"/>
                  <a:pt x="22" y="19"/>
                </a:cubicBezTo>
                <a:cubicBezTo>
                  <a:pt x="22" y="19"/>
                  <a:pt x="21" y="18"/>
                  <a:pt x="20" y="18"/>
                </a:cubicBezTo>
                <a:cubicBezTo>
                  <a:pt x="19" y="18"/>
                  <a:pt x="18" y="19"/>
                  <a:pt x="18" y="21"/>
                </a:cubicBezTo>
                <a:cubicBezTo>
                  <a:pt x="18" y="22"/>
                  <a:pt x="18" y="22"/>
                  <a:pt x="19" y="23"/>
                </a:cubicBezTo>
                <a:cubicBezTo>
                  <a:pt x="33" y="38"/>
                  <a:pt x="33" y="38"/>
                  <a:pt x="33" y="38"/>
                </a:cubicBezTo>
                <a:cubicBezTo>
                  <a:pt x="34" y="38"/>
                  <a:pt x="34" y="38"/>
                  <a:pt x="34" y="38"/>
                </a:cubicBezTo>
                <a:cubicBezTo>
                  <a:pt x="34" y="39"/>
                  <a:pt x="32" y="41"/>
                  <a:pt x="31" y="41"/>
                </a:cubicBezTo>
                <a:cubicBezTo>
                  <a:pt x="31" y="41"/>
                  <a:pt x="30" y="41"/>
                  <a:pt x="30" y="41"/>
                </a:cubicBezTo>
                <a:cubicBezTo>
                  <a:pt x="16" y="26"/>
                  <a:pt x="16" y="26"/>
                  <a:pt x="16" y="26"/>
                </a:cubicBezTo>
                <a:cubicBezTo>
                  <a:pt x="14" y="25"/>
                  <a:pt x="13" y="23"/>
                  <a:pt x="13" y="21"/>
                </a:cubicBezTo>
                <a:cubicBezTo>
                  <a:pt x="13" y="17"/>
                  <a:pt x="16" y="14"/>
                  <a:pt x="20" y="14"/>
                </a:cubicBezTo>
                <a:cubicBezTo>
                  <a:pt x="22" y="14"/>
                  <a:pt x="24" y="15"/>
                  <a:pt x="26" y="16"/>
                </a:cubicBezTo>
                <a:cubicBezTo>
                  <a:pt x="46" y="37"/>
                  <a:pt x="46" y="37"/>
                  <a:pt x="46" y="37"/>
                </a:cubicBezTo>
                <a:cubicBezTo>
                  <a:pt x="49" y="39"/>
                  <a:pt x="50" y="42"/>
                  <a:pt x="50" y="45"/>
                </a:cubicBezTo>
                <a:cubicBezTo>
                  <a:pt x="50" y="51"/>
                  <a:pt x="46" y="55"/>
                  <a:pt x="40" y="55"/>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2" name="Freeform 56"/>
          <p:cNvSpPr>
            <a:spLocks noEditPoints="1"/>
          </p:cNvSpPr>
          <p:nvPr/>
        </p:nvSpPr>
        <p:spPr bwMode="auto">
          <a:xfrm>
            <a:off x="7027966" y="2723279"/>
            <a:ext cx="481559" cy="48155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3" name="Freeform 24"/>
          <p:cNvSpPr>
            <a:spLocks noEditPoints="1"/>
          </p:cNvSpPr>
          <p:nvPr/>
        </p:nvSpPr>
        <p:spPr bwMode="auto">
          <a:xfrm>
            <a:off x="4713258" y="2723277"/>
            <a:ext cx="406033" cy="440928"/>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4" name="Freeform 5"/>
          <p:cNvSpPr>
            <a:spLocks noEditPoints="1"/>
          </p:cNvSpPr>
          <p:nvPr/>
        </p:nvSpPr>
        <p:spPr bwMode="auto">
          <a:xfrm>
            <a:off x="5654200" y="2452581"/>
            <a:ext cx="829961" cy="829961"/>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5" name="文本框 34"/>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38166921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1000"/>
                                        <p:tgtEl>
                                          <p:spTgt spid="8"/>
                                        </p:tgtEl>
                                      </p:cBhvr>
                                    </p:animEffect>
                                  </p:childTnLst>
                                </p:cTn>
                              </p:par>
                            </p:childTnLst>
                          </p:cTn>
                        </p:par>
                        <p:par>
                          <p:cTn id="12" fill="hold">
                            <p:stCondLst>
                              <p:cond delay="1500"/>
                            </p:stCondLst>
                            <p:childTnLst>
                              <p:par>
                                <p:cTn id="13" presetID="53"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2000"/>
                            </p:stCondLst>
                            <p:childTnLst>
                              <p:par>
                                <p:cTn id="19" presetID="53"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childTnLst>
                                </p:cTn>
                              </p:par>
                            </p:childTnLst>
                          </p:cTn>
                        </p:par>
                        <p:par>
                          <p:cTn id="24" fill="hold">
                            <p:stCondLst>
                              <p:cond delay="2500"/>
                            </p:stCondLst>
                            <p:childTnLst>
                              <p:par>
                                <p:cTn id="25" presetID="53"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3000"/>
                            </p:stCondLst>
                            <p:childTnLst>
                              <p:par>
                                <p:cTn id="31" presetID="53" presetClass="entr" presetSubtype="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4000"/>
                            </p:stCondLst>
                            <p:childTnLst>
                              <p:par>
                                <p:cTn id="43" presetID="53"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4500"/>
                            </p:stCondLst>
                            <p:childTnLst>
                              <p:par>
                                <p:cTn id="49" presetID="53"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5000"/>
                            </p:stCondLst>
                            <p:childTnLst>
                              <p:par>
                                <p:cTn id="55" presetID="53" presetClass="entr" presetSubtype="0"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par>
                          <p:cTn id="60" fill="hold">
                            <p:stCondLst>
                              <p:cond delay="5500"/>
                            </p:stCondLst>
                            <p:childTnLst>
                              <p:par>
                                <p:cTn id="61" presetID="53"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6000"/>
                            </p:stCondLst>
                            <p:childTnLst>
                              <p:par>
                                <p:cTn id="67" presetID="53"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anim calcmode="lin" valueType="num">
                                      <p:cBhvr>
                                        <p:cTn id="76" dur="500" fill="hold"/>
                                        <p:tgtEl>
                                          <p:spTgt spid="47"/>
                                        </p:tgtEl>
                                        <p:attrNameLst>
                                          <p:attrName>ppt_x</p:attrName>
                                        </p:attrNameLst>
                                      </p:cBhvr>
                                      <p:tavLst>
                                        <p:tav tm="0">
                                          <p:val>
                                            <p:strVal val="#ppt_x"/>
                                          </p:val>
                                        </p:tav>
                                        <p:tav tm="100000">
                                          <p:val>
                                            <p:strVal val="#ppt_x"/>
                                          </p:val>
                                        </p:tav>
                                      </p:tavLst>
                                    </p:anim>
                                    <p:anim calcmode="lin" valueType="num">
                                      <p:cBhvr>
                                        <p:cTn id="77" dur="500" fill="hold"/>
                                        <p:tgtEl>
                                          <p:spTgt spid="47"/>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2" presetClass="entr" presetSubtype="8" accel="50000" decel="50000" fill="hold" nodeType="after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0-#ppt_w/2"/>
                                          </p:val>
                                        </p:tav>
                                        <p:tav tm="100000">
                                          <p:val>
                                            <p:strVal val="#ppt_x"/>
                                          </p:val>
                                        </p:tav>
                                      </p:tavLst>
                                    </p:anim>
                                    <p:anim calcmode="lin" valueType="num">
                                      <p:cBhvr additive="base">
                                        <p:cTn id="82" dur="500" fill="hold"/>
                                        <p:tgtEl>
                                          <p:spTgt spid="18"/>
                                        </p:tgtEl>
                                        <p:attrNameLst>
                                          <p:attrName>ppt_y</p:attrName>
                                        </p:attrNameLst>
                                      </p:cBhvr>
                                      <p:tavLst>
                                        <p:tav tm="0">
                                          <p:val>
                                            <p:strVal val="#ppt_y"/>
                                          </p:val>
                                        </p:tav>
                                        <p:tav tm="100000">
                                          <p:val>
                                            <p:strVal val="#ppt_y"/>
                                          </p:val>
                                        </p:tav>
                                      </p:tavLst>
                                    </p:anim>
                                  </p:childTnLst>
                                </p:cTn>
                              </p:par>
                            </p:childTnLst>
                          </p:cTn>
                        </p:par>
                        <p:par>
                          <p:cTn id="83" fill="hold">
                            <p:stCondLst>
                              <p:cond delay="7500"/>
                            </p:stCondLst>
                            <p:childTnLst>
                              <p:par>
                                <p:cTn id="84" presetID="2" presetClass="entr" presetSubtype="2" accel="50000" decel="50000"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500" fill="hold"/>
                                        <p:tgtEl>
                                          <p:spTgt spid="17"/>
                                        </p:tgtEl>
                                        <p:attrNameLst>
                                          <p:attrName>ppt_x</p:attrName>
                                        </p:attrNameLst>
                                      </p:cBhvr>
                                      <p:tavLst>
                                        <p:tav tm="0">
                                          <p:val>
                                            <p:strVal val="1+#ppt_w/2"/>
                                          </p:val>
                                        </p:tav>
                                        <p:tav tm="100000">
                                          <p:val>
                                            <p:strVal val="#ppt_x"/>
                                          </p:val>
                                        </p:tav>
                                      </p:tavLst>
                                    </p:anim>
                                    <p:anim calcmode="lin" valueType="num">
                                      <p:cBhvr additive="base">
                                        <p:cTn id="87" dur="500" fill="hold"/>
                                        <p:tgtEl>
                                          <p:spTgt spid="17"/>
                                        </p:tgtEl>
                                        <p:attrNameLst>
                                          <p:attrName>ppt_y</p:attrName>
                                        </p:attrNameLst>
                                      </p:cBhvr>
                                      <p:tavLst>
                                        <p:tav tm="0">
                                          <p:val>
                                            <p:strVal val="#ppt_y"/>
                                          </p:val>
                                        </p:tav>
                                        <p:tav tm="100000">
                                          <p:val>
                                            <p:strVal val="#ppt_y"/>
                                          </p:val>
                                        </p:tav>
                                      </p:tavLst>
                                    </p:anim>
                                  </p:childTnLst>
                                </p:cTn>
                              </p:par>
                            </p:childTnLst>
                          </p:cTn>
                        </p:par>
                        <p:par>
                          <p:cTn id="88" fill="hold">
                            <p:stCondLst>
                              <p:cond delay="8000"/>
                            </p:stCondLst>
                            <p:childTnLst>
                              <p:par>
                                <p:cTn id="89" presetID="2" presetClass="entr" presetSubtype="2" accel="50000" decel="5000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additive="base">
                                        <p:cTn id="91" dur="500" fill="hold"/>
                                        <p:tgtEl>
                                          <p:spTgt spid="19"/>
                                        </p:tgtEl>
                                        <p:attrNameLst>
                                          <p:attrName>ppt_x</p:attrName>
                                        </p:attrNameLst>
                                      </p:cBhvr>
                                      <p:tavLst>
                                        <p:tav tm="0">
                                          <p:val>
                                            <p:strVal val="1+#ppt_w/2"/>
                                          </p:val>
                                        </p:tav>
                                        <p:tav tm="100000">
                                          <p:val>
                                            <p:strVal val="#ppt_x"/>
                                          </p:val>
                                        </p:tav>
                                      </p:tavLst>
                                    </p:anim>
                                    <p:anim calcmode="lin" valueType="num">
                                      <p:cBhvr additive="base">
                                        <p:cTn id="92" dur="500" fill="hold"/>
                                        <p:tgtEl>
                                          <p:spTgt spid="19"/>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 presetClass="entr" presetSubtype="8" accel="50000" decel="50000" fill="hold" nodeType="afterEffect">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500" fill="hold"/>
                                        <p:tgtEl>
                                          <p:spTgt spid="20"/>
                                        </p:tgtEl>
                                        <p:attrNameLst>
                                          <p:attrName>ppt_x</p:attrName>
                                        </p:attrNameLst>
                                      </p:cBhvr>
                                      <p:tavLst>
                                        <p:tav tm="0">
                                          <p:val>
                                            <p:strVal val="0-#ppt_w/2"/>
                                          </p:val>
                                        </p:tav>
                                        <p:tav tm="100000">
                                          <p:val>
                                            <p:strVal val="#ppt_x"/>
                                          </p:val>
                                        </p:tav>
                                      </p:tavLst>
                                    </p:anim>
                                    <p:anim calcmode="lin" valueType="num">
                                      <p:cBhvr additive="base">
                                        <p:cTn id="9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8" grpId="0" animBg="1"/>
      <p:bldP spid="9" grpId="0" animBg="1"/>
      <p:bldP spid="12" grpId="0" animBg="1"/>
      <p:bldP spid="13" grpId="0" animBg="1"/>
      <p:bldP spid="16" grpId="0" animBg="1"/>
      <p:bldP spid="26" grpId="0" animBg="1"/>
      <p:bldP spid="29" grpId="0"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Hexagon 4"/>
          <p:cNvSpPr/>
          <p:nvPr/>
        </p:nvSpPr>
        <p:spPr>
          <a:xfrm>
            <a:off x="2096984" y="3338516"/>
            <a:ext cx="2315969" cy="1996523"/>
          </a:xfrm>
          <a:prstGeom prst="hexagon">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98" dirty="0">
              <a:latin typeface="Arial" panose="020B0604020202020204" pitchFamily="34" charset="0"/>
              <a:cs typeface="Arial" panose="020B0604020202020204" pitchFamily="34" charset="0"/>
            </a:endParaRPr>
          </a:p>
        </p:txBody>
      </p:sp>
      <p:sp>
        <p:nvSpPr>
          <p:cNvPr id="7" name="Hexagon 6"/>
          <p:cNvSpPr/>
          <p:nvPr/>
        </p:nvSpPr>
        <p:spPr>
          <a:xfrm>
            <a:off x="7832414" y="2263466"/>
            <a:ext cx="2315969" cy="1996523"/>
          </a:xfrm>
          <a:prstGeom prst="hexagon">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98" dirty="0">
              <a:latin typeface="Arial" panose="020B0604020202020204" pitchFamily="34" charset="0"/>
              <a:cs typeface="Arial" panose="020B0604020202020204" pitchFamily="34" charset="0"/>
            </a:endParaRPr>
          </a:p>
        </p:txBody>
      </p:sp>
      <p:sp>
        <p:nvSpPr>
          <p:cNvPr id="8" name="Hexagon 7"/>
          <p:cNvSpPr/>
          <p:nvPr/>
        </p:nvSpPr>
        <p:spPr>
          <a:xfrm>
            <a:off x="4007673" y="2264007"/>
            <a:ext cx="2315969" cy="1996523"/>
          </a:xfrm>
          <a:prstGeom prst="hexagon">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98" dirty="0">
              <a:latin typeface="Arial" panose="020B0604020202020204" pitchFamily="34" charset="0"/>
              <a:cs typeface="Arial" panose="020B0604020202020204" pitchFamily="34" charset="0"/>
            </a:endParaRPr>
          </a:p>
        </p:txBody>
      </p:sp>
      <p:sp>
        <p:nvSpPr>
          <p:cNvPr id="11" name="Hexagon 10"/>
          <p:cNvSpPr/>
          <p:nvPr/>
        </p:nvSpPr>
        <p:spPr>
          <a:xfrm>
            <a:off x="5919468" y="3300358"/>
            <a:ext cx="2315969" cy="1996523"/>
          </a:xfrm>
          <a:prstGeom prst="hexagon">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98" dirty="0">
              <a:latin typeface="Arial" panose="020B0604020202020204" pitchFamily="34" charset="0"/>
              <a:cs typeface="Arial" panose="020B0604020202020204" pitchFamily="34" charset="0"/>
            </a:endParaRPr>
          </a:p>
        </p:txBody>
      </p:sp>
      <p:sp>
        <p:nvSpPr>
          <p:cNvPr id="13" name="Freeform 83"/>
          <p:cNvSpPr>
            <a:spLocks/>
          </p:cNvSpPr>
          <p:nvPr/>
        </p:nvSpPr>
        <p:spPr bwMode="auto">
          <a:xfrm>
            <a:off x="2969018" y="3830678"/>
            <a:ext cx="571896" cy="571896"/>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4" name="Freeform 23"/>
          <p:cNvSpPr>
            <a:spLocks noEditPoints="1"/>
          </p:cNvSpPr>
          <p:nvPr/>
        </p:nvSpPr>
        <p:spPr bwMode="auto">
          <a:xfrm>
            <a:off x="4899358" y="2783112"/>
            <a:ext cx="532597" cy="532595"/>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5" name="Freeform 104"/>
          <p:cNvSpPr>
            <a:spLocks noEditPoints="1"/>
          </p:cNvSpPr>
          <p:nvPr/>
        </p:nvSpPr>
        <p:spPr bwMode="auto">
          <a:xfrm>
            <a:off x="8704449" y="2750246"/>
            <a:ext cx="571894" cy="571894"/>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6" name="Freeform 211"/>
          <p:cNvSpPr>
            <a:spLocks noEditPoints="1"/>
          </p:cNvSpPr>
          <p:nvPr/>
        </p:nvSpPr>
        <p:spPr bwMode="auto">
          <a:xfrm>
            <a:off x="6809024" y="3825867"/>
            <a:ext cx="536852" cy="532595"/>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17" name="TextBox 16"/>
          <p:cNvSpPr txBox="1"/>
          <p:nvPr/>
        </p:nvSpPr>
        <p:spPr>
          <a:xfrm>
            <a:off x="2697122" y="4502238"/>
            <a:ext cx="1115690" cy="287130"/>
          </a:xfrm>
          <a:prstGeom prst="rect">
            <a:avLst/>
          </a:prstGeom>
          <a:noFill/>
        </p:spPr>
        <p:txBody>
          <a:bodyPr wrap="none" lIns="0" tIns="0" rIns="0" bIns="0" rtlCol="0">
            <a:spAutoFit/>
          </a:bodyPr>
          <a:lstStyle/>
          <a:p>
            <a:pPr algn="ctr"/>
            <a:r>
              <a:rPr lang="en-US" sz="1866" b="1" dirty="0">
                <a:solidFill>
                  <a:schemeClr val="bg1"/>
                </a:solidFill>
                <a:latin typeface="Arial" panose="020B0604020202020204" pitchFamily="34" charset="0"/>
                <a:cs typeface="Arial" panose="020B0604020202020204" pitchFamily="34" charset="0"/>
              </a:rPr>
              <a:t>Facebook</a:t>
            </a:r>
          </a:p>
        </p:txBody>
      </p:sp>
      <p:sp>
        <p:nvSpPr>
          <p:cNvPr id="19" name="TextBox 18"/>
          <p:cNvSpPr txBox="1"/>
          <p:nvPr/>
        </p:nvSpPr>
        <p:spPr>
          <a:xfrm>
            <a:off x="4782603" y="3397426"/>
            <a:ext cx="766107" cy="287130"/>
          </a:xfrm>
          <a:prstGeom prst="rect">
            <a:avLst/>
          </a:prstGeom>
          <a:noFill/>
        </p:spPr>
        <p:txBody>
          <a:bodyPr wrap="none" lIns="0" tIns="0" rIns="0" bIns="0" rtlCol="0">
            <a:spAutoFit/>
          </a:bodyPr>
          <a:lstStyle/>
          <a:p>
            <a:pPr algn="ctr"/>
            <a:r>
              <a:rPr lang="en-US" sz="1866" b="1" dirty="0">
                <a:solidFill>
                  <a:schemeClr val="bg1"/>
                </a:solidFill>
                <a:latin typeface="Arial" panose="020B0604020202020204" pitchFamily="34" charset="0"/>
                <a:cs typeface="Arial" panose="020B0604020202020204" pitchFamily="34" charset="0"/>
              </a:rPr>
              <a:t>Twitter</a:t>
            </a:r>
          </a:p>
        </p:txBody>
      </p:sp>
      <p:sp>
        <p:nvSpPr>
          <p:cNvPr id="20" name="TextBox 19"/>
          <p:cNvSpPr txBox="1"/>
          <p:nvPr/>
        </p:nvSpPr>
        <p:spPr>
          <a:xfrm>
            <a:off x="8483473" y="3405645"/>
            <a:ext cx="981038" cy="287130"/>
          </a:xfrm>
          <a:prstGeom prst="rect">
            <a:avLst/>
          </a:prstGeom>
          <a:noFill/>
        </p:spPr>
        <p:txBody>
          <a:bodyPr wrap="none" lIns="0" tIns="0" rIns="0" bIns="0" rtlCol="0">
            <a:spAutoFit/>
          </a:bodyPr>
          <a:lstStyle/>
          <a:p>
            <a:pPr algn="ctr"/>
            <a:r>
              <a:rPr lang="en-US" sz="1866" b="1" dirty="0">
                <a:solidFill>
                  <a:schemeClr val="bg1"/>
                </a:solidFill>
                <a:latin typeface="Arial" panose="020B0604020202020204" pitchFamily="34" charset="0"/>
                <a:cs typeface="Arial" panose="020B0604020202020204" pitchFamily="34" charset="0"/>
              </a:rPr>
              <a:t>LinkedIn</a:t>
            </a:r>
          </a:p>
        </p:txBody>
      </p:sp>
      <p:sp>
        <p:nvSpPr>
          <p:cNvPr id="21" name="TextBox 20"/>
          <p:cNvSpPr txBox="1"/>
          <p:nvPr/>
        </p:nvSpPr>
        <p:spPr>
          <a:xfrm>
            <a:off x="6518459" y="4445290"/>
            <a:ext cx="1142941" cy="287130"/>
          </a:xfrm>
          <a:prstGeom prst="rect">
            <a:avLst/>
          </a:prstGeom>
          <a:noFill/>
        </p:spPr>
        <p:txBody>
          <a:bodyPr wrap="none" lIns="0" tIns="0" rIns="0" bIns="0" rtlCol="0">
            <a:spAutoFit/>
          </a:bodyPr>
          <a:lstStyle/>
          <a:p>
            <a:pPr algn="ctr"/>
            <a:r>
              <a:rPr lang="en-US" sz="1866" b="1" dirty="0">
                <a:solidFill>
                  <a:schemeClr val="bg1"/>
                </a:solidFill>
                <a:latin typeface="Arial" panose="020B0604020202020204" pitchFamily="34" charset="0"/>
                <a:cs typeface="Arial" panose="020B0604020202020204" pitchFamily="34" charset="0"/>
              </a:rPr>
              <a:t>Instagram</a:t>
            </a:r>
          </a:p>
        </p:txBody>
      </p:sp>
      <p:grpSp>
        <p:nvGrpSpPr>
          <p:cNvPr id="32" name="Group 31"/>
          <p:cNvGrpSpPr/>
          <p:nvPr/>
        </p:nvGrpSpPr>
        <p:grpSpPr>
          <a:xfrm>
            <a:off x="1877741" y="3396482"/>
            <a:ext cx="821663" cy="821663"/>
            <a:chOff x="2138721" y="2867884"/>
            <a:chExt cx="616408" cy="616408"/>
          </a:xfrm>
        </p:grpSpPr>
        <p:grpSp>
          <p:nvGrpSpPr>
            <p:cNvPr id="4" name="Group 21"/>
            <p:cNvGrpSpPr/>
            <p:nvPr/>
          </p:nvGrpSpPr>
          <p:grpSpPr>
            <a:xfrm>
              <a:off x="2138721" y="2867884"/>
              <a:ext cx="616408" cy="616408"/>
              <a:chOff x="2786183" y="1189182"/>
              <a:chExt cx="921712" cy="921712"/>
            </a:xfrm>
          </p:grpSpPr>
          <p:sp>
            <p:nvSpPr>
              <p:cNvPr id="23" name="Oval 22"/>
              <p:cNvSpPr/>
              <p:nvPr/>
            </p:nvSpPr>
            <p:spPr>
              <a:xfrm>
                <a:off x="2786183" y="1189182"/>
                <a:ext cx="921712" cy="921712"/>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24" name="Oval 2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sp>
          <p:nvSpPr>
            <p:cNvPr id="25" name="Freeform 9"/>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blipFill>
              <a:blip r:embed="rId5"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33" name="Group 32"/>
          <p:cNvGrpSpPr/>
          <p:nvPr/>
        </p:nvGrpSpPr>
        <p:grpSpPr>
          <a:xfrm>
            <a:off x="4754825" y="1879519"/>
            <a:ext cx="821663" cy="821663"/>
            <a:chOff x="6412691" y="2896967"/>
            <a:chExt cx="616408" cy="616408"/>
          </a:xfrm>
        </p:grpSpPr>
        <p:grpSp>
          <p:nvGrpSpPr>
            <p:cNvPr id="22" name="Group 25"/>
            <p:cNvGrpSpPr/>
            <p:nvPr/>
          </p:nvGrpSpPr>
          <p:grpSpPr>
            <a:xfrm>
              <a:off x="6412691" y="2896967"/>
              <a:ext cx="616408" cy="616408"/>
              <a:chOff x="2786183" y="1189182"/>
              <a:chExt cx="921712" cy="921712"/>
            </a:xfrm>
          </p:grpSpPr>
          <p:sp>
            <p:nvSpPr>
              <p:cNvPr id="27" name="Oval 26"/>
              <p:cNvSpPr/>
              <p:nvPr/>
            </p:nvSpPr>
            <p:spPr>
              <a:xfrm>
                <a:off x="2786183" y="1189182"/>
                <a:ext cx="921712" cy="921712"/>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28" name="Oval 27"/>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grpSp>
          <p:nvGrpSpPr>
            <p:cNvPr id="26" name="Group 28"/>
            <p:cNvGrpSpPr/>
            <p:nvPr/>
          </p:nvGrpSpPr>
          <p:grpSpPr>
            <a:xfrm>
              <a:off x="6566423" y="3063819"/>
              <a:ext cx="319678" cy="300106"/>
              <a:chOff x="504825" y="971550"/>
              <a:chExt cx="1089026" cy="1022350"/>
            </a:xfrm>
            <a:solidFill>
              <a:schemeClr val="accent4"/>
            </a:solidFill>
          </p:grpSpPr>
          <p:sp>
            <p:nvSpPr>
              <p:cNvPr id="30" name="Freeform 29"/>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chemeClr val="accent2"/>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1" name="Freeform 31"/>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chemeClr val="accent2"/>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grpSp>
        <p:nvGrpSpPr>
          <p:cNvPr id="42" name="Group 41"/>
          <p:cNvGrpSpPr/>
          <p:nvPr/>
        </p:nvGrpSpPr>
        <p:grpSpPr>
          <a:xfrm>
            <a:off x="6666620" y="4875314"/>
            <a:ext cx="821663" cy="821663"/>
            <a:chOff x="5664096" y="2537414"/>
            <a:chExt cx="616408" cy="616408"/>
          </a:xfrm>
        </p:grpSpPr>
        <p:grpSp>
          <p:nvGrpSpPr>
            <p:cNvPr id="34" name="Group 33"/>
            <p:cNvGrpSpPr/>
            <p:nvPr/>
          </p:nvGrpSpPr>
          <p:grpSpPr>
            <a:xfrm>
              <a:off x="5664096" y="2537414"/>
              <a:ext cx="616408" cy="616408"/>
              <a:chOff x="2786183" y="1189182"/>
              <a:chExt cx="921712" cy="921712"/>
            </a:xfrm>
          </p:grpSpPr>
          <p:sp>
            <p:nvSpPr>
              <p:cNvPr id="35" name="Oval 34"/>
              <p:cNvSpPr/>
              <p:nvPr/>
            </p:nvSpPr>
            <p:spPr>
              <a:xfrm>
                <a:off x="2786183" y="1189182"/>
                <a:ext cx="921712" cy="921712"/>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36" name="Oval 35"/>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grpSp>
          <p:nvGrpSpPr>
            <p:cNvPr id="37" name="Group 36"/>
            <p:cNvGrpSpPr/>
            <p:nvPr/>
          </p:nvGrpSpPr>
          <p:grpSpPr>
            <a:xfrm>
              <a:off x="5828448" y="2733085"/>
              <a:ext cx="308466" cy="233388"/>
              <a:chOff x="6629400" y="2008188"/>
              <a:chExt cx="600075" cy="454025"/>
            </a:xfrm>
            <a:solidFill>
              <a:schemeClr val="accent3"/>
            </a:solidFill>
          </p:grpSpPr>
          <p:sp>
            <p:nvSpPr>
              <p:cNvPr id="38" name="Freeform 17"/>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39" name="Freeform 18"/>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0" name="Freeform 19"/>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1" name="Freeform 20"/>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chemeClr val="accent4"/>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grpSp>
        <p:nvGrpSpPr>
          <p:cNvPr id="49" name="Group 48"/>
          <p:cNvGrpSpPr/>
          <p:nvPr/>
        </p:nvGrpSpPr>
        <p:grpSpPr>
          <a:xfrm>
            <a:off x="9541533" y="2304550"/>
            <a:ext cx="842562" cy="842562"/>
            <a:chOff x="3323671" y="3667874"/>
            <a:chExt cx="632086" cy="632086"/>
          </a:xfrm>
        </p:grpSpPr>
        <p:grpSp>
          <p:nvGrpSpPr>
            <p:cNvPr id="43" name="Group 42"/>
            <p:cNvGrpSpPr/>
            <p:nvPr/>
          </p:nvGrpSpPr>
          <p:grpSpPr>
            <a:xfrm>
              <a:off x="3323671" y="3667874"/>
              <a:ext cx="632086" cy="632086"/>
              <a:chOff x="2786183" y="1189182"/>
              <a:chExt cx="921712" cy="921712"/>
            </a:xfrm>
          </p:grpSpPr>
          <p:sp>
            <p:nvSpPr>
              <p:cNvPr id="44" name="Oval 43"/>
              <p:cNvSpPr/>
              <p:nvPr/>
            </p:nvSpPr>
            <p:spPr>
              <a:xfrm>
                <a:off x="2786183" y="1189182"/>
                <a:ext cx="921712" cy="921712"/>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45" name="Oval 44"/>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grpSp>
        <p:grpSp>
          <p:nvGrpSpPr>
            <p:cNvPr id="46" name="Group 45"/>
            <p:cNvGrpSpPr/>
            <p:nvPr/>
          </p:nvGrpSpPr>
          <p:grpSpPr>
            <a:xfrm>
              <a:off x="3534447" y="3803607"/>
              <a:ext cx="210535" cy="360620"/>
              <a:chOff x="1668463" y="3354388"/>
              <a:chExt cx="641350" cy="1098550"/>
            </a:xfrm>
            <a:solidFill>
              <a:schemeClr val="accent3"/>
            </a:solidFill>
          </p:grpSpPr>
          <p:sp>
            <p:nvSpPr>
              <p:cNvPr id="47" name="Freeform 36"/>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blipFill>
                <a:blip r:embed="rId6"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48" name="Freeform 37"/>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blipFill>
                <a:blip r:embed="rId7" cstate="print"/>
                <a:stretch>
                  <a:fillRect/>
                </a:stretch>
              </a:bli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grpSp>
        <p:nvGrpSpPr>
          <p:cNvPr id="50" name="Group 25"/>
          <p:cNvGrpSpPr/>
          <p:nvPr/>
        </p:nvGrpSpPr>
        <p:grpSpPr>
          <a:xfrm>
            <a:off x="4232313" y="4534069"/>
            <a:ext cx="1971624" cy="945992"/>
            <a:chOff x="764014" y="1586024"/>
            <a:chExt cx="1544637" cy="709679"/>
          </a:xfrm>
        </p:grpSpPr>
        <p:sp>
          <p:nvSpPr>
            <p:cNvPr id="51" name="Text Placeholder 3"/>
            <p:cNvSpPr txBox="1">
              <a:spLocks/>
            </p:cNvSpPr>
            <p:nvPr/>
          </p:nvSpPr>
          <p:spPr>
            <a:xfrm>
              <a:off x="1188462" y="1586024"/>
              <a:ext cx="695739"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600" b="1" dirty="0">
                  <a:solidFill>
                    <a:schemeClr val="tx1">
                      <a:lumMod val="75000"/>
                      <a:lumOff val="25000"/>
                    </a:schemeClr>
                  </a:solidFill>
                  <a:latin typeface="Arial" panose="020B0604020202020204" pitchFamily="34" charset="0"/>
                  <a:cs typeface="Arial" panose="020B0604020202020204" pitchFamily="34" charset="0"/>
                </a:rPr>
                <a:t>459,769K</a:t>
              </a:r>
              <a:endParaRPr lang="en-US" sz="2133"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2" name="Text Placeholder 3"/>
            <p:cNvSpPr txBox="1">
              <a:spLocks/>
            </p:cNvSpPr>
            <p:nvPr/>
          </p:nvSpPr>
          <p:spPr>
            <a:xfrm>
              <a:off x="764014" y="1772491"/>
              <a:ext cx="1544637" cy="5232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of passages of lorem</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ipsum available</a:t>
              </a:r>
            </a:p>
          </p:txBody>
        </p:sp>
      </p:grpSp>
      <p:grpSp>
        <p:nvGrpSpPr>
          <p:cNvPr id="53" name="Group 25"/>
          <p:cNvGrpSpPr/>
          <p:nvPr/>
        </p:nvGrpSpPr>
        <p:grpSpPr>
          <a:xfrm>
            <a:off x="6086842" y="2149581"/>
            <a:ext cx="1971624" cy="945992"/>
            <a:chOff x="764014" y="1586024"/>
            <a:chExt cx="1544637" cy="709679"/>
          </a:xfrm>
        </p:grpSpPr>
        <p:sp>
          <p:nvSpPr>
            <p:cNvPr id="54" name="Text Placeholder 3"/>
            <p:cNvSpPr txBox="1">
              <a:spLocks/>
            </p:cNvSpPr>
            <p:nvPr/>
          </p:nvSpPr>
          <p:spPr>
            <a:xfrm>
              <a:off x="1188462" y="1586024"/>
              <a:ext cx="695739"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600" b="1" dirty="0">
                  <a:solidFill>
                    <a:schemeClr val="tx1">
                      <a:lumMod val="75000"/>
                      <a:lumOff val="25000"/>
                    </a:schemeClr>
                  </a:solidFill>
                  <a:latin typeface="Arial" panose="020B0604020202020204" pitchFamily="34" charset="0"/>
                  <a:cs typeface="Arial" panose="020B0604020202020204" pitchFamily="34" charset="0"/>
                </a:rPr>
                <a:t>459,769K</a:t>
              </a:r>
              <a:endParaRPr lang="en-US" sz="2133"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5" name="Text Placeholder 3"/>
            <p:cNvSpPr txBox="1">
              <a:spLocks/>
            </p:cNvSpPr>
            <p:nvPr/>
          </p:nvSpPr>
          <p:spPr>
            <a:xfrm>
              <a:off x="764014" y="1772491"/>
              <a:ext cx="1544637" cy="5232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of passages of lorem</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ipsum available</a:t>
              </a:r>
            </a:p>
          </p:txBody>
        </p:sp>
      </p:grpSp>
      <p:grpSp>
        <p:nvGrpSpPr>
          <p:cNvPr id="56" name="Group 25"/>
          <p:cNvGrpSpPr/>
          <p:nvPr/>
        </p:nvGrpSpPr>
        <p:grpSpPr>
          <a:xfrm>
            <a:off x="8110695" y="4534069"/>
            <a:ext cx="1971624" cy="945992"/>
            <a:chOff x="764014" y="1586024"/>
            <a:chExt cx="1544637" cy="709679"/>
          </a:xfrm>
        </p:grpSpPr>
        <p:sp>
          <p:nvSpPr>
            <p:cNvPr id="57" name="Text Placeholder 3"/>
            <p:cNvSpPr txBox="1">
              <a:spLocks/>
            </p:cNvSpPr>
            <p:nvPr/>
          </p:nvSpPr>
          <p:spPr>
            <a:xfrm>
              <a:off x="1188462" y="1586024"/>
              <a:ext cx="695739"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600" b="1" dirty="0">
                  <a:solidFill>
                    <a:schemeClr val="tx1">
                      <a:lumMod val="75000"/>
                      <a:lumOff val="25000"/>
                    </a:schemeClr>
                  </a:solidFill>
                  <a:latin typeface="Arial" panose="020B0604020202020204" pitchFamily="34" charset="0"/>
                  <a:cs typeface="Arial" panose="020B0604020202020204" pitchFamily="34" charset="0"/>
                </a:rPr>
                <a:t>459,769K</a:t>
              </a:r>
              <a:endParaRPr lang="en-US" sz="2133"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8" name="Text Placeholder 3"/>
            <p:cNvSpPr txBox="1">
              <a:spLocks/>
            </p:cNvSpPr>
            <p:nvPr/>
          </p:nvSpPr>
          <p:spPr>
            <a:xfrm>
              <a:off x="764014" y="1772491"/>
              <a:ext cx="1544637" cy="5232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of passages of lorem</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ipsum available</a:t>
              </a:r>
            </a:p>
          </p:txBody>
        </p:sp>
      </p:grpSp>
      <p:grpSp>
        <p:nvGrpSpPr>
          <p:cNvPr id="59" name="Group 25"/>
          <p:cNvGrpSpPr/>
          <p:nvPr/>
        </p:nvGrpSpPr>
        <p:grpSpPr>
          <a:xfrm>
            <a:off x="2260690" y="2149581"/>
            <a:ext cx="1971624" cy="945992"/>
            <a:chOff x="764014" y="1586024"/>
            <a:chExt cx="1544637" cy="709679"/>
          </a:xfrm>
        </p:grpSpPr>
        <p:sp>
          <p:nvSpPr>
            <p:cNvPr id="60" name="Text Placeholder 3"/>
            <p:cNvSpPr txBox="1">
              <a:spLocks/>
            </p:cNvSpPr>
            <p:nvPr/>
          </p:nvSpPr>
          <p:spPr>
            <a:xfrm>
              <a:off x="1188462" y="1586024"/>
              <a:ext cx="695739" cy="18471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600" b="1" dirty="0">
                  <a:solidFill>
                    <a:schemeClr val="tx1">
                      <a:lumMod val="75000"/>
                      <a:lumOff val="25000"/>
                    </a:schemeClr>
                  </a:solidFill>
                  <a:latin typeface="Arial" panose="020B0604020202020204" pitchFamily="34" charset="0"/>
                  <a:cs typeface="Arial" panose="020B0604020202020204" pitchFamily="34" charset="0"/>
                </a:rPr>
                <a:t>459,769K</a:t>
              </a:r>
              <a:endParaRPr lang="en-US" sz="2133"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1" name="Text Placeholder 3"/>
            <p:cNvSpPr txBox="1">
              <a:spLocks/>
            </p:cNvSpPr>
            <p:nvPr/>
          </p:nvSpPr>
          <p:spPr>
            <a:xfrm>
              <a:off x="764014" y="1772491"/>
              <a:ext cx="1544637" cy="5232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of passages of lorem</a:t>
              </a:r>
            </a:p>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 ipsum available</a:t>
              </a:r>
            </a:p>
          </p:txBody>
        </p:sp>
      </p:grpSp>
      <p:sp>
        <p:nvSpPr>
          <p:cNvPr id="62" name="文本框 61"/>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blipFill>
                  <a:blip r:embed="rId8"/>
                  <a:stretch>
                    <a:fillRect/>
                  </a:stretch>
                </a:blip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3656179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53"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500" fill="hold"/>
                                        <p:tgtEl>
                                          <p:spTgt spid="32"/>
                                        </p:tgtEl>
                                        <p:attrNameLst>
                                          <p:attrName>ppt_w</p:attrName>
                                        </p:attrNameLst>
                                      </p:cBhvr>
                                      <p:tavLst>
                                        <p:tav tm="0">
                                          <p:val>
                                            <p:fltVal val="0"/>
                                          </p:val>
                                        </p:tav>
                                        <p:tav tm="100000">
                                          <p:val>
                                            <p:strVal val="#ppt_w"/>
                                          </p:val>
                                        </p:tav>
                                      </p:tavLst>
                                    </p:anim>
                                    <p:anim calcmode="lin" valueType="num">
                                      <p:cBhvr>
                                        <p:cTn id="25" dur="500" fill="hold"/>
                                        <p:tgtEl>
                                          <p:spTgt spid="32"/>
                                        </p:tgtEl>
                                        <p:attrNameLst>
                                          <p:attrName>ppt_h</p:attrName>
                                        </p:attrNameLst>
                                      </p:cBhvr>
                                      <p:tavLst>
                                        <p:tav tm="0">
                                          <p:val>
                                            <p:fltVal val="0"/>
                                          </p:val>
                                        </p:tav>
                                        <p:tav tm="100000">
                                          <p:val>
                                            <p:strVal val="#ppt_h"/>
                                          </p:val>
                                        </p:tav>
                                      </p:tavLst>
                                    </p:anim>
                                    <p:animEffect transition="in" filter="fade">
                                      <p:cBhvr>
                                        <p:cTn id="26" dur="500"/>
                                        <p:tgtEl>
                                          <p:spTgt spid="32"/>
                                        </p:tgtEl>
                                      </p:cBhvr>
                                    </p:animEffect>
                                  </p:childTnLst>
                                </p:cTn>
                              </p:par>
                            </p:childTnLst>
                          </p:cTn>
                        </p:par>
                        <p:par>
                          <p:cTn id="27" fill="hold">
                            <p:stCondLst>
                              <p:cond delay="1500"/>
                            </p:stCondLst>
                            <p:childTnLst>
                              <p:par>
                                <p:cTn id="28" presetID="2" presetClass="entr" presetSubtype="1" accel="50000" decel="50000"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 calcmode="lin" valueType="num">
                                      <p:cBhvr additive="base">
                                        <p:cTn id="30" dur="500" fill="hold"/>
                                        <p:tgtEl>
                                          <p:spTgt spid="59"/>
                                        </p:tgtEl>
                                        <p:attrNameLst>
                                          <p:attrName>ppt_x</p:attrName>
                                        </p:attrNameLst>
                                      </p:cBhvr>
                                      <p:tavLst>
                                        <p:tav tm="0">
                                          <p:val>
                                            <p:strVal val="#ppt_x"/>
                                          </p:val>
                                        </p:tav>
                                        <p:tav tm="100000">
                                          <p:val>
                                            <p:strVal val="#ppt_x"/>
                                          </p:val>
                                        </p:tav>
                                      </p:tavLst>
                                    </p:anim>
                                    <p:anim calcmode="lin" valueType="num">
                                      <p:cBhvr additive="base">
                                        <p:cTn id="31" dur="500" fill="hold"/>
                                        <p:tgtEl>
                                          <p:spTgt spid="59"/>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53"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2500"/>
                            </p:stCondLst>
                            <p:childTnLst>
                              <p:par>
                                <p:cTn id="39" presetID="53"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anim calcmode="lin" valueType="num">
                                      <p:cBhvr>
                                        <p:cTn id="47" dur="500" fill="hold"/>
                                        <p:tgtEl>
                                          <p:spTgt spid="19"/>
                                        </p:tgtEl>
                                        <p:attrNameLst>
                                          <p:attrName>ppt_x</p:attrName>
                                        </p:attrNameLst>
                                      </p:cBhvr>
                                      <p:tavLst>
                                        <p:tav tm="0">
                                          <p:val>
                                            <p:strVal val="#ppt_x"/>
                                          </p:val>
                                        </p:tav>
                                        <p:tav tm="100000">
                                          <p:val>
                                            <p:strVal val="#ppt_x"/>
                                          </p:val>
                                        </p:tav>
                                      </p:tavLst>
                                    </p:anim>
                                    <p:anim calcmode="lin" valueType="num">
                                      <p:cBhvr>
                                        <p:cTn id="48" dur="500" fill="hold"/>
                                        <p:tgtEl>
                                          <p:spTgt spid="19"/>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53"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3500"/>
                            </p:stCondLst>
                            <p:childTnLst>
                              <p:par>
                                <p:cTn id="56" presetID="2" presetClass="entr" presetSubtype="4" accel="50000" decel="50000"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additive="base">
                                        <p:cTn id="58" dur="500" fill="hold"/>
                                        <p:tgtEl>
                                          <p:spTgt spid="50"/>
                                        </p:tgtEl>
                                        <p:attrNameLst>
                                          <p:attrName>ppt_x</p:attrName>
                                        </p:attrNameLst>
                                      </p:cBhvr>
                                      <p:tavLst>
                                        <p:tav tm="0">
                                          <p:val>
                                            <p:strVal val="#ppt_x"/>
                                          </p:val>
                                        </p:tav>
                                        <p:tav tm="100000">
                                          <p:val>
                                            <p:strVal val="#ppt_x"/>
                                          </p:val>
                                        </p:tav>
                                      </p:tavLst>
                                    </p:anim>
                                    <p:anim calcmode="lin" valueType="num">
                                      <p:cBhvr additive="base">
                                        <p:cTn id="59" dur="500" fill="hold"/>
                                        <p:tgtEl>
                                          <p:spTgt spid="50"/>
                                        </p:tgtEl>
                                        <p:attrNameLst>
                                          <p:attrName>ppt_y</p:attrName>
                                        </p:attrNameLst>
                                      </p:cBhvr>
                                      <p:tavLst>
                                        <p:tav tm="0">
                                          <p:val>
                                            <p:strVal val="1+#ppt_h/2"/>
                                          </p:val>
                                        </p:tav>
                                        <p:tav tm="100000">
                                          <p:val>
                                            <p:strVal val="#ppt_y"/>
                                          </p:val>
                                        </p:tav>
                                      </p:tavLst>
                                    </p:anim>
                                  </p:childTnLst>
                                </p:cTn>
                              </p:par>
                            </p:childTnLst>
                          </p:cTn>
                        </p:par>
                        <p:par>
                          <p:cTn id="60" fill="hold">
                            <p:stCondLst>
                              <p:cond delay="4000"/>
                            </p:stCondLst>
                            <p:childTnLst>
                              <p:par>
                                <p:cTn id="61" presetID="53"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childTnLst>
                          </p:cTn>
                        </p:par>
                        <p:par>
                          <p:cTn id="66" fill="hold">
                            <p:stCondLst>
                              <p:cond delay="4500"/>
                            </p:stCondLst>
                            <p:childTnLst>
                              <p:par>
                                <p:cTn id="67" presetID="53"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ppt_w</p:attrName>
                                        </p:attrNameLst>
                                      </p:cBhvr>
                                      <p:tavLst>
                                        <p:tav tm="0">
                                          <p:val>
                                            <p:fltVal val="0"/>
                                          </p:val>
                                        </p:tav>
                                        <p:tav tm="100000">
                                          <p:val>
                                            <p:strVal val="#ppt_w"/>
                                          </p:val>
                                        </p:tav>
                                      </p:tavLst>
                                    </p:anim>
                                    <p:anim calcmode="lin" valueType="num">
                                      <p:cBhvr>
                                        <p:cTn id="70" dur="500" fill="hold"/>
                                        <p:tgtEl>
                                          <p:spTgt spid="16"/>
                                        </p:tgtEl>
                                        <p:attrNameLst>
                                          <p:attrName>ppt_h</p:attrName>
                                        </p:attrNameLst>
                                      </p:cBhvr>
                                      <p:tavLst>
                                        <p:tav tm="0">
                                          <p:val>
                                            <p:fltVal val="0"/>
                                          </p:val>
                                        </p:tav>
                                        <p:tav tm="100000">
                                          <p:val>
                                            <p:strVal val="#ppt_h"/>
                                          </p:val>
                                        </p:tav>
                                      </p:tavLst>
                                    </p:anim>
                                    <p:animEffect transition="in" filter="fade">
                                      <p:cBhvr>
                                        <p:cTn id="71" dur="500"/>
                                        <p:tgtEl>
                                          <p:spTgt spid="16"/>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anim calcmode="lin" valueType="num">
                                      <p:cBhvr>
                                        <p:cTn id="75" dur="500" fill="hold"/>
                                        <p:tgtEl>
                                          <p:spTgt spid="21"/>
                                        </p:tgtEl>
                                        <p:attrNameLst>
                                          <p:attrName>ppt_x</p:attrName>
                                        </p:attrNameLst>
                                      </p:cBhvr>
                                      <p:tavLst>
                                        <p:tav tm="0">
                                          <p:val>
                                            <p:strVal val="#ppt_x"/>
                                          </p:val>
                                        </p:tav>
                                        <p:tav tm="100000">
                                          <p:val>
                                            <p:strVal val="#ppt_x"/>
                                          </p:val>
                                        </p:tav>
                                      </p:tavLst>
                                    </p:anim>
                                    <p:anim calcmode="lin" valueType="num">
                                      <p:cBhvr>
                                        <p:cTn id="76" dur="500" fill="hold"/>
                                        <p:tgtEl>
                                          <p:spTgt spid="21"/>
                                        </p:tgtEl>
                                        <p:attrNameLst>
                                          <p:attrName>ppt_y</p:attrName>
                                        </p:attrNameLst>
                                      </p:cBhvr>
                                      <p:tavLst>
                                        <p:tav tm="0">
                                          <p:val>
                                            <p:strVal val="#ppt_y+.1"/>
                                          </p:val>
                                        </p:tav>
                                        <p:tav tm="100000">
                                          <p:val>
                                            <p:strVal val="#ppt_y"/>
                                          </p:val>
                                        </p:tav>
                                      </p:tavLst>
                                    </p:anim>
                                  </p:childTnLst>
                                </p:cTn>
                              </p:par>
                            </p:childTnLst>
                          </p:cTn>
                        </p:par>
                        <p:par>
                          <p:cTn id="77" fill="hold">
                            <p:stCondLst>
                              <p:cond delay="5000"/>
                            </p:stCondLst>
                            <p:childTnLst>
                              <p:par>
                                <p:cTn id="78" presetID="53" presetClass="entr" presetSubtype="0"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animEffect transition="in" filter="fade">
                                      <p:cBhvr>
                                        <p:cTn id="82" dur="500"/>
                                        <p:tgtEl>
                                          <p:spTgt spid="42"/>
                                        </p:tgtEl>
                                      </p:cBhvr>
                                    </p:animEffect>
                                  </p:childTnLst>
                                </p:cTn>
                              </p:par>
                            </p:childTnLst>
                          </p:cTn>
                        </p:par>
                        <p:par>
                          <p:cTn id="83" fill="hold">
                            <p:stCondLst>
                              <p:cond delay="5500"/>
                            </p:stCondLst>
                            <p:childTnLst>
                              <p:par>
                                <p:cTn id="84" presetID="2" presetClass="entr" presetSubtype="1" accel="50000" decel="50000"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0-#ppt_h/2"/>
                                          </p:val>
                                        </p:tav>
                                        <p:tav tm="100000">
                                          <p:val>
                                            <p:strVal val="#ppt_y"/>
                                          </p:val>
                                        </p:tav>
                                      </p:tavLst>
                                    </p:anim>
                                  </p:childTnLst>
                                </p:cTn>
                              </p:par>
                            </p:childTnLst>
                          </p:cTn>
                        </p:par>
                        <p:par>
                          <p:cTn id="88" fill="hold">
                            <p:stCondLst>
                              <p:cond delay="6000"/>
                            </p:stCondLst>
                            <p:childTnLst>
                              <p:par>
                                <p:cTn id="89" presetID="53" presetClass="entr" presetSubtype="0" fill="hold" grpId="0" nodeType="after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p:cTn id="91" dur="500" fill="hold"/>
                                        <p:tgtEl>
                                          <p:spTgt spid="7"/>
                                        </p:tgtEl>
                                        <p:attrNameLst>
                                          <p:attrName>ppt_w</p:attrName>
                                        </p:attrNameLst>
                                      </p:cBhvr>
                                      <p:tavLst>
                                        <p:tav tm="0">
                                          <p:val>
                                            <p:fltVal val="0"/>
                                          </p:val>
                                        </p:tav>
                                        <p:tav tm="100000">
                                          <p:val>
                                            <p:strVal val="#ppt_w"/>
                                          </p:val>
                                        </p:tav>
                                      </p:tavLst>
                                    </p:anim>
                                    <p:anim calcmode="lin" valueType="num">
                                      <p:cBhvr>
                                        <p:cTn id="92" dur="500" fill="hold"/>
                                        <p:tgtEl>
                                          <p:spTgt spid="7"/>
                                        </p:tgtEl>
                                        <p:attrNameLst>
                                          <p:attrName>ppt_h</p:attrName>
                                        </p:attrNameLst>
                                      </p:cBhvr>
                                      <p:tavLst>
                                        <p:tav tm="0">
                                          <p:val>
                                            <p:fltVal val="0"/>
                                          </p:val>
                                        </p:tav>
                                        <p:tav tm="100000">
                                          <p:val>
                                            <p:strVal val="#ppt_h"/>
                                          </p:val>
                                        </p:tav>
                                      </p:tavLst>
                                    </p:anim>
                                    <p:animEffect transition="in" filter="fade">
                                      <p:cBhvr>
                                        <p:cTn id="93" dur="500"/>
                                        <p:tgtEl>
                                          <p:spTgt spid="7"/>
                                        </p:tgtEl>
                                      </p:cBhvr>
                                    </p:animEffect>
                                  </p:childTnLst>
                                </p:cTn>
                              </p:par>
                            </p:childTnLst>
                          </p:cTn>
                        </p:par>
                        <p:par>
                          <p:cTn id="94" fill="hold">
                            <p:stCondLst>
                              <p:cond delay="6500"/>
                            </p:stCondLst>
                            <p:childTnLst>
                              <p:par>
                                <p:cTn id="95" presetID="53" presetClass="entr" presetSubtype="0"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Effect transition="in" filter="fade">
                                      <p:cBhvr>
                                        <p:cTn id="99" dur="500"/>
                                        <p:tgtEl>
                                          <p:spTgt spid="15"/>
                                        </p:tgtEl>
                                      </p:cBhvr>
                                    </p:animEffect>
                                  </p:childTnLst>
                                </p:cTn>
                              </p:par>
                              <p:par>
                                <p:cTn id="100" presetID="42" presetClass="entr" presetSubtype="0" fill="hold" grpId="0"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500"/>
                                        <p:tgtEl>
                                          <p:spTgt spid="20"/>
                                        </p:tgtEl>
                                      </p:cBhvr>
                                    </p:animEffect>
                                    <p:anim calcmode="lin" valueType="num">
                                      <p:cBhvr>
                                        <p:cTn id="103" dur="500" fill="hold"/>
                                        <p:tgtEl>
                                          <p:spTgt spid="20"/>
                                        </p:tgtEl>
                                        <p:attrNameLst>
                                          <p:attrName>ppt_x</p:attrName>
                                        </p:attrNameLst>
                                      </p:cBhvr>
                                      <p:tavLst>
                                        <p:tav tm="0">
                                          <p:val>
                                            <p:strVal val="#ppt_x"/>
                                          </p:val>
                                        </p:tav>
                                        <p:tav tm="100000">
                                          <p:val>
                                            <p:strVal val="#ppt_x"/>
                                          </p:val>
                                        </p:tav>
                                      </p:tavLst>
                                    </p:anim>
                                    <p:anim calcmode="lin" valueType="num">
                                      <p:cBhvr>
                                        <p:cTn id="104" dur="500" fill="hold"/>
                                        <p:tgtEl>
                                          <p:spTgt spid="20"/>
                                        </p:tgtEl>
                                        <p:attrNameLst>
                                          <p:attrName>ppt_y</p:attrName>
                                        </p:attrNameLst>
                                      </p:cBhvr>
                                      <p:tavLst>
                                        <p:tav tm="0">
                                          <p:val>
                                            <p:strVal val="#ppt_y+.1"/>
                                          </p:val>
                                        </p:tav>
                                        <p:tav tm="100000">
                                          <p:val>
                                            <p:strVal val="#ppt_y"/>
                                          </p:val>
                                        </p:tav>
                                      </p:tavLst>
                                    </p:anim>
                                  </p:childTnLst>
                                </p:cTn>
                              </p:par>
                            </p:childTnLst>
                          </p:cTn>
                        </p:par>
                        <p:par>
                          <p:cTn id="105" fill="hold">
                            <p:stCondLst>
                              <p:cond delay="7000"/>
                            </p:stCondLst>
                            <p:childTnLst>
                              <p:par>
                                <p:cTn id="106" presetID="53" presetClass="entr" presetSubtype="0" fill="hold" nodeType="afterEffect">
                                  <p:stCondLst>
                                    <p:cond delay="0"/>
                                  </p:stCondLst>
                                  <p:childTnLst>
                                    <p:set>
                                      <p:cBhvr>
                                        <p:cTn id="107" dur="1" fill="hold">
                                          <p:stCondLst>
                                            <p:cond delay="0"/>
                                          </p:stCondLst>
                                        </p:cTn>
                                        <p:tgtEl>
                                          <p:spTgt spid="49"/>
                                        </p:tgtEl>
                                        <p:attrNameLst>
                                          <p:attrName>style.visibility</p:attrName>
                                        </p:attrNameLst>
                                      </p:cBhvr>
                                      <p:to>
                                        <p:strVal val="visible"/>
                                      </p:to>
                                    </p:set>
                                    <p:anim calcmode="lin" valueType="num">
                                      <p:cBhvr>
                                        <p:cTn id="108" dur="500" fill="hold"/>
                                        <p:tgtEl>
                                          <p:spTgt spid="49"/>
                                        </p:tgtEl>
                                        <p:attrNameLst>
                                          <p:attrName>ppt_w</p:attrName>
                                        </p:attrNameLst>
                                      </p:cBhvr>
                                      <p:tavLst>
                                        <p:tav tm="0">
                                          <p:val>
                                            <p:fltVal val="0"/>
                                          </p:val>
                                        </p:tav>
                                        <p:tav tm="100000">
                                          <p:val>
                                            <p:strVal val="#ppt_w"/>
                                          </p:val>
                                        </p:tav>
                                      </p:tavLst>
                                    </p:anim>
                                    <p:anim calcmode="lin" valueType="num">
                                      <p:cBhvr>
                                        <p:cTn id="109" dur="500" fill="hold"/>
                                        <p:tgtEl>
                                          <p:spTgt spid="49"/>
                                        </p:tgtEl>
                                        <p:attrNameLst>
                                          <p:attrName>ppt_h</p:attrName>
                                        </p:attrNameLst>
                                      </p:cBhvr>
                                      <p:tavLst>
                                        <p:tav tm="0">
                                          <p:val>
                                            <p:fltVal val="0"/>
                                          </p:val>
                                        </p:tav>
                                        <p:tav tm="100000">
                                          <p:val>
                                            <p:strVal val="#ppt_h"/>
                                          </p:val>
                                        </p:tav>
                                      </p:tavLst>
                                    </p:anim>
                                    <p:animEffect transition="in" filter="fade">
                                      <p:cBhvr>
                                        <p:cTn id="110" dur="500"/>
                                        <p:tgtEl>
                                          <p:spTgt spid="49"/>
                                        </p:tgtEl>
                                      </p:cBhvr>
                                    </p:animEffect>
                                  </p:childTnLst>
                                </p:cTn>
                              </p:par>
                            </p:childTnLst>
                          </p:cTn>
                        </p:par>
                        <p:par>
                          <p:cTn id="111" fill="hold">
                            <p:stCondLst>
                              <p:cond delay="7500"/>
                            </p:stCondLst>
                            <p:childTnLst>
                              <p:par>
                                <p:cTn id="112" presetID="2" presetClass="entr" presetSubtype="4" accel="50000" decel="50000" fill="hold" nodeType="afterEffect">
                                  <p:stCondLst>
                                    <p:cond delay="0"/>
                                  </p:stCondLst>
                                  <p:childTnLst>
                                    <p:set>
                                      <p:cBhvr>
                                        <p:cTn id="113" dur="1" fill="hold">
                                          <p:stCondLst>
                                            <p:cond delay="0"/>
                                          </p:stCondLst>
                                        </p:cTn>
                                        <p:tgtEl>
                                          <p:spTgt spid="56"/>
                                        </p:tgtEl>
                                        <p:attrNameLst>
                                          <p:attrName>style.visibility</p:attrName>
                                        </p:attrNameLst>
                                      </p:cBhvr>
                                      <p:to>
                                        <p:strVal val="visible"/>
                                      </p:to>
                                    </p:set>
                                    <p:anim calcmode="lin" valueType="num">
                                      <p:cBhvr additive="base">
                                        <p:cTn id="114" dur="500" fill="hold"/>
                                        <p:tgtEl>
                                          <p:spTgt spid="56"/>
                                        </p:tgtEl>
                                        <p:attrNameLst>
                                          <p:attrName>ppt_x</p:attrName>
                                        </p:attrNameLst>
                                      </p:cBhvr>
                                      <p:tavLst>
                                        <p:tav tm="0">
                                          <p:val>
                                            <p:strVal val="#ppt_x"/>
                                          </p:val>
                                        </p:tav>
                                        <p:tav tm="100000">
                                          <p:val>
                                            <p:strVal val="#ppt_x"/>
                                          </p:val>
                                        </p:tav>
                                      </p:tavLst>
                                    </p:anim>
                                    <p:anim calcmode="lin" valueType="num">
                                      <p:cBhvr additive="base">
                                        <p:cTn id="115"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1" grpId="0" animBg="1"/>
      <p:bldP spid="13" grpId="0" animBg="1"/>
      <p:bldP spid="14" grpId="0" animBg="1"/>
      <p:bldP spid="15" grpId="0" animBg="1"/>
      <p:bldP spid="16" grpId="0" animBg="1"/>
      <p:bldP spid="17"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76"/>
          <p:cNvSpPr txBox="1"/>
          <p:nvPr/>
        </p:nvSpPr>
        <p:spPr>
          <a:xfrm>
            <a:off x="5026840" y="2348880"/>
            <a:ext cx="2016223" cy="584775"/>
          </a:xfrm>
          <a:prstGeom prst="rect">
            <a:avLst/>
          </a:prstGeom>
          <a:noFill/>
          <a:effectLst/>
        </p:spPr>
        <p:txBody>
          <a:bodyPr wrap="square" rtlCol="0">
            <a:spAutoFit/>
          </a:bodyPr>
          <a:lstStyle/>
          <a:p>
            <a:pPr algn="ctr"/>
            <a:r>
              <a:rPr lang="zh-CN" altLang="en-US" sz="3200" dirty="0">
                <a:solidFill>
                  <a:srgbClr val="C37C86"/>
                </a:solidFill>
                <a:latin typeface="幼圆" panose="02010509060101010101" pitchFamily="49" charset="-122"/>
                <a:ea typeface="幼圆" panose="02010509060101010101" pitchFamily="49" charset="-122"/>
              </a:rPr>
              <a:t>第二章节</a:t>
            </a:r>
          </a:p>
        </p:txBody>
      </p:sp>
      <p:sp>
        <p:nvSpPr>
          <p:cNvPr id="15" name="文本框 21"/>
          <p:cNvSpPr txBox="1"/>
          <p:nvPr/>
        </p:nvSpPr>
        <p:spPr>
          <a:xfrm>
            <a:off x="2974611" y="3861048"/>
            <a:ext cx="6120680" cy="692497"/>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Fresh business general template</a:t>
            </a:r>
          </a:p>
          <a:p>
            <a:pPr algn="ctr">
              <a:lnSpc>
                <a:spcPct val="130000"/>
              </a:lnSpc>
            </a:pPr>
            <a:r>
              <a:rPr lang="en-US" altLang="zh-CN" sz="1000" dirty="0">
                <a:solidFill>
                  <a:schemeClr val="tx2"/>
                </a:solidFill>
                <a:latin typeface="幼圆" panose="02010509060101010101" pitchFamily="49" charset="-122"/>
                <a:ea typeface="幼圆" panose="02010509060101010101" pitchFamily="49" charset="-122"/>
              </a:rPr>
              <a:t>Applicable to enterprise introduction, summary report, sales marketing, chart da</a:t>
            </a:r>
            <a:r>
              <a:rPr lang="zh-CN" altLang="en-US" sz="1000" dirty="0">
                <a:solidFill>
                  <a:schemeClr val="tx2"/>
                </a:solidFill>
                <a:latin typeface="幼圆" panose="02010509060101010101" pitchFamily="49" charset="-122"/>
                <a:ea typeface="幼圆" panose="02010509060101010101" pitchFamily="49" charset="-122"/>
              </a:rPr>
              <a:t>亮亮图文旗舰店</a:t>
            </a:r>
            <a:r>
              <a:rPr lang="en-US" altLang="zh-CN" sz="1000" dirty="0">
                <a:solidFill>
                  <a:schemeClr val="tx2"/>
                </a:solidFill>
                <a:latin typeface="幼圆" panose="02010509060101010101" pitchFamily="49" charset="-122"/>
                <a:ea typeface="幼圆" panose="02010509060101010101" pitchFamily="49" charset="-122"/>
              </a:rPr>
              <a:t>https://liangliangtuwen.tmall.comtaa</a:t>
            </a:r>
            <a:endParaRPr lang="zh-CN" altLang="en-US" sz="1000" dirty="0">
              <a:solidFill>
                <a:schemeClr val="tx2"/>
              </a:solidFill>
              <a:latin typeface="幼圆" panose="02010509060101010101" pitchFamily="49" charset="-122"/>
              <a:ea typeface="幼圆" panose="02010509060101010101" pitchFamily="49" charset="-122"/>
            </a:endParaRPr>
          </a:p>
        </p:txBody>
      </p:sp>
      <p:sp>
        <p:nvSpPr>
          <p:cNvPr id="17" name="TextBox 76"/>
          <p:cNvSpPr txBox="1"/>
          <p:nvPr/>
        </p:nvSpPr>
        <p:spPr>
          <a:xfrm>
            <a:off x="3309337" y="3043409"/>
            <a:ext cx="5451229" cy="707886"/>
          </a:xfrm>
          <a:prstGeom prst="rect">
            <a:avLst/>
          </a:prstGeom>
          <a:noFill/>
          <a:effectLst/>
        </p:spPr>
        <p:txBody>
          <a:bodyPr wrap="square" rtlCol="0">
            <a:spAutoFit/>
          </a:bodyPr>
          <a:lstStyle/>
          <a:p>
            <a:pPr algn="ctr"/>
            <a:r>
              <a:rPr lang="zh-CN" altLang="en-US" sz="4000" dirty="0">
                <a:solidFill>
                  <a:srgbClr val="917E91"/>
                </a:solidFill>
                <a:latin typeface="幼圆" panose="02010509060101010101" pitchFamily="49" charset="-122"/>
                <a:ea typeface="幼圆" panose="02010509060101010101" pitchFamily="49" charset="-122"/>
              </a:rPr>
              <a:t>单击修改您的标题</a:t>
            </a:r>
          </a:p>
        </p:txBody>
      </p:sp>
      <p:pic>
        <p:nvPicPr>
          <p:cNvPr id="7" name="图片 6"/>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2700000">
            <a:off x="8828390" y="2363068"/>
            <a:ext cx="2077355" cy="4918299"/>
          </a:xfrm>
          <a:prstGeom prst="rect">
            <a:avLst/>
          </a:prstGeom>
        </p:spPr>
      </p:pic>
      <p:pic>
        <p:nvPicPr>
          <p:cNvPr id="2" name="图片 1"/>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5162" y="686858"/>
            <a:ext cx="2748842" cy="2748842"/>
          </a:xfrm>
          <a:prstGeom prst="rect">
            <a:avLst/>
          </a:prstGeom>
        </p:spPr>
      </p:pic>
    </p:spTree>
    <p:extLst>
      <p:ext uri="{BB962C8B-B14F-4D97-AF65-F5344CB8AC3E}">
        <p14:creationId xmlns:p14="http://schemas.microsoft.com/office/powerpoint/2010/main" val="3461224877"/>
      </p:ext>
    </p:extLst>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1"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heel(1)">
                                          <p:cBhvr>
                                            <p:cTn id="14" dur="2000"/>
                                            <p:tgtEl>
                                              <p:spTgt spid="14"/>
                                            </p:tgtEl>
                                          </p:cBhvr>
                                        </p:animEffect>
                                      </p:childTnLst>
                                    </p:cTn>
                                  </p:par>
                                </p:childTnLst>
                              </p:cTn>
                            </p:par>
                            <p:par>
                              <p:cTn id="15" fill="hold">
                                <p:stCondLst>
                                  <p:cond delay="2500"/>
                                </p:stCondLst>
                                <p:childTnLst>
                                  <p:par>
                                    <p:cTn id="16" presetID="50" presetClass="entr" presetSubtype="0" decel="10000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strVal val="#ppt_w+.3"/>
                                              </p:val>
                                            </p:tav>
                                            <p:tav tm="100000">
                                              <p:val>
                                                <p:strVal val="#ppt_w"/>
                                              </p:val>
                                            </p:tav>
                                          </p:tavLst>
                                        </p:anim>
                                        <p:anim calcmode="lin" valueType="num">
                                          <p:cBhvr>
                                            <p:cTn id="19" dur="1000" fill="hold"/>
                                            <p:tgtEl>
                                              <p:spTgt spid="17"/>
                                            </p:tgtEl>
                                            <p:attrNameLst>
                                              <p:attrName>ppt_h</p:attrName>
                                            </p:attrNameLst>
                                          </p:cBhvr>
                                          <p:tavLst>
                                            <p:tav tm="0">
                                              <p:val>
                                                <p:strVal val="#ppt_h"/>
                                              </p:val>
                                            </p:tav>
                                            <p:tav tm="100000">
                                              <p:val>
                                                <p:strVal val="#ppt_h"/>
                                              </p:val>
                                            </p:tav>
                                          </p:tavLst>
                                        </p:anim>
                                        <p:animEffect transition="in" filter="fade">
                                          <p:cBhvr>
                                            <p:cTn id="20" dur="1000"/>
                                            <p:tgtEl>
                                              <p:spTgt spid="17"/>
                                            </p:tgtEl>
                                          </p:cBhvr>
                                        </p:animEffect>
                                      </p:childTnLst>
                                    </p:cTn>
                                  </p:par>
                                </p:childTnLst>
                              </p:cTn>
                            </p:par>
                            <p:par>
                              <p:cTn id="21" fill="hold">
                                <p:stCondLst>
                                  <p:cond delay="3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1399070" y="1342097"/>
            <a:ext cx="1166208" cy="4734453"/>
            <a:chOff x="4129088" y="2282825"/>
            <a:chExt cx="531813" cy="2159000"/>
          </a:xfrm>
          <a:blipFill>
            <a:blip r:embed="rId3"/>
            <a:stretch>
              <a:fillRect/>
            </a:stretch>
          </a:blipFill>
        </p:grpSpPr>
        <p:sp>
          <p:nvSpPr>
            <p:cNvPr id="2057" name="Freeform 9"/>
            <p:cNvSpPr>
              <a:spLocks noEditPoints="1"/>
            </p:cNvSpPr>
            <p:nvPr/>
          </p:nvSpPr>
          <p:spPr bwMode="auto">
            <a:xfrm>
              <a:off x="4129088" y="2282825"/>
              <a:ext cx="531813" cy="2159000"/>
            </a:xfrm>
            <a:custGeom>
              <a:avLst/>
              <a:gdLst/>
              <a:ahLst/>
              <a:cxnLst>
                <a:cxn ang="0">
                  <a:pos x="107" y="1"/>
                </a:cxn>
                <a:cxn ang="0">
                  <a:pos x="147" y="36"/>
                </a:cxn>
                <a:cxn ang="0">
                  <a:pos x="154" y="62"/>
                </a:cxn>
                <a:cxn ang="0">
                  <a:pos x="160" y="98"/>
                </a:cxn>
                <a:cxn ang="0">
                  <a:pos x="171" y="133"/>
                </a:cxn>
                <a:cxn ang="0">
                  <a:pos x="178" y="151"/>
                </a:cxn>
                <a:cxn ang="0">
                  <a:pos x="210" y="170"/>
                </a:cxn>
                <a:cxn ang="0">
                  <a:pos x="221" y="238"/>
                </a:cxn>
                <a:cxn ang="0">
                  <a:pos x="214" y="296"/>
                </a:cxn>
                <a:cxn ang="0">
                  <a:pos x="191" y="313"/>
                </a:cxn>
                <a:cxn ang="0">
                  <a:pos x="198" y="371"/>
                </a:cxn>
                <a:cxn ang="0">
                  <a:pos x="206" y="414"/>
                </a:cxn>
                <a:cxn ang="0">
                  <a:pos x="194" y="416"/>
                </a:cxn>
                <a:cxn ang="0">
                  <a:pos x="189" y="474"/>
                </a:cxn>
                <a:cxn ang="0">
                  <a:pos x="172" y="570"/>
                </a:cxn>
                <a:cxn ang="0">
                  <a:pos x="165" y="582"/>
                </a:cxn>
                <a:cxn ang="0">
                  <a:pos x="157" y="582"/>
                </a:cxn>
                <a:cxn ang="0">
                  <a:pos x="155" y="611"/>
                </a:cxn>
                <a:cxn ang="0">
                  <a:pos x="149" y="670"/>
                </a:cxn>
                <a:cxn ang="0">
                  <a:pos x="123" y="764"/>
                </a:cxn>
                <a:cxn ang="0">
                  <a:pos x="141" y="817"/>
                </a:cxn>
                <a:cxn ang="0">
                  <a:pos x="156" y="852"/>
                </a:cxn>
                <a:cxn ang="0">
                  <a:pos x="133" y="854"/>
                </a:cxn>
                <a:cxn ang="0">
                  <a:pos x="122" y="846"/>
                </a:cxn>
                <a:cxn ang="0">
                  <a:pos x="125" y="864"/>
                </a:cxn>
                <a:cxn ang="0">
                  <a:pos x="112" y="905"/>
                </a:cxn>
                <a:cxn ang="0">
                  <a:pos x="107" y="905"/>
                </a:cxn>
                <a:cxn ang="0">
                  <a:pos x="107" y="636"/>
                </a:cxn>
                <a:cxn ang="0">
                  <a:pos x="109" y="621"/>
                </a:cxn>
                <a:cxn ang="0">
                  <a:pos x="109" y="580"/>
                </a:cxn>
                <a:cxn ang="0">
                  <a:pos x="107" y="596"/>
                </a:cxn>
                <a:cxn ang="0">
                  <a:pos x="107" y="1"/>
                </a:cxn>
                <a:cxn ang="0">
                  <a:pos x="106" y="1"/>
                </a:cxn>
                <a:cxn ang="0">
                  <a:pos x="107" y="1"/>
                </a:cxn>
                <a:cxn ang="0">
                  <a:pos x="107" y="596"/>
                </a:cxn>
                <a:cxn ang="0">
                  <a:pos x="104" y="611"/>
                </a:cxn>
                <a:cxn ang="0">
                  <a:pos x="105" y="632"/>
                </a:cxn>
                <a:cxn ang="0">
                  <a:pos x="106" y="645"/>
                </a:cxn>
                <a:cxn ang="0">
                  <a:pos x="107" y="636"/>
                </a:cxn>
                <a:cxn ang="0">
                  <a:pos x="107" y="905"/>
                </a:cxn>
                <a:cxn ang="0">
                  <a:pos x="89" y="869"/>
                </a:cxn>
                <a:cxn ang="0">
                  <a:pos x="88" y="831"/>
                </a:cxn>
                <a:cxn ang="0">
                  <a:pos x="81" y="789"/>
                </a:cxn>
                <a:cxn ang="0">
                  <a:pos x="52" y="662"/>
                </a:cxn>
                <a:cxn ang="0">
                  <a:pos x="53" y="606"/>
                </a:cxn>
                <a:cxn ang="0">
                  <a:pos x="50" y="579"/>
                </a:cxn>
                <a:cxn ang="0">
                  <a:pos x="34" y="565"/>
                </a:cxn>
                <a:cxn ang="0">
                  <a:pos x="29" y="465"/>
                </a:cxn>
                <a:cxn ang="0">
                  <a:pos x="31" y="410"/>
                </a:cxn>
                <a:cxn ang="0">
                  <a:pos x="11" y="407"/>
                </a:cxn>
                <a:cxn ang="0">
                  <a:pos x="27" y="360"/>
                </a:cxn>
                <a:cxn ang="0">
                  <a:pos x="30" y="326"/>
                </a:cxn>
                <a:cxn ang="0">
                  <a:pos x="2" y="302"/>
                </a:cxn>
                <a:cxn ang="0">
                  <a:pos x="2" y="234"/>
                </a:cxn>
                <a:cxn ang="0">
                  <a:pos x="7" y="204"/>
                </a:cxn>
                <a:cxn ang="0">
                  <a:pos x="27" y="154"/>
                </a:cxn>
                <a:cxn ang="0">
                  <a:pos x="48" y="145"/>
                </a:cxn>
                <a:cxn ang="0">
                  <a:pos x="50" y="126"/>
                </a:cxn>
                <a:cxn ang="0">
                  <a:pos x="63" y="101"/>
                </a:cxn>
                <a:cxn ang="0">
                  <a:pos x="64" y="64"/>
                </a:cxn>
                <a:cxn ang="0">
                  <a:pos x="106" y="1"/>
                </a:cxn>
              </a:cxnLst>
              <a:rect l="0" t="0" r="r" b="b"/>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58" name="Freeform 10"/>
            <p:cNvSpPr>
              <a:spLocks/>
            </p:cNvSpPr>
            <p:nvPr/>
          </p:nvSpPr>
          <p:spPr bwMode="auto">
            <a:xfrm>
              <a:off x="4343401" y="2589213"/>
              <a:ext cx="127000" cy="244475"/>
            </a:xfrm>
            <a:custGeom>
              <a:avLst/>
              <a:gdLst/>
              <a:ahLst/>
              <a:cxnLst>
                <a:cxn ang="0">
                  <a:pos x="1" y="3"/>
                </a:cxn>
                <a:cxn ang="0">
                  <a:pos x="15" y="24"/>
                </a:cxn>
                <a:cxn ang="0">
                  <a:pos x="24" y="72"/>
                </a:cxn>
                <a:cxn ang="0">
                  <a:pos x="33" y="52"/>
                </a:cxn>
                <a:cxn ang="0">
                  <a:pos x="37" y="28"/>
                </a:cxn>
                <a:cxn ang="0">
                  <a:pos x="52" y="0"/>
                </a:cxn>
                <a:cxn ang="0">
                  <a:pos x="53" y="19"/>
                </a:cxn>
                <a:cxn ang="0">
                  <a:pos x="38" y="65"/>
                </a:cxn>
                <a:cxn ang="0">
                  <a:pos x="25" y="97"/>
                </a:cxn>
                <a:cxn ang="0">
                  <a:pos x="13" y="67"/>
                </a:cxn>
                <a:cxn ang="0">
                  <a:pos x="1" y="3"/>
                </a:cxn>
              </a:cxnLst>
              <a:rect l="0" t="0" r="r" b="b"/>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59" name="Freeform 11"/>
            <p:cNvSpPr>
              <a:spLocks/>
            </p:cNvSpPr>
            <p:nvPr/>
          </p:nvSpPr>
          <p:spPr bwMode="auto">
            <a:xfrm>
              <a:off x="4279901" y="2927350"/>
              <a:ext cx="23813" cy="52387"/>
            </a:xfrm>
            <a:custGeom>
              <a:avLst/>
              <a:gdLst/>
              <a:ahLst/>
              <a:cxnLst>
                <a:cxn ang="0">
                  <a:pos x="7" y="22"/>
                </a:cxn>
                <a:cxn ang="0">
                  <a:pos x="9" y="9"/>
                </a:cxn>
                <a:cxn ang="0">
                  <a:pos x="9" y="0"/>
                </a:cxn>
                <a:cxn ang="0">
                  <a:pos x="2" y="1"/>
                </a:cxn>
                <a:cxn ang="0">
                  <a:pos x="0" y="19"/>
                </a:cxn>
                <a:cxn ang="0">
                  <a:pos x="7" y="22"/>
                </a:cxn>
              </a:cxnLst>
              <a:rect l="0" t="0" r="r" b="b"/>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60" name="Freeform 12"/>
            <p:cNvSpPr>
              <a:spLocks/>
            </p:cNvSpPr>
            <p:nvPr/>
          </p:nvSpPr>
          <p:spPr bwMode="auto">
            <a:xfrm>
              <a:off x="4456113" y="3035300"/>
              <a:ext cx="26988" cy="53975"/>
            </a:xfrm>
            <a:custGeom>
              <a:avLst/>
              <a:gdLst/>
              <a:ahLst/>
              <a:cxnLst>
                <a:cxn ang="0">
                  <a:pos x="3" y="0"/>
                </a:cxn>
                <a:cxn ang="0">
                  <a:pos x="1" y="18"/>
                </a:cxn>
                <a:cxn ang="0">
                  <a:pos x="11" y="18"/>
                </a:cxn>
                <a:cxn ang="0">
                  <a:pos x="11" y="0"/>
                </a:cxn>
                <a:cxn ang="0">
                  <a:pos x="3" y="0"/>
                </a:cxn>
              </a:cxnLst>
              <a:rect l="0" t="0" r="r" b="b"/>
              <a:pathLst>
                <a:path w="11" h="23">
                  <a:moveTo>
                    <a:pt x="3" y="0"/>
                  </a:moveTo>
                  <a:cubicBezTo>
                    <a:pt x="3" y="0"/>
                    <a:pt x="1" y="14"/>
                    <a:pt x="1" y="18"/>
                  </a:cubicBezTo>
                  <a:cubicBezTo>
                    <a:pt x="0" y="23"/>
                    <a:pt x="11" y="18"/>
                    <a:pt x="11" y="18"/>
                  </a:cubicBezTo>
                  <a:cubicBezTo>
                    <a:pt x="11" y="0"/>
                    <a:pt x="11" y="0"/>
                    <a:pt x="11" y="0"/>
                  </a:cubicBezTo>
                  <a:lnTo>
                    <a:pt x="3" y="0"/>
                  </a:ln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34" name="Group 33"/>
          <p:cNvGrpSpPr/>
          <p:nvPr/>
        </p:nvGrpSpPr>
        <p:grpSpPr>
          <a:xfrm>
            <a:off x="2971155" y="1445977"/>
            <a:ext cx="1360278" cy="4670650"/>
            <a:chOff x="4948238" y="2751138"/>
            <a:chExt cx="585788" cy="2011362"/>
          </a:xfrm>
          <a:blipFill>
            <a:blip r:embed="rId4"/>
            <a:stretch>
              <a:fillRect/>
            </a:stretch>
          </a:blipFill>
        </p:grpSpPr>
        <p:sp>
          <p:nvSpPr>
            <p:cNvPr id="2061"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62"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63"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sp>
          <p:nvSpPr>
            <p:cNvPr id="2064"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grp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63" name="Group 62"/>
          <p:cNvGrpSpPr/>
          <p:nvPr/>
        </p:nvGrpSpPr>
        <p:grpSpPr>
          <a:xfrm>
            <a:off x="6114761" y="3217654"/>
            <a:ext cx="2111405" cy="667595"/>
            <a:chOff x="4597686" y="3155872"/>
            <a:chExt cx="1583966" cy="500827"/>
          </a:xfrm>
        </p:grpSpPr>
        <p:sp>
          <p:nvSpPr>
            <p:cNvPr id="64" name="TextBox 63"/>
            <p:cNvSpPr txBox="1"/>
            <p:nvPr/>
          </p:nvSpPr>
          <p:spPr>
            <a:xfrm>
              <a:off x="4597686" y="3155872"/>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Phone Setting</a:t>
              </a:r>
            </a:p>
          </p:txBody>
        </p:sp>
        <p:sp>
          <p:nvSpPr>
            <p:cNvPr id="65" name="TextBox 64"/>
            <p:cNvSpPr txBox="1"/>
            <p:nvPr/>
          </p:nvSpPr>
          <p:spPr>
            <a:xfrm>
              <a:off x="4597686" y="3348938"/>
              <a:ext cx="1583966"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grpSp>
        <p:nvGrpSpPr>
          <p:cNvPr id="66" name="Group 65"/>
          <p:cNvGrpSpPr/>
          <p:nvPr/>
        </p:nvGrpSpPr>
        <p:grpSpPr>
          <a:xfrm>
            <a:off x="8955965" y="3217654"/>
            <a:ext cx="2056140" cy="667595"/>
            <a:chOff x="6978976" y="3155872"/>
            <a:chExt cx="1542507" cy="500827"/>
          </a:xfrm>
        </p:grpSpPr>
        <p:sp>
          <p:nvSpPr>
            <p:cNvPr id="67" name="TextBox 66"/>
            <p:cNvSpPr txBox="1"/>
            <p:nvPr/>
          </p:nvSpPr>
          <p:spPr>
            <a:xfrm>
              <a:off x="6978977" y="3155872"/>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Global Access</a:t>
              </a:r>
            </a:p>
          </p:txBody>
        </p:sp>
        <p:sp>
          <p:nvSpPr>
            <p:cNvPr id="68" name="TextBox 67"/>
            <p:cNvSpPr txBox="1"/>
            <p:nvPr/>
          </p:nvSpPr>
          <p:spPr>
            <a:xfrm>
              <a:off x="6978976" y="3348938"/>
              <a:ext cx="1542507"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grpSp>
        <p:nvGrpSpPr>
          <p:cNvPr id="69" name="Group 68"/>
          <p:cNvGrpSpPr/>
          <p:nvPr/>
        </p:nvGrpSpPr>
        <p:grpSpPr>
          <a:xfrm>
            <a:off x="6114759" y="4297144"/>
            <a:ext cx="2056140" cy="667595"/>
            <a:chOff x="4597685" y="3914331"/>
            <a:chExt cx="1542507" cy="500827"/>
          </a:xfrm>
        </p:grpSpPr>
        <p:sp>
          <p:nvSpPr>
            <p:cNvPr id="70" name="TextBox 69"/>
            <p:cNvSpPr txBox="1"/>
            <p:nvPr/>
          </p:nvSpPr>
          <p:spPr>
            <a:xfrm>
              <a:off x="4597686" y="3914331"/>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Calendar</a:t>
              </a:r>
              <a:endParaRPr lang="en-US" sz="1866"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1" name="TextBox 70"/>
            <p:cNvSpPr txBox="1"/>
            <p:nvPr/>
          </p:nvSpPr>
          <p:spPr>
            <a:xfrm>
              <a:off x="4597685" y="4107397"/>
              <a:ext cx="1542507"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grpSp>
        <p:nvGrpSpPr>
          <p:cNvPr id="72" name="Group 71"/>
          <p:cNvGrpSpPr/>
          <p:nvPr/>
        </p:nvGrpSpPr>
        <p:grpSpPr>
          <a:xfrm>
            <a:off x="8955965" y="4297144"/>
            <a:ext cx="2056140" cy="667595"/>
            <a:chOff x="6978976" y="3914331"/>
            <a:chExt cx="1542507" cy="500827"/>
          </a:xfrm>
        </p:grpSpPr>
        <p:sp>
          <p:nvSpPr>
            <p:cNvPr id="73" name="TextBox 72"/>
            <p:cNvSpPr txBox="1"/>
            <p:nvPr/>
          </p:nvSpPr>
          <p:spPr>
            <a:xfrm>
              <a:off x="6978977" y="3914331"/>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Smart Touch</a:t>
              </a:r>
            </a:p>
          </p:txBody>
        </p:sp>
        <p:sp>
          <p:nvSpPr>
            <p:cNvPr id="74" name="TextBox 73"/>
            <p:cNvSpPr txBox="1"/>
            <p:nvPr/>
          </p:nvSpPr>
          <p:spPr>
            <a:xfrm>
              <a:off x="6978976" y="4107397"/>
              <a:ext cx="1542507"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sp>
        <p:nvSpPr>
          <p:cNvPr id="75" name="TextBox 74"/>
          <p:cNvSpPr txBox="1"/>
          <p:nvPr/>
        </p:nvSpPr>
        <p:spPr>
          <a:xfrm>
            <a:off x="5329695" y="1432478"/>
            <a:ext cx="5452042" cy="1405065"/>
          </a:xfrm>
          <a:prstGeom prst="rect">
            <a:avLst/>
          </a:prstGeom>
          <a:noFill/>
        </p:spPr>
        <p:txBody>
          <a:bodyPr wrap="square" rtlCol="0">
            <a:spAutoFit/>
          </a:bodyPr>
          <a:lstStyle/>
          <a:p>
            <a:r>
              <a:rPr lang="en-US" sz="1866" b="1" dirty="0">
                <a:solidFill>
                  <a:schemeClr val="tx2">
                    <a:lumMod val="75000"/>
                    <a:lumOff val="25000"/>
                  </a:schemeClr>
                </a:solidFill>
                <a:latin typeface="Arial" panose="020B0604020202020204" pitchFamily="34" charset="0"/>
                <a:cs typeface="Arial" panose="020B0604020202020204" pitchFamily="34" charset="0"/>
              </a:rPr>
              <a:t>Our Advantages</a:t>
            </a:r>
            <a:endParaRPr lang="en-US" sz="1333" dirty="0">
              <a:solidFill>
                <a:schemeClr val="tx1">
                  <a:lumMod val="65000"/>
                  <a:lumOff val="35000"/>
                </a:schemeClr>
              </a:solidFill>
              <a:latin typeface="Arial" panose="020B0604020202020204" pitchFamily="34" charset="0"/>
              <a:cs typeface="Arial" panose="020B0604020202020204" pitchFamily="34" charset="0"/>
            </a:endParaRPr>
          </a:p>
          <a:p>
            <a:r>
              <a:rPr lang="en-US" sz="1333" dirty="0">
                <a:solidFill>
                  <a:schemeClr val="tx1">
                    <a:lumMod val="65000"/>
                    <a:lumOff val="35000"/>
                  </a:schemeClr>
                </a:solidFill>
                <a:latin typeface="Arial" panose="020B0604020202020204" pitchFamily="34" charset="0"/>
                <a:cs typeface="Arial" panose="020B0604020202020204" pitchFamily="34" charset="0"/>
              </a:rPr>
              <a:t> If you are going to use a passage of Lorem Ipsum, you need to be sure there isn't anything embarrassing hidden in the middle of text. All the Lorem Ipsum generators on the Internet tend to repeat predefined chunks as necessary, making this the first true generator on the Internet. </a:t>
            </a:r>
          </a:p>
        </p:txBody>
      </p:sp>
      <p:grpSp>
        <p:nvGrpSpPr>
          <p:cNvPr id="76" name="Group 75"/>
          <p:cNvGrpSpPr/>
          <p:nvPr/>
        </p:nvGrpSpPr>
        <p:grpSpPr>
          <a:xfrm>
            <a:off x="6114759" y="5398869"/>
            <a:ext cx="2056140" cy="667595"/>
            <a:chOff x="4597685" y="3914331"/>
            <a:chExt cx="1542507" cy="500827"/>
          </a:xfrm>
        </p:grpSpPr>
        <p:sp>
          <p:nvSpPr>
            <p:cNvPr id="77" name="TextBox 76"/>
            <p:cNvSpPr txBox="1"/>
            <p:nvPr/>
          </p:nvSpPr>
          <p:spPr>
            <a:xfrm>
              <a:off x="4597686" y="3914331"/>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GPS Services</a:t>
              </a:r>
              <a:endParaRPr lang="en-US" sz="1866"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8" name="TextBox 77"/>
            <p:cNvSpPr txBox="1"/>
            <p:nvPr/>
          </p:nvSpPr>
          <p:spPr>
            <a:xfrm>
              <a:off x="4597685" y="4107397"/>
              <a:ext cx="1542507"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grpSp>
        <p:nvGrpSpPr>
          <p:cNvPr id="79" name="Group 78"/>
          <p:cNvGrpSpPr/>
          <p:nvPr/>
        </p:nvGrpSpPr>
        <p:grpSpPr>
          <a:xfrm>
            <a:off x="8955965" y="5398869"/>
            <a:ext cx="2056140" cy="667595"/>
            <a:chOff x="6978976" y="3914331"/>
            <a:chExt cx="1542507" cy="500827"/>
          </a:xfrm>
        </p:grpSpPr>
        <p:sp>
          <p:nvSpPr>
            <p:cNvPr id="80" name="TextBox 79"/>
            <p:cNvSpPr txBox="1"/>
            <p:nvPr/>
          </p:nvSpPr>
          <p:spPr>
            <a:xfrm>
              <a:off x="6978977" y="3914331"/>
              <a:ext cx="1542506" cy="184714"/>
            </a:xfrm>
            <a:prstGeom prst="rect">
              <a:avLst/>
            </a:prstGeom>
            <a:noFill/>
          </p:spPr>
          <p:txBody>
            <a:bodyPr wrap="square" lIns="0" tIns="0" rIns="0" bIns="0" rtlCol="0" anchor="t">
              <a:spAutoFit/>
            </a:bodyPr>
            <a:lstStyle/>
            <a:p>
              <a:r>
                <a:rPr lang="en-US" sz="1600" b="1" dirty="0">
                  <a:solidFill>
                    <a:schemeClr val="tx1">
                      <a:lumMod val="75000"/>
                      <a:lumOff val="25000"/>
                    </a:schemeClr>
                  </a:solidFill>
                  <a:latin typeface="Arial" panose="020B0604020202020204" pitchFamily="34" charset="0"/>
                  <a:cs typeface="Arial" panose="020B0604020202020204" pitchFamily="34" charset="0"/>
                </a:rPr>
                <a:t>Cloud Services</a:t>
              </a:r>
            </a:p>
          </p:txBody>
        </p:sp>
        <p:sp>
          <p:nvSpPr>
            <p:cNvPr id="81" name="TextBox 80"/>
            <p:cNvSpPr txBox="1"/>
            <p:nvPr/>
          </p:nvSpPr>
          <p:spPr>
            <a:xfrm>
              <a:off x="6978976" y="4107397"/>
              <a:ext cx="1542507" cy="307761"/>
            </a:xfrm>
            <a:prstGeom prst="rect">
              <a:avLst/>
            </a:prstGeom>
            <a:noFill/>
          </p:spPr>
          <p:txBody>
            <a:bodyPr wrap="square" lIns="0" tIns="0" rIns="0" bIns="0" rtlCol="0" anchor="t">
              <a:spAutoFit/>
            </a:bodyPr>
            <a:lstStyle/>
            <a:p>
              <a:pPr defTabSz="1218895">
                <a:spcBef>
                  <a:spcPct val="20000"/>
                </a:spcBef>
                <a:defRPr/>
              </a:pPr>
              <a:r>
                <a:rPr lang="en-US" sz="1333" dirty="0">
                  <a:solidFill>
                    <a:schemeClr val="tx1">
                      <a:lumMod val="65000"/>
                      <a:lumOff val="35000"/>
                    </a:schemeClr>
                  </a:solidFill>
                  <a:latin typeface="Arial" panose="020B0604020202020204" pitchFamily="34" charset="0"/>
                  <a:cs typeface="Arial" panose="020B0604020202020204" pitchFamily="34" charset="0"/>
                </a:rPr>
                <a:t>There are many variations passages lorem available</a:t>
              </a:r>
            </a:p>
          </p:txBody>
        </p:sp>
      </p:grpSp>
      <p:grpSp>
        <p:nvGrpSpPr>
          <p:cNvPr id="82" name="Group 81"/>
          <p:cNvGrpSpPr/>
          <p:nvPr/>
        </p:nvGrpSpPr>
        <p:grpSpPr>
          <a:xfrm>
            <a:off x="8226165" y="5459190"/>
            <a:ext cx="625198" cy="607299"/>
            <a:chOff x="6299532" y="4190009"/>
            <a:chExt cx="469021" cy="455593"/>
          </a:xfrm>
        </p:grpSpPr>
        <p:sp>
          <p:nvSpPr>
            <p:cNvPr id="83" name="Oval 82"/>
            <p:cNvSpPr>
              <a:spLocks noChangeAspect="1"/>
            </p:cNvSpPr>
            <p:nvPr/>
          </p:nvSpPr>
          <p:spPr>
            <a:xfrm>
              <a:off x="6299532" y="4190009"/>
              <a:ext cx="469021" cy="455593"/>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84"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dirty="0">
                <a:latin typeface="Arial" panose="020B0604020202020204" pitchFamily="34" charset="0"/>
                <a:cs typeface="Arial" panose="020B0604020202020204" pitchFamily="34" charset="0"/>
              </a:endParaRPr>
            </a:p>
          </p:txBody>
        </p:sp>
      </p:grpSp>
      <p:grpSp>
        <p:nvGrpSpPr>
          <p:cNvPr id="85" name="Group 84"/>
          <p:cNvGrpSpPr/>
          <p:nvPr/>
        </p:nvGrpSpPr>
        <p:grpSpPr>
          <a:xfrm>
            <a:off x="5357327" y="3273557"/>
            <a:ext cx="625198" cy="607299"/>
            <a:chOff x="630683" y="3383511"/>
            <a:chExt cx="469021" cy="455593"/>
          </a:xfrm>
        </p:grpSpPr>
        <p:sp>
          <p:nvSpPr>
            <p:cNvPr id="86" name="Oval 85"/>
            <p:cNvSpPr>
              <a:spLocks noChangeAspect="1"/>
            </p:cNvSpPr>
            <p:nvPr/>
          </p:nvSpPr>
          <p:spPr>
            <a:xfrm>
              <a:off x="630683" y="3383511"/>
              <a:ext cx="469021" cy="455593"/>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87"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88" name="Group 87"/>
          <p:cNvGrpSpPr/>
          <p:nvPr/>
        </p:nvGrpSpPr>
        <p:grpSpPr>
          <a:xfrm>
            <a:off x="5357327" y="5459190"/>
            <a:ext cx="625198" cy="607299"/>
            <a:chOff x="3428938" y="4190009"/>
            <a:chExt cx="469021" cy="455593"/>
          </a:xfrm>
        </p:grpSpPr>
        <p:sp>
          <p:nvSpPr>
            <p:cNvPr id="89" name="Oval 88"/>
            <p:cNvSpPr>
              <a:spLocks noChangeAspect="1"/>
            </p:cNvSpPr>
            <p:nvPr/>
          </p:nvSpPr>
          <p:spPr>
            <a:xfrm>
              <a:off x="3428938" y="4190009"/>
              <a:ext cx="469021" cy="455593"/>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90"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91" name="Group 90"/>
          <p:cNvGrpSpPr/>
          <p:nvPr/>
        </p:nvGrpSpPr>
        <p:grpSpPr>
          <a:xfrm>
            <a:off x="5357327" y="4394782"/>
            <a:ext cx="625198" cy="607299"/>
            <a:chOff x="6299532" y="3384456"/>
            <a:chExt cx="469021" cy="455593"/>
          </a:xfrm>
        </p:grpSpPr>
        <p:sp>
          <p:nvSpPr>
            <p:cNvPr id="92" name="Oval 91"/>
            <p:cNvSpPr>
              <a:spLocks noChangeAspect="1"/>
            </p:cNvSpPr>
            <p:nvPr/>
          </p:nvSpPr>
          <p:spPr>
            <a:xfrm>
              <a:off x="6299532" y="3384456"/>
              <a:ext cx="469021" cy="455593"/>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93"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94" name="Group 93"/>
          <p:cNvGrpSpPr/>
          <p:nvPr/>
        </p:nvGrpSpPr>
        <p:grpSpPr>
          <a:xfrm>
            <a:off x="8226165" y="4394782"/>
            <a:ext cx="625198" cy="607299"/>
            <a:chOff x="630683" y="4190009"/>
            <a:chExt cx="469021" cy="455593"/>
          </a:xfrm>
        </p:grpSpPr>
        <p:sp>
          <p:nvSpPr>
            <p:cNvPr id="95" name="Oval 94"/>
            <p:cNvSpPr>
              <a:spLocks noChangeAspect="1"/>
            </p:cNvSpPr>
            <p:nvPr/>
          </p:nvSpPr>
          <p:spPr>
            <a:xfrm>
              <a:off x="630683" y="4190009"/>
              <a:ext cx="469021" cy="455593"/>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96"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grpSp>
        <p:nvGrpSpPr>
          <p:cNvPr id="97" name="Group 96"/>
          <p:cNvGrpSpPr/>
          <p:nvPr/>
        </p:nvGrpSpPr>
        <p:grpSpPr>
          <a:xfrm>
            <a:off x="8226165" y="3273557"/>
            <a:ext cx="625198" cy="607299"/>
            <a:chOff x="3425803" y="3384456"/>
            <a:chExt cx="469021" cy="455593"/>
          </a:xfrm>
        </p:grpSpPr>
        <p:sp>
          <p:nvSpPr>
            <p:cNvPr id="98" name="Oval 97"/>
            <p:cNvSpPr>
              <a:spLocks noChangeAspect="1"/>
            </p:cNvSpPr>
            <p:nvPr/>
          </p:nvSpPr>
          <p:spPr>
            <a:xfrm>
              <a:off x="3425803" y="3384456"/>
              <a:ext cx="469021" cy="455593"/>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4" dirty="0">
                <a:latin typeface="Arial" panose="020B0604020202020204" pitchFamily="34" charset="0"/>
                <a:cs typeface="Arial" panose="020B0604020202020204" pitchFamily="34" charset="0"/>
              </a:endParaRPr>
            </a:p>
          </p:txBody>
        </p:sp>
        <p:sp>
          <p:nvSpPr>
            <p:cNvPr id="99"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888" tIns="60944" rIns="121888" bIns="60944" numCol="1" anchor="t" anchorCtr="0" compatLnSpc="1">
              <a:prstTxWarp prst="textNoShape">
                <a:avLst/>
              </a:prstTxWarp>
            </a:bodyPr>
            <a:lstStyle/>
            <a:p>
              <a:endParaRPr lang="en-US" sz="3554">
                <a:latin typeface="Arial" panose="020B0604020202020204" pitchFamily="34" charset="0"/>
                <a:cs typeface="Arial" panose="020B0604020202020204" pitchFamily="34" charset="0"/>
              </a:endParaRPr>
            </a:p>
          </p:txBody>
        </p:sp>
      </p:grpSp>
      <p:sp>
        <p:nvSpPr>
          <p:cNvPr id="51" name="文本框 50"/>
          <p:cNvSpPr txBox="1"/>
          <p:nvPr/>
        </p:nvSpPr>
        <p:spPr>
          <a:xfrm>
            <a:off x="3497364" y="322548"/>
            <a:ext cx="4937151" cy="584775"/>
          </a:xfrm>
          <a:prstGeom prst="rect">
            <a:avLst/>
          </a:prstGeom>
          <a:noFill/>
          <a:effectLst/>
        </p:spPr>
        <p:txBody>
          <a:bodyPr wrap="square" rtlCol="0">
            <a:spAutoFit/>
          </a:bodyPr>
          <a:lstStyle/>
          <a:p>
            <a:pPr algn="ctr"/>
            <a:r>
              <a:rPr lang="zh-CN" altLang="en-US" sz="3200" b="1" dirty="0">
                <a:solidFill>
                  <a:srgbClr val="917E91"/>
                </a:solidFill>
                <a:latin typeface="幼圆" panose="02010509060101010101" pitchFamily="49" charset="-122"/>
                <a:ea typeface="幼圆" panose="02010509060101010101" pitchFamily="49" charset="-122"/>
              </a:rPr>
              <a:t>单击此处修改您的标题</a:t>
            </a:r>
          </a:p>
        </p:txBody>
      </p:sp>
    </p:spTree>
    <p:extLst>
      <p:ext uri="{BB962C8B-B14F-4D97-AF65-F5344CB8AC3E}">
        <p14:creationId xmlns:p14="http://schemas.microsoft.com/office/powerpoint/2010/main" val="24398591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1+#ppt_h/2"/>
                                          </p:val>
                                        </p:tav>
                                        <p:tav tm="100000">
                                          <p:val>
                                            <p:strVal val="#ppt_y"/>
                                          </p:val>
                                        </p:tav>
                                      </p:tavLst>
                                    </p:anim>
                                  </p:childTnLst>
                                </p:cTn>
                              </p:par>
                              <p:par>
                                <p:cTn id="14" presetID="2" presetClass="entr" presetSubtype="2" accel="50000" decel="50000" fill="hold" grpId="0" nodeType="with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additive="base">
                                        <p:cTn id="16" dur="500" fill="hold"/>
                                        <p:tgtEl>
                                          <p:spTgt spid="75"/>
                                        </p:tgtEl>
                                        <p:attrNameLst>
                                          <p:attrName>ppt_x</p:attrName>
                                        </p:attrNameLst>
                                      </p:cBhvr>
                                      <p:tavLst>
                                        <p:tav tm="0">
                                          <p:val>
                                            <p:strVal val="1+#ppt_w/2"/>
                                          </p:val>
                                        </p:tav>
                                        <p:tav tm="100000">
                                          <p:val>
                                            <p:strVal val="#ppt_x"/>
                                          </p:val>
                                        </p:tav>
                                      </p:tavLst>
                                    </p:anim>
                                    <p:anim calcmode="lin" valueType="num">
                                      <p:cBhvr additive="base">
                                        <p:cTn id="17" dur="500" fill="hold"/>
                                        <p:tgtEl>
                                          <p:spTgt spid="7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0"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 calcmode="lin" valueType="num">
                                      <p:cBhvr>
                                        <p:cTn id="21" dur="500" fill="hold"/>
                                        <p:tgtEl>
                                          <p:spTgt spid="85"/>
                                        </p:tgtEl>
                                        <p:attrNameLst>
                                          <p:attrName>ppt_w</p:attrName>
                                        </p:attrNameLst>
                                      </p:cBhvr>
                                      <p:tavLst>
                                        <p:tav tm="0">
                                          <p:val>
                                            <p:fltVal val="0"/>
                                          </p:val>
                                        </p:tav>
                                        <p:tav tm="100000">
                                          <p:val>
                                            <p:strVal val="#ppt_w"/>
                                          </p:val>
                                        </p:tav>
                                      </p:tavLst>
                                    </p:anim>
                                    <p:anim calcmode="lin" valueType="num">
                                      <p:cBhvr>
                                        <p:cTn id="22" dur="500" fill="hold"/>
                                        <p:tgtEl>
                                          <p:spTgt spid="85"/>
                                        </p:tgtEl>
                                        <p:attrNameLst>
                                          <p:attrName>ppt_h</p:attrName>
                                        </p:attrNameLst>
                                      </p:cBhvr>
                                      <p:tavLst>
                                        <p:tav tm="0">
                                          <p:val>
                                            <p:fltVal val="0"/>
                                          </p:val>
                                        </p:tav>
                                        <p:tav tm="100000">
                                          <p:val>
                                            <p:strVal val="#ppt_h"/>
                                          </p:val>
                                        </p:tav>
                                      </p:tavLst>
                                    </p:anim>
                                    <p:animEffect transition="in" filter="fade">
                                      <p:cBhvr>
                                        <p:cTn id="23" dur="500"/>
                                        <p:tgtEl>
                                          <p:spTgt spid="85"/>
                                        </p:tgtEl>
                                      </p:cBhvr>
                                    </p:animEffect>
                                  </p:childTnLst>
                                </p:cTn>
                              </p:par>
                              <p:par>
                                <p:cTn id="24" presetID="2" presetClass="entr" presetSubtype="4" accel="50000" decel="5000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ppt_x"/>
                                          </p:val>
                                        </p:tav>
                                        <p:tav tm="100000">
                                          <p:val>
                                            <p:strVal val="#ppt_x"/>
                                          </p:val>
                                        </p:tav>
                                      </p:tavLst>
                                    </p:anim>
                                    <p:anim calcmode="lin" valueType="num">
                                      <p:cBhvr additive="base">
                                        <p:cTn id="27" dur="500" fill="hold"/>
                                        <p:tgtEl>
                                          <p:spTgt spid="63"/>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53" presetClass="entr" presetSubtype="0"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par>
                                <p:cTn id="34" presetID="2" presetClass="entr" presetSubtype="4" accel="50000" decel="50000" fill="hold" nodeType="with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91"/>
                                        </p:tgtEl>
                                        <p:attrNameLst>
                                          <p:attrName>style.visibility</p:attrName>
                                        </p:attrNameLst>
                                      </p:cBhvr>
                                      <p:to>
                                        <p:strVal val="visible"/>
                                      </p:to>
                                    </p:set>
                                    <p:anim calcmode="lin" valueType="num">
                                      <p:cBhvr>
                                        <p:cTn id="41" dur="500" fill="hold"/>
                                        <p:tgtEl>
                                          <p:spTgt spid="91"/>
                                        </p:tgtEl>
                                        <p:attrNameLst>
                                          <p:attrName>ppt_w</p:attrName>
                                        </p:attrNameLst>
                                      </p:cBhvr>
                                      <p:tavLst>
                                        <p:tav tm="0">
                                          <p:val>
                                            <p:fltVal val="0"/>
                                          </p:val>
                                        </p:tav>
                                        <p:tav tm="100000">
                                          <p:val>
                                            <p:strVal val="#ppt_w"/>
                                          </p:val>
                                        </p:tav>
                                      </p:tavLst>
                                    </p:anim>
                                    <p:anim calcmode="lin" valueType="num">
                                      <p:cBhvr>
                                        <p:cTn id="42" dur="500" fill="hold"/>
                                        <p:tgtEl>
                                          <p:spTgt spid="91"/>
                                        </p:tgtEl>
                                        <p:attrNameLst>
                                          <p:attrName>ppt_h</p:attrName>
                                        </p:attrNameLst>
                                      </p:cBhvr>
                                      <p:tavLst>
                                        <p:tav tm="0">
                                          <p:val>
                                            <p:fltVal val="0"/>
                                          </p:val>
                                        </p:tav>
                                        <p:tav tm="100000">
                                          <p:val>
                                            <p:strVal val="#ppt_h"/>
                                          </p:val>
                                        </p:tav>
                                      </p:tavLst>
                                    </p:anim>
                                    <p:animEffect transition="in" filter="fade">
                                      <p:cBhvr>
                                        <p:cTn id="43" dur="500"/>
                                        <p:tgtEl>
                                          <p:spTgt spid="91"/>
                                        </p:tgtEl>
                                      </p:cBhvr>
                                    </p:animEffect>
                                  </p:childTnLst>
                                </p:cTn>
                              </p:par>
                              <p:par>
                                <p:cTn id="44" presetID="2" presetClass="entr" presetSubtype="4" accel="50000" decel="50000"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ppt_x"/>
                                          </p:val>
                                        </p:tav>
                                        <p:tav tm="100000">
                                          <p:val>
                                            <p:strVal val="#ppt_x"/>
                                          </p:val>
                                        </p:tav>
                                      </p:tavLst>
                                    </p:anim>
                                    <p:anim calcmode="lin" valueType="num">
                                      <p:cBhvr additive="base">
                                        <p:cTn id="47" dur="500" fill="hold"/>
                                        <p:tgtEl>
                                          <p:spTgt spid="69"/>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53" presetClass="entr" presetSubtype="0" fill="hold" nodeType="after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par>
                                <p:cTn id="54" presetID="2" presetClass="entr" presetSubtype="4" accel="50000" decel="50000" fill="hold" nodeType="with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additive="base">
                                        <p:cTn id="56" dur="500" fill="hold"/>
                                        <p:tgtEl>
                                          <p:spTgt spid="72"/>
                                        </p:tgtEl>
                                        <p:attrNameLst>
                                          <p:attrName>ppt_x</p:attrName>
                                        </p:attrNameLst>
                                      </p:cBhvr>
                                      <p:tavLst>
                                        <p:tav tm="0">
                                          <p:val>
                                            <p:strVal val="#ppt_x"/>
                                          </p:val>
                                        </p:tav>
                                        <p:tav tm="100000">
                                          <p:val>
                                            <p:strVal val="#ppt_x"/>
                                          </p:val>
                                        </p:tav>
                                      </p:tavLst>
                                    </p:anim>
                                    <p:anim calcmode="lin" valueType="num">
                                      <p:cBhvr additive="base">
                                        <p:cTn id="57" dur="500" fill="hold"/>
                                        <p:tgtEl>
                                          <p:spTgt spid="72"/>
                                        </p:tgtEl>
                                        <p:attrNameLst>
                                          <p:attrName>ppt_y</p:attrName>
                                        </p:attrNameLst>
                                      </p:cBhvr>
                                      <p:tavLst>
                                        <p:tav tm="0">
                                          <p:val>
                                            <p:strVal val="1+#ppt_h/2"/>
                                          </p:val>
                                        </p:tav>
                                        <p:tav tm="100000">
                                          <p:val>
                                            <p:strVal val="#ppt_y"/>
                                          </p:val>
                                        </p:tav>
                                      </p:tavLst>
                                    </p:anim>
                                  </p:childTnLst>
                                </p:cTn>
                              </p:par>
                            </p:childTnLst>
                          </p:cTn>
                        </p:par>
                        <p:par>
                          <p:cTn id="58" fill="hold">
                            <p:stCondLst>
                              <p:cond delay="3000"/>
                            </p:stCondLst>
                            <p:childTnLst>
                              <p:par>
                                <p:cTn id="59" presetID="53" presetClass="entr" presetSubtype="0"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p:cTn id="61" dur="500" fill="hold"/>
                                        <p:tgtEl>
                                          <p:spTgt spid="88"/>
                                        </p:tgtEl>
                                        <p:attrNameLst>
                                          <p:attrName>ppt_w</p:attrName>
                                        </p:attrNameLst>
                                      </p:cBhvr>
                                      <p:tavLst>
                                        <p:tav tm="0">
                                          <p:val>
                                            <p:fltVal val="0"/>
                                          </p:val>
                                        </p:tav>
                                        <p:tav tm="100000">
                                          <p:val>
                                            <p:strVal val="#ppt_w"/>
                                          </p:val>
                                        </p:tav>
                                      </p:tavLst>
                                    </p:anim>
                                    <p:anim calcmode="lin" valueType="num">
                                      <p:cBhvr>
                                        <p:cTn id="62" dur="500" fill="hold"/>
                                        <p:tgtEl>
                                          <p:spTgt spid="88"/>
                                        </p:tgtEl>
                                        <p:attrNameLst>
                                          <p:attrName>ppt_h</p:attrName>
                                        </p:attrNameLst>
                                      </p:cBhvr>
                                      <p:tavLst>
                                        <p:tav tm="0">
                                          <p:val>
                                            <p:fltVal val="0"/>
                                          </p:val>
                                        </p:tav>
                                        <p:tav tm="100000">
                                          <p:val>
                                            <p:strVal val="#ppt_h"/>
                                          </p:val>
                                        </p:tav>
                                      </p:tavLst>
                                    </p:anim>
                                    <p:animEffect transition="in" filter="fade">
                                      <p:cBhvr>
                                        <p:cTn id="63" dur="500"/>
                                        <p:tgtEl>
                                          <p:spTgt spid="88"/>
                                        </p:tgtEl>
                                      </p:cBhvr>
                                    </p:animEffect>
                                  </p:childTnLst>
                                </p:cTn>
                              </p:par>
                              <p:par>
                                <p:cTn id="64" presetID="2" presetClass="entr" presetSubtype="4" accel="50000" decel="50000" fill="hold" nodeType="with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500" fill="hold"/>
                                        <p:tgtEl>
                                          <p:spTgt spid="76"/>
                                        </p:tgtEl>
                                        <p:attrNameLst>
                                          <p:attrName>ppt_x</p:attrName>
                                        </p:attrNameLst>
                                      </p:cBhvr>
                                      <p:tavLst>
                                        <p:tav tm="0">
                                          <p:val>
                                            <p:strVal val="#ppt_x"/>
                                          </p:val>
                                        </p:tav>
                                        <p:tav tm="100000">
                                          <p:val>
                                            <p:strVal val="#ppt_x"/>
                                          </p:val>
                                        </p:tav>
                                      </p:tavLst>
                                    </p:anim>
                                    <p:anim calcmode="lin" valueType="num">
                                      <p:cBhvr additive="base">
                                        <p:cTn id="67" dur="500" fill="hold"/>
                                        <p:tgtEl>
                                          <p:spTgt spid="76"/>
                                        </p:tgtEl>
                                        <p:attrNameLst>
                                          <p:attrName>ppt_y</p:attrName>
                                        </p:attrNameLst>
                                      </p:cBhvr>
                                      <p:tavLst>
                                        <p:tav tm="0">
                                          <p:val>
                                            <p:strVal val="1+#ppt_h/2"/>
                                          </p:val>
                                        </p:tav>
                                        <p:tav tm="100000">
                                          <p:val>
                                            <p:strVal val="#ppt_y"/>
                                          </p:val>
                                        </p:tav>
                                      </p:tavLst>
                                    </p:anim>
                                  </p:childTnLst>
                                </p:cTn>
                              </p:par>
                            </p:childTnLst>
                          </p:cTn>
                        </p:par>
                        <p:par>
                          <p:cTn id="68" fill="hold">
                            <p:stCondLst>
                              <p:cond delay="3500"/>
                            </p:stCondLst>
                            <p:childTnLst>
                              <p:par>
                                <p:cTn id="69" presetID="53" presetClass="entr" presetSubtype="0" fill="hold" nodeType="after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p:cTn id="71" dur="500" fill="hold"/>
                                        <p:tgtEl>
                                          <p:spTgt spid="82"/>
                                        </p:tgtEl>
                                        <p:attrNameLst>
                                          <p:attrName>ppt_w</p:attrName>
                                        </p:attrNameLst>
                                      </p:cBhvr>
                                      <p:tavLst>
                                        <p:tav tm="0">
                                          <p:val>
                                            <p:fltVal val="0"/>
                                          </p:val>
                                        </p:tav>
                                        <p:tav tm="100000">
                                          <p:val>
                                            <p:strVal val="#ppt_w"/>
                                          </p:val>
                                        </p:tav>
                                      </p:tavLst>
                                    </p:anim>
                                    <p:anim calcmode="lin" valueType="num">
                                      <p:cBhvr>
                                        <p:cTn id="72" dur="500" fill="hold"/>
                                        <p:tgtEl>
                                          <p:spTgt spid="82"/>
                                        </p:tgtEl>
                                        <p:attrNameLst>
                                          <p:attrName>ppt_h</p:attrName>
                                        </p:attrNameLst>
                                      </p:cBhvr>
                                      <p:tavLst>
                                        <p:tav tm="0">
                                          <p:val>
                                            <p:fltVal val="0"/>
                                          </p:val>
                                        </p:tav>
                                        <p:tav tm="100000">
                                          <p:val>
                                            <p:strVal val="#ppt_h"/>
                                          </p:val>
                                        </p:tav>
                                      </p:tavLst>
                                    </p:anim>
                                    <p:animEffect transition="in" filter="fade">
                                      <p:cBhvr>
                                        <p:cTn id="73" dur="500"/>
                                        <p:tgtEl>
                                          <p:spTgt spid="82"/>
                                        </p:tgtEl>
                                      </p:cBhvr>
                                    </p:animEffect>
                                  </p:childTnLst>
                                </p:cTn>
                              </p:par>
                              <p:par>
                                <p:cTn id="74" presetID="2" presetClass="entr" presetSubtype="4" accel="50000" decel="50000" fill="hold" nodeType="withEffect">
                                  <p:stCondLst>
                                    <p:cond delay="0"/>
                                  </p:stCondLst>
                                  <p:childTnLst>
                                    <p:set>
                                      <p:cBhvr>
                                        <p:cTn id="75" dur="1" fill="hold">
                                          <p:stCondLst>
                                            <p:cond delay="0"/>
                                          </p:stCondLst>
                                        </p:cTn>
                                        <p:tgtEl>
                                          <p:spTgt spid="79"/>
                                        </p:tgtEl>
                                        <p:attrNameLst>
                                          <p:attrName>style.visibility</p:attrName>
                                        </p:attrNameLst>
                                      </p:cBhvr>
                                      <p:to>
                                        <p:strVal val="visible"/>
                                      </p:to>
                                    </p:set>
                                    <p:anim calcmode="lin" valueType="num">
                                      <p:cBhvr additive="base">
                                        <p:cTn id="76" dur="500" fill="hold"/>
                                        <p:tgtEl>
                                          <p:spTgt spid="79"/>
                                        </p:tgtEl>
                                        <p:attrNameLst>
                                          <p:attrName>ppt_x</p:attrName>
                                        </p:attrNameLst>
                                      </p:cBhvr>
                                      <p:tavLst>
                                        <p:tav tm="0">
                                          <p:val>
                                            <p:strVal val="#ppt_x"/>
                                          </p:val>
                                        </p:tav>
                                        <p:tav tm="100000">
                                          <p:val>
                                            <p:strVal val="#ppt_x"/>
                                          </p:val>
                                        </p:tav>
                                      </p:tavLst>
                                    </p:anim>
                                    <p:anim calcmode="lin" valueType="num">
                                      <p:cBhvr additive="base">
                                        <p:cTn id="77"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396">
      <a:dk1>
        <a:srgbClr val="FFFFFF"/>
      </a:dk1>
      <a:lt1>
        <a:sysClr val="window" lastClr="FFFFFF"/>
      </a:lt1>
      <a:dk2>
        <a:srgbClr val="FFFFFF"/>
      </a:dk2>
      <a:lt2>
        <a:srgbClr val="F59EAA"/>
      </a:lt2>
      <a:accent1>
        <a:srgbClr val="E05CA7"/>
      </a:accent1>
      <a:accent2>
        <a:srgbClr val="F59EAA"/>
      </a:accent2>
      <a:accent3>
        <a:srgbClr val="E05CA7"/>
      </a:accent3>
      <a:accent4>
        <a:srgbClr val="F59EAA"/>
      </a:accent4>
      <a:accent5>
        <a:srgbClr val="E05CA7"/>
      </a:accent5>
      <a:accent6>
        <a:srgbClr val="F59EAA"/>
      </a:accent6>
      <a:hlink>
        <a:srgbClr val="E05CA7"/>
      </a:hlink>
      <a:folHlink>
        <a:srgbClr val="F59EA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955</TotalTime>
  <Words>2038</Words>
  <Application>Microsoft Office PowerPoint</Application>
  <PresentationFormat>自定义</PresentationFormat>
  <Paragraphs>314</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风轻无痕</cp:lastModifiedBy>
  <cp:revision>151</cp:revision>
  <dcterms:created xsi:type="dcterms:W3CDTF">2015-09-13T11:28:16Z</dcterms:created>
  <dcterms:modified xsi:type="dcterms:W3CDTF">2018-06-28T06:07:36Z</dcterms:modified>
</cp:coreProperties>
</file>