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7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8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9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7104063" cy="10234613"/>
  <p:custDataLst>
    <p:tags r:id="rId3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89" d="100"/>
          <a:sy n="89" d="100"/>
        </p:scale>
        <p:origin x="-16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7A2F491B-98B5-4BBE-96D8-56FE6C27DC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buFont typeface="Arial" panose="020B0604020202020204" pitchFamily="34" charset="0"/>
              <a:buNone/>
              <a:defRPr sz="1245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9A72EE46-0336-49A1-B00C-FBF321325F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buFont typeface="Arial" panose="020B0604020202020204" pitchFamily="34" charset="0"/>
              <a:buNone/>
              <a:defRPr sz="1245" noProof="1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1F593F0-93BA-428F-BDB9-6B965D744E35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336290D-A4C8-43FD-94C2-AA79FA58A9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buFont typeface="Arial" panose="020B0604020202020204" pitchFamily="34" charset="0"/>
              <a:buNone/>
              <a:defRPr sz="1245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BC2145DF-D37E-49E2-A4A4-6C6BF84B6D4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buFont typeface="Arial" panose="020B0604020202020204" pitchFamily="34" charset="0"/>
              <a:buNone/>
              <a:defRPr sz="1245" noProof="1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4325E85-803F-4D76-A5B5-F4F505694F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681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E67B059F-F65A-46C3-B3D0-3EE4EA97B1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6807E9B-6CA4-4A94-86A0-A4A02F55C08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buFont typeface="Arial" panose="020B0604020202020204" pitchFamily="34" charset="0"/>
              <a:buNone/>
              <a:defRPr sz="1200" noProof="1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413EE06-6E80-4F65-A2B1-A6A7F86B129D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2052" name="幻灯片图像占位符 3">
            <a:extLst>
              <a:ext uri="{FF2B5EF4-FFF2-40B4-BE49-F238E27FC236}">
                <a16:creationId xmlns:a16="http://schemas.microsoft.com/office/drawing/2014/main" xmlns="" id="{30A82178-820C-4522-A004-470D30920D73}"/>
              </a:ext>
            </a:extLst>
          </p:cNvPr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备注占位符 4">
            <a:extLst>
              <a:ext uri="{FF2B5EF4-FFF2-40B4-BE49-F238E27FC236}">
                <a16:creationId xmlns:a16="http://schemas.microsoft.com/office/drawing/2014/main" xmlns="" id="{54B367C6-F535-4731-A30E-51EC0D1C58C2}"/>
              </a:ext>
            </a:extLst>
          </p:cNvPr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09613" y="4926013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0FB403C-9BB4-424B-B1EF-3C097C69268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F88A5FB-57A1-47DF-85BD-256FF0F5F0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buFont typeface="Arial" panose="020B0604020202020204" pitchFamily="34" charset="0"/>
              <a:buNone/>
              <a:defRPr sz="1200" noProof="1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BF331ED-108C-441A-8188-5EE579D074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67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>
            <a:extLst>
              <a:ext uri="{FF2B5EF4-FFF2-40B4-BE49-F238E27FC236}">
                <a16:creationId xmlns:a16="http://schemas.microsoft.com/office/drawing/2014/main" xmlns="" id="{1FA0430D-81F7-4B52-A6ED-37C065D297BE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123" name="备注占位符 2">
            <a:extLst>
              <a:ext uri="{FF2B5EF4-FFF2-40B4-BE49-F238E27FC236}">
                <a16:creationId xmlns:a16="http://schemas.microsoft.com/office/drawing/2014/main" xmlns="" id="{DA2893CC-FAFE-4668-A3B6-670E3AB34B2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5124" name="灯片编号占位符 3">
            <a:extLst>
              <a:ext uri="{FF2B5EF4-FFF2-40B4-BE49-F238E27FC236}">
                <a16:creationId xmlns:a16="http://schemas.microsoft.com/office/drawing/2014/main" xmlns="" id="{63CD9345-6BA5-4CFC-8B19-DDADBB8B94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773E51D5-96E1-46DE-B2F6-7AC521DB9DBF}" type="slidenum">
              <a:rPr altLang="en-US"/>
              <a:pPr fontAlgn="base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>
            <a:extLst>
              <a:ext uri="{FF2B5EF4-FFF2-40B4-BE49-F238E27FC236}">
                <a16:creationId xmlns:a16="http://schemas.microsoft.com/office/drawing/2014/main" xmlns="" id="{9449C343-3A89-40B3-BFB2-5FD9F5BF9CC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5" name="备注占位符 2">
            <a:extLst>
              <a:ext uri="{FF2B5EF4-FFF2-40B4-BE49-F238E27FC236}">
                <a16:creationId xmlns:a16="http://schemas.microsoft.com/office/drawing/2014/main" xmlns="" id="{45499C28-B35A-4B34-99D8-047D06F8EEE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3556" name="灯片编号占位符 3">
            <a:extLst>
              <a:ext uri="{FF2B5EF4-FFF2-40B4-BE49-F238E27FC236}">
                <a16:creationId xmlns:a16="http://schemas.microsoft.com/office/drawing/2014/main" xmlns="" id="{38A32B5F-DC33-4512-9E22-25F7A07A0A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866C1692-350F-4370-800A-1C012A5D34A0}" type="slidenum">
              <a:rPr altLang="en-US"/>
              <a:pPr fontAlgn="base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>
            <a:extLst>
              <a:ext uri="{FF2B5EF4-FFF2-40B4-BE49-F238E27FC236}">
                <a16:creationId xmlns:a16="http://schemas.microsoft.com/office/drawing/2014/main" xmlns="" id="{076A4467-5271-4061-9657-ADBAD1F784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5603" name="备注占位符 2">
            <a:extLst>
              <a:ext uri="{FF2B5EF4-FFF2-40B4-BE49-F238E27FC236}">
                <a16:creationId xmlns:a16="http://schemas.microsoft.com/office/drawing/2014/main" xmlns="" id="{33EA7458-8D92-41EA-A8D9-2B50F1B86F3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5604" name="灯片编号占位符 3">
            <a:extLst>
              <a:ext uri="{FF2B5EF4-FFF2-40B4-BE49-F238E27FC236}">
                <a16:creationId xmlns:a16="http://schemas.microsoft.com/office/drawing/2014/main" xmlns="" id="{752C9A54-CB18-4F4A-9C9B-0233480F71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8A869674-ADD8-4F47-BDDD-B9C4B24A4D4E}" type="slidenum">
              <a:rPr altLang="en-US"/>
              <a:pPr fontAlgn="base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xmlns="" id="{73761B71-96CF-4D07-8633-1D9EB85F7EBE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xmlns="" id="{51E22560-94FD-48DE-BFC2-168F6E9488F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en-US">
              <a:ea typeface="宋体" panose="02010600030101010101" pitchFamily="2" charset="-122"/>
            </a:endParaRPr>
          </a:p>
        </p:txBody>
      </p:sp>
      <p:sp>
        <p:nvSpPr>
          <p:cNvPr id="27652" name="Header Placeholder 3">
            <a:extLst>
              <a:ext uri="{FF2B5EF4-FFF2-40B4-BE49-F238E27FC236}">
                <a16:creationId xmlns:a16="http://schemas.microsoft.com/office/drawing/2014/main" xmlns="" id="{2F71FBBF-09FC-4BA9-A1B5-D69F5B46F3A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r>
              <a:rPr lang="en-US" altLang="en-US"/>
              <a:t>My First Template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>
            <a:extLst>
              <a:ext uri="{FF2B5EF4-FFF2-40B4-BE49-F238E27FC236}">
                <a16:creationId xmlns:a16="http://schemas.microsoft.com/office/drawing/2014/main" xmlns="" id="{EAB525D5-1B73-44BE-B1E3-1C7F337C003C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9699" name="备注占位符 2">
            <a:extLst>
              <a:ext uri="{FF2B5EF4-FFF2-40B4-BE49-F238E27FC236}">
                <a16:creationId xmlns:a16="http://schemas.microsoft.com/office/drawing/2014/main" xmlns="" id="{4D728DE1-248B-46FD-B95B-BE3C30972E0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9700" name="灯片编号占位符 3">
            <a:extLst>
              <a:ext uri="{FF2B5EF4-FFF2-40B4-BE49-F238E27FC236}">
                <a16:creationId xmlns:a16="http://schemas.microsoft.com/office/drawing/2014/main" xmlns="" id="{9C016058-8334-495D-A1C9-DEC41AC03D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921D1367-E291-401A-86D0-FEE3004B934D}" type="slidenum">
              <a:rPr altLang="en-US"/>
              <a:pPr fontAlgn="base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>
            <a:extLst>
              <a:ext uri="{FF2B5EF4-FFF2-40B4-BE49-F238E27FC236}">
                <a16:creationId xmlns:a16="http://schemas.microsoft.com/office/drawing/2014/main" xmlns="" id="{F4E129A3-6B0C-4453-9673-00E2A0DA1905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1747" name="备注占位符 2">
            <a:extLst>
              <a:ext uri="{FF2B5EF4-FFF2-40B4-BE49-F238E27FC236}">
                <a16:creationId xmlns:a16="http://schemas.microsoft.com/office/drawing/2014/main" xmlns="" id="{F0551ACE-B431-4CAD-94F6-42B671C1533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1748" name="灯片编号占位符 3">
            <a:extLst>
              <a:ext uri="{FF2B5EF4-FFF2-40B4-BE49-F238E27FC236}">
                <a16:creationId xmlns:a16="http://schemas.microsoft.com/office/drawing/2014/main" xmlns="" id="{098D4C8A-A741-47C4-BDF5-258657C596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5E2F0666-09F2-430F-92FC-DAD8AEF2BBC6}" type="slidenum">
              <a:rPr altLang="en-US"/>
              <a:pPr fontAlgn="base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>
            <a:extLst>
              <a:ext uri="{FF2B5EF4-FFF2-40B4-BE49-F238E27FC236}">
                <a16:creationId xmlns:a16="http://schemas.microsoft.com/office/drawing/2014/main" xmlns="" id="{7FFF5BE8-FF70-469D-BFCC-2E3E584C9BFC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3795" name="备注占位符 2">
            <a:extLst>
              <a:ext uri="{FF2B5EF4-FFF2-40B4-BE49-F238E27FC236}">
                <a16:creationId xmlns:a16="http://schemas.microsoft.com/office/drawing/2014/main" xmlns="" id="{F5EBC9C8-6B1B-4C17-A479-47F35CDD716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3796" name="灯片编号占位符 3">
            <a:extLst>
              <a:ext uri="{FF2B5EF4-FFF2-40B4-BE49-F238E27FC236}">
                <a16:creationId xmlns:a16="http://schemas.microsoft.com/office/drawing/2014/main" xmlns="" id="{FDDE2FAE-3CDF-4B9B-8932-E3C896768F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2CCC75F2-4BB8-44AE-ADD5-B8B38463EBE9}" type="slidenum">
              <a:rPr altLang="en-US"/>
              <a:pPr fontAlgn="base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>
            <a:extLst>
              <a:ext uri="{FF2B5EF4-FFF2-40B4-BE49-F238E27FC236}">
                <a16:creationId xmlns:a16="http://schemas.microsoft.com/office/drawing/2014/main" xmlns="" id="{9A5A7ADE-8E82-45EC-BABE-E681B43A2433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5843" name="备注占位符 2">
            <a:extLst>
              <a:ext uri="{FF2B5EF4-FFF2-40B4-BE49-F238E27FC236}">
                <a16:creationId xmlns:a16="http://schemas.microsoft.com/office/drawing/2014/main" xmlns="" id="{ED522526-9E01-4FE3-92B9-40283A141FF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5844" name="灯片编号占位符 3">
            <a:extLst>
              <a:ext uri="{FF2B5EF4-FFF2-40B4-BE49-F238E27FC236}">
                <a16:creationId xmlns:a16="http://schemas.microsoft.com/office/drawing/2014/main" xmlns="" id="{4E191EFD-0E6C-4B54-9533-D9FCDCFFD2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A4B0E3EC-1DA4-4A32-9234-4DBCDCD435BD}" type="slidenum">
              <a:rPr altLang="en-US"/>
              <a:pPr fontAlgn="base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>
            <a:extLst>
              <a:ext uri="{FF2B5EF4-FFF2-40B4-BE49-F238E27FC236}">
                <a16:creationId xmlns:a16="http://schemas.microsoft.com/office/drawing/2014/main" xmlns="" id="{790F1746-BB5F-4A10-A717-DD912D0D2CF1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4213" y="1141413"/>
            <a:ext cx="5486400" cy="3086100"/>
          </a:xfrm>
          <a:ln>
            <a:miter lim="800000"/>
          </a:ln>
        </p:spPr>
      </p:sp>
      <p:sp>
        <p:nvSpPr>
          <p:cNvPr id="37891" name="备注占位符 2">
            <a:extLst>
              <a:ext uri="{FF2B5EF4-FFF2-40B4-BE49-F238E27FC236}">
                <a16:creationId xmlns:a16="http://schemas.microsoft.com/office/drawing/2014/main" xmlns="" id="{19C073CF-56C7-4A40-888B-00B2A8DF247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4398963"/>
            <a:ext cx="5486400" cy="3600450"/>
          </a:xfrm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7892" name="灯片编号占位符 3">
            <a:extLst>
              <a:ext uri="{FF2B5EF4-FFF2-40B4-BE49-F238E27FC236}">
                <a16:creationId xmlns:a16="http://schemas.microsoft.com/office/drawing/2014/main" xmlns="" id="{32481701-237B-4D37-803B-071F6E86A67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/>
            <a:fld id="{DCD4F015-080E-4A9B-A960-9BAF2AE63A0C}" type="slidenum">
              <a:rPr lang="zh-CN" altLang="en-US" sz="1200"/>
              <a:pPr algn="r" eaLnBrk="1" latinLnBrk="1" hangingPunct="1"/>
              <a:t>17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>
            <a:extLst>
              <a:ext uri="{FF2B5EF4-FFF2-40B4-BE49-F238E27FC236}">
                <a16:creationId xmlns:a16="http://schemas.microsoft.com/office/drawing/2014/main" xmlns="" id="{6CC5D55E-71AE-4F67-A9CE-11E18535BAC8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9939" name="备注占位符 2">
            <a:extLst>
              <a:ext uri="{FF2B5EF4-FFF2-40B4-BE49-F238E27FC236}">
                <a16:creationId xmlns:a16="http://schemas.microsoft.com/office/drawing/2014/main" xmlns="" id="{33072813-FB91-4B20-A523-2174762DBCA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39940" name="灯片编号占位符 3">
            <a:extLst>
              <a:ext uri="{FF2B5EF4-FFF2-40B4-BE49-F238E27FC236}">
                <a16:creationId xmlns:a16="http://schemas.microsoft.com/office/drawing/2014/main" xmlns="" id="{8A966A18-0940-457E-9940-F27D6737B4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12F4446D-008C-44EC-98E9-B43BBB53D0D8}" type="slidenum">
              <a:rPr altLang="en-US"/>
              <a:pPr fontAlgn="base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>
            <a:extLst>
              <a:ext uri="{FF2B5EF4-FFF2-40B4-BE49-F238E27FC236}">
                <a16:creationId xmlns:a16="http://schemas.microsoft.com/office/drawing/2014/main" xmlns="" id="{E77E15A5-0B3B-4308-9CDF-9ADB6BB9BB49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1987" name="备注占位符 2">
            <a:extLst>
              <a:ext uri="{FF2B5EF4-FFF2-40B4-BE49-F238E27FC236}">
                <a16:creationId xmlns:a16="http://schemas.microsoft.com/office/drawing/2014/main" xmlns="" id="{35756E84-CFB0-402F-9DB3-5F5016B746E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1988" name="灯片编号占位符 3">
            <a:extLst>
              <a:ext uri="{FF2B5EF4-FFF2-40B4-BE49-F238E27FC236}">
                <a16:creationId xmlns:a16="http://schemas.microsoft.com/office/drawing/2014/main" xmlns="" id="{5F0B7E19-D4A8-46D9-9B00-7927FD1447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419D8FD0-44D0-4DF8-A461-6DC17B051F90}" type="slidenum">
              <a:rPr altLang="en-US"/>
              <a:pPr fontAlgn="base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>
            <a:extLst>
              <a:ext uri="{FF2B5EF4-FFF2-40B4-BE49-F238E27FC236}">
                <a16:creationId xmlns:a16="http://schemas.microsoft.com/office/drawing/2014/main" xmlns="" id="{5341C9FE-AA97-42DF-B6F9-25B8C637F4D8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1" name="备注占位符 2">
            <a:extLst>
              <a:ext uri="{FF2B5EF4-FFF2-40B4-BE49-F238E27FC236}">
                <a16:creationId xmlns:a16="http://schemas.microsoft.com/office/drawing/2014/main" xmlns="" id="{A932E9A9-BDE5-47F7-8E07-002B7686FDC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7172" name="灯片编号占位符 3">
            <a:extLst>
              <a:ext uri="{FF2B5EF4-FFF2-40B4-BE49-F238E27FC236}">
                <a16:creationId xmlns:a16="http://schemas.microsoft.com/office/drawing/2014/main" xmlns="" id="{E4E8FCD3-A3F0-49E8-8F01-C10391864E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4982F4FA-F796-4A1D-97A4-EFE3AEC38E49}" type="slidenum">
              <a:rPr altLang="en-US"/>
              <a:pPr fontAlgn="base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>
            <a:extLst>
              <a:ext uri="{FF2B5EF4-FFF2-40B4-BE49-F238E27FC236}">
                <a16:creationId xmlns:a16="http://schemas.microsoft.com/office/drawing/2014/main" xmlns="" id="{CEB91BE5-C973-4792-AB56-30F9703EBCED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4035" name="备注占位符 2">
            <a:extLst>
              <a:ext uri="{FF2B5EF4-FFF2-40B4-BE49-F238E27FC236}">
                <a16:creationId xmlns:a16="http://schemas.microsoft.com/office/drawing/2014/main" xmlns="" id="{6F802152-A0D2-4499-9EE6-83D51FB44CF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4036" name="灯片编号占位符 3">
            <a:extLst>
              <a:ext uri="{FF2B5EF4-FFF2-40B4-BE49-F238E27FC236}">
                <a16:creationId xmlns:a16="http://schemas.microsoft.com/office/drawing/2014/main" xmlns="" id="{98DE549E-14F3-4B4B-BD40-216F9D3549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09121E04-3362-408C-9B5E-E0317BDBB5A1}" type="slidenum">
              <a:rPr altLang="en-US"/>
              <a:pPr fontAlgn="base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>
            <a:extLst>
              <a:ext uri="{FF2B5EF4-FFF2-40B4-BE49-F238E27FC236}">
                <a16:creationId xmlns:a16="http://schemas.microsoft.com/office/drawing/2014/main" xmlns="" id="{09B79B2A-5BAE-491B-A355-D51E30BF1C80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6083" name="备注占位符 2">
            <a:extLst>
              <a:ext uri="{FF2B5EF4-FFF2-40B4-BE49-F238E27FC236}">
                <a16:creationId xmlns:a16="http://schemas.microsoft.com/office/drawing/2014/main" xmlns="" id="{71FB632A-A7CD-42B0-B4F8-B133B27B0E5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46084" name="灯片编号占位符 3">
            <a:extLst>
              <a:ext uri="{FF2B5EF4-FFF2-40B4-BE49-F238E27FC236}">
                <a16:creationId xmlns:a16="http://schemas.microsoft.com/office/drawing/2014/main" xmlns="" id="{2B08F2DC-1D39-4455-AC37-1AB79BDD2B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D8F4E38A-4460-4D40-A8D1-E713DC156848}" type="slidenum">
              <a:rPr altLang="en-US"/>
              <a:pPr fontAlgn="base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>
            <a:extLst>
              <a:ext uri="{FF2B5EF4-FFF2-40B4-BE49-F238E27FC236}">
                <a16:creationId xmlns:a16="http://schemas.microsoft.com/office/drawing/2014/main" xmlns="" id="{F83AE3F0-9119-42F2-8328-F8AD4732228A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4213" y="1141413"/>
            <a:ext cx="5486400" cy="3086100"/>
          </a:xfrm>
          <a:ln>
            <a:miter lim="800000"/>
          </a:ln>
        </p:spPr>
      </p:sp>
      <p:sp>
        <p:nvSpPr>
          <p:cNvPr id="48131" name="备注占位符 2">
            <a:extLst>
              <a:ext uri="{FF2B5EF4-FFF2-40B4-BE49-F238E27FC236}">
                <a16:creationId xmlns:a16="http://schemas.microsoft.com/office/drawing/2014/main" xmlns="" id="{39F526C3-82BC-4AA0-8D57-7F6AB6E1E53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4398963"/>
            <a:ext cx="5486400" cy="3600450"/>
          </a:xfrm>
        </p:spPr>
        <p:txBody>
          <a:bodyPr/>
          <a:lstStyle/>
          <a:p>
            <a:pPr eaLnBrk="1" hangingPunct="1"/>
            <a:endParaRPr lang="en-US" altLang="zh-CN"/>
          </a:p>
        </p:txBody>
      </p:sp>
      <p:sp>
        <p:nvSpPr>
          <p:cNvPr id="48132" name="灯片编号占位符 3">
            <a:extLst>
              <a:ext uri="{FF2B5EF4-FFF2-40B4-BE49-F238E27FC236}">
                <a16:creationId xmlns:a16="http://schemas.microsoft.com/office/drawing/2014/main" xmlns="" id="{63A6D40D-CBA1-4184-A4B5-2A536407EC0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/>
            <a:fld id="{238B159A-BA68-4863-969E-8B84C48F7E17}" type="slidenum">
              <a:rPr lang="zh-CN" altLang="en-US" sz="1200"/>
              <a:pPr algn="r" eaLnBrk="1" latinLnBrk="1" hangingPunct="1"/>
              <a:t>22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>
            <a:extLst>
              <a:ext uri="{FF2B5EF4-FFF2-40B4-BE49-F238E27FC236}">
                <a16:creationId xmlns:a16="http://schemas.microsoft.com/office/drawing/2014/main" xmlns="" id="{BAD2AAE1-D8EA-4515-A30A-4725F80CE4B0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0179" name="备注占位符 2">
            <a:extLst>
              <a:ext uri="{FF2B5EF4-FFF2-40B4-BE49-F238E27FC236}">
                <a16:creationId xmlns:a16="http://schemas.microsoft.com/office/drawing/2014/main" xmlns="" id="{EFCAE6CA-119E-4D70-B9EC-ADCDACBB69E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50180" name="灯片编号占位符 3">
            <a:extLst>
              <a:ext uri="{FF2B5EF4-FFF2-40B4-BE49-F238E27FC236}">
                <a16:creationId xmlns:a16="http://schemas.microsoft.com/office/drawing/2014/main" xmlns="" id="{C2B67A8B-EEE9-458C-B475-27C69E0B48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4BB2250F-ED21-4203-ACD6-D1046C0AFA94}" type="slidenum">
              <a:rPr altLang="en-US"/>
              <a:pPr fontAlgn="base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>
            <a:extLst>
              <a:ext uri="{FF2B5EF4-FFF2-40B4-BE49-F238E27FC236}">
                <a16:creationId xmlns:a16="http://schemas.microsoft.com/office/drawing/2014/main" xmlns="" id="{BD40522C-2931-452A-B2EB-8E5C3B1E0A1E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79413" y="684213"/>
            <a:ext cx="6096000" cy="3429000"/>
          </a:xfrm>
          <a:ln>
            <a:miter lim="800000"/>
          </a:ln>
        </p:spPr>
      </p:sp>
      <p:sp>
        <p:nvSpPr>
          <p:cNvPr id="52227" name="备注占位符 2">
            <a:extLst>
              <a:ext uri="{FF2B5EF4-FFF2-40B4-BE49-F238E27FC236}">
                <a16:creationId xmlns:a16="http://schemas.microsoft.com/office/drawing/2014/main" xmlns="" id="{5A25C039-FB8D-4DC8-B3D5-F481D767D71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4341813"/>
            <a:ext cx="5486400" cy="4114800"/>
          </a:xfrm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52228" name="灯片编号占位符 3">
            <a:extLst>
              <a:ext uri="{FF2B5EF4-FFF2-40B4-BE49-F238E27FC236}">
                <a16:creationId xmlns:a16="http://schemas.microsoft.com/office/drawing/2014/main" xmlns="" id="{EEA7ACE1-8B8D-4A21-836D-C00ADCA1ECE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/>
            <a:fld id="{750C724C-D202-4B83-A07B-FBAB276AD393}" type="slidenum">
              <a:rPr lang="zh-CN" altLang="en-US" sz="1200"/>
              <a:pPr algn="r" eaLnBrk="1" latinLnBrk="1" hangingPunct="1"/>
              <a:t>24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>
            <a:extLst>
              <a:ext uri="{FF2B5EF4-FFF2-40B4-BE49-F238E27FC236}">
                <a16:creationId xmlns:a16="http://schemas.microsoft.com/office/drawing/2014/main" xmlns="" id="{F12E2015-BBFA-4B17-9BEE-6918393ED1ED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4275" name="Notes Placeholder 2">
            <a:extLst>
              <a:ext uri="{FF2B5EF4-FFF2-40B4-BE49-F238E27FC236}">
                <a16:creationId xmlns:a16="http://schemas.microsoft.com/office/drawing/2014/main" xmlns="" id="{4395B2B4-6375-4FFF-BEC0-EBD2D8B840C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en-US">
              <a:ea typeface="宋体" panose="02010600030101010101" pitchFamily="2" charset="-122"/>
            </a:endParaRPr>
          </a:p>
        </p:txBody>
      </p:sp>
      <p:sp>
        <p:nvSpPr>
          <p:cNvPr id="54276" name="Header Placeholder 3">
            <a:extLst>
              <a:ext uri="{FF2B5EF4-FFF2-40B4-BE49-F238E27FC236}">
                <a16:creationId xmlns:a16="http://schemas.microsoft.com/office/drawing/2014/main" xmlns="" id="{30A5FDAD-FDDF-4F27-BA39-22EFEF7A95E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r>
              <a:rPr lang="en-US" altLang="en-US"/>
              <a:t>My First Template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>
            <a:extLst>
              <a:ext uri="{FF2B5EF4-FFF2-40B4-BE49-F238E27FC236}">
                <a16:creationId xmlns:a16="http://schemas.microsoft.com/office/drawing/2014/main" xmlns="" id="{438703BD-BDDA-431C-AD45-70F9F66293DD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6323" name="备注占位符 2">
            <a:extLst>
              <a:ext uri="{FF2B5EF4-FFF2-40B4-BE49-F238E27FC236}">
                <a16:creationId xmlns:a16="http://schemas.microsoft.com/office/drawing/2014/main" xmlns="" id="{E90F3675-E5F3-4A3C-96E0-D57580E788B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56324" name="灯片编号占位符 3">
            <a:extLst>
              <a:ext uri="{FF2B5EF4-FFF2-40B4-BE49-F238E27FC236}">
                <a16:creationId xmlns:a16="http://schemas.microsoft.com/office/drawing/2014/main" xmlns="" id="{FEC2CD02-ADBD-4B6A-B14E-881BC10341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2C6A39F0-5CBE-46A0-9509-E262DEAEBEE7}" type="slidenum">
              <a:rPr altLang="en-US"/>
              <a:pPr fontAlgn="base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>
            <a:extLst>
              <a:ext uri="{FF2B5EF4-FFF2-40B4-BE49-F238E27FC236}">
                <a16:creationId xmlns:a16="http://schemas.microsoft.com/office/drawing/2014/main" xmlns="" id="{F096CA8A-D1BF-45FA-A965-B10F1F776002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219" name="备注占位符 2">
            <a:extLst>
              <a:ext uri="{FF2B5EF4-FFF2-40B4-BE49-F238E27FC236}">
                <a16:creationId xmlns:a16="http://schemas.microsoft.com/office/drawing/2014/main" xmlns="" id="{8C8011FD-2999-4834-9B40-16BA35BB1ED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9220" name="灯片编号占位符 3">
            <a:extLst>
              <a:ext uri="{FF2B5EF4-FFF2-40B4-BE49-F238E27FC236}">
                <a16:creationId xmlns:a16="http://schemas.microsoft.com/office/drawing/2014/main" xmlns="" id="{4667CC68-207B-409B-8843-48BFBFD9B8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2AA0DC9A-E11F-4D50-A80B-C3A5575CDDA1}" type="slidenum">
              <a:rPr altLang="en-US"/>
              <a:pPr fontAlgn="base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>
            <a:extLst>
              <a:ext uri="{FF2B5EF4-FFF2-40B4-BE49-F238E27FC236}">
                <a16:creationId xmlns:a16="http://schemas.microsoft.com/office/drawing/2014/main" xmlns="" id="{30BD944B-FFF5-4C00-8FD6-6051930F800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1267" name="备注占位符 2">
            <a:extLst>
              <a:ext uri="{FF2B5EF4-FFF2-40B4-BE49-F238E27FC236}">
                <a16:creationId xmlns:a16="http://schemas.microsoft.com/office/drawing/2014/main" xmlns="" id="{3DC54B38-F1B2-40A2-A5E5-12C4DBB7304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1268" name="灯片编号占位符 3">
            <a:extLst>
              <a:ext uri="{FF2B5EF4-FFF2-40B4-BE49-F238E27FC236}">
                <a16:creationId xmlns:a16="http://schemas.microsoft.com/office/drawing/2014/main" xmlns="" id="{E7049CE5-7D1D-4157-9B0B-A921D4391D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C8D4F530-8CEA-459A-A2A8-B4771800A9F9}" type="slidenum">
              <a:rPr altLang="en-US"/>
              <a:pPr fontAlgn="base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>
            <a:extLst>
              <a:ext uri="{FF2B5EF4-FFF2-40B4-BE49-F238E27FC236}">
                <a16:creationId xmlns:a16="http://schemas.microsoft.com/office/drawing/2014/main" xmlns="" id="{ECA01DA3-2F61-4593-854B-3587ECCE3819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13315" name="备注占位符 2">
            <a:extLst>
              <a:ext uri="{FF2B5EF4-FFF2-40B4-BE49-F238E27FC236}">
                <a16:creationId xmlns:a16="http://schemas.microsoft.com/office/drawing/2014/main" xmlns="" id="{63533717-6CBF-41F6-9836-93AF1B84BB5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en-US">
              <a:ea typeface="宋体" panose="02010600030101010101" pitchFamily="2" charset="-122"/>
            </a:endParaRPr>
          </a:p>
        </p:txBody>
      </p:sp>
      <p:sp>
        <p:nvSpPr>
          <p:cNvPr id="13316" name="灯片编号占位符 3">
            <a:extLst>
              <a:ext uri="{FF2B5EF4-FFF2-40B4-BE49-F238E27FC236}">
                <a16:creationId xmlns:a16="http://schemas.microsoft.com/office/drawing/2014/main" xmlns="" id="{2410CD6F-6FFE-4256-8271-0D6C6E8482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B6450C1D-52AF-42F2-8D75-82BB05BC8D38}" type="slidenum">
              <a:rPr altLang="en-US"/>
              <a:pPr fontAlgn="base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>
            <a:extLst>
              <a:ext uri="{FF2B5EF4-FFF2-40B4-BE49-F238E27FC236}">
                <a16:creationId xmlns:a16="http://schemas.microsoft.com/office/drawing/2014/main" xmlns="" id="{97DEC1C6-FABD-4453-A650-0D7427A55553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5363" name="备注占位符 2">
            <a:extLst>
              <a:ext uri="{FF2B5EF4-FFF2-40B4-BE49-F238E27FC236}">
                <a16:creationId xmlns:a16="http://schemas.microsoft.com/office/drawing/2014/main" xmlns="" id="{75CFB906-3935-475D-8C71-02419A34A85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5364" name="灯片编号占位符 3">
            <a:extLst>
              <a:ext uri="{FF2B5EF4-FFF2-40B4-BE49-F238E27FC236}">
                <a16:creationId xmlns:a16="http://schemas.microsoft.com/office/drawing/2014/main" xmlns="" id="{C5134DEA-9D1B-4E85-B0C5-482B7504C1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A1233BDE-3BC9-42D1-8756-F065C62C051E}" type="slidenum">
              <a:rPr altLang="en-US"/>
              <a:pPr fontAlgn="base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>
            <a:extLst>
              <a:ext uri="{FF2B5EF4-FFF2-40B4-BE49-F238E27FC236}">
                <a16:creationId xmlns:a16="http://schemas.microsoft.com/office/drawing/2014/main" xmlns="" id="{80A99A35-DCBA-4A35-8EB0-28DB3F9ADCE8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1" name="备注占位符 2">
            <a:extLst>
              <a:ext uri="{FF2B5EF4-FFF2-40B4-BE49-F238E27FC236}">
                <a16:creationId xmlns:a16="http://schemas.microsoft.com/office/drawing/2014/main" xmlns="" id="{1E488456-2DFE-4999-87CD-4221C43A8AE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7412" name="灯片编号占位符 3">
            <a:extLst>
              <a:ext uri="{FF2B5EF4-FFF2-40B4-BE49-F238E27FC236}">
                <a16:creationId xmlns:a16="http://schemas.microsoft.com/office/drawing/2014/main" xmlns="" id="{3AA97750-CF55-4C75-8174-DF4C919A65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0C3D076C-200A-4C0C-AA04-3668AE2C0BB4}" type="slidenum">
              <a:rPr altLang="en-US"/>
              <a:pPr fontAlgn="base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>
            <a:extLst>
              <a:ext uri="{FF2B5EF4-FFF2-40B4-BE49-F238E27FC236}">
                <a16:creationId xmlns:a16="http://schemas.microsoft.com/office/drawing/2014/main" xmlns="" id="{66E4847A-682C-4115-9795-185D5B3F4A09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9459" name="备注占位符 2">
            <a:extLst>
              <a:ext uri="{FF2B5EF4-FFF2-40B4-BE49-F238E27FC236}">
                <a16:creationId xmlns:a16="http://schemas.microsoft.com/office/drawing/2014/main" xmlns="" id="{C9D564C8-1650-4BAE-8A10-6E532673468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>
            <a:extLst>
              <a:ext uri="{FF2B5EF4-FFF2-40B4-BE49-F238E27FC236}">
                <a16:creationId xmlns:a16="http://schemas.microsoft.com/office/drawing/2014/main" xmlns="" id="{DCA5E87D-6573-47D7-A554-1D5B7DAA23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8F4EF974-FA24-45E3-8DD0-6374796086CD}" type="slidenum">
              <a:rPr altLang="en-US"/>
              <a:pPr fontAlgn="base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>
            <a:extLst>
              <a:ext uri="{FF2B5EF4-FFF2-40B4-BE49-F238E27FC236}">
                <a16:creationId xmlns:a16="http://schemas.microsoft.com/office/drawing/2014/main" xmlns="" id="{E12BA6AA-EDD3-492D-A653-C056800EF4B1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7" name="备注占位符 2">
            <a:extLst>
              <a:ext uri="{FF2B5EF4-FFF2-40B4-BE49-F238E27FC236}">
                <a16:creationId xmlns:a16="http://schemas.microsoft.com/office/drawing/2014/main" xmlns="" id="{C2B8A190-6E0A-4785-B9A5-39958DBC098C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1508" name="灯片编号占位符 3">
            <a:extLst>
              <a:ext uri="{FF2B5EF4-FFF2-40B4-BE49-F238E27FC236}">
                <a16:creationId xmlns:a16="http://schemas.microsoft.com/office/drawing/2014/main" xmlns="" id="{2FEF629C-9C7C-40DD-B961-6F63D9D872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fld id="{6735FC55-8B4C-4BEA-96BF-EB9C4DE6DC13}" type="slidenum">
              <a:rPr altLang="en-US"/>
              <a:pPr fontAlgn="base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1EE6B6D-F17D-45A8-90A8-6788F88C6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15F23-1F71-4745-8BEA-EBD64DA01BBC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726CD3-C652-4661-8CF1-45A8CDC30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01E323D-E4C5-47E2-9EA3-6C3665DF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0B0DF-562D-466A-AC2E-D155E8E028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10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2D1552DB-B516-40AA-B719-5F81BC90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19440-71E5-4C0F-B1E2-437B8269F4AE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FC8E4A53-1CCC-4621-8BC0-86CBADA60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BA5793FD-F367-4148-A060-9F1B320A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FBA21-77B3-4854-B214-0EDB723079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3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FF65B14-B870-4FAA-B281-03F5E85CE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4D7AB-1101-42DC-9CE1-21D26DAAB3E3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8A5B3B8-540F-493C-BF31-C6321F789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1DB7080-DBAC-43B4-8B79-7BEB679AE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D4FEB-A3D6-4C20-87F7-BE56F7F58B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25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87FB758-400B-4FC8-90B1-D471247FC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0D1FB-3570-422D-B09F-EAEB6D07A734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EF957E4-C9B3-4107-A2A9-0CD0AC334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0B9D7F4-BF67-47CC-9432-9E5F4792A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97D7A-2A57-4474-AE39-6834E79C52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28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9835D0AA-9B28-45C9-BD51-32100E8E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E79A3-6E2C-4D93-A78A-5098121D53AF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DCBF5DE8-0616-47EA-A053-B32AC52F8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F0ACCEF8-776F-4A24-A654-C8456EB93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6E797-9EAE-45E6-80A8-42DFCA89E6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08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xmlns="" id="{65CE72A8-B445-466E-97A7-5C246BDA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BA972-74FA-4F08-AA85-328460CC4E8A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xmlns="" id="{2BF99014-E262-4BB2-A80F-0E2AD7A24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xmlns="" id="{1FD91E99-5656-4745-93EC-70C8C80EF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0E502-A31D-420B-8F36-ECC60C7264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45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A1BFBEA2-8815-4785-8214-81DE29915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95976-DB26-49AD-ADD6-5A6B9361F6BE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DC186FE9-CD00-4F1A-B475-9537F182F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306F8651-E2CD-4229-834F-8124C355C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09A46-ABBB-420B-AED6-B83D5153BC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9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5E00B2BB-0868-4810-A881-7EE66194C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1B202-B2AD-4525-B710-C33B4B9D71E6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B88264F3-2B9C-4AA3-A6AE-A3B2F1A4F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5BB89A40-EA01-4BA5-B012-D0A6CF12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09C28-714D-469E-ADA2-10D2F792E9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20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A259EB72-B749-4C12-825E-3BE7D4663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E13EF-3D06-4D81-BDBE-6A99A57E5214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F4D8FA54-9352-4E30-A25D-70CBF2BBB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2EEA0E3E-7F70-49D6-BF77-0143A3457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EE74C-84E4-4327-AD36-14ED67A5E7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0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6A245AE-F2DF-42C1-B42F-4D58276C5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269DA-31DD-45D4-A097-7E06D3F90351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B8BC302-A2C7-4F65-9698-CC45D74A0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B0684E6-A04F-467F-A9B9-9D54B3211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8BCDB-2F9C-45DC-99AC-CA1176283C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42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webp.webp (221)">
            <a:extLst>
              <a:ext uri="{FF2B5EF4-FFF2-40B4-BE49-F238E27FC236}">
                <a16:creationId xmlns:a16="http://schemas.microsoft.com/office/drawing/2014/main" xmlns="" id="{277FFD3E-47B1-451A-AF91-0A85C8AA25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12196763" cy="348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>
            <a:extLst>
              <a:ext uri="{FF2B5EF4-FFF2-40B4-BE49-F238E27FC236}">
                <a16:creationId xmlns:a16="http://schemas.microsoft.com/office/drawing/2014/main" xmlns="" id="{D7F49640-8F43-4A27-BEE6-9B01722B60C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文本占位符 2">
            <a:extLst>
              <a:ext uri="{FF2B5EF4-FFF2-40B4-BE49-F238E27FC236}">
                <a16:creationId xmlns:a16="http://schemas.microsoft.com/office/drawing/2014/main" xmlns="" id="{BE88B61E-111A-4435-A547-1E5E7548F7B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0D2141D-99C0-4656-8D6A-73B2351560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buFont typeface="Arial" panose="020B0604020202020204" pitchFamily="34" charset="0"/>
              <a:buNone/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861A15D-D82D-431C-B081-ED230528C981}" type="datetimeFigureOut">
              <a:rPr lang="zh-CN" altLang="en-US"/>
              <a:pPr>
                <a:defRPr/>
              </a:pPr>
              <a:t>2018/6/28 Thursday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09BF9DD-5960-493E-A3EA-28DF648B8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55AB8B0-02C0-4A04-9515-5E68812EE8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buFont typeface="Arial" panose="020B0604020202020204" pitchFamily="34" charset="0"/>
              <a:buNone/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CEAA2A-9263-45D1-940D-F11C0AD461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0AF9771-9E45-456F-976C-67FBE503C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0" y="788988"/>
            <a:ext cx="6029325" cy="293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椭圆 3">
            <a:extLst>
              <a:ext uri="{FF2B5EF4-FFF2-40B4-BE49-F238E27FC236}">
                <a16:creationId xmlns:a16="http://schemas.microsoft.com/office/drawing/2014/main" xmlns="" id="{18D8EA79-B277-4BE6-B751-3F4B76680A08}"/>
              </a:ext>
            </a:extLst>
          </p:cNvPr>
          <p:cNvSpPr/>
          <p:nvPr/>
        </p:nvSpPr>
        <p:spPr>
          <a:xfrm>
            <a:off x="4008438" y="1797050"/>
            <a:ext cx="4175125" cy="41735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EE509E6C-A53C-4325-99BB-400D03DD1998}"/>
              </a:ext>
            </a:extLst>
          </p:cNvPr>
          <p:cNvSpPr/>
          <p:nvPr/>
        </p:nvSpPr>
        <p:spPr>
          <a:xfrm>
            <a:off x="3949700" y="1736725"/>
            <a:ext cx="4292600" cy="4292600"/>
          </a:xfrm>
          <a:prstGeom prst="ellipse">
            <a:avLst/>
          </a:prstGeom>
          <a:noFill/>
          <a:ln w="38100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E6C3DA6-D9E2-4C06-88D9-D56FA7F8E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82862" flipH="1">
            <a:off x="3221038" y="4219575"/>
            <a:ext cx="157003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F99B241-4A18-4D9E-ACE9-5638D8994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6709">
            <a:off x="6618288" y="4281488"/>
            <a:ext cx="155416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uld This Be Love">
            <a:hlinkClick r:id="" action="ppaction://media"/>
            <a:extLst>
              <a:ext uri="{FF2B5EF4-FFF2-40B4-BE49-F238E27FC236}">
                <a16:creationId xmlns:a16="http://schemas.microsoft.com/office/drawing/2014/main" xmlns="" id="{8C8E0C09-AD4E-4470-99D8-E21B6DBCB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63" y="-1217613"/>
            <a:ext cx="57785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259">
            <a:extLst>
              <a:ext uri="{FF2B5EF4-FFF2-40B4-BE49-F238E27FC236}">
                <a16:creationId xmlns:a16="http://schemas.microsoft.com/office/drawing/2014/main" xmlns="" id="{BC46C2FD-15A2-4E52-B086-30EC30266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0144" y="3250491"/>
            <a:ext cx="42876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cap="all" noProof="1">
                <a:solidFill>
                  <a:srgbClr val="39A0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清新文艺工作</a:t>
            </a:r>
            <a:r>
              <a:rPr lang="en-US" altLang="zh-CN" cap="all" noProof="1">
                <a:solidFill>
                  <a:srgbClr val="39A0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cap="all" noProof="1">
                <a:solidFill>
                  <a:srgbClr val="39A0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模板</a:t>
            </a:r>
          </a:p>
        </p:txBody>
      </p:sp>
      <p:sp>
        <p:nvSpPr>
          <p:cNvPr id="21" name="矩形 259">
            <a:extLst>
              <a:ext uri="{FF2B5EF4-FFF2-40B4-BE49-F238E27FC236}">
                <a16:creationId xmlns:a16="http://schemas.microsoft.com/office/drawing/2014/main" xmlns="" id="{DFC1386F-F3AA-45A7-9983-6CE481E32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8013" y="3854450"/>
            <a:ext cx="33559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dist"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1100" cap="all" noProof="1">
                <a:solidFill>
                  <a:srgbClr val="39A097"/>
                </a:solidFill>
                <a:cs typeface="Arial" panose="020B0604020202020204" pitchFamily="34" charset="0"/>
              </a:rPr>
              <a:t>|</a:t>
            </a:r>
            <a:r>
              <a:rPr lang="zh-CN" altLang="en-US" sz="1100" cap="all" noProof="1">
                <a:solidFill>
                  <a:srgbClr val="39A097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100" cap="all" noProof="1">
                <a:solidFill>
                  <a:srgbClr val="39A097"/>
                </a:solidFill>
                <a:cs typeface="Arial" panose="020B0604020202020204" pitchFamily="34" charset="0"/>
              </a:rPr>
              <a:t>|</a:t>
            </a:r>
            <a:r>
              <a:rPr lang="zh-CN" altLang="en-US" sz="1100" cap="all" noProof="1">
                <a:solidFill>
                  <a:srgbClr val="39A097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100" cap="all" noProof="1">
                <a:solidFill>
                  <a:srgbClr val="39A097"/>
                </a:solidFill>
                <a:cs typeface="Arial" panose="020B0604020202020204" pitchFamily="34" charset="0"/>
              </a:rPr>
              <a:t>|</a:t>
            </a:r>
            <a:r>
              <a:rPr lang="zh-CN" altLang="en-US" sz="1100" cap="all" noProof="1">
                <a:solidFill>
                  <a:srgbClr val="39A097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100" cap="all" noProof="1">
                <a:solidFill>
                  <a:srgbClr val="39A097"/>
                </a:solidFill>
                <a:cs typeface="Arial" panose="020B0604020202020204" pitchFamily="34" charset="0"/>
              </a:rPr>
              <a:t>|</a:t>
            </a:r>
            <a:r>
              <a:rPr lang="zh-CN" altLang="en-US" sz="1100" cap="all" noProof="1">
                <a:solidFill>
                  <a:srgbClr val="39A097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100" cap="all" noProof="1">
                <a:solidFill>
                  <a:srgbClr val="39A097"/>
                </a:solidFill>
                <a:cs typeface="Arial" panose="020B0604020202020204" pitchFamily="34" charset="0"/>
              </a:rPr>
              <a:t>|</a:t>
            </a:r>
          </a:p>
        </p:txBody>
      </p:sp>
      <p:sp>
        <p:nvSpPr>
          <p:cNvPr id="22" name="矩形 259">
            <a:extLst>
              <a:ext uri="{FF2B5EF4-FFF2-40B4-BE49-F238E27FC236}">
                <a16:creationId xmlns:a16="http://schemas.microsoft.com/office/drawing/2014/main" xmlns="" id="{6E6A9DF4-F3F6-499E-B497-6E0EDAF56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963" y="4664075"/>
            <a:ext cx="16144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200" b="1" cap="all" noProof="1">
                <a:solidFill>
                  <a:srgbClr val="39A0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汇报人：</a:t>
            </a:r>
            <a:r>
              <a:rPr lang="zh-CN" altLang="en-US" sz="1200" cap="all" noProof="1">
                <a:solidFill>
                  <a:srgbClr val="39A0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cap="all" noProof="1" smtClean="0">
                <a:solidFill>
                  <a:srgbClr val="39A0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  <a:endParaRPr lang="zh-CN" altLang="en-US" sz="1200" cap="all" noProof="1">
              <a:solidFill>
                <a:srgbClr val="39A09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E110EF2F-27C9-4D7F-A99A-1AD700873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2862" flipH="1">
            <a:off x="3910013" y="4559300"/>
            <a:ext cx="1192212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51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1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1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1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701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201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701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4" grpId="0" bldLvl="0" animBg="1"/>
      <p:bldP spid="20" grpId="0"/>
      <p:bldP spid="20" grpId="1"/>
      <p:bldP spid="21" grpId="0"/>
      <p:bldP spid="21" grpId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88ECBA-493C-4B72-A9E1-AB7A44AD3F9B}"/>
              </a:ext>
            </a:extLst>
          </p:cNvPr>
          <p:cNvGrpSpPr>
            <a:grpSpLocks/>
          </p:cNvGrpSpPr>
          <p:nvPr/>
        </p:nvGrpSpPr>
        <p:grpSpPr bwMode="auto">
          <a:xfrm>
            <a:off x="3760788" y="3443288"/>
            <a:ext cx="5006975" cy="2087562"/>
            <a:chOff x="3960309" y="3165179"/>
            <a:chExt cx="4579147" cy="1908000"/>
          </a:xfrm>
        </p:grpSpPr>
        <p:sp>
          <p:nvSpPr>
            <p:cNvPr id="7" name="Freeform 17">
              <a:extLst>
                <a:ext uri="{FF2B5EF4-FFF2-40B4-BE49-F238E27FC236}">
                  <a16:creationId xmlns:a16="http://schemas.microsoft.com/office/drawing/2014/main" xmlns="" id="{E3676299-C9CE-4604-BB39-DAB8E90092B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01231" y="3165179"/>
              <a:ext cx="1938225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FDBD24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7">
              <a:extLst>
                <a:ext uri="{FF2B5EF4-FFF2-40B4-BE49-F238E27FC236}">
                  <a16:creationId xmlns:a16="http://schemas.microsoft.com/office/drawing/2014/main" xmlns="" id="{6A885765-8AB1-493B-B30C-6FE36031B92A}"/>
                </a:ext>
              </a:extLst>
            </p:cNvPr>
            <p:cNvSpPr/>
            <p:nvPr/>
          </p:nvSpPr>
          <p:spPr bwMode="auto">
            <a:xfrm>
              <a:off x="5602355" y="3404585"/>
              <a:ext cx="1480891" cy="145820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70C4BC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8">
              <a:extLst>
                <a:ext uri="{FF2B5EF4-FFF2-40B4-BE49-F238E27FC236}">
                  <a16:creationId xmlns:a16="http://schemas.microsoft.com/office/drawing/2014/main" xmlns="" id="{9ABDA2A0-D3C6-4B22-A089-5ADEB6E08F49}"/>
                </a:ext>
              </a:extLst>
            </p:cNvPr>
            <p:cNvSpPr/>
            <p:nvPr/>
          </p:nvSpPr>
          <p:spPr bwMode="auto">
            <a:xfrm>
              <a:off x="4681880" y="3523563"/>
              <a:ext cx="1296506" cy="1265229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FDBD24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9">
              <a:extLst>
                <a:ext uri="{FF2B5EF4-FFF2-40B4-BE49-F238E27FC236}">
                  <a16:creationId xmlns:a16="http://schemas.microsoft.com/office/drawing/2014/main" xmlns="" id="{A8977BE5-967B-42DD-A22D-3A030364F301}"/>
                </a:ext>
              </a:extLst>
            </p:cNvPr>
            <p:cNvSpPr/>
            <p:nvPr/>
          </p:nvSpPr>
          <p:spPr bwMode="auto">
            <a:xfrm>
              <a:off x="3960309" y="3649797"/>
              <a:ext cx="1027913" cy="1041783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70C4BC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>
            <a:extLst>
              <a:ext uri="{FF2B5EF4-FFF2-40B4-BE49-F238E27FC236}">
                <a16:creationId xmlns:a16="http://schemas.microsoft.com/office/drawing/2014/main" xmlns="" id="{9542FE91-A4B9-421D-ACA2-2F353599D11F}"/>
              </a:ext>
            </a:extLst>
          </p:cNvPr>
          <p:cNvSpPr/>
          <p:nvPr/>
        </p:nvSpPr>
        <p:spPr bwMode="auto">
          <a:xfrm>
            <a:off x="8107363" y="3884613"/>
            <a:ext cx="2789237" cy="312737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70C4BC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5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095" kern="0" noProof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08">
            <a:extLst>
              <a:ext uri="{FF2B5EF4-FFF2-40B4-BE49-F238E27FC236}">
                <a16:creationId xmlns:a16="http://schemas.microsoft.com/office/drawing/2014/main" xmlns="" id="{714907E0-31AD-4E5A-BC27-96A141C5C65B}"/>
              </a:ext>
            </a:extLst>
          </p:cNvPr>
          <p:cNvSpPr/>
          <p:nvPr/>
        </p:nvSpPr>
        <p:spPr bwMode="auto">
          <a:xfrm flipH="1">
            <a:off x="1276350" y="4221163"/>
            <a:ext cx="2790825" cy="312737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70C4BC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5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095" kern="0" noProof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12">
            <a:extLst>
              <a:ext uri="{FF2B5EF4-FFF2-40B4-BE49-F238E27FC236}">
                <a16:creationId xmlns:a16="http://schemas.microsoft.com/office/drawing/2014/main" xmlns="" id="{B00AA896-5B22-4686-874A-1D1F55CC9490}"/>
              </a:ext>
            </a:extLst>
          </p:cNvPr>
          <p:cNvSpPr/>
          <p:nvPr/>
        </p:nvSpPr>
        <p:spPr>
          <a:xfrm>
            <a:off x="6367463" y="3117850"/>
            <a:ext cx="735012" cy="1095375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70C4BC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5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095" kern="0" noProof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13">
            <a:extLst>
              <a:ext uri="{FF2B5EF4-FFF2-40B4-BE49-F238E27FC236}">
                <a16:creationId xmlns:a16="http://schemas.microsoft.com/office/drawing/2014/main" xmlns="" id="{B30EB4C9-AC0D-43D3-8FA9-25C51B282878}"/>
              </a:ext>
            </a:extLst>
          </p:cNvPr>
          <p:cNvSpPr/>
          <p:nvPr/>
        </p:nvSpPr>
        <p:spPr>
          <a:xfrm flipH="1">
            <a:off x="4494213" y="3109913"/>
            <a:ext cx="735012" cy="109696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70C4BC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5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095" kern="0" noProof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xmlns="" id="{3A8D50DB-6A44-4767-A879-75CFDC833F7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246563" y="4395788"/>
            <a:ext cx="247650" cy="263525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9998" tIns="49997" rIns="99998" bIns="49997"/>
          <a:lstStyle/>
          <a:p>
            <a:pPr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en-US" sz="1965" noProof="1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Freeform 11">
            <a:extLst>
              <a:ext uri="{FF2B5EF4-FFF2-40B4-BE49-F238E27FC236}">
                <a16:creationId xmlns:a16="http://schemas.microsoft.com/office/drawing/2014/main" xmlns="" id="{C434F68C-C34D-494B-8CC6-3A0E858987A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149850" y="4370388"/>
            <a:ext cx="319088" cy="320675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9998" tIns="49997" rIns="99998" bIns="49997"/>
          <a:lstStyle/>
          <a:p>
            <a:pPr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en-US" sz="1965" noProof="1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xmlns="" id="{6DBF00BE-6090-4321-B566-ACB65B32B2B1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356350" y="4384675"/>
            <a:ext cx="279400" cy="279400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9998" tIns="49997" rIns="99998" bIns="49997"/>
          <a:lstStyle/>
          <a:p>
            <a:pPr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en-US" sz="1965" noProof="1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Freeform 26">
            <a:extLst>
              <a:ext uri="{FF2B5EF4-FFF2-40B4-BE49-F238E27FC236}">
                <a16:creationId xmlns:a16="http://schemas.microsoft.com/office/drawing/2014/main" xmlns="" id="{6BA190E4-02E0-4F49-91A9-CA6DD1D4D18A}"/>
              </a:ext>
            </a:extLst>
          </p:cNvPr>
          <p:cNvSpPr>
            <a:spLocks noChangeAspect="1"/>
          </p:cNvSpPr>
          <p:nvPr/>
        </p:nvSpPr>
        <p:spPr bwMode="auto">
          <a:xfrm>
            <a:off x="7739063" y="4397375"/>
            <a:ext cx="265112" cy="274638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9998" tIns="49997" rIns="99998" bIns="49997"/>
          <a:lstStyle/>
          <a:p>
            <a:pPr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en-US" sz="1965" noProof="1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xmlns="" id="{4E57F984-D30B-4997-8C78-B7CF70662B1C}"/>
              </a:ext>
            </a:extLst>
          </p:cNvPr>
          <p:cNvSpPr txBox="1"/>
          <p:nvPr/>
        </p:nvSpPr>
        <p:spPr>
          <a:xfrm>
            <a:off x="1143000" y="3081338"/>
            <a:ext cx="2519363" cy="339725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xmlns="" id="{2AE8AB6C-95C1-474B-B13C-398EC1672AC1}"/>
              </a:ext>
            </a:extLst>
          </p:cNvPr>
          <p:cNvSpPr txBox="1"/>
          <p:nvPr/>
        </p:nvSpPr>
        <p:spPr>
          <a:xfrm>
            <a:off x="1489075" y="3446463"/>
            <a:ext cx="2173288" cy="549275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xmlns="" id="{67E2F008-CCB5-4E66-8126-C0FFA5945D11}"/>
              </a:ext>
            </a:extLst>
          </p:cNvPr>
          <p:cNvSpPr txBox="1"/>
          <p:nvPr/>
        </p:nvSpPr>
        <p:spPr>
          <a:xfrm>
            <a:off x="3679825" y="2324100"/>
            <a:ext cx="2520950" cy="338138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xmlns="" id="{7A8CB1D8-2F07-4EB2-AC50-6A4F2376AA37}"/>
              </a:ext>
            </a:extLst>
          </p:cNvPr>
          <p:cNvSpPr txBox="1"/>
          <p:nvPr/>
        </p:nvSpPr>
        <p:spPr>
          <a:xfrm>
            <a:off x="4025900" y="2687638"/>
            <a:ext cx="2174875" cy="549275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xmlns="" id="{F189CA0E-4505-4A51-AD45-F2EC845AC13E}"/>
              </a:ext>
            </a:extLst>
          </p:cNvPr>
          <p:cNvSpPr txBox="1"/>
          <p:nvPr/>
        </p:nvSpPr>
        <p:spPr>
          <a:xfrm>
            <a:off x="6850063" y="2566988"/>
            <a:ext cx="2519362" cy="338137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xmlns="" id="{F17B1DF8-FA32-487B-B4AF-16D17A32905F}"/>
              </a:ext>
            </a:extLst>
          </p:cNvPr>
          <p:cNvSpPr txBox="1"/>
          <p:nvPr/>
        </p:nvSpPr>
        <p:spPr>
          <a:xfrm>
            <a:off x="7196138" y="2932113"/>
            <a:ext cx="2173287" cy="547687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xmlns="" id="{33DD686C-22D7-4E56-AE5F-C2F459208B02}"/>
              </a:ext>
            </a:extLst>
          </p:cNvPr>
          <p:cNvSpPr txBox="1"/>
          <p:nvPr/>
        </p:nvSpPr>
        <p:spPr>
          <a:xfrm>
            <a:off x="8683625" y="4148138"/>
            <a:ext cx="2519363" cy="338137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xmlns="" id="{7AC6AF20-9A7B-4EEC-8EEC-85349C536C5F}"/>
              </a:ext>
            </a:extLst>
          </p:cNvPr>
          <p:cNvSpPr txBox="1"/>
          <p:nvPr/>
        </p:nvSpPr>
        <p:spPr>
          <a:xfrm>
            <a:off x="9029700" y="4513263"/>
            <a:ext cx="2173288" cy="547687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95715E42-9DDD-4C09-B506-027416626FFA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8E7C2476-21A1-4E0E-BBF9-7D6C23486431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22549" name="组合 3">
            <a:extLst>
              <a:ext uri="{FF2B5EF4-FFF2-40B4-BE49-F238E27FC236}">
                <a16:creationId xmlns:a16="http://schemas.microsoft.com/office/drawing/2014/main" xmlns="" id="{EB173C15-342E-4506-9463-387C30C50196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CA3B0F72-7777-4E7B-987F-F60F860A7CEC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1C1A0ABE-7A6D-4F4E-A845-D6E46C37B414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>
            <a:extLst>
              <a:ext uri="{FF2B5EF4-FFF2-40B4-BE49-F238E27FC236}">
                <a16:creationId xmlns:a16="http://schemas.microsoft.com/office/drawing/2014/main" xmlns="" id="{50C550E9-B52B-4CC4-B435-625ABEAE44D2}"/>
              </a:ext>
            </a:extLst>
          </p:cNvPr>
          <p:cNvSpPr/>
          <p:nvPr/>
        </p:nvSpPr>
        <p:spPr bwMode="auto">
          <a:xfrm rot="5400000">
            <a:off x="9764713" y="2944813"/>
            <a:ext cx="1252537" cy="3678237"/>
          </a:xfrm>
          <a:custGeom>
            <a:avLst/>
            <a:gdLst>
              <a:gd name="connsiteX0" fmla="*/ 0 w 1253008"/>
              <a:gd name="connsiteY0" fmla="*/ 3081115 h 3678400"/>
              <a:gd name="connsiteX1" fmla="*/ 0 w 1253008"/>
              <a:gd name="connsiteY1" fmla="*/ 103674 h 3678400"/>
              <a:gd name="connsiteX2" fmla="*/ 103675 w 1253008"/>
              <a:gd name="connsiteY2" fmla="*/ 0 h 3678400"/>
              <a:gd name="connsiteX3" fmla="*/ 325621 w 1253008"/>
              <a:gd name="connsiteY3" fmla="*/ 0 h 3678400"/>
              <a:gd name="connsiteX4" fmla="*/ 429296 w 1253008"/>
              <a:gd name="connsiteY4" fmla="*/ 103674 h 3678400"/>
              <a:gd name="connsiteX5" fmla="*/ 429296 w 1253008"/>
              <a:gd name="connsiteY5" fmla="*/ 3020727 h 3678400"/>
              <a:gd name="connsiteX6" fmla="*/ 435077 w 1253008"/>
              <a:gd name="connsiteY6" fmla="*/ 3028006 h 3678400"/>
              <a:gd name="connsiteX7" fmla="*/ 629745 w 1253008"/>
              <a:gd name="connsiteY7" fmla="*/ 3047864 h 3678400"/>
              <a:gd name="connsiteX8" fmla="*/ 629745 w 1253008"/>
              <a:gd name="connsiteY8" fmla="*/ 3046873 h 3678400"/>
              <a:gd name="connsiteX9" fmla="*/ 1224810 w 1253008"/>
              <a:gd name="connsiteY9" fmla="*/ 3505788 h 3678400"/>
              <a:gd name="connsiteX10" fmla="*/ 919535 w 1253008"/>
              <a:gd name="connsiteY10" fmla="*/ 3675675 h 3678400"/>
              <a:gd name="connsiteX11" fmla="*/ 824413 w 1253008"/>
              <a:gd name="connsiteY11" fmla="*/ 3496963 h 3678400"/>
              <a:gd name="connsiteX12" fmla="*/ 629745 w 1253008"/>
              <a:gd name="connsiteY12" fmla="*/ 3477106 h 3678400"/>
              <a:gd name="connsiteX13" fmla="*/ 629745 w 1253008"/>
              <a:gd name="connsiteY13" fmla="*/ 3478097 h 3678400"/>
              <a:gd name="connsiteX14" fmla="*/ 9137 w 1253008"/>
              <a:gd name="connsiteY14" fmla="*/ 3138358 h 3678400"/>
              <a:gd name="connsiteX15" fmla="*/ 9348 w 1253008"/>
              <a:gd name="connsiteY15" fmla="*/ 3123250 h 3678400"/>
              <a:gd name="connsiteX16" fmla="*/ 8147 w 1253008"/>
              <a:gd name="connsiteY16" fmla="*/ 3121470 h 3678400"/>
              <a:gd name="connsiteX17" fmla="*/ 0 w 1253008"/>
              <a:gd name="connsiteY17" fmla="*/ 3081115 h 36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008" h="3678400">
                <a:moveTo>
                  <a:pt x="0" y="3081115"/>
                </a:moveTo>
                <a:lnTo>
                  <a:pt x="0" y="103674"/>
                </a:lnTo>
                <a:cubicBezTo>
                  <a:pt x="0" y="46416"/>
                  <a:pt x="46417" y="0"/>
                  <a:pt x="103675" y="0"/>
                </a:cubicBezTo>
                <a:lnTo>
                  <a:pt x="325621" y="0"/>
                </a:lnTo>
                <a:cubicBezTo>
                  <a:pt x="382879" y="0"/>
                  <a:pt x="429296" y="46416"/>
                  <a:pt x="429296" y="103674"/>
                </a:cubicBezTo>
                <a:lnTo>
                  <a:pt x="429296" y="3020727"/>
                </a:lnTo>
                <a:lnTo>
                  <a:pt x="435077" y="3028006"/>
                </a:lnTo>
                <a:cubicBezTo>
                  <a:pt x="457198" y="3054483"/>
                  <a:pt x="525774" y="3047864"/>
                  <a:pt x="629745" y="3047864"/>
                </a:cubicBezTo>
                <a:lnTo>
                  <a:pt x="629745" y="3046873"/>
                </a:lnTo>
                <a:cubicBezTo>
                  <a:pt x="1187204" y="3046873"/>
                  <a:pt x="1319932" y="3393266"/>
                  <a:pt x="1224810" y="3505788"/>
                </a:cubicBezTo>
                <a:cubicBezTo>
                  <a:pt x="1162870" y="3580803"/>
                  <a:pt x="999172" y="3697739"/>
                  <a:pt x="919535" y="3675675"/>
                </a:cubicBezTo>
                <a:cubicBezTo>
                  <a:pt x="866444" y="3658025"/>
                  <a:pt x="901838" y="3578597"/>
                  <a:pt x="824413" y="3496963"/>
                </a:cubicBezTo>
                <a:cubicBezTo>
                  <a:pt x="802292" y="3470487"/>
                  <a:pt x="733716" y="3477106"/>
                  <a:pt x="629745" y="3477106"/>
                </a:cubicBezTo>
                <a:lnTo>
                  <a:pt x="629745" y="3478097"/>
                </a:lnTo>
                <a:cubicBezTo>
                  <a:pt x="211651" y="3478097"/>
                  <a:pt x="32468" y="3283251"/>
                  <a:pt x="9137" y="3138358"/>
                </a:cubicBezTo>
                <a:lnTo>
                  <a:pt x="9348" y="3123250"/>
                </a:lnTo>
                <a:lnTo>
                  <a:pt x="8147" y="3121470"/>
                </a:lnTo>
                <a:cubicBezTo>
                  <a:pt x="2901" y="3109066"/>
                  <a:pt x="0" y="3095429"/>
                  <a:pt x="0" y="3081115"/>
                </a:cubicBez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53C19F8-8B2F-4FB2-9810-20C5D3B809D3}"/>
              </a:ext>
            </a:extLst>
          </p:cNvPr>
          <p:cNvGrpSpPr/>
          <p:nvPr/>
        </p:nvGrpSpPr>
        <p:grpSpPr>
          <a:xfrm>
            <a:off x="7558244" y="3186329"/>
            <a:ext cx="1168038" cy="2290557"/>
            <a:chOff x="7558505" y="2674384"/>
            <a:chExt cx="1168246" cy="2290964"/>
          </a:xfrm>
          <a:solidFill>
            <a:srgbClr val="FDBD24"/>
          </a:solidFill>
        </p:grpSpPr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xmlns="" id="{028FEC1B-0D10-4715-900D-86641AF1D6D2}"/>
                </a:ext>
              </a:extLst>
            </p:cNvPr>
            <p:cNvSpPr/>
            <p:nvPr/>
          </p:nvSpPr>
          <p:spPr bwMode="auto">
            <a:xfrm rot="5400000">
              <a:off x="6850210" y="3382679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21897" tIns="60948" rIns="121897" bIns="6094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32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xmlns="" id="{C2DA224B-8081-43D7-BC1D-81652CEAA184}"/>
                </a:ext>
              </a:extLst>
            </p:cNvPr>
            <p:cNvSpPr/>
            <p:nvPr/>
          </p:nvSpPr>
          <p:spPr bwMode="auto">
            <a:xfrm rot="5400000">
              <a:off x="7427090" y="3575662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7" tIns="60948" rIns="121897" bIns="6094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32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2FD3286-A3F6-4655-B05F-11147F6A7EE5}"/>
              </a:ext>
            </a:extLst>
          </p:cNvPr>
          <p:cNvGrpSpPr/>
          <p:nvPr/>
        </p:nvGrpSpPr>
        <p:grpSpPr>
          <a:xfrm>
            <a:off x="6582638" y="3182191"/>
            <a:ext cx="1168038" cy="2292625"/>
            <a:chOff x="6582724" y="2670245"/>
            <a:chExt cx="1168246" cy="2293034"/>
          </a:xfrm>
          <a:solidFill>
            <a:srgbClr val="70C4BC"/>
          </a:solidFill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xmlns="" id="{392DEEB2-24CF-48A1-B820-2FBBCB3DC7D2}"/>
                </a:ext>
              </a:extLst>
            </p:cNvPr>
            <p:cNvSpPr/>
            <p:nvPr/>
          </p:nvSpPr>
          <p:spPr bwMode="auto">
            <a:xfrm rot="5400000">
              <a:off x="5873394" y="3379575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xmlns="" id="{2AFE0A27-37E9-4622-B5D9-000E3E4E462B}"/>
                </a:ext>
              </a:extLst>
            </p:cNvPr>
            <p:cNvSpPr/>
            <p:nvPr/>
          </p:nvSpPr>
          <p:spPr bwMode="auto">
            <a:xfrm rot="5400000">
              <a:off x="6451826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A768B71-4AFA-4304-B2FE-6C6A66502DCD}"/>
              </a:ext>
            </a:extLst>
          </p:cNvPr>
          <p:cNvGrpSpPr/>
          <p:nvPr/>
        </p:nvGrpSpPr>
        <p:grpSpPr>
          <a:xfrm>
            <a:off x="5629339" y="3249300"/>
            <a:ext cx="1147798" cy="2152643"/>
            <a:chOff x="5629255" y="2737367"/>
            <a:chExt cx="1148004" cy="2153026"/>
          </a:xfrm>
          <a:solidFill>
            <a:srgbClr val="FDBD24"/>
          </a:solidFill>
        </p:grpSpPr>
        <p:sp>
          <p:nvSpPr>
            <p:cNvPr id="30" name="任意多边形 29">
              <a:extLst>
                <a:ext uri="{FF2B5EF4-FFF2-40B4-BE49-F238E27FC236}">
                  <a16:creationId xmlns:a16="http://schemas.microsoft.com/office/drawing/2014/main" xmlns="" id="{60627FF7-FBE9-4432-981D-C76D131CBEEF}"/>
                </a:ext>
              </a:extLst>
            </p:cNvPr>
            <p:cNvSpPr/>
            <p:nvPr/>
          </p:nvSpPr>
          <p:spPr>
            <a:xfrm>
              <a:off x="5629255" y="2737367"/>
              <a:ext cx="833033" cy="2153026"/>
            </a:xfrm>
            <a:custGeom>
              <a:avLst/>
              <a:gdLst>
                <a:gd name="connsiteX0" fmla="*/ 540647 w 833033"/>
                <a:gd name="connsiteY0" fmla="*/ 2768 h 2153026"/>
                <a:gd name="connsiteX1" fmla="*/ 659667 w 833033"/>
                <a:gd name="connsiteY1" fmla="*/ 28000 h 2153026"/>
                <a:gd name="connsiteX2" fmla="*/ 829824 w 833033"/>
                <a:gd name="connsiteY2" fmla="*/ 333275 h 2153026"/>
                <a:gd name="connsiteX3" fmla="*/ 650828 w 833033"/>
                <a:gd name="connsiteY3" fmla="*/ 428397 h 2153026"/>
                <a:gd name="connsiteX4" fmla="*/ 631768 w 833033"/>
                <a:gd name="connsiteY4" fmla="*/ 496697 h 2153026"/>
                <a:gd name="connsiteX5" fmla="*/ 630992 w 833033"/>
                <a:gd name="connsiteY5" fmla="*/ 615033 h 2153026"/>
                <a:gd name="connsiteX6" fmla="*/ 631527 w 833033"/>
                <a:gd name="connsiteY6" fmla="*/ 615033 h 2153026"/>
                <a:gd name="connsiteX7" fmla="*/ 631527 w 833033"/>
                <a:gd name="connsiteY7" fmla="*/ 1529763 h 2153026"/>
                <a:gd name="connsiteX8" fmla="*/ 631528 w 833033"/>
                <a:gd name="connsiteY8" fmla="*/ 1529763 h 2153026"/>
                <a:gd name="connsiteX9" fmla="*/ 172612 w 833033"/>
                <a:gd name="connsiteY9" fmla="*/ 2124828 h 2153026"/>
                <a:gd name="connsiteX10" fmla="*/ 2725 w 833033"/>
                <a:gd name="connsiteY10" fmla="*/ 1819553 h 2153026"/>
                <a:gd name="connsiteX11" fmla="*/ 181437 w 833033"/>
                <a:gd name="connsiteY11" fmla="*/ 1724431 h 2153026"/>
                <a:gd name="connsiteX12" fmla="*/ 201294 w 833033"/>
                <a:gd name="connsiteY12" fmla="*/ 1529763 h 2153026"/>
                <a:gd name="connsiteX13" fmla="*/ 202134 w 833033"/>
                <a:gd name="connsiteY13" fmla="*/ 1529763 h 2153026"/>
                <a:gd name="connsiteX14" fmla="*/ 202231 w 833033"/>
                <a:gd name="connsiteY14" fmla="*/ 1529763 h 2153026"/>
                <a:gd name="connsiteX15" fmla="*/ 202231 w 833033"/>
                <a:gd name="connsiteY15" fmla="*/ 623065 h 2153026"/>
                <a:gd name="connsiteX16" fmla="*/ 202231 w 833033"/>
                <a:gd name="connsiteY16" fmla="*/ 615033 h 2153026"/>
                <a:gd name="connsiteX17" fmla="*/ 202547 w 833033"/>
                <a:gd name="connsiteY17" fmla="*/ 615033 h 2153026"/>
                <a:gd name="connsiteX18" fmla="*/ 206130 w 833033"/>
                <a:gd name="connsiteY18" fmla="*/ 523835 h 2153026"/>
                <a:gd name="connsiteX19" fmla="*/ 540647 w 833033"/>
                <a:gd name="connsiteY19" fmla="*/ 2768 h 215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3033" h="2153026">
                  <a:moveTo>
                    <a:pt x="540647" y="2768"/>
                  </a:moveTo>
                  <a:cubicBezTo>
                    <a:pt x="588814" y="-5182"/>
                    <a:pt x="631491" y="4219"/>
                    <a:pt x="659667" y="28000"/>
                  </a:cubicBezTo>
                  <a:cubicBezTo>
                    <a:pt x="734801" y="92152"/>
                    <a:pt x="854132" y="255850"/>
                    <a:pt x="829824" y="333275"/>
                  </a:cubicBezTo>
                  <a:cubicBezTo>
                    <a:pt x="814355" y="388578"/>
                    <a:pt x="732591" y="350972"/>
                    <a:pt x="650828" y="428397"/>
                  </a:cubicBezTo>
                  <a:cubicBezTo>
                    <a:pt x="638674" y="440564"/>
                    <a:pt x="633701" y="463791"/>
                    <a:pt x="631768" y="496697"/>
                  </a:cubicBezTo>
                  <a:lnTo>
                    <a:pt x="630992" y="615033"/>
                  </a:lnTo>
                  <a:lnTo>
                    <a:pt x="631527" y="615033"/>
                  </a:lnTo>
                  <a:lnTo>
                    <a:pt x="631527" y="1529763"/>
                  </a:lnTo>
                  <a:lnTo>
                    <a:pt x="631528" y="1529763"/>
                  </a:lnTo>
                  <a:cubicBezTo>
                    <a:pt x="631528" y="2087221"/>
                    <a:pt x="285135" y="2219950"/>
                    <a:pt x="172612" y="2124828"/>
                  </a:cubicBezTo>
                  <a:cubicBezTo>
                    <a:pt x="97597" y="2062888"/>
                    <a:pt x="-19339" y="1899190"/>
                    <a:pt x="2725" y="1819553"/>
                  </a:cubicBezTo>
                  <a:cubicBezTo>
                    <a:pt x="20375" y="1766461"/>
                    <a:pt x="99803" y="1801856"/>
                    <a:pt x="181437" y="1724431"/>
                  </a:cubicBezTo>
                  <a:cubicBezTo>
                    <a:pt x="207913" y="1702309"/>
                    <a:pt x="201294" y="1633733"/>
                    <a:pt x="201294" y="1529763"/>
                  </a:cubicBezTo>
                  <a:cubicBezTo>
                    <a:pt x="201294" y="1529763"/>
                    <a:pt x="201294" y="1529763"/>
                    <a:pt x="202134" y="1529763"/>
                  </a:cubicBezTo>
                  <a:lnTo>
                    <a:pt x="202231" y="1529763"/>
                  </a:lnTo>
                  <a:lnTo>
                    <a:pt x="202231" y="623065"/>
                  </a:lnTo>
                  <a:lnTo>
                    <a:pt x="202231" y="615033"/>
                  </a:lnTo>
                  <a:lnTo>
                    <a:pt x="202547" y="615033"/>
                  </a:lnTo>
                  <a:lnTo>
                    <a:pt x="206130" y="523835"/>
                  </a:lnTo>
                  <a:cubicBezTo>
                    <a:pt x="234207" y="177712"/>
                    <a:pt x="408186" y="24630"/>
                    <a:pt x="540647" y="2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705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xmlns="" id="{B96A3309-BC2B-40F3-A688-84FBCE6E5877}"/>
                </a:ext>
              </a:extLst>
            </p:cNvPr>
            <p:cNvSpPr/>
            <p:nvPr/>
          </p:nvSpPr>
          <p:spPr bwMode="auto">
            <a:xfrm rot="5400000">
              <a:off x="5478115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7" tIns="60948" rIns="121897" bIns="6094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32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58FCD17-F2EC-4A5F-AA96-BFDD34C3B450}"/>
              </a:ext>
            </a:extLst>
          </p:cNvPr>
          <p:cNvGrpSpPr/>
          <p:nvPr/>
        </p:nvGrpSpPr>
        <p:grpSpPr>
          <a:xfrm>
            <a:off x="4635433" y="3178301"/>
            <a:ext cx="1168038" cy="2290555"/>
            <a:chOff x="4635171" y="2666353"/>
            <a:chExt cx="1168246" cy="2290964"/>
          </a:xfrm>
          <a:solidFill>
            <a:srgbClr val="70C4BC"/>
          </a:solidFill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4AF80305-ACFE-44B1-9502-38D164B39082}"/>
                </a:ext>
              </a:extLst>
            </p:cNvPr>
            <p:cNvSpPr/>
            <p:nvPr/>
          </p:nvSpPr>
          <p:spPr bwMode="auto">
            <a:xfrm rot="5400000">
              <a:off x="3926876" y="3374648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F886BEFB-4E78-40EA-943B-8898CDEC0EE9}"/>
                </a:ext>
              </a:extLst>
            </p:cNvPr>
            <p:cNvSpPr/>
            <p:nvPr/>
          </p:nvSpPr>
          <p:spPr bwMode="auto">
            <a:xfrm rot="5400000">
              <a:off x="4503756" y="3567630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0C32210-4D6F-4954-9782-3378D51C8FED}"/>
              </a:ext>
            </a:extLst>
          </p:cNvPr>
          <p:cNvGrpSpPr/>
          <p:nvPr/>
        </p:nvGrpSpPr>
        <p:grpSpPr>
          <a:xfrm>
            <a:off x="3659826" y="3174160"/>
            <a:ext cx="1168037" cy="2292625"/>
            <a:chOff x="3659390" y="2662213"/>
            <a:chExt cx="1168246" cy="2293034"/>
          </a:xfrm>
          <a:solidFill>
            <a:srgbClr val="FDBD24"/>
          </a:solidFill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xmlns="" id="{5F79CB66-F5CA-4EEE-92A4-69EEFBD5D3E3}"/>
                </a:ext>
              </a:extLst>
            </p:cNvPr>
            <p:cNvSpPr/>
            <p:nvPr/>
          </p:nvSpPr>
          <p:spPr bwMode="auto">
            <a:xfrm rot="5400000">
              <a:off x="2950060" y="3371543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897" tIns="60948" rIns="121897" bIns="6094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32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6DA5CEB5-83C4-413D-A738-13AF3F408FAB}"/>
                </a:ext>
              </a:extLst>
            </p:cNvPr>
            <p:cNvSpPr/>
            <p:nvPr/>
          </p:nvSpPr>
          <p:spPr bwMode="auto">
            <a:xfrm rot="5400000">
              <a:off x="3528492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897" tIns="60948" rIns="121897" bIns="6094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32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54">
            <a:extLst>
              <a:ext uri="{FF2B5EF4-FFF2-40B4-BE49-F238E27FC236}">
                <a16:creationId xmlns:a16="http://schemas.microsoft.com/office/drawing/2014/main" xmlns="" id="{2B956133-6DAF-410B-A85F-684BE039C4CB}"/>
              </a:ext>
            </a:extLst>
          </p:cNvPr>
          <p:cNvSpPr txBox="1"/>
          <p:nvPr/>
        </p:nvSpPr>
        <p:spPr>
          <a:xfrm>
            <a:off x="2782888" y="1565275"/>
            <a:ext cx="177165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33" name="Rectangle 55">
            <a:extLst>
              <a:ext uri="{FF2B5EF4-FFF2-40B4-BE49-F238E27FC236}">
                <a16:creationId xmlns:a16="http://schemas.microsoft.com/office/drawing/2014/main" xmlns="" id="{2E4E3269-C145-40A4-A0FB-F45FB1B02753}"/>
              </a:ext>
            </a:extLst>
          </p:cNvPr>
          <p:cNvSpPr/>
          <p:nvPr/>
        </p:nvSpPr>
        <p:spPr>
          <a:xfrm>
            <a:off x="2782888" y="1865313"/>
            <a:ext cx="1897062" cy="601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4" name="TextBox 54">
            <a:extLst>
              <a:ext uri="{FF2B5EF4-FFF2-40B4-BE49-F238E27FC236}">
                <a16:creationId xmlns:a16="http://schemas.microsoft.com/office/drawing/2014/main" xmlns="" id="{A28FB6AF-8F7A-4FA7-A58C-E4403257CF48}"/>
              </a:ext>
            </a:extLst>
          </p:cNvPr>
          <p:cNvSpPr txBox="1"/>
          <p:nvPr/>
        </p:nvSpPr>
        <p:spPr>
          <a:xfrm>
            <a:off x="3171825" y="5702300"/>
            <a:ext cx="17716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5" name="Rectangle 55">
            <a:extLst>
              <a:ext uri="{FF2B5EF4-FFF2-40B4-BE49-F238E27FC236}">
                <a16:creationId xmlns:a16="http://schemas.microsoft.com/office/drawing/2014/main" xmlns="" id="{8E99D376-E966-4DFA-99D3-63B90300564D}"/>
              </a:ext>
            </a:extLst>
          </p:cNvPr>
          <p:cNvSpPr/>
          <p:nvPr/>
        </p:nvSpPr>
        <p:spPr>
          <a:xfrm>
            <a:off x="3171825" y="5999163"/>
            <a:ext cx="1895475" cy="601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6" name="TextBox 54">
            <a:extLst>
              <a:ext uri="{FF2B5EF4-FFF2-40B4-BE49-F238E27FC236}">
                <a16:creationId xmlns:a16="http://schemas.microsoft.com/office/drawing/2014/main" xmlns="" id="{D6DF01D5-76C3-4392-85B2-A0244BC6ADC7}"/>
              </a:ext>
            </a:extLst>
          </p:cNvPr>
          <p:cNvSpPr txBox="1"/>
          <p:nvPr/>
        </p:nvSpPr>
        <p:spPr>
          <a:xfrm>
            <a:off x="5232400" y="1565275"/>
            <a:ext cx="17732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7" name="Rectangle 55">
            <a:extLst>
              <a:ext uri="{FF2B5EF4-FFF2-40B4-BE49-F238E27FC236}">
                <a16:creationId xmlns:a16="http://schemas.microsoft.com/office/drawing/2014/main" xmlns="" id="{AD496871-1706-4561-900C-1A7328E943ED}"/>
              </a:ext>
            </a:extLst>
          </p:cNvPr>
          <p:cNvSpPr/>
          <p:nvPr/>
        </p:nvSpPr>
        <p:spPr>
          <a:xfrm>
            <a:off x="5232400" y="1865313"/>
            <a:ext cx="1897063" cy="601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8" name="TextBox 54">
            <a:extLst>
              <a:ext uri="{FF2B5EF4-FFF2-40B4-BE49-F238E27FC236}">
                <a16:creationId xmlns:a16="http://schemas.microsoft.com/office/drawing/2014/main" xmlns="" id="{942045D7-5478-443B-966C-438C5E8944E9}"/>
              </a:ext>
            </a:extLst>
          </p:cNvPr>
          <p:cNvSpPr txBox="1"/>
          <p:nvPr/>
        </p:nvSpPr>
        <p:spPr>
          <a:xfrm>
            <a:off x="5562600" y="5702300"/>
            <a:ext cx="1773238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9" name="Rectangle 55">
            <a:extLst>
              <a:ext uri="{FF2B5EF4-FFF2-40B4-BE49-F238E27FC236}">
                <a16:creationId xmlns:a16="http://schemas.microsoft.com/office/drawing/2014/main" xmlns="" id="{75DB5777-20F4-4E1C-9562-1A98FEAA71DD}"/>
              </a:ext>
            </a:extLst>
          </p:cNvPr>
          <p:cNvSpPr/>
          <p:nvPr/>
        </p:nvSpPr>
        <p:spPr>
          <a:xfrm>
            <a:off x="5562600" y="5999163"/>
            <a:ext cx="1897063" cy="601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0" name="TextBox 54">
            <a:extLst>
              <a:ext uri="{FF2B5EF4-FFF2-40B4-BE49-F238E27FC236}">
                <a16:creationId xmlns:a16="http://schemas.microsoft.com/office/drawing/2014/main" xmlns="" id="{2B5AD738-8E02-4107-8ED9-29476628C268}"/>
              </a:ext>
            </a:extLst>
          </p:cNvPr>
          <p:cNvSpPr txBox="1"/>
          <p:nvPr/>
        </p:nvSpPr>
        <p:spPr>
          <a:xfrm>
            <a:off x="7683500" y="1565275"/>
            <a:ext cx="1771650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51" name="Rectangle 55">
            <a:extLst>
              <a:ext uri="{FF2B5EF4-FFF2-40B4-BE49-F238E27FC236}">
                <a16:creationId xmlns:a16="http://schemas.microsoft.com/office/drawing/2014/main" xmlns="" id="{B09106B2-B3A7-4E1A-84D7-388157B1C776}"/>
              </a:ext>
            </a:extLst>
          </p:cNvPr>
          <p:cNvSpPr/>
          <p:nvPr/>
        </p:nvSpPr>
        <p:spPr>
          <a:xfrm>
            <a:off x="7683500" y="1865313"/>
            <a:ext cx="1897063" cy="601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2" name="TextBox 54">
            <a:extLst>
              <a:ext uri="{FF2B5EF4-FFF2-40B4-BE49-F238E27FC236}">
                <a16:creationId xmlns:a16="http://schemas.microsoft.com/office/drawing/2014/main" xmlns="" id="{E18B2B77-055A-40FE-9A35-74DDEC363BA6}"/>
              </a:ext>
            </a:extLst>
          </p:cNvPr>
          <p:cNvSpPr txBox="1"/>
          <p:nvPr/>
        </p:nvSpPr>
        <p:spPr>
          <a:xfrm>
            <a:off x="7886700" y="5702300"/>
            <a:ext cx="1773238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53" name="Rectangle 55">
            <a:extLst>
              <a:ext uri="{FF2B5EF4-FFF2-40B4-BE49-F238E27FC236}">
                <a16:creationId xmlns:a16="http://schemas.microsoft.com/office/drawing/2014/main" xmlns="" id="{0DBAE918-807B-4FD0-A845-ABE2CDE31F9E}"/>
              </a:ext>
            </a:extLst>
          </p:cNvPr>
          <p:cNvSpPr/>
          <p:nvPr/>
        </p:nvSpPr>
        <p:spPr>
          <a:xfrm>
            <a:off x="7886700" y="5999163"/>
            <a:ext cx="1897063" cy="601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6E7CF4D2-95E3-42E5-BB7F-BF1561C9AB6B}"/>
              </a:ext>
            </a:extLst>
          </p:cNvPr>
          <p:cNvGrpSpPr/>
          <p:nvPr/>
        </p:nvGrpSpPr>
        <p:grpSpPr>
          <a:xfrm>
            <a:off x="-37893" y="3241271"/>
            <a:ext cx="3892218" cy="2132403"/>
            <a:chOff x="-38987" y="2729334"/>
            <a:chExt cx="3892912" cy="2132784"/>
          </a:xfrm>
          <a:solidFill>
            <a:srgbClr val="70C4BC"/>
          </a:solidFill>
        </p:grpSpPr>
        <p:sp>
          <p:nvSpPr>
            <p:cNvPr id="29" name="任意多边形 28">
              <a:extLst>
                <a:ext uri="{FF2B5EF4-FFF2-40B4-BE49-F238E27FC236}">
                  <a16:creationId xmlns:a16="http://schemas.microsoft.com/office/drawing/2014/main" xmlns="" id="{872D1FFF-DECF-4A1C-ACFA-7FC69A0A9A30}"/>
                </a:ext>
              </a:extLst>
            </p:cNvPr>
            <p:cNvSpPr/>
            <p:nvPr/>
          </p:nvSpPr>
          <p:spPr>
            <a:xfrm rot="16200000">
              <a:off x="1127315" y="1563032"/>
              <a:ext cx="1245336" cy="3577940"/>
            </a:xfrm>
            <a:custGeom>
              <a:avLst/>
              <a:gdLst>
                <a:gd name="connsiteX0" fmla="*/ 1242568 w 1245336"/>
                <a:gd name="connsiteY0" fmla="*/ 3285554 h 3577940"/>
                <a:gd name="connsiteX1" fmla="*/ 1217336 w 1245336"/>
                <a:gd name="connsiteY1" fmla="*/ 3404574 h 3577940"/>
                <a:gd name="connsiteX2" fmla="*/ 912061 w 1245336"/>
                <a:gd name="connsiteY2" fmla="*/ 3574731 h 3577940"/>
                <a:gd name="connsiteX3" fmla="*/ 816939 w 1245336"/>
                <a:gd name="connsiteY3" fmla="*/ 3395735 h 3577940"/>
                <a:gd name="connsiteX4" fmla="*/ 622271 w 1245336"/>
                <a:gd name="connsiteY4" fmla="*/ 3375846 h 3577940"/>
                <a:gd name="connsiteX5" fmla="*/ 622271 w 1245336"/>
                <a:gd name="connsiteY5" fmla="*/ 3374366 h 3577940"/>
                <a:gd name="connsiteX6" fmla="*/ 1973 w 1245336"/>
                <a:gd name="connsiteY6" fmla="*/ 3035950 h 3577940"/>
                <a:gd name="connsiteX7" fmla="*/ 2017 w 1245336"/>
                <a:gd name="connsiteY7" fmla="*/ 3031859 h 3577940"/>
                <a:gd name="connsiteX8" fmla="*/ 0 w 1245336"/>
                <a:gd name="connsiteY8" fmla="*/ 3031859 h 3577940"/>
                <a:gd name="connsiteX9" fmla="*/ 0 w 1245336"/>
                <a:gd name="connsiteY9" fmla="*/ 0 h 3577940"/>
                <a:gd name="connsiteX10" fmla="*/ 429296 w 1245336"/>
                <a:gd name="connsiteY10" fmla="*/ 0 h 3577940"/>
                <a:gd name="connsiteX11" fmla="*/ 429296 w 1245336"/>
                <a:gd name="connsiteY11" fmla="*/ 2926627 h 3577940"/>
                <a:gd name="connsiteX12" fmla="*/ 453975 w 1245336"/>
                <a:gd name="connsiteY12" fmla="*/ 2939132 h 3577940"/>
                <a:gd name="connsiteX13" fmla="*/ 622271 w 1245336"/>
                <a:gd name="connsiteY13" fmla="*/ 2945658 h 3577940"/>
                <a:gd name="connsiteX14" fmla="*/ 622271 w 1245336"/>
                <a:gd name="connsiteY14" fmla="*/ 2947139 h 3577940"/>
                <a:gd name="connsiteX15" fmla="*/ 1242568 w 1245336"/>
                <a:gd name="connsiteY15" fmla="*/ 3285554 h 357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45336" h="3577940">
                  <a:moveTo>
                    <a:pt x="1242568" y="3285554"/>
                  </a:moveTo>
                  <a:cubicBezTo>
                    <a:pt x="1250518" y="3333721"/>
                    <a:pt x="1241116" y="3376399"/>
                    <a:pt x="1217336" y="3404574"/>
                  </a:cubicBezTo>
                  <a:cubicBezTo>
                    <a:pt x="1153184" y="3479709"/>
                    <a:pt x="989486" y="3599040"/>
                    <a:pt x="912061" y="3574731"/>
                  </a:cubicBezTo>
                  <a:cubicBezTo>
                    <a:pt x="856757" y="3559263"/>
                    <a:pt x="894364" y="3477499"/>
                    <a:pt x="816939" y="3395735"/>
                  </a:cubicBezTo>
                  <a:cubicBezTo>
                    <a:pt x="792605" y="3371427"/>
                    <a:pt x="724029" y="3375846"/>
                    <a:pt x="622271" y="3375846"/>
                  </a:cubicBezTo>
                  <a:lnTo>
                    <a:pt x="622271" y="3374366"/>
                  </a:lnTo>
                  <a:cubicBezTo>
                    <a:pt x="205836" y="3374366"/>
                    <a:pt x="25823" y="3180453"/>
                    <a:pt x="1973" y="3035950"/>
                  </a:cubicBezTo>
                  <a:lnTo>
                    <a:pt x="2017" y="3031859"/>
                  </a:lnTo>
                  <a:lnTo>
                    <a:pt x="0" y="3031859"/>
                  </a:lnTo>
                  <a:lnTo>
                    <a:pt x="0" y="0"/>
                  </a:lnTo>
                  <a:lnTo>
                    <a:pt x="429296" y="0"/>
                  </a:lnTo>
                  <a:lnTo>
                    <a:pt x="429296" y="2926627"/>
                  </a:lnTo>
                  <a:lnTo>
                    <a:pt x="453975" y="2939132"/>
                  </a:lnTo>
                  <a:cubicBezTo>
                    <a:pt x="488298" y="2948144"/>
                    <a:pt x="545952" y="2945658"/>
                    <a:pt x="622271" y="2945658"/>
                  </a:cubicBezTo>
                  <a:lnTo>
                    <a:pt x="622271" y="2947139"/>
                  </a:lnTo>
                  <a:cubicBezTo>
                    <a:pt x="1038705" y="2947139"/>
                    <a:pt x="1218718" y="3141052"/>
                    <a:pt x="1242568" y="328555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698C4AC1-390E-4255-B7C0-8205F3467C2B}"/>
                </a:ext>
              </a:extLst>
            </p:cNvPr>
            <p:cNvSpPr/>
            <p:nvPr/>
          </p:nvSpPr>
          <p:spPr bwMode="auto">
            <a:xfrm rot="5400000">
              <a:off x="2554781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4E5341D0-D413-4CE0-A8E5-D77EF37F07B9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4BC508D1-518A-4E80-9923-D1FA987E7BDA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24599" name="组合 9">
            <a:extLst>
              <a:ext uri="{FF2B5EF4-FFF2-40B4-BE49-F238E27FC236}">
                <a16:creationId xmlns:a16="http://schemas.microsoft.com/office/drawing/2014/main" xmlns="" id="{F9468C91-5B95-42AB-A0F5-0460950D958E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C84268CC-1A6B-4D09-9CCC-80E7DD896843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4037C26B-D7E2-4F16-B2BA-B323E00B41FA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>
            <a:extLst>
              <a:ext uri="{FF2B5EF4-FFF2-40B4-BE49-F238E27FC236}">
                <a16:creationId xmlns:a16="http://schemas.microsoft.com/office/drawing/2014/main" xmlns="" id="{1FD99619-E82C-4405-BA20-0E06B5C0A671}"/>
              </a:ext>
            </a:extLst>
          </p:cNvPr>
          <p:cNvSpPr/>
          <p:nvPr/>
        </p:nvSpPr>
        <p:spPr>
          <a:xfrm>
            <a:off x="5695950" y="1355725"/>
            <a:ext cx="493713" cy="5502275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70C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66" name="Bent Arrow 65">
            <a:extLst>
              <a:ext uri="{FF2B5EF4-FFF2-40B4-BE49-F238E27FC236}">
                <a16:creationId xmlns:a16="http://schemas.microsoft.com/office/drawing/2014/main" xmlns="" id="{17363A35-DC7E-4DA2-9190-297C9799D689}"/>
              </a:ext>
            </a:extLst>
          </p:cNvPr>
          <p:cNvSpPr/>
          <p:nvPr/>
        </p:nvSpPr>
        <p:spPr>
          <a:xfrm>
            <a:off x="5816600" y="2311400"/>
            <a:ext cx="3116263" cy="454660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FDBD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sp>
        <p:nvSpPr>
          <p:cNvPr id="54" name="Bent Arrow 53">
            <a:extLst>
              <a:ext uri="{FF2B5EF4-FFF2-40B4-BE49-F238E27FC236}">
                <a16:creationId xmlns:a16="http://schemas.microsoft.com/office/drawing/2014/main" xmlns="" id="{B2E6B252-5794-4589-AB68-63587943D215}"/>
              </a:ext>
            </a:extLst>
          </p:cNvPr>
          <p:cNvSpPr/>
          <p:nvPr/>
        </p:nvSpPr>
        <p:spPr>
          <a:xfrm flipH="1">
            <a:off x="2979738" y="3225800"/>
            <a:ext cx="3116262" cy="363220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70C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sp>
        <p:nvSpPr>
          <p:cNvPr id="51" name="Bent Arrow 50">
            <a:extLst>
              <a:ext uri="{FF2B5EF4-FFF2-40B4-BE49-F238E27FC236}">
                <a16:creationId xmlns:a16="http://schemas.microsoft.com/office/drawing/2014/main" xmlns="" id="{1C1A9159-1DDF-4B69-8F8B-199686D7E65D}"/>
              </a:ext>
            </a:extLst>
          </p:cNvPr>
          <p:cNvSpPr/>
          <p:nvPr/>
        </p:nvSpPr>
        <p:spPr>
          <a:xfrm>
            <a:off x="5818188" y="3733800"/>
            <a:ext cx="2765425" cy="3124200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FDBD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sp>
        <p:nvSpPr>
          <p:cNvPr id="57" name="Bent Arrow 56">
            <a:extLst>
              <a:ext uri="{FF2B5EF4-FFF2-40B4-BE49-F238E27FC236}">
                <a16:creationId xmlns:a16="http://schemas.microsoft.com/office/drawing/2014/main" xmlns="" id="{1285D9FA-6775-4269-B527-E896A15E7DB2}"/>
              </a:ext>
            </a:extLst>
          </p:cNvPr>
          <p:cNvSpPr/>
          <p:nvPr/>
        </p:nvSpPr>
        <p:spPr>
          <a:xfrm flipH="1">
            <a:off x="3721100" y="4527550"/>
            <a:ext cx="2374900" cy="233045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70C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A971D717-E33E-4D6A-AC6F-5ED9155E2339}"/>
              </a:ext>
            </a:extLst>
          </p:cNvPr>
          <p:cNvSpPr txBox="1"/>
          <p:nvPr/>
        </p:nvSpPr>
        <p:spPr>
          <a:xfrm>
            <a:off x="1209675" y="5189538"/>
            <a:ext cx="2297113" cy="1058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r>
              <a:rPr lang="en-US" sz="85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sz="85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en-US" sz="855" b="1" noProof="1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2E174A7C-56D1-4942-99FC-02681213FDC5}"/>
              </a:ext>
            </a:extLst>
          </p:cNvPr>
          <p:cNvSpPr txBox="1"/>
          <p:nvPr/>
        </p:nvSpPr>
        <p:spPr>
          <a:xfrm>
            <a:off x="866775" y="3787775"/>
            <a:ext cx="2266950" cy="1189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rgbClr val="605E54"/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r>
              <a:rPr lang="en-US" altLang="zh-CN" sz="85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85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855" b="1" noProof="1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endParaRPr lang="en-US" altLang="zh-CN" sz="855" noProof="1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F8D7C0B7-6B9B-4B0C-8506-B279E0C23A44}"/>
              </a:ext>
            </a:extLst>
          </p:cNvPr>
          <p:cNvSpPr txBox="1"/>
          <p:nvPr/>
        </p:nvSpPr>
        <p:spPr>
          <a:xfrm>
            <a:off x="8963025" y="3465513"/>
            <a:ext cx="2266950" cy="1319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r>
              <a:rPr lang="en-US" altLang="zh-CN" sz="170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170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1705" b="1" noProof="1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en-US" altLang="zh-CN" sz="855" noProof="1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5D2697C6-E043-401F-974C-3C6108D2DB81}"/>
              </a:ext>
            </a:extLst>
          </p:cNvPr>
          <p:cNvSpPr txBox="1"/>
          <p:nvPr/>
        </p:nvSpPr>
        <p:spPr>
          <a:xfrm>
            <a:off x="3346450" y="1474788"/>
            <a:ext cx="2266950" cy="1190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r>
              <a:rPr lang="en-US" altLang="zh-CN" sz="85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85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855" b="1" noProof="1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endParaRPr lang="en-US" altLang="zh-CN" sz="855" noProof="1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666C10D0-8D56-497B-ADA4-E72F856EEA5A}"/>
              </a:ext>
            </a:extLst>
          </p:cNvPr>
          <p:cNvSpPr txBox="1"/>
          <p:nvPr/>
        </p:nvSpPr>
        <p:spPr>
          <a:xfrm>
            <a:off x="8963025" y="2090738"/>
            <a:ext cx="2266950" cy="1189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r>
              <a:rPr lang="en-US" altLang="zh-CN" sz="85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/>
            </a:r>
            <a:br>
              <a:rPr lang="en-US" altLang="zh-CN" sz="855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en-US" altLang="zh-CN" sz="855" b="1" noProof="1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en-US" altLang="zh-CN" sz="855" noProof="1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Freeform 245">
            <a:extLst>
              <a:ext uri="{FF2B5EF4-FFF2-40B4-BE49-F238E27FC236}">
                <a16:creationId xmlns:a16="http://schemas.microsoft.com/office/drawing/2014/main" xmlns="" id="{FA3A22EF-FA7A-41DA-8C28-28A34791A5FF}"/>
              </a:ext>
            </a:extLst>
          </p:cNvPr>
          <p:cNvSpPr/>
          <p:nvPr/>
        </p:nvSpPr>
        <p:spPr bwMode="auto">
          <a:xfrm>
            <a:off x="5038725" y="5135563"/>
            <a:ext cx="442913" cy="441325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70C4BC"/>
          </a:solidFill>
          <a:ln w="9525">
            <a:noFill/>
            <a:round/>
          </a:ln>
        </p:spPr>
        <p:txBody>
          <a:bodyPr lIns="121912" tIns="60956" rIns="121912" bIns="60956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74" name="Freeform 5">
            <a:extLst>
              <a:ext uri="{FF2B5EF4-FFF2-40B4-BE49-F238E27FC236}">
                <a16:creationId xmlns:a16="http://schemas.microsoft.com/office/drawing/2014/main" xmlns="" id="{83FAA68F-F64C-4C6C-AA61-3FF7C39B5081}"/>
              </a:ext>
            </a:extLst>
          </p:cNvPr>
          <p:cNvSpPr>
            <a:spLocks noEditPoints="1"/>
          </p:cNvSpPr>
          <p:nvPr/>
        </p:nvSpPr>
        <p:spPr bwMode="auto">
          <a:xfrm>
            <a:off x="6291263" y="1662113"/>
            <a:ext cx="493712" cy="493712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70C4BC"/>
          </a:solidFill>
          <a:ln w="9525">
            <a:noFill/>
            <a:round/>
          </a:ln>
        </p:spPr>
        <p:txBody>
          <a:bodyPr lIns="121912" tIns="60956" rIns="121912" bIns="60956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75" name="Freeform 217">
            <a:extLst>
              <a:ext uri="{FF2B5EF4-FFF2-40B4-BE49-F238E27FC236}">
                <a16:creationId xmlns:a16="http://schemas.microsoft.com/office/drawing/2014/main" xmlns="" id="{A1633BE0-AAAC-41CA-A695-DD971A9C8F05}"/>
              </a:ext>
            </a:extLst>
          </p:cNvPr>
          <p:cNvSpPr>
            <a:spLocks noEditPoints="1"/>
          </p:cNvSpPr>
          <p:nvPr/>
        </p:nvSpPr>
        <p:spPr bwMode="auto">
          <a:xfrm>
            <a:off x="5108575" y="3862388"/>
            <a:ext cx="504825" cy="37941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70C4BC"/>
          </a:solidFill>
          <a:ln w="9525">
            <a:noFill/>
            <a:round/>
          </a:ln>
        </p:spPr>
        <p:txBody>
          <a:bodyPr lIns="121912" tIns="60956" rIns="121912" bIns="60956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76" name="Freeform 216">
            <a:extLst>
              <a:ext uri="{FF2B5EF4-FFF2-40B4-BE49-F238E27FC236}">
                <a16:creationId xmlns:a16="http://schemas.microsoft.com/office/drawing/2014/main" xmlns="" id="{5B4B2FB8-E5DC-46C8-95B3-FE35FC9081D0}"/>
              </a:ext>
            </a:extLst>
          </p:cNvPr>
          <p:cNvSpPr>
            <a:spLocks noEditPoints="1"/>
          </p:cNvSpPr>
          <p:nvPr/>
        </p:nvSpPr>
        <p:spPr bwMode="auto">
          <a:xfrm>
            <a:off x="6308725" y="4340225"/>
            <a:ext cx="452438" cy="454025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DBD24"/>
          </a:solidFill>
          <a:ln w="9525">
            <a:noFill/>
            <a:round/>
          </a:ln>
        </p:spPr>
        <p:txBody>
          <a:bodyPr lIns="121912" tIns="60956" rIns="121912" bIns="60956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77" name="Freeform 135">
            <a:extLst>
              <a:ext uri="{FF2B5EF4-FFF2-40B4-BE49-F238E27FC236}">
                <a16:creationId xmlns:a16="http://schemas.microsoft.com/office/drawing/2014/main" xmlns="" id="{BE3F7C99-89A3-4E8B-8AE1-1F258037357F}"/>
              </a:ext>
            </a:extLst>
          </p:cNvPr>
          <p:cNvSpPr>
            <a:spLocks noEditPoints="1"/>
          </p:cNvSpPr>
          <p:nvPr/>
        </p:nvSpPr>
        <p:spPr bwMode="auto">
          <a:xfrm>
            <a:off x="6262688" y="2947988"/>
            <a:ext cx="403225" cy="379412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DBD24"/>
          </a:solidFill>
          <a:ln w="9525">
            <a:noFill/>
            <a:round/>
          </a:ln>
        </p:spPr>
        <p:txBody>
          <a:bodyPr lIns="121912" tIns="60956" rIns="121912" bIns="60956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E975D957-E36E-45D5-9534-9CE9027F25AA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50F8C67-6CFC-4442-AB26-4ABBD03B6779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26643" name="组合 3">
            <a:extLst>
              <a:ext uri="{FF2B5EF4-FFF2-40B4-BE49-F238E27FC236}">
                <a16:creationId xmlns:a16="http://schemas.microsoft.com/office/drawing/2014/main" xmlns="" id="{53C00986-A42B-4EBD-A05E-4F78ED9447AF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DF3692BC-39A3-49D9-A97B-F1DD2CABBEDC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57B3D7D2-FBE7-455F-B1BA-BED10BC90A1C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bldLvl="0" animBg="1"/>
      <p:bldP spid="67" grpId="0"/>
      <p:bldP spid="69" grpId="0"/>
      <p:bldP spid="70" grpId="0"/>
      <p:bldP spid="71" grpId="0"/>
      <p:bldP spid="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>
            <a:extLst>
              <a:ext uri="{FF2B5EF4-FFF2-40B4-BE49-F238E27FC236}">
                <a16:creationId xmlns:a16="http://schemas.microsoft.com/office/drawing/2014/main" xmlns="" id="{AB999C04-6E6B-41FB-997C-CA5C8DD4CC7C}"/>
              </a:ext>
            </a:extLst>
          </p:cNvPr>
          <p:cNvSpPr/>
          <p:nvPr/>
        </p:nvSpPr>
        <p:spPr bwMode="auto">
          <a:xfrm>
            <a:off x="7132638" y="5397500"/>
            <a:ext cx="550862" cy="6334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70C4BC"/>
          </a:solidFill>
          <a:ln>
            <a:noFill/>
          </a:ln>
          <a:effec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s-ES" altLang="zh-CN" sz="1600" b="0" noProof="1">
                <a:latin typeface="Helvetica Light" charset="0"/>
                <a:sym typeface="Helvetica Light" charset="0"/>
              </a:rPr>
              <a:t> </a:t>
            </a:r>
            <a:endParaRPr lang="es-ES" altLang="zh-CN" sz="1250" noProof="1"/>
          </a:p>
        </p:txBody>
      </p:sp>
      <p:sp>
        <p:nvSpPr>
          <p:cNvPr id="63492" name="AutoShape 4">
            <a:extLst>
              <a:ext uri="{FF2B5EF4-FFF2-40B4-BE49-F238E27FC236}">
                <a16:creationId xmlns:a16="http://schemas.microsoft.com/office/drawing/2014/main" xmlns="" id="{D7802D81-36E3-48F2-8365-80487B13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8025" y="3382963"/>
            <a:ext cx="549275" cy="635000"/>
          </a:xfrm>
          <a:custGeom>
            <a:avLst/>
            <a:gdLst>
              <a:gd name="T0" fmla="*/ 274638 w 21600"/>
              <a:gd name="T1" fmla="*/ 0 h 21600"/>
              <a:gd name="T2" fmla="*/ 549250 w 21600"/>
              <a:gd name="T3" fmla="*/ 158750 h 21600"/>
              <a:gd name="T4" fmla="*/ 549250 w 21600"/>
              <a:gd name="T5" fmla="*/ 476250 h 21600"/>
              <a:gd name="T6" fmla="*/ 274612 w 21600"/>
              <a:gd name="T7" fmla="*/ 634971 h 21600"/>
              <a:gd name="T8" fmla="*/ 0 w 21600"/>
              <a:gd name="T9" fmla="*/ 476221 h 21600"/>
              <a:gd name="T10" fmla="*/ 0 w 21600"/>
              <a:gd name="T11" fmla="*/ 15875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70C4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494" name="AutoShape 6">
            <a:extLst>
              <a:ext uri="{FF2B5EF4-FFF2-40B4-BE49-F238E27FC236}">
                <a16:creationId xmlns:a16="http://schemas.microsoft.com/office/drawing/2014/main" xmlns="" id="{16718F04-E75E-431D-8885-9F2C9EA2A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9938" y="3906838"/>
            <a:ext cx="550862" cy="635000"/>
          </a:xfrm>
          <a:custGeom>
            <a:avLst/>
            <a:gdLst>
              <a:gd name="T0" fmla="*/ 275431 w 21600"/>
              <a:gd name="T1" fmla="*/ 0 h 21600"/>
              <a:gd name="T2" fmla="*/ 550836 w 21600"/>
              <a:gd name="T3" fmla="*/ 158750 h 21600"/>
              <a:gd name="T4" fmla="*/ 550836 w 21600"/>
              <a:gd name="T5" fmla="*/ 476250 h 21600"/>
              <a:gd name="T6" fmla="*/ 275405 w 21600"/>
              <a:gd name="T7" fmla="*/ 634971 h 21600"/>
              <a:gd name="T8" fmla="*/ 0 w 21600"/>
              <a:gd name="T9" fmla="*/ 476221 h 21600"/>
              <a:gd name="T10" fmla="*/ 0 w 21600"/>
              <a:gd name="T11" fmla="*/ 15875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FDBD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496" name="AutoShape 8">
            <a:extLst>
              <a:ext uri="{FF2B5EF4-FFF2-40B4-BE49-F238E27FC236}">
                <a16:creationId xmlns:a16="http://schemas.microsoft.com/office/drawing/2014/main" xmlns="" id="{F97B2D00-5509-488E-AB87-41322972E627}"/>
              </a:ext>
            </a:extLst>
          </p:cNvPr>
          <p:cNvSpPr/>
          <p:nvPr/>
        </p:nvSpPr>
        <p:spPr bwMode="auto">
          <a:xfrm>
            <a:off x="4505325" y="2062163"/>
            <a:ext cx="549275" cy="635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FDBD24"/>
          </a:solidFill>
          <a:ln>
            <a:noFill/>
          </a:ln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s-ES" altLang="zh-CN" sz="1600" b="0" noProof="1">
                <a:latin typeface="Helvetica Light" charset="0"/>
                <a:sym typeface="Helvetica Light" charset="0"/>
              </a:rPr>
              <a:t> </a:t>
            </a:r>
            <a:endParaRPr lang="es-ES" altLang="zh-CN" sz="1250" noProof="1"/>
          </a:p>
        </p:txBody>
      </p:sp>
      <p:sp>
        <p:nvSpPr>
          <p:cNvPr id="63498" name="AutoShape 10">
            <a:extLst>
              <a:ext uri="{FF2B5EF4-FFF2-40B4-BE49-F238E27FC236}">
                <a16:creationId xmlns:a16="http://schemas.microsoft.com/office/drawing/2014/main" xmlns="" id="{6668A9FC-DFF7-4676-BE19-26A67AAC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7075" y="4862513"/>
            <a:ext cx="550863" cy="633412"/>
          </a:xfrm>
          <a:custGeom>
            <a:avLst/>
            <a:gdLst>
              <a:gd name="T0" fmla="*/ 275432 w 21600"/>
              <a:gd name="T1" fmla="*/ 0 h 21600"/>
              <a:gd name="T2" fmla="*/ 550837 w 21600"/>
              <a:gd name="T3" fmla="*/ 158353 h 21600"/>
              <a:gd name="T4" fmla="*/ 550837 w 21600"/>
              <a:gd name="T5" fmla="*/ 475059 h 21600"/>
              <a:gd name="T6" fmla="*/ 275406 w 21600"/>
              <a:gd name="T7" fmla="*/ 633383 h 21600"/>
              <a:gd name="T8" fmla="*/ 0 w 21600"/>
              <a:gd name="T9" fmla="*/ 475030 h 21600"/>
              <a:gd name="T10" fmla="*/ 0 w 21600"/>
              <a:gd name="T11" fmla="*/ 15835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FDBD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500" name="AutoShape 12">
            <a:extLst>
              <a:ext uri="{FF2B5EF4-FFF2-40B4-BE49-F238E27FC236}">
                <a16:creationId xmlns:a16="http://schemas.microsoft.com/office/drawing/2014/main" xmlns="" id="{60C10E34-761F-4827-BC62-D6A470653DC4}"/>
              </a:ext>
            </a:extLst>
          </p:cNvPr>
          <p:cNvSpPr/>
          <p:nvPr/>
        </p:nvSpPr>
        <p:spPr bwMode="auto">
          <a:xfrm>
            <a:off x="7115175" y="2586038"/>
            <a:ext cx="550863" cy="635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70C4BC"/>
          </a:solidFill>
          <a:ln>
            <a:noFill/>
          </a:ln>
        </p:spPr>
        <p:txBody>
          <a:bodyPr lIns="0" tIns="0" rIns="0" bIns="0" anchor="ctr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63504" name="Line 16">
            <a:extLst>
              <a:ext uri="{FF2B5EF4-FFF2-40B4-BE49-F238E27FC236}">
                <a16:creationId xmlns:a16="http://schemas.microsoft.com/office/drawing/2014/main" xmlns="" id="{5B29A447-596E-4876-8FDE-ED0FCB38526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4475" y="5207000"/>
            <a:ext cx="1571625" cy="469900"/>
          </a:xfrm>
          <a:prstGeom prst="line">
            <a:avLst/>
          </a:prstGeom>
          <a:noFill/>
          <a:ln w="101600">
            <a:solidFill>
              <a:srgbClr val="B9B9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63505" name="Line 17">
            <a:extLst>
              <a:ext uri="{FF2B5EF4-FFF2-40B4-BE49-F238E27FC236}">
                <a16:creationId xmlns:a16="http://schemas.microsoft.com/office/drawing/2014/main" xmlns="" id="{B4D642DB-07D3-4A8E-9C92-35FE8A0CFC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7650" y="4229100"/>
            <a:ext cx="1538288" cy="965200"/>
          </a:xfrm>
          <a:prstGeom prst="line">
            <a:avLst/>
          </a:prstGeom>
          <a:noFill/>
          <a:ln w="101600">
            <a:solidFill>
              <a:srgbClr val="B9B9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63506" name="Line 18">
            <a:extLst>
              <a:ext uri="{FF2B5EF4-FFF2-40B4-BE49-F238E27FC236}">
                <a16:creationId xmlns:a16="http://schemas.microsoft.com/office/drawing/2014/main" xmlns="" id="{356BCB3D-0D7F-42F8-A433-137BA73B7A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2888" y="3708400"/>
            <a:ext cx="1541462" cy="519113"/>
          </a:xfrm>
          <a:prstGeom prst="line">
            <a:avLst/>
          </a:prstGeom>
          <a:noFill/>
          <a:ln w="101600">
            <a:solidFill>
              <a:srgbClr val="B9B9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63507" name="Line 19">
            <a:extLst>
              <a:ext uri="{FF2B5EF4-FFF2-40B4-BE49-F238E27FC236}">
                <a16:creationId xmlns:a16="http://schemas.microsoft.com/office/drawing/2014/main" xmlns="" id="{EBEF03D1-FA53-494F-9617-7709CF44B1A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6063" y="2922588"/>
            <a:ext cx="1508125" cy="788987"/>
          </a:xfrm>
          <a:prstGeom prst="line">
            <a:avLst/>
          </a:prstGeom>
          <a:noFill/>
          <a:ln w="101600">
            <a:solidFill>
              <a:srgbClr val="B9B9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63508" name="Line 20">
            <a:extLst>
              <a:ext uri="{FF2B5EF4-FFF2-40B4-BE49-F238E27FC236}">
                <a16:creationId xmlns:a16="http://schemas.microsoft.com/office/drawing/2014/main" xmlns="" id="{0C35DE68-3CA0-4FA1-935B-C87B7FD0B08D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8763" y="2378075"/>
            <a:ext cx="1492250" cy="533400"/>
          </a:xfrm>
          <a:prstGeom prst="line">
            <a:avLst/>
          </a:prstGeom>
          <a:noFill/>
          <a:ln w="101600">
            <a:solidFill>
              <a:srgbClr val="B9B9B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63509" name="AutoShape 21">
            <a:extLst>
              <a:ext uri="{FF2B5EF4-FFF2-40B4-BE49-F238E27FC236}">
                <a16:creationId xmlns:a16="http://schemas.microsoft.com/office/drawing/2014/main" xmlns="" id="{682E03B4-41BA-4F98-9B49-BC3DE96F9EA9}"/>
              </a:ext>
            </a:extLst>
          </p:cNvPr>
          <p:cNvSpPr/>
          <p:nvPr/>
        </p:nvSpPr>
        <p:spPr bwMode="auto">
          <a:xfrm>
            <a:off x="6723063" y="2798763"/>
            <a:ext cx="215900" cy="2159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70C4BC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 eaLnBrk="1" fontAlgn="auto" hangingPunct="1">
              <a:buFont typeface="Arial" panose="020B0604020202020204" pitchFamily="34" charset="0"/>
              <a:buNone/>
              <a:defRPr/>
            </a:pPr>
            <a:endParaRPr lang="es-ES" sz="2000" noProof="1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0" name="AutoShape 22">
            <a:extLst>
              <a:ext uri="{FF2B5EF4-FFF2-40B4-BE49-F238E27FC236}">
                <a16:creationId xmlns:a16="http://schemas.microsoft.com/office/drawing/2014/main" xmlns="" id="{09CDFB33-B41D-41E2-AE5A-85B47DB0A669}"/>
              </a:ext>
            </a:extLst>
          </p:cNvPr>
          <p:cNvSpPr/>
          <p:nvPr/>
        </p:nvSpPr>
        <p:spPr bwMode="auto">
          <a:xfrm>
            <a:off x="6756400" y="4111625"/>
            <a:ext cx="215900" cy="2159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DBD2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 eaLnBrk="1" fontAlgn="auto" hangingPunct="1">
              <a:buFont typeface="Arial" panose="020B0604020202020204" pitchFamily="34" charset="0"/>
              <a:buNone/>
              <a:defRPr/>
            </a:pPr>
            <a:endParaRPr lang="es-ES" sz="2000" noProof="1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1" name="AutoShape 23">
            <a:extLst>
              <a:ext uri="{FF2B5EF4-FFF2-40B4-BE49-F238E27FC236}">
                <a16:creationId xmlns:a16="http://schemas.microsoft.com/office/drawing/2014/main" xmlns="" id="{E19DDCDD-2D40-4923-BA34-C7B5F8C1AEBD}"/>
              </a:ext>
            </a:extLst>
          </p:cNvPr>
          <p:cNvSpPr/>
          <p:nvPr/>
        </p:nvSpPr>
        <p:spPr bwMode="auto">
          <a:xfrm>
            <a:off x="6799263" y="5583238"/>
            <a:ext cx="215900" cy="2159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70C4BC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defTabSz="307975" eaLnBrk="1" fontAlgn="auto" hangingPunct="1">
              <a:buFont typeface="Arial" panose="020B0604020202020204" pitchFamily="34" charset="0"/>
              <a:buNone/>
              <a:defRPr/>
            </a:pPr>
            <a:endParaRPr lang="es-ES" sz="2000" noProof="1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2" name="AutoShape 24">
            <a:extLst>
              <a:ext uri="{FF2B5EF4-FFF2-40B4-BE49-F238E27FC236}">
                <a16:creationId xmlns:a16="http://schemas.microsoft.com/office/drawing/2014/main" xmlns="" id="{A23D4D1E-A717-4C99-929B-9459393CE171}"/>
              </a:ext>
            </a:extLst>
          </p:cNvPr>
          <p:cNvSpPr/>
          <p:nvPr/>
        </p:nvSpPr>
        <p:spPr bwMode="auto">
          <a:xfrm>
            <a:off x="5246688" y="2265363"/>
            <a:ext cx="215900" cy="2159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DBD2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 eaLnBrk="1" fontAlgn="auto" hangingPunct="1">
              <a:buFont typeface="Arial" panose="020B0604020202020204" pitchFamily="34" charset="0"/>
              <a:buNone/>
              <a:defRPr/>
            </a:pPr>
            <a:endParaRPr lang="es-ES" sz="2000" noProof="1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3" name="AutoShape 25">
            <a:extLst>
              <a:ext uri="{FF2B5EF4-FFF2-40B4-BE49-F238E27FC236}">
                <a16:creationId xmlns:a16="http://schemas.microsoft.com/office/drawing/2014/main" xmlns="" id="{C3A9D856-A963-4DA5-BB6D-CC8178B9605C}"/>
              </a:ext>
            </a:extLst>
          </p:cNvPr>
          <p:cNvSpPr/>
          <p:nvPr/>
        </p:nvSpPr>
        <p:spPr bwMode="auto">
          <a:xfrm>
            <a:off x="5229225" y="3586163"/>
            <a:ext cx="215900" cy="2159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70C4BC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 eaLnBrk="1" fontAlgn="auto" hangingPunct="1">
              <a:buFont typeface="Arial" panose="020B0604020202020204" pitchFamily="34" charset="0"/>
              <a:buNone/>
              <a:defRPr/>
            </a:pPr>
            <a:endParaRPr lang="es-ES" sz="2000" noProof="1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63514" name="AutoShape 26">
            <a:extLst>
              <a:ext uri="{FF2B5EF4-FFF2-40B4-BE49-F238E27FC236}">
                <a16:creationId xmlns:a16="http://schemas.microsoft.com/office/drawing/2014/main" xmlns="" id="{7151E120-F129-4F25-BDF7-09E586840D6D}"/>
              </a:ext>
            </a:extLst>
          </p:cNvPr>
          <p:cNvSpPr/>
          <p:nvPr/>
        </p:nvSpPr>
        <p:spPr bwMode="auto">
          <a:xfrm>
            <a:off x="5221288" y="5076825"/>
            <a:ext cx="215900" cy="215900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DBD2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 anchor="ctr"/>
          <a:lstStyle/>
          <a:p>
            <a:pPr algn="r" defTabSz="307975" eaLnBrk="1" fontAlgn="auto" hangingPunct="1">
              <a:buFont typeface="Arial" panose="020B0604020202020204" pitchFamily="34" charset="0"/>
              <a:buNone/>
              <a:defRPr/>
            </a:pPr>
            <a:endParaRPr lang="es-ES" sz="2000" noProof="1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MS PGothic" panose="020B0600070205080204" pitchFamily="34" charset="-128"/>
              <a:cs typeface="Gill Sans" charset="0"/>
              <a:sym typeface="Gill Sans" charset="0"/>
            </a:endParaRPr>
          </a:p>
        </p:txBody>
      </p:sp>
      <p:sp>
        <p:nvSpPr>
          <p:cNvPr id="40" name="TextBox 23">
            <a:extLst>
              <a:ext uri="{FF2B5EF4-FFF2-40B4-BE49-F238E27FC236}">
                <a16:creationId xmlns:a16="http://schemas.microsoft.com/office/drawing/2014/main" xmlns="" id="{4E0AA83A-B2D5-4301-B96D-F5A40E0B45DE}"/>
              </a:ext>
            </a:extLst>
          </p:cNvPr>
          <p:cNvSpPr txBox="1"/>
          <p:nvPr/>
        </p:nvSpPr>
        <p:spPr>
          <a:xfrm>
            <a:off x="1414463" y="2444750"/>
            <a:ext cx="244792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1" name="TextBox 24">
            <a:extLst>
              <a:ext uri="{FF2B5EF4-FFF2-40B4-BE49-F238E27FC236}">
                <a16:creationId xmlns:a16="http://schemas.microsoft.com/office/drawing/2014/main" xmlns="" id="{48B1C0A2-AE76-4D0F-A583-2505D91E1C52}"/>
              </a:ext>
            </a:extLst>
          </p:cNvPr>
          <p:cNvSpPr txBox="1"/>
          <p:nvPr/>
        </p:nvSpPr>
        <p:spPr>
          <a:xfrm>
            <a:off x="2327275" y="2062163"/>
            <a:ext cx="153511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2" name="TextBox 23">
            <a:extLst>
              <a:ext uri="{FF2B5EF4-FFF2-40B4-BE49-F238E27FC236}">
                <a16:creationId xmlns:a16="http://schemas.microsoft.com/office/drawing/2014/main" xmlns="" id="{F6E53BA3-E443-4D5A-8EA5-EC5D9D6E9A77}"/>
              </a:ext>
            </a:extLst>
          </p:cNvPr>
          <p:cNvSpPr txBox="1"/>
          <p:nvPr/>
        </p:nvSpPr>
        <p:spPr>
          <a:xfrm>
            <a:off x="1414463" y="3741738"/>
            <a:ext cx="244792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3" name="TextBox 24">
            <a:extLst>
              <a:ext uri="{FF2B5EF4-FFF2-40B4-BE49-F238E27FC236}">
                <a16:creationId xmlns:a16="http://schemas.microsoft.com/office/drawing/2014/main" xmlns="" id="{21F31E7A-FC64-4FEA-93B6-04C64D709775}"/>
              </a:ext>
            </a:extLst>
          </p:cNvPr>
          <p:cNvSpPr txBox="1"/>
          <p:nvPr/>
        </p:nvSpPr>
        <p:spPr>
          <a:xfrm>
            <a:off x="2327275" y="3359150"/>
            <a:ext cx="153511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4" name="TextBox 23">
            <a:extLst>
              <a:ext uri="{FF2B5EF4-FFF2-40B4-BE49-F238E27FC236}">
                <a16:creationId xmlns:a16="http://schemas.microsoft.com/office/drawing/2014/main" xmlns="" id="{3691B438-440D-44BE-9E40-F5D6FA4DFE89}"/>
              </a:ext>
            </a:extLst>
          </p:cNvPr>
          <p:cNvSpPr txBox="1"/>
          <p:nvPr/>
        </p:nvSpPr>
        <p:spPr>
          <a:xfrm>
            <a:off x="1414463" y="5099050"/>
            <a:ext cx="244792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5" name="TextBox 24">
            <a:extLst>
              <a:ext uri="{FF2B5EF4-FFF2-40B4-BE49-F238E27FC236}">
                <a16:creationId xmlns:a16="http://schemas.microsoft.com/office/drawing/2014/main" xmlns="" id="{9E50D20A-3F5A-41E4-A97F-CDF560A3A32A}"/>
              </a:ext>
            </a:extLst>
          </p:cNvPr>
          <p:cNvSpPr txBox="1"/>
          <p:nvPr/>
        </p:nvSpPr>
        <p:spPr>
          <a:xfrm>
            <a:off x="2327275" y="4716463"/>
            <a:ext cx="153511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6" name="TextBox 23">
            <a:extLst>
              <a:ext uri="{FF2B5EF4-FFF2-40B4-BE49-F238E27FC236}">
                <a16:creationId xmlns:a16="http://schemas.microsoft.com/office/drawing/2014/main" xmlns="" id="{56E1C2B6-5C79-43F0-930C-ECE4D0667270}"/>
              </a:ext>
            </a:extLst>
          </p:cNvPr>
          <p:cNvSpPr txBox="1"/>
          <p:nvPr/>
        </p:nvSpPr>
        <p:spPr>
          <a:xfrm>
            <a:off x="8413750" y="2444750"/>
            <a:ext cx="244792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7" name="TextBox 24">
            <a:extLst>
              <a:ext uri="{FF2B5EF4-FFF2-40B4-BE49-F238E27FC236}">
                <a16:creationId xmlns:a16="http://schemas.microsoft.com/office/drawing/2014/main" xmlns="" id="{2BCF66DF-D720-4F44-88D7-8DF2D8965829}"/>
              </a:ext>
            </a:extLst>
          </p:cNvPr>
          <p:cNvSpPr txBox="1"/>
          <p:nvPr/>
        </p:nvSpPr>
        <p:spPr>
          <a:xfrm>
            <a:off x="8413750" y="2062163"/>
            <a:ext cx="153511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8" name="TextBox 23">
            <a:extLst>
              <a:ext uri="{FF2B5EF4-FFF2-40B4-BE49-F238E27FC236}">
                <a16:creationId xmlns:a16="http://schemas.microsoft.com/office/drawing/2014/main" xmlns="" id="{59A91175-09AA-4525-A891-3464F05A0E98}"/>
              </a:ext>
            </a:extLst>
          </p:cNvPr>
          <p:cNvSpPr txBox="1"/>
          <p:nvPr/>
        </p:nvSpPr>
        <p:spPr>
          <a:xfrm>
            <a:off x="8413750" y="3741738"/>
            <a:ext cx="244792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" name="TextBox 24">
            <a:extLst>
              <a:ext uri="{FF2B5EF4-FFF2-40B4-BE49-F238E27FC236}">
                <a16:creationId xmlns:a16="http://schemas.microsoft.com/office/drawing/2014/main" xmlns="" id="{68A84FAD-5891-4072-AA24-EE06B8491466}"/>
              </a:ext>
            </a:extLst>
          </p:cNvPr>
          <p:cNvSpPr txBox="1"/>
          <p:nvPr/>
        </p:nvSpPr>
        <p:spPr>
          <a:xfrm>
            <a:off x="8413750" y="3359150"/>
            <a:ext cx="153511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50" name="TextBox 23">
            <a:extLst>
              <a:ext uri="{FF2B5EF4-FFF2-40B4-BE49-F238E27FC236}">
                <a16:creationId xmlns:a16="http://schemas.microsoft.com/office/drawing/2014/main" xmlns="" id="{E5320ACD-BB32-4BD3-BC7C-42D4E7A70683}"/>
              </a:ext>
            </a:extLst>
          </p:cNvPr>
          <p:cNvSpPr txBox="1"/>
          <p:nvPr/>
        </p:nvSpPr>
        <p:spPr>
          <a:xfrm>
            <a:off x="8413750" y="5099050"/>
            <a:ext cx="244792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1" name="TextBox 24">
            <a:extLst>
              <a:ext uri="{FF2B5EF4-FFF2-40B4-BE49-F238E27FC236}">
                <a16:creationId xmlns:a16="http://schemas.microsoft.com/office/drawing/2014/main" xmlns="" id="{47D0AEFD-57B6-427B-8EC0-0D02791EF5C0}"/>
              </a:ext>
            </a:extLst>
          </p:cNvPr>
          <p:cNvSpPr txBox="1"/>
          <p:nvPr/>
        </p:nvSpPr>
        <p:spPr>
          <a:xfrm>
            <a:off x="8413750" y="4716463"/>
            <a:ext cx="153511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6AED6D27-A652-4BB0-AD6A-1C4110B4F3F7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9A2ADF96-F37C-48A8-B7B2-E1B19FD4E17A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28705" name="组合 3">
            <a:extLst>
              <a:ext uri="{FF2B5EF4-FFF2-40B4-BE49-F238E27FC236}">
                <a16:creationId xmlns:a16="http://schemas.microsoft.com/office/drawing/2014/main" xmlns="" id="{5A8A4ADF-2DF7-4651-9B22-A55E762CC1E3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E7F80C24-76F5-4A0C-83E1-CF36FC0EFA9E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87FCDC59-929E-449E-A0AE-7376AE669217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bldLvl="0" animBg="1"/>
      <p:bldP spid="63496" grpId="0" bldLvl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>
            <a:extLst>
              <a:ext uri="{FF2B5EF4-FFF2-40B4-BE49-F238E27FC236}">
                <a16:creationId xmlns:a16="http://schemas.microsoft.com/office/drawing/2014/main" xmlns="" id="{4FBF88C7-F4B8-4C2B-B4D6-8259783B21C9}"/>
              </a:ext>
            </a:extLst>
          </p:cNvPr>
          <p:cNvGrpSpPr>
            <a:grpSpLocks/>
          </p:cNvGrpSpPr>
          <p:nvPr/>
        </p:nvGrpSpPr>
        <p:grpSpPr bwMode="auto">
          <a:xfrm>
            <a:off x="8053388" y="3429000"/>
            <a:ext cx="396875" cy="396875"/>
            <a:chOff x="0" y="0"/>
            <a:chExt cx="812800" cy="812800"/>
          </a:xfrm>
        </p:grpSpPr>
        <p:sp>
          <p:nvSpPr>
            <p:cNvPr id="30760" name="椭圆 32">
              <a:extLst>
                <a:ext uri="{FF2B5EF4-FFF2-40B4-BE49-F238E27FC236}">
                  <a16:creationId xmlns:a16="http://schemas.microsoft.com/office/drawing/2014/main" xmlns="" id="{11E67B73-E2CF-4235-97A5-12E615CD4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DB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70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0285" name="任意多边形 33">
              <a:extLst>
                <a:ext uri="{FF2B5EF4-FFF2-40B4-BE49-F238E27FC236}">
                  <a16:creationId xmlns:a16="http://schemas.microsoft.com/office/drawing/2014/main" xmlns="" id="{34481434-5BCA-441C-B462-2901B59CC242}"/>
                </a:ext>
              </a:extLst>
            </p:cNvPr>
            <p:cNvSpPr/>
            <p:nvPr/>
          </p:nvSpPr>
          <p:spPr bwMode="auto">
            <a:xfrm rot="5400000">
              <a:off x="120293" y="120295"/>
              <a:ext cx="572211" cy="572211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34">
            <a:extLst>
              <a:ext uri="{FF2B5EF4-FFF2-40B4-BE49-F238E27FC236}">
                <a16:creationId xmlns:a16="http://schemas.microsoft.com/office/drawing/2014/main" xmlns="" id="{D72AD802-C4EF-4E24-B8D1-B2699BBF8936}"/>
              </a:ext>
            </a:extLst>
          </p:cNvPr>
          <p:cNvGrpSpPr>
            <a:grpSpLocks/>
          </p:cNvGrpSpPr>
          <p:nvPr/>
        </p:nvGrpSpPr>
        <p:grpSpPr bwMode="auto">
          <a:xfrm>
            <a:off x="3786188" y="3429000"/>
            <a:ext cx="396875" cy="396875"/>
            <a:chOff x="0" y="0"/>
            <a:chExt cx="812800" cy="812800"/>
          </a:xfrm>
        </p:grpSpPr>
        <p:sp>
          <p:nvSpPr>
            <p:cNvPr id="30758" name="椭圆 35">
              <a:extLst>
                <a:ext uri="{FF2B5EF4-FFF2-40B4-BE49-F238E27FC236}">
                  <a16:creationId xmlns:a16="http://schemas.microsoft.com/office/drawing/2014/main" xmlns="" id="{5FE0DD69-C5A0-44D4-8A06-DF9463804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DB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700">
                <a:solidFill>
                  <a:srgbClr val="808080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0283" name="任意多边形 36">
              <a:extLst>
                <a:ext uri="{FF2B5EF4-FFF2-40B4-BE49-F238E27FC236}">
                  <a16:creationId xmlns:a16="http://schemas.microsoft.com/office/drawing/2014/main" xmlns="" id="{F8E31CB3-DB5E-41FE-98A5-FFA3AE1E48A2}"/>
                </a:ext>
              </a:extLst>
            </p:cNvPr>
            <p:cNvSpPr/>
            <p:nvPr/>
          </p:nvSpPr>
          <p:spPr bwMode="auto">
            <a:xfrm rot="5400000">
              <a:off x="120293" y="120295"/>
              <a:ext cx="572211" cy="572211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7">
            <a:extLst>
              <a:ext uri="{FF2B5EF4-FFF2-40B4-BE49-F238E27FC236}">
                <a16:creationId xmlns:a16="http://schemas.microsoft.com/office/drawing/2014/main" xmlns="" id="{C4148FD3-6566-4DBE-ADF5-712ED4C60260}"/>
              </a:ext>
            </a:extLst>
          </p:cNvPr>
          <p:cNvGrpSpPr>
            <a:grpSpLocks/>
          </p:cNvGrpSpPr>
          <p:nvPr/>
        </p:nvGrpSpPr>
        <p:grpSpPr bwMode="auto">
          <a:xfrm>
            <a:off x="5897563" y="1335088"/>
            <a:ext cx="396875" cy="396875"/>
            <a:chOff x="0" y="0"/>
            <a:chExt cx="812800" cy="812800"/>
          </a:xfrm>
        </p:grpSpPr>
        <p:sp>
          <p:nvSpPr>
            <p:cNvPr id="30756" name="椭圆 38">
              <a:extLst>
                <a:ext uri="{FF2B5EF4-FFF2-40B4-BE49-F238E27FC236}">
                  <a16:creationId xmlns:a16="http://schemas.microsoft.com/office/drawing/2014/main" xmlns="" id="{D46A44BC-02E8-4AF0-AE12-3B633E814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70C4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70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0281" name="任意多边形 39">
              <a:extLst>
                <a:ext uri="{FF2B5EF4-FFF2-40B4-BE49-F238E27FC236}">
                  <a16:creationId xmlns:a16="http://schemas.microsoft.com/office/drawing/2014/main" xmlns="" id="{AB270A00-616C-4CF6-9400-FF4AD77238F6}"/>
                </a:ext>
              </a:extLst>
            </p:cNvPr>
            <p:cNvSpPr/>
            <p:nvPr/>
          </p:nvSpPr>
          <p:spPr bwMode="auto">
            <a:xfrm rot="5400000">
              <a:off x="120293" y="120293"/>
              <a:ext cx="572211" cy="572211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0">
            <a:extLst>
              <a:ext uri="{FF2B5EF4-FFF2-40B4-BE49-F238E27FC236}">
                <a16:creationId xmlns:a16="http://schemas.microsoft.com/office/drawing/2014/main" xmlns="" id="{D9352717-63C7-4CC8-A85F-B8122ED23BE0}"/>
              </a:ext>
            </a:extLst>
          </p:cNvPr>
          <p:cNvGrpSpPr>
            <a:grpSpLocks/>
          </p:cNvGrpSpPr>
          <p:nvPr/>
        </p:nvGrpSpPr>
        <p:grpSpPr bwMode="auto">
          <a:xfrm>
            <a:off x="5897563" y="5564188"/>
            <a:ext cx="396875" cy="396875"/>
            <a:chOff x="0" y="0"/>
            <a:chExt cx="812800" cy="812800"/>
          </a:xfrm>
        </p:grpSpPr>
        <p:sp>
          <p:nvSpPr>
            <p:cNvPr id="30754" name="椭圆 41">
              <a:extLst>
                <a:ext uri="{FF2B5EF4-FFF2-40B4-BE49-F238E27FC236}">
                  <a16:creationId xmlns:a16="http://schemas.microsoft.com/office/drawing/2014/main" xmlns="" id="{23813AF2-AA55-4093-92D2-818B9288C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70C4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700">
                <a:solidFill>
                  <a:srgbClr val="FFFFFF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10279" name="任意多边形 42">
              <a:extLst>
                <a:ext uri="{FF2B5EF4-FFF2-40B4-BE49-F238E27FC236}">
                  <a16:creationId xmlns:a16="http://schemas.microsoft.com/office/drawing/2014/main" xmlns="" id="{5A757A9E-59ED-45D5-A7FA-F11B92FE6B26}"/>
                </a:ext>
              </a:extLst>
            </p:cNvPr>
            <p:cNvSpPr/>
            <p:nvPr/>
          </p:nvSpPr>
          <p:spPr bwMode="auto">
            <a:xfrm rot="5400000">
              <a:off x="120293" y="120293"/>
              <a:ext cx="572211" cy="572211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组合 66">
            <a:extLst>
              <a:ext uri="{FF2B5EF4-FFF2-40B4-BE49-F238E27FC236}">
                <a16:creationId xmlns:a16="http://schemas.microsoft.com/office/drawing/2014/main" xmlns="" id="{BD512306-F889-4F49-9C87-EB08C885DF0C}"/>
              </a:ext>
            </a:extLst>
          </p:cNvPr>
          <p:cNvGrpSpPr>
            <a:grpSpLocks/>
          </p:cNvGrpSpPr>
          <p:nvPr/>
        </p:nvGrpSpPr>
        <p:grpSpPr bwMode="auto">
          <a:xfrm>
            <a:off x="4089400" y="1625600"/>
            <a:ext cx="4013200" cy="4016375"/>
            <a:chOff x="0" y="0"/>
            <a:chExt cx="4392474" cy="4393594"/>
          </a:xfrm>
        </p:grpSpPr>
        <p:grpSp>
          <p:nvGrpSpPr>
            <p:cNvPr id="30740" name="组合 44">
              <a:extLst>
                <a:ext uri="{FF2B5EF4-FFF2-40B4-BE49-F238E27FC236}">
                  <a16:creationId xmlns:a16="http://schemas.microsoft.com/office/drawing/2014/main" xmlns="" id="{5BA8C1B0-B499-4CCF-A274-249580D30D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30745" name="组合 30">
                <a:extLst>
                  <a:ext uri="{FF2B5EF4-FFF2-40B4-BE49-F238E27FC236}">
                    <a16:creationId xmlns:a16="http://schemas.microsoft.com/office/drawing/2014/main" xmlns="" id="{42078538-EB7A-494B-B571-B89F221ACC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>
                  <a:extLst>
                    <a:ext uri="{FF2B5EF4-FFF2-40B4-BE49-F238E27FC236}">
                      <a16:creationId xmlns:a16="http://schemas.microsoft.com/office/drawing/2014/main" xmlns="" id="{5F665D60-E2CC-4AE3-B25B-467009D6CBC0}"/>
                    </a:ext>
                  </a:extLst>
                </p:cNvPr>
                <p:cNvSpPr/>
                <p:nvPr/>
              </p:nvSpPr>
              <p:spPr bwMode="auto">
                <a:xfrm rot="2700000">
                  <a:off x="1722412" y="614565"/>
                  <a:ext cx="1941517" cy="712387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705" noProof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4" name="Freeform 6">
                  <a:extLst>
                    <a:ext uri="{FF2B5EF4-FFF2-40B4-BE49-F238E27FC236}">
                      <a16:creationId xmlns:a16="http://schemas.microsoft.com/office/drawing/2014/main" xmlns="" id="{E46AB515-5E99-481D-9786-D1A697F4600B}"/>
                    </a:ext>
                  </a:extLst>
                </p:cNvPr>
                <p:cNvSpPr/>
                <p:nvPr/>
              </p:nvSpPr>
              <p:spPr bwMode="auto">
                <a:xfrm rot="2700000">
                  <a:off x="3064325" y="1724790"/>
                  <a:ext cx="713741" cy="1942558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705" noProof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5" name="Freeform 7">
                  <a:extLst>
                    <a:ext uri="{FF2B5EF4-FFF2-40B4-BE49-F238E27FC236}">
                      <a16:creationId xmlns:a16="http://schemas.microsoft.com/office/drawing/2014/main" xmlns="" id="{7EB98238-3081-423D-BFD4-B8888D68C267}"/>
                    </a:ext>
                  </a:extLst>
                </p:cNvPr>
                <p:cNvSpPr/>
                <p:nvPr/>
              </p:nvSpPr>
              <p:spPr bwMode="auto">
                <a:xfrm rot="2700000">
                  <a:off x="2580731" y="1262218"/>
                  <a:ext cx="1863371" cy="107553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FDBD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705" noProof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6" name="Freeform 8">
                  <a:extLst>
                    <a:ext uri="{FF2B5EF4-FFF2-40B4-BE49-F238E27FC236}">
                      <a16:creationId xmlns:a16="http://schemas.microsoft.com/office/drawing/2014/main" xmlns="" id="{128CA3F9-A842-4E73-A972-292D0C297DDD}"/>
                    </a:ext>
                  </a:extLst>
                </p:cNvPr>
                <p:cNvSpPr/>
                <p:nvPr/>
              </p:nvSpPr>
              <p:spPr bwMode="auto">
                <a:xfrm rot="2700000">
                  <a:off x="730282" y="3068380"/>
                  <a:ext cx="1939780" cy="710650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705" noProof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7" name="Freeform 9">
                  <a:extLst>
                    <a:ext uri="{FF2B5EF4-FFF2-40B4-BE49-F238E27FC236}">
                      <a16:creationId xmlns:a16="http://schemas.microsoft.com/office/drawing/2014/main" xmlns="" id="{7056333C-4903-4674-937C-22455FAC8BEF}"/>
                    </a:ext>
                  </a:extLst>
                </p:cNvPr>
                <p:cNvSpPr/>
                <p:nvPr/>
              </p:nvSpPr>
              <p:spPr bwMode="auto">
                <a:xfrm rot="2700000">
                  <a:off x="2053180" y="2580953"/>
                  <a:ext cx="1080164" cy="18713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70C4B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705" noProof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>
                  <a:extLst>
                    <a:ext uri="{FF2B5EF4-FFF2-40B4-BE49-F238E27FC236}">
                      <a16:creationId xmlns:a16="http://schemas.microsoft.com/office/drawing/2014/main" xmlns="" id="{2D0D13FC-2A56-4562-8073-C9DFA7AEF07B}"/>
                    </a:ext>
                  </a:extLst>
                </p:cNvPr>
                <p:cNvSpPr/>
                <p:nvPr/>
              </p:nvSpPr>
              <p:spPr bwMode="auto">
                <a:xfrm rot="2700000">
                  <a:off x="615276" y="725378"/>
                  <a:ext cx="712005" cy="1942558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705" noProof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>
                  <a:extLst>
                    <a:ext uri="{FF2B5EF4-FFF2-40B4-BE49-F238E27FC236}">
                      <a16:creationId xmlns:a16="http://schemas.microsoft.com/office/drawing/2014/main" xmlns="" id="{6DD70FF3-21C6-4066-96B5-52CE14E9586D}"/>
                    </a:ext>
                  </a:extLst>
                </p:cNvPr>
                <p:cNvSpPr/>
                <p:nvPr/>
              </p:nvSpPr>
              <p:spPr bwMode="auto">
                <a:xfrm rot="2700000">
                  <a:off x="-55969" y="2051503"/>
                  <a:ext cx="1870316" cy="1077268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FDBD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705" noProof="1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>
                <a:extLst>
                  <a:ext uri="{FF2B5EF4-FFF2-40B4-BE49-F238E27FC236}">
                    <a16:creationId xmlns:a16="http://schemas.microsoft.com/office/drawing/2014/main" xmlns="" id="{1439C8AE-6A0C-4363-880C-8EA2A09CA9E6}"/>
                  </a:ext>
                </a:extLst>
              </p:cNvPr>
              <p:cNvSpPr/>
              <p:nvPr/>
            </p:nvSpPr>
            <p:spPr bwMode="auto">
              <a:xfrm rot="2700000">
                <a:off x="1260868" y="-55203"/>
                <a:ext cx="1081900" cy="1869581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70C4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30741" name="文本框 62">
              <a:extLst>
                <a:ext uri="{FF2B5EF4-FFF2-40B4-BE49-F238E27FC236}">
                  <a16:creationId xmlns:a16="http://schemas.microsoft.com/office/drawing/2014/main" xmlns="" id="{85FAFF37-34B9-495F-9B36-66F578F2BE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611709" cy="543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00">
                  <a:solidFill>
                    <a:schemeClr val="bg1"/>
                  </a:solidFill>
                  <a:latin typeface="Arial" panose="020B0604020202020204" pitchFamily="34" charset="0"/>
                </a:rPr>
                <a:t>01</a:t>
              </a:r>
              <a:endParaRPr lang="zh-CN" altLang="en-US" sz="260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30742" name="文本框 63">
              <a:extLst>
                <a:ext uri="{FF2B5EF4-FFF2-40B4-BE49-F238E27FC236}">
                  <a16:creationId xmlns:a16="http://schemas.microsoft.com/office/drawing/2014/main" xmlns="" id="{C1872EE1-EA9F-468B-BC37-8E04D292E3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11709" cy="543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00">
                  <a:solidFill>
                    <a:schemeClr val="bg1"/>
                  </a:solidFill>
                  <a:latin typeface="Arial" panose="020B0604020202020204" pitchFamily="34" charset="0"/>
                </a:rPr>
                <a:t>04</a:t>
              </a:r>
              <a:endParaRPr lang="zh-CN" altLang="en-US" sz="260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30743" name="文本框 64">
              <a:extLst>
                <a:ext uri="{FF2B5EF4-FFF2-40B4-BE49-F238E27FC236}">
                  <a16:creationId xmlns:a16="http://schemas.microsoft.com/office/drawing/2014/main" xmlns="" id="{C818961D-F19F-4F4B-BC28-CFB8E9ACDF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611709" cy="543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00">
                  <a:solidFill>
                    <a:schemeClr val="bg1"/>
                  </a:solidFill>
                  <a:latin typeface="Arial" panose="020B0604020202020204" pitchFamily="34" charset="0"/>
                </a:rPr>
                <a:t>03</a:t>
              </a:r>
              <a:endParaRPr lang="zh-CN" altLang="en-US" sz="260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  <p:sp>
          <p:nvSpPr>
            <p:cNvPr id="30744" name="文本框 65">
              <a:extLst>
                <a:ext uri="{FF2B5EF4-FFF2-40B4-BE49-F238E27FC236}">
                  <a16:creationId xmlns:a16="http://schemas.microsoft.com/office/drawing/2014/main" xmlns="" id="{8DE61D61-A6BC-4663-AD87-1D6ADD4B2F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611709" cy="543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00">
                  <a:solidFill>
                    <a:schemeClr val="bg1"/>
                  </a:solidFill>
                  <a:latin typeface="Arial" panose="020B0604020202020204" pitchFamily="34" charset="0"/>
                </a:rPr>
                <a:t>02</a:t>
              </a:r>
              <a:endParaRPr lang="zh-CN" altLang="en-US" sz="260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endParaRPr>
            </a:p>
          </p:txBody>
        </p:sp>
      </p:grpSp>
      <p:sp>
        <p:nvSpPr>
          <p:cNvPr id="46" name="TextBox 23">
            <a:extLst>
              <a:ext uri="{FF2B5EF4-FFF2-40B4-BE49-F238E27FC236}">
                <a16:creationId xmlns:a16="http://schemas.microsoft.com/office/drawing/2014/main" xmlns="" id="{6D4C797B-D31B-4CA7-9F3F-CB7831ED2F68}"/>
              </a:ext>
            </a:extLst>
          </p:cNvPr>
          <p:cNvSpPr txBox="1"/>
          <p:nvPr/>
        </p:nvSpPr>
        <p:spPr>
          <a:xfrm>
            <a:off x="2478088" y="1619250"/>
            <a:ext cx="2446337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7" name="TextBox 24">
            <a:extLst>
              <a:ext uri="{FF2B5EF4-FFF2-40B4-BE49-F238E27FC236}">
                <a16:creationId xmlns:a16="http://schemas.microsoft.com/office/drawing/2014/main" xmlns="" id="{E9A50EE6-62DB-4569-A288-7E231D7694F0}"/>
              </a:ext>
            </a:extLst>
          </p:cNvPr>
          <p:cNvSpPr txBox="1"/>
          <p:nvPr/>
        </p:nvSpPr>
        <p:spPr>
          <a:xfrm>
            <a:off x="3390900" y="1314450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48" name="TextBox 23">
            <a:extLst>
              <a:ext uri="{FF2B5EF4-FFF2-40B4-BE49-F238E27FC236}">
                <a16:creationId xmlns:a16="http://schemas.microsoft.com/office/drawing/2014/main" xmlns="" id="{AD9B5DB9-26B7-49C8-B6C1-18EEC2E7E384}"/>
              </a:ext>
            </a:extLst>
          </p:cNvPr>
          <p:cNvSpPr txBox="1"/>
          <p:nvPr/>
        </p:nvSpPr>
        <p:spPr>
          <a:xfrm>
            <a:off x="1049338" y="3811588"/>
            <a:ext cx="2447925" cy="681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9" name="TextBox 24">
            <a:extLst>
              <a:ext uri="{FF2B5EF4-FFF2-40B4-BE49-F238E27FC236}">
                <a16:creationId xmlns:a16="http://schemas.microsoft.com/office/drawing/2014/main" xmlns="" id="{1C557981-75CA-435E-8327-795B95C0F415}"/>
              </a:ext>
            </a:extLst>
          </p:cNvPr>
          <p:cNvSpPr txBox="1"/>
          <p:nvPr/>
        </p:nvSpPr>
        <p:spPr>
          <a:xfrm>
            <a:off x="1963738" y="3508375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4" name="TextBox 23">
            <a:extLst>
              <a:ext uri="{FF2B5EF4-FFF2-40B4-BE49-F238E27FC236}">
                <a16:creationId xmlns:a16="http://schemas.microsoft.com/office/drawing/2014/main" xmlns="" id="{686995DB-5A5E-40C4-B68E-ADD71641A28B}"/>
              </a:ext>
            </a:extLst>
          </p:cNvPr>
          <p:cNvSpPr txBox="1"/>
          <p:nvPr/>
        </p:nvSpPr>
        <p:spPr>
          <a:xfrm>
            <a:off x="8670925" y="3765550"/>
            <a:ext cx="2347913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5" name="TextBox 24">
            <a:extLst>
              <a:ext uri="{FF2B5EF4-FFF2-40B4-BE49-F238E27FC236}">
                <a16:creationId xmlns:a16="http://schemas.microsoft.com/office/drawing/2014/main" xmlns="" id="{A720C458-FA25-439E-A139-45731FE8FC7D}"/>
              </a:ext>
            </a:extLst>
          </p:cNvPr>
          <p:cNvSpPr txBox="1"/>
          <p:nvPr/>
        </p:nvSpPr>
        <p:spPr>
          <a:xfrm>
            <a:off x="8670925" y="3462338"/>
            <a:ext cx="1535113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6" name="TextBox 23">
            <a:extLst>
              <a:ext uri="{FF2B5EF4-FFF2-40B4-BE49-F238E27FC236}">
                <a16:creationId xmlns:a16="http://schemas.microsoft.com/office/drawing/2014/main" xmlns="" id="{3E893568-3EE0-4227-AE8A-4A5CB557E2E8}"/>
              </a:ext>
            </a:extLst>
          </p:cNvPr>
          <p:cNvSpPr txBox="1"/>
          <p:nvPr/>
        </p:nvSpPr>
        <p:spPr>
          <a:xfrm>
            <a:off x="6615113" y="5689600"/>
            <a:ext cx="2347912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7" name="TextBox 24">
            <a:extLst>
              <a:ext uri="{FF2B5EF4-FFF2-40B4-BE49-F238E27FC236}">
                <a16:creationId xmlns:a16="http://schemas.microsoft.com/office/drawing/2014/main" xmlns="" id="{E73550F5-F77C-49A3-9813-53FB1953BE13}"/>
              </a:ext>
            </a:extLst>
          </p:cNvPr>
          <p:cNvSpPr txBox="1"/>
          <p:nvPr/>
        </p:nvSpPr>
        <p:spPr>
          <a:xfrm>
            <a:off x="6615113" y="5386388"/>
            <a:ext cx="1535112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94235EE7-A642-43DB-A89F-BB8E82303B76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F0374F4B-10DC-4155-A836-60D2FCF71207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30737" name="组合 5">
            <a:extLst>
              <a:ext uri="{FF2B5EF4-FFF2-40B4-BE49-F238E27FC236}">
                <a16:creationId xmlns:a16="http://schemas.microsoft.com/office/drawing/2014/main" xmlns="" id="{928FAA9F-9C1F-4884-958A-F446A531D4D5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DB293DB9-7ABF-4129-B1E0-952A7C077E8C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783B195E-A557-42D5-839D-6474D363D29D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20F45C5-03C9-42AE-8261-D0EB2C596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1576388"/>
            <a:ext cx="760095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>
            <a:extLst>
              <a:ext uri="{FF2B5EF4-FFF2-40B4-BE49-F238E27FC236}">
                <a16:creationId xmlns:a16="http://schemas.microsoft.com/office/drawing/2014/main" xmlns="" id="{8C09B52A-5BC9-4E67-AE22-753260E21DE0}"/>
              </a:ext>
            </a:extLst>
          </p:cNvPr>
          <p:cNvSpPr/>
          <p:nvPr/>
        </p:nvSpPr>
        <p:spPr>
          <a:xfrm>
            <a:off x="4525963" y="2535238"/>
            <a:ext cx="3140075" cy="1160462"/>
          </a:xfrm>
          <a:prstGeom prst="roundRect">
            <a:avLst/>
          </a:prstGeom>
          <a:solidFill>
            <a:srgbClr val="39A097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6757B4B4-4061-478C-B975-69DAC883B5AC}"/>
              </a:ext>
            </a:extLst>
          </p:cNvPr>
          <p:cNvSpPr/>
          <p:nvPr/>
        </p:nvSpPr>
        <p:spPr>
          <a:xfrm>
            <a:off x="5280025" y="3230563"/>
            <a:ext cx="1631950" cy="40163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895" noProof="1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相关标题文字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8DC7C957-6B64-43FD-A352-00F74C1AE4E4}"/>
              </a:ext>
            </a:extLst>
          </p:cNvPr>
          <p:cNvSpPr/>
          <p:nvPr/>
        </p:nvSpPr>
        <p:spPr>
          <a:xfrm>
            <a:off x="5757863" y="2486025"/>
            <a:ext cx="676275" cy="78581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4550" noProof="1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03</a:t>
            </a:r>
            <a:endParaRPr lang="zh-CN" altLang="en-US" sz="4550" noProof="1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1" name="圆角矩形 40">
            <a:extLst>
              <a:ext uri="{FF2B5EF4-FFF2-40B4-BE49-F238E27FC236}">
                <a16:creationId xmlns:a16="http://schemas.microsoft.com/office/drawing/2014/main" xmlns="" id="{FF5B3F40-F0A2-43FB-9C39-9D320E98F2DB}"/>
              </a:ext>
            </a:extLst>
          </p:cNvPr>
          <p:cNvSpPr/>
          <p:nvPr/>
        </p:nvSpPr>
        <p:spPr>
          <a:xfrm>
            <a:off x="4475163" y="2490788"/>
            <a:ext cx="3241675" cy="1247775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9" grpId="0" bldLvl="0" animBg="1"/>
      <p:bldP spid="40" grpId="0" bldLvl="0" animBg="1"/>
      <p:bldP spid="4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>
            <a:extLst>
              <a:ext uri="{FF2B5EF4-FFF2-40B4-BE49-F238E27FC236}">
                <a16:creationId xmlns:a16="http://schemas.microsoft.com/office/drawing/2014/main" xmlns="" id="{FE4BADB8-70C8-4E48-91B9-86253B1F9DC3}"/>
              </a:ext>
            </a:extLst>
          </p:cNvPr>
          <p:cNvSpPr/>
          <p:nvPr/>
        </p:nvSpPr>
        <p:spPr bwMode="auto">
          <a:xfrm>
            <a:off x="3998913" y="1963738"/>
            <a:ext cx="4170362" cy="112712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</a:ln>
        </p:spPr>
        <p:txBody>
          <a:bodyPr lIns="86698" tIns="43349" rIns="86698" bIns="43349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4145" name="Freeform 2352">
            <a:extLst>
              <a:ext uri="{FF2B5EF4-FFF2-40B4-BE49-F238E27FC236}">
                <a16:creationId xmlns:a16="http://schemas.microsoft.com/office/drawing/2014/main" xmlns="" id="{42180291-7F40-4F0D-BD33-656C9455BF8F}"/>
              </a:ext>
            </a:extLst>
          </p:cNvPr>
          <p:cNvSpPr>
            <a:spLocks noEditPoints="1"/>
          </p:cNvSpPr>
          <p:nvPr/>
        </p:nvSpPr>
        <p:spPr bwMode="auto">
          <a:xfrm>
            <a:off x="4735513" y="3355975"/>
            <a:ext cx="3059112" cy="965200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</a:ln>
        </p:spPr>
        <p:txBody>
          <a:bodyPr lIns="86698" tIns="43349" rIns="86698" bIns="43349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4146" name="Freeform 2353">
            <a:extLst>
              <a:ext uri="{FF2B5EF4-FFF2-40B4-BE49-F238E27FC236}">
                <a16:creationId xmlns:a16="http://schemas.microsoft.com/office/drawing/2014/main" xmlns="" id="{E61E4A1D-585E-4C81-A105-E888A8D41616}"/>
              </a:ext>
            </a:extLst>
          </p:cNvPr>
          <p:cNvSpPr/>
          <p:nvPr/>
        </p:nvSpPr>
        <p:spPr bwMode="auto">
          <a:xfrm>
            <a:off x="5116513" y="4546600"/>
            <a:ext cx="2279650" cy="744538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</a:ln>
        </p:spPr>
        <p:txBody>
          <a:bodyPr lIns="86698" tIns="43349" rIns="86698" bIns="43349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4147" name="Freeform 2354">
            <a:extLst>
              <a:ext uri="{FF2B5EF4-FFF2-40B4-BE49-F238E27FC236}">
                <a16:creationId xmlns:a16="http://schemas.microsoft.com/office/drawing/2014/main" xmlns="" id="{D4B6BA07-4EB5-4085-AB17-5D6E1385E525}"/>
              </a:ext>
            </a:extLst>
          </p:cNvPr>
          <p:cNvSpPr/>
          <p:nvPr/>
        </p:nvSpPr>
        <p:spPr bwMode="auto">
          <a:xfrm>
            <a:off x="5310188" y="4878388"/>
            <a:ext cx="2100262" cy="1042987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148" name="Freeform 2355">
            <a:extLst>
              <a:ext uri="{FF2B5EF4-FFF2-40B4-BE49-F238E27FC236}">
                <a16:creationId xmlns:a16="http://schemas.microsoft.com/office/drawing/2014/main" xmlns="" id="{FB9A1801-FF76-4674-B586-454757BBDCBF}"/>
              </a:ext>
            </a:extLst>
          </p:cNvPr>
          <p:cNvSpPr/>
          <p:nvPr/>
        </p:nvSpPr>
        <p:spPr bwMode="auto">
          <a:xfrm>
            <a:off x="5072063" y="3686175"/>
            <a:ext cx="2741612" cy="1363663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149" name="Freeform 2356">
            <a:extLst>
              <a:ext uri="{FF2B5EF4-FFF2-40B4-BE49-F238E27FC236}">
                <a16:creationId xmlns:a16="http://schemas.microsoft.com/office/drawing/2014/main" xmlns="" id="{3E2687D4-ACD8-4B44-9786-0A680588843E}"/>
              </a:ext>
            </a:extLst>
          </p:cNvPr>
          <p:cNvSpPr/>
          <p:nvPr/>
        </p:nvSpPr>
        <p:spPr bwMode="auto">
          <a:xfrm>
            <a:off x="4676775" y="2324100"/>
            <a:ext cx="3514725" cy="1749425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00960CE-A4C2-4EA4-9710-490773A83680}"/>
              </a:ext>
            </a:extLst>
          </p:cNvPr>
          <p:cNvGrpSpPr>
            <a:grpSpLocks/>
          </p:cNvGrpSpPr>
          <p:nvPr/>
        </p:nvGrpSpPr>
        <p:grpSpPr bwMode="auto">
          <a:xfrm>
            <a:off x="6932613" y="2725738"/>
            <a:ext cx="652462" cy="2640012"/>
            <a:chOff x="7312026" y="2874963"/>
            <a:chExt cx="687388" cy="2784475"/>
          </a:xfrm>
        </p:grpSpPr>
        <p:sp>
          <p:nvSpPr>
            <p:cNvPr id="4150" name="Freeform 2357">
              <a:extLst>
                <a:ext uri="{FF2B5EF4-FFF2-40B4-BE49-F238E27FC236}">
                  <a16:creationId xmlns:a16="http://schemas.microsoft.com/office/drawing/2014/main" xmlns="" id="{C9AF3748-B19A-422B-8FC8-4FBDF6666185}"/>
                </a:ext>
              </a:extLst>
            </p:cNvPr>
            <p:cNvSpPr/>
            <p:nvPr/>
          </p:nvSpPr>
          <p:spPr bwMode="auto">
            <a:xfrm>
              <a:off x="7312026" y="5386516"/>
              <a:ext cx="205714" cy="272922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434" name="任意多边形 2433">
              <a:extLst>
                <a:ext uri="{FF2B5EF4-FFF2-40B4-BE49-F238E27FC236}">
                  <a16:creationId xmlns:a16="http://schemas.microsoft.com/office/drawing/2014/main" xmlns="" id="{95D4E1DD-2F5B-4E2C-8252-ECC345E4139A}"/>
                </a:ext>
              </a:extLst>
            </p:cNvPr>
            <p:cNvSpPr/>
            <p:nvPr/>
          </p:nvSpPr>
          <p:spPr bwMode="auto">
            <a:xfrm>
              <a:off x="7405685" y="4201063"/>
              <a:ext cx="339513" cy="341571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433" name="任意多边形 2432">
              <a:extLst>
                <a:ext uri="{FF2B5EF4-FFF2-40B4-BE49-F238E27FC236}">
                  <a16:creationId xmlns:a16="http://schemas.microsoft.com/office/drawing/2014/main" xmlns="" id="{5450CC2F-077B-4391-A954-6DF7685EF4F2}"/>
                </a:ext>
              </a:extLst>
            </p:cNvPr>
            <p:cNvSpPr/>
            <p:nvPr/>
          </p:nvSpPr>
          <p:spPr bwMode="auto">
            <a:xfrm>
              <a:off x="7633142" y="2874963"/>
              <a:ext cx="366272" cy="301386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sp>
        <p:nvSpPr>
          <p:cNvPr id="11" name="TextBox 23">
            <a:extLst>
              <a:ext uri="{FF2B5EF4-FFF2-40B4-BE49-F238E27FC236}">
                <a16:creationId xmlns:a16="http://schemas.microsoft.com/office/drawing/2014/main" xmlns="" id="{1D63B8F8-D7D6-4523-8FFB-1F29EE3C6063}"/>
              </a:ext>
            </a:extLst>
          </p:cNvPr>
          <p:cNvSpPr txBox="1"/>
          <p:nvPr/>
        </p:nvSpPr>
        <p:spPr>
          <a:xfrm>
            <a:off x="1498600" y="3727450"/>
            <a:ext cx="2332038" cy="1006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99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xmlns="" id="{991F215D-322F-42A3-90BC-31B7480C9A98}"/>
              </a:ext>
            </a:extLst>
          </p:cNvPr>
          <p:cNvSpPr txBox="1"/>
          <p:nvPr/>
        </p:nvSpPr>
        <p:spPr>
          <a:xfrm>
            <a:off x="1498600" y="3476625"/>
            <a:ext cx="153511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xmlns="" id="{7A10D85C-4864-4E42-8890-766FFC12050A}"/>
              </a:ext>
            </a:extLst>
          </p:cNvPr>
          <p:cNvSpPr txBox="1"/>
          <p:nvPr/>
        </p:nvSpPr>
        <p:spPr>
          <a:xfrm>
            <a:off x="1498600" y="5494338"/>
            <a:ext cx="2332038" cy="1006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99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4" name="TextBox 24">
            <a:extLst>
              <a:ext uri="{FF2B5EF4-FFF2-40B4-BE49-F238E27FC236}">
                <a16:creationId xmlns:a16="http://schemas.microsoft.com/office/drawing/2014/main" xmlns="" id="{3EA9448C-754C-41F4-BAF7-1841A58EFCA9}"/>
              </a:ext>
            </a:extLst>
          </p:cNvPr>
          <p:cNvSpPr txBox="1"/>
          <p:nvPr/>
        </p:nvSpPr>
        <p:spPr>
          <a:xfrm>
            <a:off x="1498600" y="5243513"/>
            <a:ext cx="153511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xmlns="" id="{11942DD3-EF7D-4BCE-AD68-9999D3B4760B}"/>
              </a:ext>
            </a:extLst>
          </p:cNvPr>
          <p:cNvSpPr txBox="1"/>
          <p:nvPr/>
        </p:nvSpPr>
        <p:spPr>
          <a:xfrm>
            <a:off x="8524875" y="4067175"/>
            <a:ext cx="2332038" cy="1006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99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9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xmlns="" id="{17AF2989-9D0B-4829-AA15-6E9C04D9D2BD}"/>
              </a:ext>
            </a:extLst>
          </p:cNvPr>
          <p:cNvSpPr txBox="1"/>
          <p:nvPr/>
        </p:nvSpPr>
        <p:spPr>
          <a:xfrm>
            <a:off x="8524875" y="3814763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3A068F98-8D95-4BD8-BEFF-E1FEE96891B2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49D5465F-9279-4819-8BF0-099D20EEA49B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34833" name="组合 3">
            <a:extLst>
              <a:ext uri="{FF2B5EF4-FFF2-40B4-BE49-F238E27FC236}">
                <a16:creationId xmlns:a16="http://schemas.microsoft.com/office/drawing/2014/main" xmlns="" id="{C92363D6-2993-4C62-94A3-BB2B4B787465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96DEFA3A-EF65-4388-A9FB-7C63FA478071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8C9E172E-483E-4A44-805A-0AD6BE6EFFEA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>
            <a:extLst>
              <a:ext uri="{FF2B5EF4-FFF2-40B4-BE49-F238E27FC236}">
                <a16:creationId xmlns:a16="http://schemas.microsoft.com/office/drawing/2014/main" xmlns="" id="{E1EFCCA2-EE5F-459D-B05B-8A9FFC7F1834}"/>
              </a:ext>
            </a:extLst>
          </p:cNvPr>
          <p:cNvSpPr/>
          <p:nvPr/>
        </p:nvSpPr>
        <p:spPr bwMode="auto">
          <a:xfrm>
            <a:off x="3998913" y="1900238"/>
            <a:ext cx="3497262" cy="1749425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rgbClr val="40404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26" name="MH_Other_2">
            <a:extLst>
              <a:ext uri="{FF2B5EF4-FFF2-40B4-BE49-F238E27FC236}">
                <a16:creationId xmlns:a16="http://schemas.microsoft.com/office/drawing/2014/main" xmlns="" id="{478A2CE5-89F0-4ABB-A072-714B3B17E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25" y="2195513"/>
            <a:ext cx="2959100" cy="2959100"/>
          </a:xfrm>
          <a:prstGeom prst="ellipse">
            <a:avLst/>
          </a:prstGeom>
          <a:solidFill>
            <a:srgbClr val="70C4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165" tIns="46987" rIns="90165" bIns="4698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0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MH_Other_3">
            <a:extLst>
              <a:ext uri="{FF2B5EF4-FFF2-40B4-BE49-F238E27FC236}">
                <a16:creationId xmlns:a16="http://schemas.microsoft.com/office/drawing/2014/main" xmlns="" id="{49DAEA56-C3C0-4634-945B-3E6A2F0B5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9900" y="2690813"/>
            <a:ext cx="407988" cy="1898650"/>
          </a:xfrm>
          <a:prstGeom prst="upArrow">
            <a:avLst>
              <a:gd name="adj1" fmla="val 50000"/>
              <a:gd name="adj2" fmla="val 49984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0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MH_Other_4">
            <a:extLst>
              <a:ext uri="{FF2B5EF4-FFF2-40B4-BE49-F238E27FC236}">
                <a16:creationId xmlns:a16="http://schemas.microsoft.com/office/drawing/2014/main" xmlns="" id="{BE6CEDE9-3CAC-425B-91AC-CA3891C09CE7}"/>
              </a:ext>
            </a:extLst>
          </p:cNvPr>
          <p:cNvSpPr/>
          <p:nvPr/>
        </p:nvSpPr>
        <p:spPr bwMode="auto">
          <a:xfrm>
            <a:off x="5895975" y="3440113"/>
            <a:ext cx="755650" cy="1149350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29" name="MH_Other_5">
            <a:extLst>
              <a:ext uri="{FF2B5EF4-FFF2-40B4-BE49-F238E27FC236}">
                <a16:creationId xmlns:a16="http://schemas.microsoft.com/office/drawing/2014/main" xmlns="" id="{AE906C39-8217-4F31-A46C-AEC45170035E}"/>
              </a:ext>
            </a:extLst>
          </p:cNvPr>
          <p:cNvSpPr/>
          <p:nvPr/>
        </p:nvSpPr>
        <p:spPr bwMode="auto">
          <a:xfrm flipH="1">
            <a:off x="4851400" y="3440113"/>
            <a:ext cx="757238" cy="1149350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30" name="MH_Title_1">
            <a:extLst>
              <a:ext uri="{FF2B5EF4-FFF2-40B4-BE49-F238E27FC236}">
                <a16:creationId xmlns:a16="http://schemas.microsoft.com/office/drawing/2014/main" xmlns="" id="{02CD8E33-E2EC-4FDC-89C0-AA660E7BA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4660900"/>
            <a:ext cx="143033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10000"/>
              </a:lnSpc>
            </a:pPr>
            <a:r>
              <a:rPr lang="zh-CN" altLang="en-US" sz="1700">
                <a:solidFill>
                  <a:schemeClr val="bg1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标题文字</a:t>
            </a:r>
            <a:endParaRPr lang="en-US" altLang="zh-CN" sz="17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나눔고딕" charset="-127"/>
            </a:endParaRPr>
          </a:p>
        </p:txBody>
      </p:sp>
      <p:sp>
        <p:nvSpPr>
          <p:cNvPr id="31" name="MH_SubTitle_1">
            <a:extLst>
              <a:ext uri="{FF2B5EF4-FFF2-40B4-BE49-F238E27FC236}">
                <a16:creationId xmlns:a16="http://schemas.microsoft.com/office/drawing/2014/main" xmlns="" id="{428ECC97-66E6-481B-969E-73A7621840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2363" y="3111500"/>
            <a:ext cx="1076325" cy="1076325"/>
          </a:xfrm>
          <a:prstGeom prst="ellipse">
            <a:avLst/>
          </a:prstGeom>
          <a:solidFill>
            <a:srgbClr val="FDBD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500">
                <a:solidFill>
                  <a:schemeClr val="bg1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标题文字</a:t>
            </a:r>
            <a:endParaRPr lang="en-US" altLang="zh-CN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MH_SubTitle_3">
            <a:extLst>
              <a:ext uri="{FF2B5EF4-FFF2-40B4-BE49-F238E27FC236}">
                <a16:creationId xmlns:a16="http://schemas.microsoft.com/office/drawing/2014/main" xmlns="" id="{C33347F3-CED3-4F70-9A44-091EE1C91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6400" y="3111500"/>
            <a:ext cx="1076325" cy="1076325"/>
          </a:xfrm>
          <a:prstGeom prst="ellipse">
            <a:avLst/>
          </a:prstGeom>
          <a:solidFill>
            <a:srgbClr val="FDBD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500">
                <a:solidFill>
                  <a:schemeClr val="bg1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标题文字</a:t>
            </a:r>
            <a:endParaRPr lang="en-US" altLang="zh-CN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MH_SubTitle_2">
            <a:extLst>
              <a:ext uri="{FF2B5EF4-FFF2-40B4-BE49-F238E27FC236}">
                <a16:creationId xmlns:a16="http://schemas.microsoft.com/office/drawing/2014/main" xmlns="" id="{319DFAF9-E396-406F-A2C1-60ED060445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8588" y="1565275"/>
            <a:ext cx="1076325" cy="1074738"/>
          </a:xfrm>
          <a:prstGeom prst="ellipse">
            <a:avLst/>
          </a:prstGeom>
          <a:solidFill>
            <a:srgbClr val="FDBD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500">
                <a:solidFill>
                  <a:schemeClr val="bg1"/>
                </a:solidFill>
                <a:ea typeface="微软雅黑" panose="020B0503020204020204" pitchFamily="34" charset="-122"/>
                <a:sym typeface="Calibri" panose="020F0502020204030204" pitchFamily="34" charset="0"/>
              </a:rPr>
              <a:t>标题文字</a:t>
            </a:r>
            <a:endParaRPr lang="en-US" altLang="zh-CN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TextBox 23">
            <a:extLst>
              <a:ext uri="{FF2B5EF4-FFF2-40B4-BE49-F238E27FC236}">
                <a16:creationId xmlns:a16="http://schemas.microsoft.com/office/drawing/2014/main" xmlns="" id="{C0105ACF-EA6A-4635-B3E5-AE6FFCAD4D1D}"/>
              </a:ext>
            </a:extLst>
          </p:cNvPr>
          <p:cNvSpPr txBox="1"/>
          <p:nvPr/>
        </p:nvSpPr>
        <p:spPr>
          <a:xfrm>
            <a:off x="8307388" y="3668713"/>
            <a:ext cx="2238375" cy="681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5" name="TextBox 24">
            <a:extLst>
              <a:ext uri="{FF2B5EF4-FFF2-40B4-BE49-F238E27FC236}">
                <a16:creationId xmlns:a16="http://schemas.microsoft.com/office/drawing/2014/main" xmlns="" id="{AE915D87-AC31-48C5-A902-3CBF79454D01}"/>
              </a:ext>
            </a:extLst>
          </p:cNvPr>
          <p:cNvSpPr txBox="1"/>
          <p:nvPr/>
        </p:nvSpPr>
        <p:spPr>
          <a:xfrm>
            <a:off x="8307388" y="3286125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36" name="TextBox 23">
            <a:extLst>
              <a:ext uri="{FF2B5EF4-FFF2-40B4-BE49-F238E27FC236}">
                <a16:creationId xmlns:a16="http://schemas.microsoft.com/office/drawing/2014/main" xmlns="" id="{3B094082-51F8-4B94-94ED-2F70F5596E9E}"/>
              </a:ext>
            </a:extLst>
          </p:cNvPr>
          <p:cNvSpPr txBox="1"/>
          <p:nvPr/>
        </p:nvSpPr>
        <p:spPr>
          <a:xfrm>
            <a:off x="2219325" y="1565275"/>
            <a:ext cx="2236788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7" name="TextBox 24">
            <a:extLst>
              <a:ext uri="{FF2B5EF4-FFF2-40B4-BE49-F238E27FC236}">
                <a16:creationId xmlns:a16="http://schemas.microsoft.com/office/drawing/2014/main" xmlns="" id="{90B748DF-23ED-4231-9F84-4974406F15D1}"/>
              </a:ext>
            </a:extLst>
          </p:cNvPr>
          <p:cNvSpPr txBox="1"/>
          <p:nvPr/>
        </p:nvSpPr>
        <p:spPr>
          <a:xfrm>
            <a:off x="2922588" y="1327150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38" name="TextBox 23">
            <a:extLst>
              <a:ext uri="{FF2B5EF4-FFF2-40B4-BE49-F238E27FC236}">
                <a16:creationId xmlns:a16="http://schemas.microsoft.com/office/drawing/2014/main" xmlns="" id="{D627EB48-106C-4403-A7EF-D26E16A90421}"/>
              </a:ext>
            </a:extLst>
          </p:cNvPr>
          <p:cNvSpPr txBox="1"/>
          <p:nvPr/>
        </p:nvSpPr>
        <p:spPr>
          <a:xfrm>
            <a:off x="1144588" y="3662363"/>
            <a:ext cx="22383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9" name="TextBox 24">
            <a:extLst>
              <a:ext uri="{FF2B5EF4-FFF2-40B4-BE49-F238E27FC236}">
                <a16:creationId xmlns:a16="http://schemas.microsoft.com/office/drawing/2014/main" xmlns="" id="{09F6B350-376B-4543-BB88-2D9E45DAF913}"/>
              </a:ext>
            </a:extLst>
          </p:cNvPr>
          <p:cNvSpPr txBox="1"/>
          <p:nvPr/>
        </p:nvSpPr>
        <p:spPr>
          <a:xfrm>
            <a:off x="1849438" y="3279775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90E2535C-C9AC-44CC-A10A-7392D178A6D0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63670D93-351F-47CF-B4E4-A853045489ED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36883" name="组合 3">
            <a:extLst>
              <a:ext uri="{FF2B5EF4-FFF2-40B4-BE49-F238E27FC236}">
                <a16:creationId xmlns:a16="http://schemas.microsoft.com/office/drawing/2014/main" xmlns="" id="{28DEBFFF-C79F-482D-A91C-826370AC7D51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68145B09-52F1-4EB9-BD92-9DC96C6B1659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D9185B1F-83E8-47EE-B96C-3B79D1BB1E5D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30" grpId="0"/>
      <p:bldP spid="31" grpId="0" bldLvl="0" animBg="1"/>
      <p:bldP spid="32" grpId="0" bldLvl="0" animBg="1"/>
      <p:bldP spid="33" grpId="0" bldLvl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>
            <a:extLst>
              <a:ext uri="{FF2B5EF4-FFF2-40B4-BE49-F238E27FC236}">
                <a16:creationId xmlns:a16="http://schemas.microsoft.com/office/drawing/2014/main" xmlns="" id="{618EA1CE-6893-45A4-B5FD-4D7F1A5A5D0E}"/>
              </a:ext>
            </a:extLst>
          </p:cNvPr>
          <p:cNvSpPr/>
          <p:nvPr/>
        </p:nvSpPr>
        <p:spPr>
          <a:xfrm rot="3600000" flipH="1">
            <a:off x="7397750" y="2692400"/>
            <a:ext cx="461963" cy="398463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93" name="Donut 92">
            <a:extLst>
              <a:ext uri="{FF2B5EF4-FFF2-40B4-BE49-F238E27FC236}">
                <a16:creationId xmlns:a16="http://schemas.microsoft.com/office/drawing/2014/main" xmlns="" id="{9ABFC703-C7C5-41F6-9996-54BDDB29CAA5}"/>
              </a:ext>
            </a:extLst>
          </p:cNvPr>
          <p:cNvSpPr/>
          <p:nvPr/>
        </p:nvSpPr>
        <p:spPr>
          <a:xfrm flipH="1">
            <a:off x="6577013" y="2006600"/>
            <a:ext cx="1370012" cy="1370013"/>
          </a:xfrm>
          <a:prstGeom prst="donut">
            <a:avLst>
              <a:gd name="adj" fmla="val 19079"/>
            </a:avLst>
          </a:prstGeom>
          <a:solidFill>
            <a:srgbClr val="70C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xmlns="" id="{047F2A09-F847-4E3C-BA46-EFAEA006007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340600" y="2374900"/>
            <a:ext cx="1671638" cy="423863"/>
            <a:chOff x="1793077" y="1463668"/>
            <a:chExt cx="1371600" cy="347664"/>
          </a:xfrm>
        </p:grpSpPr>
        <p:sp>
          <p:nvSpPr>
            <p:cNvPr id="95" name="Round Same Side Corner Rectangle 94">
              <a:extLst>
                <a:ext uri="{FF2B5EF4-FFF2-40B4-BE49-F238E27FC236}">
                  <a16:creationId xmlns:a16="http://schemas.microsoft.com/office/drawing/2014/main" xmlns="" id="{8041A43E-7C8E-471D-B260-18C72F0CF5D9}"/>
                </a:ext>
              </a:extLst>
            </p:cNvPr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FDB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en-US" sz="2275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6" name="Text Placeholder 3">
              <a:extLst>
                <a:ext uri="{FF2B5EF4-FFF2-40B4-BE49-F238E27FC236}">
                  <a16:creationId xmlns:a16="http://schemas.microsoft.com/office/drawing/2014/main" xmlns="" id="{83C9F275-4237-4338-A3D7-77B5BFC3C0F3}"/>
                </a:ext>
              </a:extLst>
            </p:cNvPr>
            <p:cNvSpPr txBox="1"/>
            <p:nvPr/>
          </p:nvSpPr>
          <p:spPr>
            <a:xfrm>
              <a:off x="1846483" y="1493617"/>
              <a:ext cx="293076" cy="304694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eaLnBrk="1" fontAlgn="auto" hangingPunct="1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sz="2275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</p:grpSp>
      <p:sp>
        <p:nvSpPr>
          <p:cNvPr id="99" name="Isosceles Triangle 98">
            <a:extLst>
              <a:ext uri="{FF2B5EF4-FFF2-40B4-BE49-F238E27FC236}">
                <a16:creationId xmlns:a16="http://schemas.microsoft.com/office/drawing/2014/main" xmlns="" id="{946160BE-8D7B-450C-9FDD-611D9C339D93}"/>
              </a:ext>
            </a:extLst>
          </p:cNvPr>
          <p:cNvSpPr/>
          <p:nvPr/>
        </p:nvSpPr>
        <p:spPr>
          <a:xfrm rot="3600000" flipH="1">
            <a:off x="7448551" y="4548187"/>
            <a:ext cx="461962" cy="398463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100" name="Donut 99">
            <a:extLst>
              <a:ext uri="{FF2B5EF4-FFF2-40B4-BE49-F238E27FC236}">
                <a16:creationId xmlns:a16="http://schemas.microsoft.com/office/drawing/2014/main" xmlns="" id="{7C0E099F-256C-4465-8EB5-086B3E204CEE}"/>
              </a:ext>
            </a:extLst>
          </p:cNvPr>
          <p:cNvSpPr/>
          <p:nvPr/>
        </p:nvSpPr>
        <p:spPr>
          <a:xfrm flipH="1">
            <a:off x="6627813" y="3862388"/>
            <a:ext cx="1370012" cy="1370012"/>
          </a:xfrm>
          <a:prstGeom prst="donut">
            <a:avLst>
              <a:gd name="adj" fmla="val 19079"/>
            </a:avLst>
          </a:prstGeom>
          <a:solidFill>
            <a:srgbClr val="70C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xmlns="" id="{AD159193-85DD-41E4-A4B0-EB8319B4E07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391400" y="4233863"/>
            <a:ext cx="1671638" cy="423862"/>
            <a:chOff x="1793075" y="1466851"/>
            <a:chExt cx="1371600" cy="347664"/>
          </a:xfrm>
        </p:grpSpPr>
        <p:sp>
          <p:nvSpPr>
            <p:cNvPr id="102" name="Round Same Side Corner Rectangle 101">
              <a:extLst>
                <a:ext uri="{FF2B5EF4-FFF2-40B4-BE49-F238E27FC236}">
                  <a16:creationId xmlns:a16="http://schemas.microsoft.com/office/drawing/2014/main" xmlns="" id="{3F686550-B070-4833-98EE-854F1DDF0AF2}"/>
                </a:ext>
              </a:extLst>
            </p:cNvPr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FDB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en-US" sz="2275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Text Placeholder 3">
              <a:extLst>
                <a:ext uri="{FF2B5EF4-FFF2-40B4-BE49-F238E27FC236}">
                  <a16:creationId xmlns:a16="http://schemas.microsoft.com/office/drawing/2014/main" xmlns="" id="{BA5A14F3-8BC9-4959-9D05-696DFEE914B4}"/>
                </a:ext>
              </a:extLst>
            </p:cNvPr>
            <p:cNvSpPr txBox="1"/>
            <p:nvPr/>
          </p:nvSpPr>
          <p:spPr>
            <a:xfrm>
              <a:off x="1846481" y="1487685"/>
              <a:ext cx="293076" cy="30469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eaLnBrk="1" fontAlgn="auto" hangingPunct="1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sz="2275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</a:p>
          </p:txBody>
        </p:sp>
      </p:grp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xmlns="" id="{03AEED87-4C24-412F-A591-D0D2C65C7E6E}"/>
              </a:ext>
            </a:extLst>
          </p:cNvPr>
          <p:cNvCxnSpPr/>
          <p:nvPr/>
        </p:nvCxnSpPr>
        <p:spPr>
          <a:xfrm>
            <a:off x="5327650" y="1738313"/>
            <a:ext cx="1320800" cy="6858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xmlns="" id="{1C34A888-72E7-418A-840B-F21FBA207CBD}"/>
              </a:ext>
            </a:extLst>
          </p:cNvPr>
          <p:cNvCxnSpPr/>
          <p:nvPr/>
        </p:nvCxnSpPr>
        <p:spPr>
          <a:xfrm rot="10800000" flipV="1">
            <a:off x="5327650" y="2960688"/>
            <a:ext cx="1320800" cy="68421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xmlns="" id="{D9697B9F-0235-406D-8B29-1D941E4E91FC}"/>
              </a:ext>
            </a:extLst>
          </p:cNvPr>
          <p:cNvCxnSpPr/>
          <p:nvPr/>
        </p:nvCxnSpPr>
        <p:spPr>
          <a:xfrm rot="10800000" flipV="1">
            <a:off x="5327650" y="4716463"/>
            <a:ext cx="1320800" cy="68421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xmlns="" id="{7464DC64-2C0F-4E64-B8E1-F140DA068808}"/>
              </a:ext>
            </a:extLst>
          </p:cNvPr>
          <p:cNvCxnSpPr/>
          <p:nvPr/>
        </p:nvCxnSpPr>
        <p:spPr>
          <a:xfrm>
            <a:off x="5327650" y="3695700"/>
            <a:ext cx="1320800" cy="68421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>
            <a:extLst>
              <a:ext uri="{FF2B5EF4-FFF2-40B4-BE49-F238E27FC236}">
                <a16:creationId xmlns:a16="http://schemas.microsoft.com/office/drawing/2014/main" xmlns="" id="{D890CC0C-3230-4BE6-B891-89225E1B879D}"/>
              </a:ext>
            </a:extLst>
          </p:cNvPr>
          <p:cNvSpPr/>
          <p:nvPr/>
        </p:nvSpPr>
        <p:spPr>
          <a:xfrm rot="18000000">
            <a:off x="4086225" y="1739900"/>
            <a:ext cx="461963" cy="398463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116" name="Donut 115">
            <a:extLst>
              <a:ext uri="{FF2B5EF4-FFF2-40B4-BE49-F238E27FC236}">
                <a16:creationId xmlns:a16="http://schemas.microsoft.com/office/drawing/2014/main" xmlns="" id="{E0BF4CB9-0C91-4DF8-A859-DB129E9585BA}"/>
              </a:ext>
            </a:extLst>
          </p:cNvPr>
          <p:cNvSpPr/>
          <p:nvPr/>
        </p:nvSpPr>
        <p:spPr>
          <a:xfrm>
            <a:off x="3998913" y="1054100"/>
            <a:ext cx="1370012" cy="1370013"/>
          </a:xfrm>
          <a:prstGeom prst="donut">
            <a:avLst>
              <a:gd name="adj" fmla="val 19079"/>
            </a:avLst>
          </a:prstGeom>
          <a:solidFill>
            <a:srgbClr val="70C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grpSp>
        <p:nvGrpSpPr>
          <p:cNvPr id="117" name="Group 54">
            <a:extLst>
              <a:ext uri="{FF2B5EF4-FFF2-40B4-BE49-F238E27FC236}">
                <a16:creationId xmlns:a16="http://schemas.microsoft.com/office/drawing/2014/main" xmlns="" id="{EB28CB7C-761D-4A56-90E5-7221BD030122}"/>
              </a:ext>
            </a:extLst>
          </p:cNvPr>
          <p:cNvGrpSpPr>
            <a:grpSpLocks/>
          </p:cNvGrpSpPr>
          <p:nvPr/>
        </p:nvGrpSpPr>
        <p:grpSpPr bwMode="auto">
          <a:xfrm>
            <a:off x="2935288" y="1425575"/>
            <a:ext cx="1670050" cy="423863"/>
            <a:chOff x="1793078" y="1466850"/>
            <a:chExt cx="1371600" cy="347664"/>
          </a:xfrm>
        </p:grpSpPr>
        <p:sp>
          <p:nvSpPr>
            <p:cNvPr id="118" name="Round Same Side Corner Rectangle 117">
              <a:extLst>
                <a:ext uri="{FF2B5EF4-FFF2-40B4-BE49-F238E27FC236}">
                  <a16:creationId xmlns:a16="http://schemas.microsoft.com/office/drawing/2014/main" xmlns="" id="{87D90E1A-C089-44C4-9DC4-3601227C1EC3}"/>
                </a:ext>
              </a:extLst>
            </p:cNvPr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FDB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en-US" sz="2275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9" name="Text Placeholder 3">
              <a:extLst>
                <a:ext uri="{FF2B5EF4-FFF2-40B4-BE49-F238E27FC236}">
                  <a16:creationId xmlns:a16="http://schemas.microsoft.com/office/drawing/2014/main" xmlns="" id="{DD54D3D5-8D86-4F09-B9D9-7737A2FE024C}"/>
                </a:ext>
              </a:extLst>
            </p:cNvPr>
            <p:cNvSpPr txBox="1"/>
            <p:nvPr/>
          </p:nvSpPr>
          <p:spPr>
            <a:xfrm>
              <a:off x="1856964" y="1474663"/>
              <a:ext cx="293356" cy="304694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eaLnBrk="1" fontAlgn="auto" hangingPunct="1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sz="2275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</a:p>
          </p:txBody>
        </p:sp>
      </p:grpSp>
      <p:sp>
        <p:nvSpPr>
          <p:cNvPr id="122" name="Isosceles Triangle 121">
            <a:extLst>
              <a:ext uri="{FF2B5EF4-FFF2-40B4-BE49-F238E27FC236}">
                <a16:creationId xmlns:a16="http://schemas.microsoft.com/office/drawing/2014/main" xmlns="" id="{3E022696-D4FB-47D7-9180-815616EFF8A4}"/>
              </a:ext>
            </a:extLst>
          </p:cNvPr>
          <p:cNvSpPr/>
          <p:nvPr/>
        </p:nvSpPr>
        <p:spPr>
          <a:xfrm rot="18000000">
            <a:off x="4085432" y="3645693"/>
            <a:ext cx="463550" cy="398463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123" name="Donut 122">
            <a:extLst>
              <a:ext uri="{FF2B5EF4-FFF2-40B4-BE49-F238E27FC236}">
                <a16:creationId xmlns:a16="http://schemas.microsoft.com/office/drawing/2014/main" xmlns="" id="{67BF1CEF-88A1-41EB-A859-9102B6515C92}"/>
              </a:ext>
            </a:extLst>
          </p:cNvPr>
          <p:cNvSpPr/>
          <p:nvPr/>
        </p:nvSpPr>
        <p:spPr>
          <a:xfrm>
            <a:off x="3998913" y="2960688"/>
            <a:ext cx="1370012" cy="1368425"/>
          </a:xfrm>
          <a:prstGeom prst="donut">
            <a:avLst>
              <a:gd name="adj" fmla="val 19079"/>
            </a:avLst>
          </a:prstGeom>
          <a:solidFill>
            <a:srgbClr val="70C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grpSp>
        <p:nvGrpSpPr>
          <p:cNvPr id="124" name="Group 79">
            <a:extLst>
              <a:ext uri="{FF2B5EF4-FFF2-40B4-BE49-F238E27FC236}">
                <a16:creationId xmlns:a16="http://schemas.microsoft.com/office/drawing/2014/main" xmlns="" id="{5F60AE5D-AD7D-483B-B067-B8FA26E6392D}"/>
              </a:ext>
            </a:extLst>
          </p:cNvPr>
          <p:cNvGrpSpPr>
            <a:grpSpLocks/>
          </p:cNvGrpSpPr>
          <p:nvPr/>
        </p:nvGrpSpPr>
        <p:grpSpPr bwMode="auto">
          <a:xfrm>
            <a:off x="2935288" y="3332163"/>
            <a:ext cx="1670050" cy="422275"/>
            <a:chOff x="1793079" y="1466851"/>
            <a:chExt cx="1371600" cy="347664"/>
          </a:xfrm>
        </p:grpSpPr>
        <p:sp>
          <p:nvSpPr>
            <p:cNvPr id="125" name="Round Same Side Corner Rectangle 124">
              <a:extLst>
                <a:ext uri="{FF2B5EF4-FFF2-40B4-BE49-F238E27FC236}">
                  <a16:creationId xmlns:a16="http://schemas.microsoft.com/office/drawing/2014/main" xmlns="" id="{7E0115B9-0167-489F-A11F-D6C2BD4B1ECF}"/>
                </a:ext>
              </a:extLst>
            </p:cNvPr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FDB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en-US" sz="2275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6" name="Text Placeholder 3">
              <a:extLst>
                <a:ext uri="{FF2B5EF4-FFF2-40B4-BE49-F238E27FC236}">
                  <a16:creationId xmlns:a16="http://schemas.microsoft.com/office/drawing/2014/main" xmlns="" id="{583B9F1C-2DD7-4545-8148-6FDA844AB9C5}"/>
                </a:ext>
              </a:extLst>
            </p:cNvPr>
            <p:cNvSpPr txBox="1"/>
            <p:nvPr/>
          </p:nvSpPr>
          <p:spPr>
            <a:xfrm>
              <a:off x="1868700" y="1487763"/>
              <a:ext cx="292052" cy="304532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eaLnBrk="1" fontAlgn="auto" hangingPunct="1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sz="2275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</a:p>
          </p:txBody>
        </p:sp>
      </p:grpSp>
      <p:sp>
        <p:nvSpPr>
          <p:cNvPr id="129" name="Isosceles Triangle 128">
            <a:extLst>
              <a:ext uri="{FF2B5EF4-FFF2-40B4-BE49-F238E27FC236}">
                <a16:creationId xmlns:a16="http://schemas.microsoft.com/office/drawing/2014/main" xmlns="" id="{2FE190F9-5AED-40E2-8683-25C95D30155D}"/>
              </a:ext>
            </a:extLst>
          </p:cNvPr>
          <p:cNvSpPr/>
          <p:nvPr/>
        </p:nvSpPr>
        <p:spPr>
          <a:xfrm rot="18000000">
            <a:off x="4086226" y="5551487"/>
            <a:ext cx="461962" cy="398463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130" name="Donut 129">
            <a:extLst>
              <a:ext uri="{FF2B5EF4-FFF2-40B4-BE49-F238E27FC236}">
                <a16:creationId xmlns:a16="http://schemas.microsoft.com/office/drawing/2014/main" xmlns="" id="{01F1F39E-1F63-4189-A772-4BA9C6CF2D95}"/>
              </a:ext>
            </a:extLst>
          </p:cNvPr>
          <p:cNvSpPr/>
          <p:nvPr/>
        </p:nvSpPr>
        <p:spPr>
          <a:xfrm>
            <a:off x="3998913" y="4865688"/>
            <a:ext cx="1370012" cy="1370012"/>
          </a:xfrm>
          <a:prstGeom prst="donut">
            <a:avLst>
              <a:gd name="adj" fmla="val 19079"/>
            </a:avLst>
          </a:prstGeom>
          <a:solidFill>
            <a:srgbClr val="70C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grpSp>
        <p:nvGrpSpPr>
          <p:cNvPr id="131" name="Group 86">
            <a:extLst>
              <a:ext uri="{FF2B5EF4-FFF2-40B4-BE49-F238E27FC236}">
                <a16:creationId xmlns:a16="http://schemas.microsoft.com/office/drawing/2014/main" xmlns="" id="{C402338E-0588-4A78-B8F8-232EBD539CB0}"/>
              </a:ext>
            </a:extLst>
          </p:cNvPr>
          <p:cNvGrpSpPr>
            <a:grpSpLocks/>
          </p:cNvGrpSpPr>
          <p:nvPr/>
        </p:nvGrpSpPr>
        <p:grpSpPr bwMode="auto">
          <a:xfrm>
            <a:off x="2935288" y="5237163"/>
            <a:ext cx="1670050" cy="423862"/>
            <a:chOff x="1793079" y="1466851"/>
            <a:chExt cx="1371600" cy="347664"/>
          </a:xfrm>
        </p:grpSpPr>
        <p:sp>
          <p:nvSpPr>
            <p:cNvPr id="132" name="Round Same Side Corner Rectangle 131">
              <a:extLst>
                <a:ext uri="{FF2B5EF4-FFF2-40B4-BE49-F238E27FC236}">
                  <a16:creationId xmlns:a16="http://schemas.microsoft.com/office/drawing/2014/main" xmlns="" id="{9D5B5FAA-0074-4F57-9E1A-2B940383C47B}"/>
                </a:ext>
              </a:extLst>
            </p:cNvPr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FDB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en-US" sz="2275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" name="Text Placeholder 3">
              <a:extLst>
                <a:ext uri="{FF2B5EF4-FFF2-40B4-BE49-F238E27FC236}">
                  <a16:creationId xmlns:a16="http://schemas.microsoft.com/office/drawing/2014/main" xmlns="" id="{178E25C9-8716-4531-85C3-CDB0198B2061}"/>
                </a:ext>
              </a:extLst>
            </p:cNvPr>
            <p:cNvSpPr txBox="1"/>
            <p:nvPr/>
          </p:nvSpPr>
          <p:spPr>
            <a:xfrm>
              <a:off x="1868700" y="1487685"/>
              <a:ext cx="292052" cy="30469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240" eaLnBrk="1" fontAlgn="auto" hangingPunct="1"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en-US" sz="2275" noProof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05</a:t>
              </a:r>
            </a:p>
          </p:txBody>
        </p:sp>
      </p:grpSp>
      <p:sp>
        <p:nvSpPr>
          <p:cNvPr id="45" name="TextBox 23">
            <a:extLst>
              <a:ext uri="{FF2B5EF4-FFF2-40B4-BE49-F238E27FC236}">
                <a16:creationId xmlns:a16="http://schemas.microsoft.com/office/drawing/2014/main" xmlns="" id="{39DC2021-26DF-4D0B-A175-EFBC16B17686}"/>
              </a:ext>
            </a:extLst>
          </p:cNvPr>
          <p:cNvSpPr txBox="1"/>
          <p:nvPr/>
        </p:nvSpPr>
        <p:spPr>
          <a:xfrm>
            <a:off x="752475" y="5249863"/>
            <a:ext cx="21875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6" name="TextBox 24">
            <a:extLst>
              <a:ext uri="{FF2B5EF4-FFF2-40B4-BE49-F238E27FC236}">
                <a16:creationId xmlns:a16="http://schemas.microsoft.com/office/drawing/2014/main" xmlns="" id="{1790BB85-9361-4DE6-99CC-836A96576532}"/>
              </a:ext>
            </a:extLst>
          </p:cNvPr>
          <p:cNvSpPr txBox="1"/>
          <p:nvPr/>
        </p:nvSpPr>
        <p:spPr>
          <a:xfrm>
            <a:off x="1406525" y="4865688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xmlns="" id="{EAD5BC11-43BB-480D-8B13-D5030C8FA335}"/>
              </a:ext>
            </a:extLst>
          </p:cNvPr>
          <p:cNvSpPr txBox="1"/>
          <p:nvPr/>
        </p:nvSpPr>
        <p:spPr>
          <a:xfrm>
            <a:off x="788988" y="3683000"/>
            <a:ext cx="21875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8" name="TextBox 24">
            <a:extLst>
              <a:ext uri="{FF2B5EF4-FFF2-40B4-BE49-F238E27FC236}">
                <a16:creationId xmlns:a16="http://schemas.microsoft.com/office/drawing/2014/main" xmlns="" id="{39797F1B-8390-44F6-9FD9-E05F378342C4}"/>
              </a:ext>
            </a:extLst>
          </p:cNvPr>
          <p:cNvSpPr txBox="1"/>
          <p:nvPr/>
        </p:nvSpPr>
        <p:spPr>
          <a:xfrm>
            <a:off x="1441450" y="3298825"/>
            <a:ext cx="1535113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9" name="TextBox 23">
            <a:extLst>
              <a:ext uri="{FF2B5EF4-FFF2-40B4-BE49-F238E27FC236}">
                <a16:creationId xmlns:a16="http://schemas.microsoft.com/office/drawing/2014/main" xmlns="" id="{FDA8ABDC-4877-4F77-A2D4-575A32F3D63B}"/>
              </a:ext>
            </a:extLst>
          </p:cNvPr>
          <p:cNvSpPr txBox="1"/>
          <p:nvPr/>
        </p:nvSpPr>
        <p:spPr>
          <a:xfrm>
            <a:off x="788988" y="1731963"/>
            <a:ext cx="2187575" cy="681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0" name="TextBox 24">
            <a:extLst>
              <a:ext uri="{FF2B5EF4-FFF2-40B4-BE49-F238E27FC236}">
                <a16:creationId xmlns:a16="http://schemas.microsoft.com/office/drawing/2014/main" xmlns="" id="{65DD451C-1A60-4EEF-A453-B862E7911FAC}"/>
              </a:ext>
            </a:extLst>
          </p:cNvPr>
          <p:cNvSpPr txBox="1"/>
          <p:nvPr/>
        </p:nvSpPr>
        <p:spPr>
          <a:xfrm>
            <a:off x="1441450" y="1349375"/>
            <a:ext cx="1535113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51" name="TextBox 23">
            <a:extLst>
              <a:ext uri="{FF2B5EF4-FFF2-40B4-BE49-F238E27FC236}">
                <a16:creationId xmlns:a16="http://schemas.microsoft.com/office/drawing/2014/main" xmlns="" id="{CDA0746B-8D2A-40DC-A838-7B2D8F4F87CA}"/>
              </a:ext>
            </a:extLst>
          </p:cNvPr>
          <p:cNvSpPr txBox="1"/>
          <p:nvPr/>
        </p:nvSpPr>
        <p:spPr>
          <a:xfrm>
            <a:off x="9144000" y="2671763"/>
            <a:ext cx="2187575" cy="681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2" name="TextBox 24">
            <a:extLst>
              <a:ext uri="{FF2B5EF4-FFF2-40B4-BE49-F238E27FC236}">
                <a16:creationId xmlns:a16="http://schemas.microsoft.com/office/drawing/2014/main" xmlns="" id="{90903EC1-A6B7-465A-B898-D2A04D7B532C}"/>
              </a:ext>
            </a:extLst>
          </p:cNvPr>
          <p:cNvSpPr txBox="1"/>
          <p:nvPr/>
        </p:nvSpPr>
        <p:spPr>
          <a:xfrm>
            <a:off x="9144000" y="2289175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53" name="TextBox 23">
            <a:extLst>
              <a:ext uri="{FF2B5EF4-FFF2-40B4-BE49-F238E27FC236}">
                <a16:creationId xmlns:a16="http://schemas.microsoft.com/office/drawing/2014/main" xmlns="" id="{6F9445AB-56AA-4205-B17C-5F8CF51EF515}"/>
              </a:ext>
            </a:extLst>
          </p:cNvPr>
          <p:cNvSpPr txBox="1"/>
          <p:nvPr/>
        </p:nvSpPr>
        <p:spPr>
          <a:xfrm>
            <a:off x="9144000" y="4632325"/>
            <a:ext cx="21875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4" name="TextBox 24">
            <a:extLst>
              <a:ext uri="{FF2B5EF4-FFF2-40B4-BE49-F238E27FC236}">
                <a16:creationId xmlns:a16="http://schemas.microsoft.com/office/drawing/2014/main" xmlns="" id="{9F41F19E-3D3D-44C5-9613-389452961E44}"/>
              </a:ext>
            </a:extLst>
          </p:cNvPr>
          <p:cNvSpPr txBox="1"/>
          <p:nvPr/>
        </p:nvSpPr>
        <p:spPr>
          <a:xfrm>
            <a:off x="9144000" y="4248150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39BD8911-9A54-4BEB-B72C-BF6522E94564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3D0C31FD-5921-4366-8581-D14A83C19675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38945" name="组合 3">
            <a:extLst>
              <a:ext uri="{FF2B5EF4-FFF2-40B4-BE49-F238E27FC236}">
                <a16:creationId xmlns:a16="http://schemas.microsoft.com/office/drawing/2014/main" xmlns="" id="{D09B0F2E-C952-4E06-865A-29F6489AC8DB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60D00BCA-0AA0-4BB6-AD83-D0143B95EDD4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51A121F9-353D-4D40-85EB-FAD2AC1DFB65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bldLvl="0" animBg="1"/>
      <p:bldP spid="99" grpId="0" bldLvl="0" animBg="1"/>
      <p:bldP spid="115" grpId="0" bldLvl="0" animBg="1"/>
      <p:bldP spid="122" grpId="0" bldLvl="0" animBg="1"/>
      <p:bldP spid="129" grpId="0" bldLvl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>
            <a:extLst>
              <a:ext uri="{FF2B5EF4-FFF2-40B4-BE49-F238E27FC236}">
                <a16:creationId xmlns:a16="http://schemas.microsoft.com/office/drawing/2014/main" xmlns="" id="{0A54F651-1D0D-4576-8AAF-B4FFB14262B4}"/>
              </a:ext>
            </a:extLst>
          </p:cNvPr>
          <p:cNvGrpSpPr/>
          <p:nvPr/>
        </p:nvGrpSpPr>
        <p:grpSpPr>
          <a:xfrm>
            <a:off x="1202015" y="3838646"/>
            <a:ext cx="1499696" cy="396308"/>
            <a:chOff x="1424694" y="3437117"/>
            <a:chExt cx="1499779" cy="396331"/>
          </a:xfrm>
          <a:solidFill>
            <a:srgbClr val="FDBD24"/>
          </a:solidFill>
        </p:grpSpPr>
        <p:sp>
          <p:nvSpPr>
            <p:cNvPr id="69" name="Round Same Side Corner Rectangle 4">
              <a:extLst>
                <a:ext uri="{FF2B5EF4-FFF2-40B4-BE49-F238E27FC236}">
                  <a16:creationId xmlns:a16="http://schemas.microsoft.com/office/drawing/2014/main" xmlns="" id="{F65E6C7C-67DB-4D6C-89A8-71C684E51491}"/>
                </a:ext>
              </a:extLst>
            </p:cNvPr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13">
              <a:extLst>
                <a:ext uri="{FF2B5EF4-FFF2-40B4-BE49-F238E27FC236}">
                  <a16:creationId xmlns:a16="http://schemas.microsoft.com/office/drawing/2014/main" xmlns="" id="{64587361-D4F6-45BD-B4E5-260831B6B154}"/>
                </a:ext>
              </a:extLst>
            </p:cNvPr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>
            <a:extLst>
              <a:ext uri="{FF2B5EF4-FFF2-40B4-BE49-F238E27FC236}">
                <a16:creationId xmlns:a16="http://schemas.microsoft.com/office/drawing/2014/main" xmlns="" id="{43BB1B39-55CA-4C39-9AF9-06A6AC86F486}"/>
              </a:ext>
            </a:extLst>
          </p:cNvPr>
          <p:cNvGrpSpPr/>
          <p:nvPr/>
        </p:nvGrpSpPr>
        <p:grpSpPr>
          <a:xfrm>
            <a:off x="2770496" y="3985267"/>
            <a:ext cx="1499696" cy="385306"/>
            <a:chOff x="2993261" y="3583747"/>
            <a:chExt cx="1499779" cy="385328"/>
          </a:xfrm>
          <a:solidFill>
            <a:srgbClr val="70C4BC"/>
          </a:solidFill>
        </p:grpSpPr>
        <p:sp>
          <p:nvSpPr>
            <p:cNvPr id="72" name="Round Same Side Corner Rectangle 6">
              <a:extLst>
                <a:ext uri="{FF2B5EF4-FFF2-40B4-BE49-F238E27FC236}">
                  <a16:creationId xmlns:a16="http://schemas.microsoft.com/office/drawing/2014/main" xmlns="" id="{5043AEB3-D746-4B2C-B086-AD025EE1DAA0}"/>
                </a:ext>
              </a:extLst>
            </p:cNvPr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14">
              <a:extLst>
                <a:ext uri="{FF2B5EF4-FFF2-40B4-BE49-F238E27FC236}">
                  <a16:creationId xmlns:a16="http://schemas.microsoft.com/office/drawing/2014/main" xmlns="" id="{E45956CB-F9A2-4479-BE46-01C6857C1722}"/>
                </a:ext>
              </a:extLst>
            </p:cNvPr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>
            <a:extLst>
              <a:ext uri="{FF2B5EF4-FFF2-40B4-BE49-F238E27FC236}">
                <a16:creationId xmlns:a16="http://schemas.microsoft.com/office/drawing/2014/main" xmlns="" id="{F0D80741-5A09-4623-BCDF-CFE559E83725}"/>
              </a:ext>
            </a:extLst>
          </p:cNvPr>
          <p:cNvGrpSpPr/>
          <p:nvPr/>
        </p:nvGrpSpPr>
        <p:grpSpPr>
          <a:xfrm>
            <a:off x="4338975" y="3838646"/>
            <a:ext cx="1499697" cy="396307"/>
            <a:chOff x="4561827" y="3437117"/>
            <a:chExt cx="1499779" cy="396330"/>
          </a:xfrm>
          <a:solidFill>
            <a:srgbClr val="FDBD24"/>
          </a:solidFill>
        </p:grpSpPr>
        <p:sp>
          <p:nvSpPr>
            <p:cNvPr id="87" name="Round Same Side Corner Rectangle 7">
              <a:extLst>
                <a:ext uri="{FF2B5EF4-FFF2-40B4-BE49-F238E27FC236}">
                  <a16:creationId xmlns:a16="http://schemas.microsoft.com/office/drawing/2014/main" xmlns="" id="{295C0F9D-1179-4CD6-AD2E-73A650C6A165}"/>
                </a:ext>
              </a:extLst>
            </p:cNvPr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8" name="Oval 15">
              <a:extLst>
                <a:ext uri="{FF2B5EF4-FFF2-40B4-BE49-F238E27FC236}">
                  <a16:creationId xmlns:a16="http://schemas.microsoft.com/office/drawing/2014/main" xmlns="" id="{D50797F3-F04A-4073-B162-B1A0158F30DD}"/>
                </a:ext>
              </a:extLst>
            </p:cNvPr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>
            <a:extLst>
              <a:ext uri="{FF2B5EF4-FFF2-40B4-BE49-F238E27FC236}">
                <a16:creationId xmlns:a16="http://schemas.microsoft.com/office/drawing/2014/main" xmlns="" id="{A5401D4D-ACF0-4D7F-B77E-25E73EAE8894}"/>
              </a:ext>
            </a:extLst>
          </p:cNvPr>
          <p:cNvGrpSpPr/>
          <p:nvPr/>
        </p:nvGrpSpPr>
        <p:grpSpPr>
          <a:xfrm>
            <a:off x="5907456" y="3985267"/>
            <a:ext cx="1499696" cy="385306"/>
            <a:chOff x="6130393" y="3583747"/>
            <a:chExt cx="1499779" cy="385328"/>
          </a:xfrm>
          <a:solidFill>
            <a:srgbClr val="70C4BC"/>
          </a:solidFill>
        </p:grpSpPr>
        <p:sp>
          <p:nvSpPr>
            <p:cNvPr id="90" name="Round Same Side Corner Rectangle 8">
              <a:extLst>
                <a:ext uri="{FF2B5EF4-FFF2-40B4-BE49-F238E27FC236}">
                  <a16:creationId xmlns:a16="http://schemas.microsoft.com/office/drawing/2014/main" xmlns="" id="{CFBCCCF8-CB06-4058-BC9F-CCE7297032ED}"/>
                </a:ext>
              </a:extLst>
            </p:cNvPr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16">
              <a:extLst>
                <a:ext uri="{FF2B5EF4-FFF2-40B4-BE49-F238E27FC236}">
                  <a16:creationId xmlns:a16="http://schemas.microsoft.com/office/drawing/2014/main" xmlns="" id="{AE2DB51F-C1AA-459E-BC12-7372AF0530EB}"/>
                </a:ext>
              </a:extLst>
            </p:cNvPr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>
            <a:extLst>
              <a:ext uri="{FF2B5EF4-FFF2-40B4-BE49-F238E27FC236}">
                <a16:creationId xmlns:a16="http://schemas.microsoft.com/office/drawing/2014/main" xmlns="" id="{C77F3868-C709-4E97-A694-3A331A2027EA}"/>
              </a:ext>
            </a:extLst>
          </p:cNvPr>
          <p:cNvGrpSpPr/>
          <p:nvPr/>
        </p:nvGrpSpPr>
        <p:grpSpPr>
          <a:xfrm>
            <a:off x="9044416" y="3985268"/>
            <a:ext cx="1499697" cy="385305"/>
            <a:chOff x="9267526" y="3583748"/>
            <a:chExt cx="1499779" cy="385327"/>
          </a:xfrm>
          <a:solidFill>
            <a:srgbClr val="70C4BC"/>
          </a:solidFill>
        </p:grpSpPr>
        <p:sp>
          <p:nvSpPr>
            <p:cNvPr id="93" name="Round Same Side Corner Rectangle 5">
              <a:extLst>
                <a:ext uri="{FF2B5EF4-FFF2-40B4-BE49-F238E27FC236}">
                  <a16:creationId xmlns:a16="http://schemas.microsoft.com/office/drawing/2014/main" xmlns="" id="{B000D983-BD7C-4C63-A65E-378627878F6A}"/>
                </a:ext>
              </a:extLst>
            </p:cNvPr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4" name="Oval 17">
              <a:extLst>
                <a:ext uri="{FF2B5EF4-FFF2-40B4-BE49-F238E27FC236}">
                  <a16:creationId xmlns:a16="http://schemas.microsoft.com/office/drawing/2014/main" xmlns="" id="{7E28381C-1252-47DD-8050-85FDE6052AD4}"/>
                </a:ext>
              </a:extLst>
            </p:cNvPr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>
            <a:extLst>
              <a:ext uri="{FF2B5EF4-FFF2-40B4-BE49-F238E27FC236}">
                <a16:creationId xmlns:a16="http://schemas.microsoft.com/office/drawing/2014/main" xmlns="" id="{7E5F9D0A-214C-4CCC-AA2B-90871020526A}"/>
              </a:ext>
            </a:extLst>
          </p:cNvPr>
          <p:cNvGrpSpPr/>
          <p:nvPr/>
        </p:nvGrpSpPr>
        <p:grpSpPr>
          <a:xfrm>
            <a:off x="7475937" y="3838646"/>
            <a:ext cx="1499696" cy="396308"/>
            <a:chOff x="7698960" y="3437117"/>
            <a:chExt cx="1499779" cy="396331"/>
          </a:xfrm>
          <a:solidFill>
            <a:srgbClr val="FDBD24"/>
          </a:solidFill>
        </p:grpSpPr>
        <p:sp>
          <p:nvSpPr>
            <p:cNvPr id="96" name="Round Same Side Corner Rectangle 9">
              <a:extLst>
                <a:ext uri="{FF2B5EF4-FFF2-40B4-BE49-F238E27FC236}">
                  <a16:creationId xmlns:a16="http://schemas.microsoft.com/office/drawing/2014/main" xmlns="" id="{9CF7A5F8-B21C-4719-A574-C80C9ABA4691}"/>
                </a:ext>
              </a:extLst>
            </p:cNvPr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7" name="Oval 18">
              <a:extLst>
                <a:ext uri="{FF2B5EF4-FFF2-40B4-BE49-F238E27FC236}">
                  <a16:creationId xmlns:a16="http://schemas.microsoft.com/office/drawing/2014/main" xmlns="" id="{1662B58D-254B-42C1-88A4-6C13E394CF01}"/>
                </a:ext>
              </a:extLst>
            </p:cNvPr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GB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>
            <a:extLst>
              <a:ext uri="{FF2B5EF4-FFF2-40B4-BE49-F238E27FC236}">
                <a16:creationId xmlns:a16="http://schemas.microsoft.com/office/drawing/2014/main" xmlns="" id="{486AA44C-15D1-4053-8C97-3608C2A64ECC}"/>
              </a:ext>
            </a:extLst>
          </p:cNvPr>
          <p:cNvGrpSpPr/>
          <p:nvPr/>
        </p:nvGrpSpPr>
        <p:grpSpPr>
          <a:xfrm>
            <a:off x="9562104" y="4456239"/>
            <a:ext cx="464319" cy="465112"/>
            <a:chOff x="9145588" y="4435475"/>
            <a:chExt cx="464344" cy="465138"/>
          </a:xfrm>
          <a:solidFill>
            <a:srgbClr val="70C4BC"/>
          </a:solidFill>
        </p:grpSpPr>
        <p:sp>
          <p:nvSpPr>
            <p:cNvPr id="99" name="AutoShape 7">
              <a:extLst>
                <a:ext uri="{FF2B5EF4-FFF2-40B4-BE49-F238E27FC236}">
                  <a16:creationId xmlns:a16="http://schemas.microsoft.com/office/drawing/2014/main" xmlns="" id="{774B2C48-E6CB-4FDA-A9BD-DE65EE7767B2}"/>
                </a:ext>
              </a:extLst>
            </p:cNvPr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AutoShape 8">
              <a:extLst>
                <a:ext uri="{FF2B5EF4-FFF2-40B4-BE49-F238E27FC236}">
                  <a16:creationId xmlns:a16="http://schemas.microsoft.com/office/drawing/2014/main" xmlns="" id="{A6982E91-4D5B-40D6-940A-1478EF196B95}"/>
                </a:ext>
              </a:extLst>
            </p:cNvPr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AutoShape 9">
              <a:extLst>
                <a:ext uri="{FF2B5EF4-FFF2-40B4-BE49-F238E27FC236}">
                  <a16:creationId xmlns:a16="http://schemas.microsoft.com/office/drawing/2014/main" xmlns="" id="{7617CABA-46A7-4D38-8EEF-605D1B1F4B1C}"/>
                </a:ext>
              </a:extLst>
            </p:cNvPr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AutoShape 10">
              <a:extLst>
                <a:ext uri="{FF2B5EF4-FFF2-40B4-BE49-F238E27FC236}">
                  <a16:creationId xmlns:a16="http://schemas.microsoft.com/office/drawing/2014/main" xmlns="" id="{B14B8927-F9B8-407C-A97C-BF3181B8CB84}"/>
                </a:ext>
              </a:extLst>
            </p:cNvPr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AutoShape 11">
              <a:extLst>
                <a:ext uri="{FF2B5EF4-FFF2-40B4-BE49-F238E27FC236}">
                  <a16:creationId xmlns:a16="http://schemas.microsoft.com/office/drawing/2014/main" xmlns="" id="{95CA9906-95FF-4ABD-9F8E-A3CE7F7D845D}"/>
                </a:ext>
              </a:extLst>
            </p:cNvPr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2">
              <a:extLst>
                <a:ext uri="{FF2B5EF4-FFF2-40B4-BE49-F238E27FC236}">
                  <a16:creationId xmlns:a16="http://schemas.microsoft.com/office/drawing/2014/main" xmlns="" id="{7C57EAA6-5D29-4E7F-9347-4DC380A8810F}"/>
                </a:ext>
              </a:extLst>
            </p:cNvPr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3">
              <a:extLst>
                <a:ext uri="{FF2B5EF4-FFF2-40B4-BE49-F238E27FC236}">
                  <a16:creationId xmlns:a16="http://schemas.microsoft.com/office/drawing/2014/main" xmlns="" id="{66539A15-7BE7-4CFE-9318-A5845F2937B3}"/>
                </a:ext>
              </a:extLst>
            </p:cNvPr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AutoShape 14">
              <a:extLst>
                <a:ext uri="{FF2B5EF4-FFF2-40B4-BE49-F238E27FC236}">
                  <a16:creationId xmlns:a16="http://schemas.microsoft.com/office/drawing/2014/main" xmlns="" id="{57687E92-E41D-4B46-AB44-9A03F886ACA5}"/>
                </a:ext>
              </a:extLst>
            </p:cNvPr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AutoShape 15">
              <a:extLst>
                <a:ext uri="{FF2B5EF4-FFF2-40B4-BE49-F238E27FC236}">
                  <a16:creationId xmlns:a16="http://schemas.microsoft.com/office/drawing/2014/main" xmlns="" id="{D0ADF963-D334-4FB7-BCA9-6D7F570A7414}"/>
                </a:ext>
              </a:extLst>
            </p:cNvPr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>
            <a:extLst>
              <a:ext uri="{FF2B5EF4-FFF2-40B4-BE49-F238E27FC236}">
                <a16:creationId xmlns:a16="http://schemas.microsoft.com/office/drawing/2014/main" xmlns="" id="{41F73FDF-EE69-4CD1-951A-2BF3D16A9757}"/>
              </a:ext>
            </a:extLst>
          </p:cNvPr>
          <p:cNvGrpSpPr/>
          <p:nvPr/>
        </p:nvGrpSpPr>
        <p:grpSpPr>
          <a:xfrm>
            <a:off x="8062407" y="3303799"/>
            <a:ext cx="464319" cy="464319"/>
            <a:chOff x="7287419" y="2577307"/>
            <a:chExt cx="464344" cy="464344"/>
          </a:xfrm>
          <a:solidFill>
            <a:srgbClr val="FDBD24"/>
          </a:solidFill>
        </p:grpSpPr>
        <p:sp>
          <p:nvSpPr>
            <p:cNvPr id="109" name="AutoShape 56">
              <a:extLst>
                <a:ext uri="{FF2B5EF4-FFF2-40B4-BE49-F238E27FC236}">
                  <a16:creationId xmlns:a16="http://schemas.microsoft.com/office/drawing/2014/main" xmlns="" id="{706E9FE1-C9D8-4281-8715-6CA43F01846A}"/>
                </a:ext>
              </a:extLst>
            </p:cNvPr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57">
              <a:extLst>
                <a:ext uri="{FF2B5EF4-FFF2-40B4-BE49-F238E27FC236}">
                  <a16:creationId xmlns:a16="http://schemas.microsoft.com/office/drawing/2014/main" xmlns="" id="{E223D9FE-55E7-436F-AAD5-81F100F88603}"/>
                </a:ext>
              </a:extLst>
            </p:cNvPr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58">
              <a:extLst>
                <a:ext uri="{FF2B5EF4-FFF2-40B4-BE49-F238E27FC236}">
                  <a16:creationId xmlns:a16="http://schemas.microsoft.com/office/drawing/2014/main" xmlns="" id="{3E8134DA-2DE7-48F8-B8BE-35064D2507DC}"/>
                </a:ext>
              </a:extLst>
            </p:cNvPr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>
            <a:extLst>
              <a:ext uri="{FF2B5EF4-FFF2-40B4-BE49-F238E27FC236}">
                <a16:creationId xmlns:a16="http://schemas.microsoft.com/office/drawing/2014/main" xmlns="" id="{47CEDB50-DF9B-4763-8D46-FBF25C80F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688" y="4446588"/>
            <a:ext cx="465137" cy="465137"/>
          </a:xfrm>
          <a:custGeom>
            <a:avLst/>
            <a:gdLst>
              <a:gd name="T0" fmla="*/ 366530 w 21543"/>
              <a:gd name="T1" fmla="*/ 430381 h 21600"/>
              <a:gd name="T2" fmla="*/ 242382 w 21543"/>
              <a:gd name="T3" fmla="*/ 380723 h 21600"/>
              <a:gd name="T4" fmla="*/ 233313 w 21543"/>
              <a:gd name="T5" fmla="*/ 379001 h 21600"/>
              <a:gd name="T6" fmla="*/ 424481 w 21543"/>
              <a:gd name="T7" fmla="*/ 82626 h 21600"/>
              <a:gd name="T8" fmla="*/ 366530 w 21543"/>
              <a:gd name="T9" fmla="*/ 430381 h 21600"/>
              <a:gd name="T10" fmla="*/ 148093 w 21543"/>
              <a:gd name="T11" fmla="*/ 349800 h 21600"/>
              <a:gd name="T12" fmla="*/ 147985 w 21543"/>
              <a:gd name="T13" fmla="*/ 349671 h 21600"/>
              <a:gd name="T14" fmla="*/ 423315 w 21543"/>
              <a:gd name="T15" fmla="*/ 54955 h 21600"/>
              <a:gd name="T16" fmla="*/ 188598 w 21543"/>
              <a:gd name="T17" fmla="*/ 420691 h 21600"/>
              <a:gd name="T18" fmla="*/ 148093 w 21543"/>
              <a:gd name="T19" fmla="*/ 349800 h 21600"/>
              <a:gd name="T20" fmla="*/ 45579 w 21543"/>
              <a:gd name="T21" fmla="*/ 301995 h 21600"/>
              <a:gd name="T22" fmla="*/ 382422 w 21543"/>
              <a:gd name="T23" fmla="*/ 77415 h 21600"/>
              <a:gd name="T24" fmla="*/ 137514 w 21543"/>
              <a:gd name="T25" fmla="*/ 339593 h 21600"/>
              <a:gd name="T26" fmla="*/ 133649 w 21543"/>
              <a:gd name="T27" fmla="*/ 337224 h 21600"/>
              <a:gd name="T28" fmla="*/ 45579 w 21543"/>
              <a:gd name="T29" fmla="*/ 301995 h 21600"/>
              <a:gd name="T30" fmla="*/ 458465 w 21543"/>
              <a:gd name="T31" fmla="*/ 2326 h 21600"/>
              <a:gd name="T32" fmla="*/ 450563 w 21543"/>
              <a:gd name="T33" fmla="*/ 0 h 21600"/>
              <a:gd name="T34" fmla="*/ 442510 w 21543"/>
              <a:gd name="T35" fmla="*/ 2433 h 21600"/>
              <a:gd name="T36" fmla="*/ 6456 w 21543"/>
              <a:gd name="T37" fmla="*/ 293144 h 21600"/>
              <a:gd name="T38" fmla="*/ 65 w 21543"/>
              <a:gd name="T39" fmla="*/ 306732 h 21600"/>
              <a:gd name="T40" fmla="*/ 9111 w 21543"/>
              <a:gd name="T41" fmla="*/ 318727 h 21600"/>
              <a:gd name="T42" fmla="*/ 122832 w 21543"/>
              <a:gd name="T43" fmla="*/ 364228 h 21600"/>
              <a:gd name="T44" fmla="*/ 176313 w 21543"/>
              <a:gd name="T45" fmla="*/ 457794 h 21600"/>
              <a:gd name="T46" fmla="*/ 188771 w 21543"/>
              <a:gd name="T47" fmla="*/ 465115 h 21600"/>
              <a:gd name="T48" fmla="*/ 188944 w 21543"/>
              <a:gd name="T49" fmla="*/ 465115 h 21600"/>
              <a:gd name="T50" fmla="*/ 201402 w 21543"/>
              <a:gd name="T51" fmla="*/ 458052 h 21600"/>
              <a:gd name="T52" fmla="*/ 231586 w 21543"/>
              <a:gd name="T53" fmla="*/ 407727 h 21600"/>
              <a:gd name="T54" fmla="*/ 372511 w 21543"/>
              <a:gd name="T55" fmla="*/ 464082 h 21600"/>
              <a:gd name="T56" fmla="*/ 377887 w 21543"/>
              <a:gd name="T57" fmla="*/ 465115 h 21600"/>
              <a:gd name="T58" fmla="*/ 385012 w 21543"/>
              <a:gd name="T59" fmla="*/ 463242 h 21600"/>
              <a:gd name="T60" fmla="*/ 392245 w 21543"/>
              <a:gd name="T61" fmla="*/ 452970 h 21600"/>
              <a:gd name="T62" fmla="*/ 464921 w 21543"/>
              <a:gd name="T63" fmla="*/ 16904 h 21600"/>
              <a:gd name="T64" fmla="*/ 458465 w 21543"/>
              <a:gd name="T65" fmla="*/ 2326 h 216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70C4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13" name="Group 38">
            <a:extLst>
              <a:ext uri="{FF2B5EF4-FFF2-40B4-BE49-F238E27FC236}">
                <a16:creationId xmlns:a16="http://schemas.microsoft.com/office/drawing/2014/main" xmlns="" id="{59884EB6-F5CE-4CF7-90E5-8067C1331348}"/>
              </a:ext>
            </a:extLst>
          </p:cNvPr>
          <p:cNvGrpSpPr/>
          <p:nvPr/>
        </p:nvGrpSpPr>
        <p:grpSpPr>
          <a:xfrm>
            <a:off x="4925050" y="3297368"/>
            <a:ext cx="465111" cy="391297"/>
            <a:chOff x="5368132" y="2625725"/>
            <a:chExt cx="465138" cy="391319"/>
          </a:xfrm>
          <a:solidFill>
            <a:srgbClr val="FDBD24"/>
          </a:solidFill>
        </p:grpSpPr>
        <p:sp>
          <p:nvSpPr>
            <p:cNvPr id="114" name="AutoShape 120">
              <a:extLst>
                <a:ext uri="{FF2B5EF4-FFF2-40B4-BE49-F238E27FC236}">
                  <a16:creationId xmlns:a16="http://schemas.microsoft.com/office/drawing/2014/main" xmlns="" id="{46C7F6C8-A686-4EB8-850A-F05FBDBD9E74}"/>
                </a:ext>
              </a:extLst>
            </p:cNvPr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AutoShape 121">
              <a:extLst>
                <a:ext uri="{FF2B5EF4-FFF2-40B4-BE49-F238E27FC236}">
                  <a16:creationId xmlns:a16="http://schemas.microsoft.com/office/drawing/2014/main" xmlns="" id="{47F81853-93B1-43B7-A74B-2BDE20A8A3B5}"/>
                </a:ext>
              </a:extLst>
            </p:cNvPr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AutoShape 122">
              <a:extLst>
                <a:ext uri="{FF2B5EF4-FFF2-40B4-BE49-F238E27FC236}">
                  <a16:creationId xmlns:a16="http://schemas.microsoft.com/office/drawing/2014/main" xmlns="" id="{DB024802-2368-46EE-B21D-33F06D62FB6B}"/>
                </a:ext>
              </a:extLst>
            </p:cNvPr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>
            <a:extLst>
              <a:ext uri="{FF2B5EF4-FFF2-40B4-BE49-F238E27FC236}">
                <a16:creationId xmlns:a16="http://schemas.microsoft.com/office/drawing/2014/main" xmlns="" id="{43C87F98-AE70-42F7-9C93-24EEEAB4128A}"/>
              </a:ext>
            </a:extLst>
          </p:cNvPr>
          <p:cNvGrpSpPr/>
          <p:nvPr/>
        </p:nvGrpSpPr>
        <p:grpSpPr>
          <a:xfrm>
            <a:off x="1719703" y="3303404"/>
            <a:ext cx="464319" cy="362724"/>
            <a:chOff x="2581275" y="1710532"/>
            <a:chExt cx="464344" cy="362744"/>
          </a:xfrm>
          <a:solidFill>
            <a:srgbClr val="FDBD24"/>
          </a:solidFill>
        </p:grpSpPr>
        <p:sp>
          <p:nvSpPr>
            <p:cNvPr id="118" name="AutoShape 140">
              <a:extLst>
                <a:ext uri="{FF2B5EF4-FFF2-40B4-BE49-F238E27FC236}">
                  <a16:creationId xmlns:a16="http://schemas.microsoft.com/office/drawing/2014/main" xmlns="" id="{6BE907A9-B8A9-4128-BEE3-DB797B1907CF}"/>
                </a:ext>
              </a:extLst>
            </p:cNvPr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AutoShape 141">
              <a:extLst>
                <a:ext uri="{FF2B5EF4-FFF2-40B4-BE49-F238E27FC236}">
                  <a16:creationId xmlns:a16="http://schemas.microsoft.com/office/drawing/2014/main" xmlns="" id="{F0DEB6D7-358D-409C-AA7D-0A0B81446EAD}"/>
                </a:ext>
              </a:extLst>
            </p:cNvPr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AutoShape 142">
              <a:extLst>
                <a:ext uri="{FF2B5EF4-FFF2-40B4-BE49-F238E27FC236}">
                  <a16:creationId xmlns:a16="http://schemas.microsoft.com/office/drawing/2014/main" xmlns="" id="{2997F819-14C4-4090-8980-8962C4F722E6}"/>
                </a:ext>
              </a:extLst>
            </p:cNvPr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AutoShape 143">
              <a:extLst>
                <a:ext uri="{FF2B5EF4-FFF2-40B4-BE49-F238E27FC236}">
                  <a16:creationId xmlns:a16="http://schemas.microsoft.com/office/drawing/2014/main" xmlns="" id="{817DEF47-601C-4778-AD1B-56E61357E6FD}"/>
                </a:ext>
              </a:extLst>
            </p:cNvPr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AutoShape 144">
              <a:extLst>
                <a:ext uri="{FF2B5EF4-FFF2-40B4-BE49-F238E27FC236}">
                  <a16:creationId xmlns:a16="http://schemas.microsoft.com/office/drawing/2014/main" xmlns="" id="{ACE52878-D725-42BB-A7F0-C8FE53A76E6C}"/>
                </a:ext>
              </a:extLst>
            </p:cNvPr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AutoShape 145">
              <a:extLst>
                <a:ext uri="{FF2B5EF4-FFF2-40B4-BE49-F238E27FC236}">
                  <a16:creationId xmlns:a16="http://schemas.microsoft.com/office/drawing/2014/main" xmlns="" id="{A5D7E14C-1650-477E-918B-984FFF094AB1}"/>
                </a:ext>
              </a:extLst>
            </p:cNvPr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AutoShape 146">
              <a:extLst>
                <a:ext uri="{FF2B5EF4-FFF2-40B4-BE49-F238E27FC236}">
                  <a16:creationId xmlns:a16="http://schemas.microsoft.com/office/drawing/2014/main" xmlns="" id="{21CBF8D2-F7F8-4C9E-995E-972EAF1028BF}"/>
                </a:ext>
              </a:extLst>
            </p:cNvPr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>
            <a:extLst>
              <a:ext uri="{FF2B5EF4-FFF2-40B4-BE49-F238E27FC236}">
                <a16:creationId xmlns:a16="http://schemas.microsoft.com/office/drawing/2014/main" xmlns="" id="{0A23AA3E-2E81-4D83-B518-B2F87A1DA8E3}"/>
              </a:ext>
            </a:extLst>
          </p:cNvPr>
          <p:cNvGrpSpPr/>
          <p:nvPr/>
        </p:nvGrpSpPr>
        <p:grpSpPr>
          <a:xfrm>
            <a:off x="6498470" y="4446813"/>
            <a:ext cx="319071" cy="465112"/>
            <a:chOff x="5441157" y="4440238"/>
            <a:chExt cx="319088" cy="465138"/>
          </a:xfrm>
          <a:solidFill>
            <a:srgbClr val="70C4BC"/>
          </a:solidFill>
        </p:grpSpPr>
        <p:sp>
          <p:nvSpPr>
            <p:cNvPr id="126" name="AutoShape 97">
              <a:extLst>
                <a:ext uri="{FF2B5EF4-FFF2-40B4-BE49-F238E27FC236}">
                  <a16:creationId xmlns:a16="http://schemas.microsoft.com/office/drawing/2014/main" xmlns="" id="{C422D71C-1C3F-45CE-B33D-9FD52C5EE3C5}"/>
                </a:ext>
              </a:extLst>
            </p:cNvPr>
            <p:cNvSpPr/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AutoShape 98">
              <a:extLst>
                <a:ext uri="{FF2B5EF4-FFF2-40B4-BE49-F238E27FC236}">
                  <a16:creationId xmlns:a16="http://schemas.microsoft.com/office/drawing/2014/main" xmlns="" id="{34D43DAA-278D-466F-9635-9760C7710217}"/>
                </a:ext>
              </a:extLst>
            </p:cNvPr>
            <p:cNvSpPr/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AutoShape 99">
              <a:extLst>
                <a:ext uri="{FF2B5EF4-FFF2-40B4-BE49-F238E27FC236}">
                  <a16:creationId xmlns:a16="http://schemas.microsoft.com/office/drawing/2014/main" xmlns="" id="{0A12C00E-D897-462B-8717-55954204C975}"/>
                </a:ext>
              </a:extLst>
            </p:cNvPr>
            <p:cNvSpPr/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40665" eaLnBrk="1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en-US" sz="1200" noProof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>
            <a:extLst>
              <a:ext uri="{FF2B5EF4-FFF2-40B4-BE49-F238E27FC236}">
                <a16:creationId xmlns:a16="http://schemas.microsoft.com/office/drawing/2014/main" xmlns="" id="{A7CD2F1C-1AE0-4492-8A39-D76461FCDC8A}"/>
              </a:ext>
            </a:extLst>
          </p:cNvPr>
          <p:cNvSpPr txBox="1"/>
          <p:nvPr/>
        </p:nvSpPr>
        <p:spPr>
          <a:xfrm>
            <a:off x="8894763" y="2630488"/>
            <a:ext cx="22383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0" name="TextBox 24">
            <a:extLst>
              <a:ext uri="{FF2B5EF4-FFF2-40B4-BE49-F238E27FC236}">
                <a16:creationId xmlns:a16="http://schemas.microsoft.com/office/drawing/2014/main" xmlns="" id="{CAA4D46E-1D3B-4854-AF88-C47B4ED56D59}"/>
              </a:ext>
            </a:extLst>
          </p:cNvPr>
          <p:cNvSpPr txBox="1"/>
          <p:nvPr/>
        </p:nvSpPr>
        <p:spPr>
          <a:xfrm>
            <a:off x="8894763" y="2247900"/>
            <a:ext cx="1535112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31" name="TextBox 23">
            <a:extLst>
              <a:ext uri="{FF2B5EF4-FFF2-40B4-BE49-F238E27FC236}">
                <a16:creationId xmlns:a16="http://schemas.microsoft.com/office/drawing/2014/main" xmlns="" id="{FF5D2B8B-C155-4BAC-8D98-2C0C00C2714B}"/>
              </a:ext>
            </a:extLst>
          </p:cNvPr>
          <p:cNvSpPr txBox="1"/>
          <p:nvPr/>
        </p:nvSpPr>
        <p:spPr>
          <a:xfrm>
            <a:off x="7424738" y="5334000"/>
            <a:ext cx="2236787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2" name="TextBox 24">
            <a:extLst>
              <a:ext uri="{FF2B5EF4-FFF2-40B4-BE49-F238E27FC236}">
                <a16:creationId xmlns:a16="http://schemas.microsoft.com/office/drawing/2014/main" xmlns="" id="{00B24CC0-AC4C-49BA-8479-03ABE88EBE91}"/>
              </a:ext>
            </a:extLst>
          </p:cNvPr>
          <p:cNvSpPr txBox="1"/>
          <p:nvPr/>
        </p:nvSpPr>
        <p:spPr>
          <a:xfrm>
            <a:off x="7424738" y="4951413"/>
            <a:ext cx="15335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33" name="TextBox 23">
            <a:extLst>
              <a:ext uri="{FF2B5EF4-FFF2-40B4-BE49-F238E27FC236}">
                <a16:creationId xmlns:a16="http://schemas.microsoft.com/office/drawing/2014/main" xmlns="" id="{DB345174-E60C-4089-BEED-9C784D0DCE61}"/>
              </a:ext>
            </a:extLst>
          </p:cNvPr>
          <p:cNvSpPr txBox="1"/>
          <p:nvPr/>
        </p:nvSpPr>
        <p:spPr>
          <a:xfrm>
            <a:off x="5646738" y="2630488"/>
            <a:ext cx="2236787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4" name="TextBox 24">
            <a:extLst>
              <a:ext uri="{FF2B5EF4-FFF2-40B4-BE49-F238E27FC236}">
                <a16:creationId xmlns:a16="http://schemas.microsoft.com/office/drawing/2014/main" xmlns="" id="{71ACCD59-5E61-4177-B143-D3205C4BA38C}"/>
              </a:ext>
            </a:extLst>
          </p:cNvPr>
          <p:cNvSpPr txBox="1"/>
          <p:nvPr/>
        </p:nvSpPr>
        <p:spPr>
          <a:xfrm>
            <a:off x="5646738" y="2247900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35" name="TextBox 23">
            <a:extLst>
              <a:ext uri="{FF2B5EF4-FFF2-40B4-BE49-F238E27FC236}">
                <a16:creationId xmlns:a16="http://schemas.microsoft.com/office/drawing/2014/main" xmlns="" id="{2ECC367F-B1B9-4A3F-83AA-22B884880351}"/>
              </a:ext>
            </a:extLst>
          </p:cNvPr>
          <p:cNvSpPr txBox="1"/>
          <p:nvPr/>
        </p:nvSpPr>
        <p:spPr>
          <a:xfrm>
            <a:off x="4359275" y="5334000"/>
            <a:ext cx="2236788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6" name="TextBox 24">
            <a:extLst>
              <a:ext uri="{FF2B5EF4-FFF2-40B4-BE49-F238E27FC236}">
                <a16:creationId xmlns:a16="http://schemas.microsoft.com/office/drawing/2014/main" xmlns="" id="{0F786F07-5FF8-4008-BA58-C2B7599E5EFC}"/>
              </a:ext>
            </a:extLst>
          </p:cNvPr>
          <p:cNvSpPr txBox="1"/>
          <p:nvPr/>
        </p:nvSpPr>
        <p:spPr>
          <a:xfrm>
            <a:off x="4359275" y="4951413"/>
            <a:ext cx="15335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37" name="TextBox 23">
            <a:extLst>
              <a:ext uri="{FF2B5EF4-FFF2-40B4-BE49-F238E27FC236}">
                <a16:creationId xmlns:a16="http://schemas.microsoft.com/office/drawing/2014/main" xmlns="" id="{A405EF13-18A6-4BF3-A811-15F68A569607}"/>
              </a:ext>
            </a:extLst>
          </p:cNvPr>
          <p:cNvSpPr txBox="1"/>
          <p:nvPr/>
        </p:nvSpPr>
        <p:spPr>
          <a:xfrm>
            <a:off x="2651125" y="2630488"/>
            <a:ext cx="22383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8" name="TextBox 24">
            <a:extLst>
              <a:ext uri="{FF2B5EF4-FFF2-40B4-BE49-F238E27FC236}">
                <a16:creationId xmlns:a16="http://schemas.microsoft.com/office/drawing/2014/main" xmlns="" id="{A3B72D2A-D4BE-482D-997E-C37CA5858BE1}"/>
              </a:ext>
            </a:extLst>
          </p:cNvPr>
          <p:cNvSpPr txBox="1"/>
          <p:nvPr/>
        </p:nvSpPr>
        <p:spPr>
          <a:xfrm>
            <a:off x="2651125" y="2247900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39" name="TextBox 23">
            <a:extLst>
              <a:ext uri="{FF2B5EF4-FFF2-40B4-BE49-F238E27FC236}">
                <a16:creationId xmlns:a16="http://schemas.microsoft.com/office/drawing/2014/main" xmlns="" id="{A7491E9C-E1A5-452B-80EE-1C5D4E4CF924}"/>
              </a:ext>
            </a:extLst>
          </p:cNvPr>
          <p:cNvSpPr txBox="1"/>
          <p:nvPr/>
        </p:nvSpPr>
        <p:spPr>
          <a:xfrm>
            <a:off x="1223963" y="5334000"/>
            <a:ext cx="22383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40" name="TextBox 24">
            <a:extLst>
              <a:ext uri="{FF2B5EF4-FFF2-40B4-BE49-F238E27FC236}">
                <a16:creationId xmlns:a16="http://schemas.microsoft.com/office/drawing/2014/main" xmlns="" id="{B9EF76DF-4F99-4378-9C84-5CDF2E0B751B}"/>
              </a:ext>
            </a:extLst>
          </p:cNvPr>
          <p:cNvSpPr txBox="1"/>
          <p:nvPr/>
        </p:nvSpPr>
        <p:spPr>
          <a:xfrm>
            <a:off x="1223963" y="4951413"/>
            <a:ext cx="15335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23ED45E-DCD2-41C4-826D-4008350EB32C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3F9EE8D-5B65-4839-9CAE-5A3D8F8F8AA8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40988" name="组合 3">
            <a:extLst>
              <a:ext uri="{FF2B5EF4-FFF2-40B4-BE49-F238E27FC236}">
                <a16:creationId xmlns:a16="http://schemas.microsoft.com/office/drawing/2014/main" xmlns="" id="{D1E677DB-3649-4DAC-B6D9-E74BF2DCAF71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AE47E0B4-72D0-475A-845C-7901A0E1311C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D6AB6717-BA7D-4650-977A-A9C0812FFEA6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C4FDDF7-4E6C-43B6-ABE0-031682974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950" y="357188"/>
            <a:ext cx="2935288" cy="602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F25ED5F-26F1-4DE8-A869-3B8DA92C4BC1}"/>
              </a:ext>
            </a:extLst>
          </p:cNvPr>
          <p:cNvGrpSpPr>
            <a:grpSpLocks/>
          </p:cNvGrpSpPr>
          <p:nvPr/>
        </p:nvGrpSpPr>
        <p:grpSpPr bwMode="auto">
          <a:xfrm>
            <a:off x="5310188" y="482600"/>
            <a:ext cx="1760537" cy="1760538"/>
            <a:chOff x="4040967" y="1897043"/>
            <a:chExt cx="4526819" cy="4526819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C09C165E-A467-4CAC-B93C-4B67457E8143}"/>
                </a:ext>
              </a:extLst>
            </p:cNvPr>
            <p:cNvSpPr/>
            <p:nvPr/>
          </p:nvSpPr>
          <p:spPr>
            <a:xfrm>
              <a:off x="4253225" y="2109301"/>
              <a:ext cx="4102302" cy="41023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BDABF281-9F56-4E92-BA49-364CA2A2B2B5}"/>
                </a:ext>
              </a:extLst>
            </p:cNvPr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24A392F-FA61-41DF-825D-652FE0551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63" y="1577975"/>
            <a:ext cx="2693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4431B72-B69D-40C5-B56C-BF42E2DFFDDF}"/>
              </a:ext>
            </a:extLst>
          </p:cNvPr>
          <p:cNvSpPr/>
          <p:nvPr/>
        </p:nvSpPr>
        <p:spPr>
          <a:xfrm>
            <a:off x="5654675" y="847725"/>
            <a:ext cx="1052513" cy="64928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3415" noProof="1">
                <a:solidFill>
                  <a:srgbClr val="39A097"/>
                </a:solidFill>
                <a:latin typeface="+mn-lt"/>
                <a:ea typeface="微软雅黑" panose="020B0503020204020204" charset="-122"/>
              </a:rPr>
              <a:t>目录</a:t>
            </a:r>
            <a:endParaRPr lang="zh-CN" altLang="en-US" sz="3415" noProof="1">
              <a:solidFill>
                <a:srgbClr val="39A097"/>
              </a:solidFill>
              <a:ea typeface="微软雅黑" panose="020B050302020402020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3669100-5125-46D3-A8B5-427C753B4216}"/>
              </a:ext>
            </a:extLst>
          </p:cNvPr>
          <p:cNvSpPr/>
          <p:nvPr/>
        </p:nvSpPr>
        <p:spPr>
          <a:xfrm>
            <a:off x="5524500" y="1462088"/>
            <a:ext cx="1312863" cy="32385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1515" noProof="1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DIRECTORY</a:t>
            </a:r>
            <a:endParaRPr lang="zh-CN" altLang="en-US" sz="1515" noProof="1">
              <a:solidFill>
                <a:srgbClr val="39A097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AABAEE8-1060-446D-9D28-147E78FC676A}"/>
              </a:ext>
            </a:extLst>
          </p:cNvPr>
          <p:cNvSpPr/>
          <p:nvPr/>
        </p:nvSpPr>
        <p:spPr>
          <a:xfrm>
            <a:off x="2771775" y="5329238"/>
            <a:ext cx="1341438" cy="3397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rgbClr val="39A097"/>
                </a:solidFill>
                <a:latin typeface="+mj-lt"/>
                <a:ea typeface="微软雅黑" panose="020B0503020204020204" charset="-122"/>
              </a:rPr>
              <a:t>相关标题文字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0BC23A7-3F2A-428C-9F72-B4DCEA1C3B01}"/>
              </a:ext>
            </a:extLst>
          </p:cNvPr>
          <p:cNvSpPr/>
          <p:nvPr/>
        </p:nvSpPr>
        <p:spPr>
          <a:xfrm>
            <a:off x="3227388" y="4818063"/>
            <a:ext cx="430212" cy="5556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3035" noProof="1">
                <a:solidFill>
                  <a:srgbClr val="39A097"/>
                </a:solidFill>
                <a:latin typeface="Agency FB" panose="020B0503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01</a:t>
            </a:r>
            <a:endParaRPr lang="zh-CN" altLang="en-US" sz="3035" noProof="1">
              <a:solidFill>
                <a:srgbClr val="39A097"/>
              </a:solidFill>
              <a:latin typeface="Agency FB" panose="020B0503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5EAB40B-CCEF-4E48-B4F5-2618280A2D71}"/>
              </a:ext>
            </a:extLst>
          </p:cNvPr>
          <p:cNvGrpSpPr>
            <a:grpSpLocks/>
          </p:cNvGrpSpPr>
          <p:nvPr/>
        </p:nvGrpSpPr>
        <p:grpSpPr bwMode="auto">
          <a:xfrm>
            <a:off x="2794000" y="3535363"/>
            <a:ext cx="1296988" cy="1298575"/>
            <a:chOff x="5348241" y="2395536"/>
            <a:chExt cx="1855411" cy="1855411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714A420E-2595-483A-8B6D-22E11C74E42F}"/>
                </a:ext>
              </a:extLst>
            </p:cNvPr>
            <p:cNvSpPr/>
            <p:nvPr/>
          </p:nvSpPr>
          <p:spPr>
            <a:xfrm>
              <a:off x="5434539" y="2481729"/>
              <a:ext cx="1682815" cy="1683026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96334B88-69AF-49F9-8EF1-38E41FDC872B}"/>
                </a:ext>
              </a:extLst>
            </p:cNvPr>
            <p:cNvSpPr/>
            <p:nvPr/>
          </p:nvSpPr>
          <p:spPr>
            <a:xfrm>
              <a:off x="5348241" y="2395536"/>
              <a:ext cx="1855411" cy="1855411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AC8CF3D7-8760-4D76-B4B2-8D07C38BD368}"/>
              </a:ext>
            </a:extLst>
          </p:cNvPr>
          <p:cNvSpPr/>
          <p:nvPr/>
        </p:nvSpPr>
        <p:spPr>
          <a:xfrm>
            <a:off x="4668838" y="5329238"/>
            <a:ext cx="1339850" cy="3397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rgbClr val="39A097"/>
                </a:solidFill>
                <a:latin typeface="+mj-lt"/>
                <a:ea typeface="微软雅黑" panose="020B0503020204020204" charset="-122"/>
              </a:rPr>
              <a:t>相关标题文字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4D0ED776-7645-4664-A44F-3E439D08C206}"/>
              </a:ext>
            </a:extLst>
          </p:cNvPr>
          <p:cNvSpPr/>
          <p:nvPr/>
        </p:nvSpPr>
        <p:spPr>
          <a:xfrm>
            <a:off x="5087938" y="4818063"/>
            <a:ext cx="501650" cy="5556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3035" noProof="1">
                <a:solidFill>
                  <a:srgbClr val="39A097"/>
                </a:solidFill>
                <a:latin typeface="Agency FB" panose="020B0503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02</a:t>
            </a:r>
            <a:endParaRPr lang="zh-CN" altLang="en-US" sz="3035" noProof="1">
              <a:solidFill>
                <a:srgbClr val="39A097"/>
              </a:solidFill>
              <a:latin typeface="Agency FB" panose="020B0503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DED08CE9-B32D-453F-8C6F-6017C8A23B44}"/>
              </a:ext>
            </a:extLst>
          </p:cNvPr>
          <p:cNvGrpSpPr>
            <a:grpSpLocks/>
          </p:cNvGrpSpPr>
          <p:nvPr/>
        </p:nvGrpSpPr>
        <p:grpSpPr bwMode="auto">
          <a:xfrm>
            <a:off x="4689475" y="3535363"/>
            <a:ext cx="1298575" cy="1298575"/>
            <a:chOff x="5348241" y="2395536"/>
            <a:chExt cx="1855411" cy="1855411"/>
          </a:xfrm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0FB15E25-0FFB-4059-B428-1F78BB7DAAA9}"/>
                </a:ext>
              </a:extLst>
            </p:cNvPr>
            <p:cNvSpPr/>
            <p:nvPr/>
          </p:nvSpPr>
          <p:spPr>
            <a:xfrm>
              <a:off x="5434434" y="2481729"/>
              <a:ext cx="1683026" cy="1683026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81675C51-386F-495C-8DC4-672B8C6F624F}"/>
                </a:ext>
              </a:extLst>
            </p:cNvPr>
            <p:cNvSpPr/>
            <p:nvPr/>
          </p:nvSpPr>
          <p:spPr>
            <a:xfrm>
              <a:off x="5348241" y="2395536"/>
              <a:ext cx="1855411" cy="1855411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40E05C9B-B767-4017-A835-D64A495C9147}"/>
              </a:ext>
            </a:extLst>
          </p:cNvPr>
          <p:cNvSpPr/>
          <p:nvPr/>
        </p:nvSpPr>
        <p:spPr>
          <a:xfrm>
            <a:off x="6573838" y="5329238"/>
            <a:ext cx="1341437" cy="3397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rgbClr val="39A097"/>
                </a:solidFill>
                <a:latin typeface="+mj-lt"/>
                <a:ea typeface="微软雅黑" panose="020B0503020204020204" charset="-122"/>
              </a:rPr>
              <a:t>相关标题文字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63C61F67-482E-42BC-9571-A95619CFE2E6}"/>
              </a:ext>
            </a:extLst>
          </p:cNvPr>
          <p:cNvSpPr/>
          <p:nvPr/>
        </p:nvSpPr>
        <p:spPr>
          <a:xfrm>
            <a:off x="6988175" y="4818063"/>
            <a:ext cx="512763" cy="5556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3035" noProof="1">
                <a:solidFill>
                  <a:srgbClr val="39A097"/>
                </a:solidFill>
                <a:latin typeface="Agency FB" panose="020B0503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03</a:t>
            </a:r>
            <a:endParaRPr lang="zh-CN" altLang="en-US" sz="3035" noProof="1">
              <a:solidFill>
                <a:srgbClr val="39A097"/>
              </a:solidFill>
              <a:latin typeface="Agency FB" panose="020B0503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42DF1609-BC81-4729-B54C-81DAAF760EAE}"/>
              </a:ext>
            </a:extLst>
          </p:cNvPr>
          <p:cNvGrpSpPr>
            <a:grpSpLocks/>
          </p:cNvGrpSpPr>
          <p:nvPr/>
        </p:nvGrpSpPr>
        <p:grpSpPr bwMode="auto">
          <a:xfrm>
            <a:off x="6596063" y="3535363"/>
            <a:ext cx="1296987" cy="1298575"/>
            <a:chOff x="5348241" y="2395536"/>
            <a:chExt cx="1855411" cy="1855411"/>
          </a:xfrm>
        </p:grpSpPr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934A8825-17C3-4F72-97B9-A119426E60CF}"/>
                </a:ext>
              </a:extLst>
            </p:cNvPr>
            <p:cNvSpPr/>
            <p:nvPr/>
          </p:nvSpPr>
          <p:spPr>
            <a:xfrm>
              <a:off x="5434539" y="2481729"/>
              <a:ext cx="1682815" cy="1683026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8FE1D39B-968E-4A19-9730-156EEAA617F8}"/>
                </a:ext>
              </a:extLst>
            </p:cNvPr>
            <p:cNvSpPr/>
            <p:nvPr/>
          </p:nvSpPr>
          <p:spPr>
            <a:xfrm>
              <a:off x="5348241" y="2395536"/>
              <a:ext cx="1855411" cy="1855411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2E7D67D9-AC04-47BD-9CA9-462C2AF4AD1D}"/>
              </a:ext>
            </a:extLst>
          </p:cNvPr>
          <p:cNvSpPr/>
          <p:nvPr/>
        </p:nvSpPr>
        <p:spPr>
          <a:xfrm>
            <a:off x="8505825" y="5329238"/>
            <a:ext cx="1341438" cy="3397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rgbClr val="39A097"/>
                </a:solidFill>
                <a:latin typeface="+mj-lt"/>
                <a:ea typeface="微软雅黑" panose="020B0503020204020204" charset="-122"/>
              </a:rPr>
              <a:t>相关标题文字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FABC0765-75A4-4111-B9BF-A237147636B1}"/>
              </a:ext>
            </a:extLst>
          </p:cNvPr>
          <p:cNvSpPr/>
          <p:nvPr/>
        </p:nvSpPr>
        <p:spPr>
          <a:xfrm>
            <a:off x="8928100" y="4818063"/>
            <a:ext cx="498475" cy="5556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3035" noProof="1">
                <a:solidFill>
                  <a:srgbClr val="39A097"/>
                </a:solidFill>
                <a:latin typeface="Agency FB" panose="020B0503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04</a:t>
            </a:r>
            <a:endParaRPr lang="zh-CN" altLang="en-US" sz="3035" noProof="1">
              <a:solidFill>
                <a:srgbClr val="39A097"/>
              </a:solidFill>
              <a:latin typeface="Agency FB" panose="020B0503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2588D6A-075B-4C39-BC08-F73782511B3D}"/>
              </a:ext>
            </a:extLst>
          </p:cNvPr>
          <p:cNvGrpSpPr>
            <a:grpSpLocks/>
          </p:cNvGrpSpPr>
          <p:nvPr/>
        </p:nvGrpSpPr>
        <p:grpSpPr bwMode="auto">
          <a:xfrm>
            <a:off x="8528050" y="3535363"/>
            <a:ext cx="1298575" cy="1298575"/>
            <a:chOff x="5348241" y="2395536"/>
            <a:chExt cx="1855411" cy="1855411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7A3BCECD-3F79-405C-BCC4-0D8A4A296784}"/>
                </a:ext>
              </a:extLst>
            </p:cNvPr>
            <p:cNvSpPr/>
            <p:nvPr/>
          </p:nvSpPr>
          <p:spPr>
            <a:xfrm>
              <a:off x="5434434" y="2481729"/>
              <a:ext cx="1683026" cy="1683026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BE8A1C5A-F3C4-4584-90A7-B51FFEFEFFEE}"/>
                </a:ext>
              </a:extLst>
            </p:cNvPr>
            <p:cNvSpPr/>
            <p:nvPr/>
          </p:nvSpPr>
          <p:spPr>
            <a:xfrm>
              <a:off x="5348241" y="2395536"/>
              <a:ext cx="1855411" cy="1855411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6" grpId="0" bldLvl="0" animBg="1"/>
      <p:bldP spid="17" grpId="0" bldLvl="0" animBg="1"/>
      <p:bldP spid="23" grpId="0" bldLvl="0" animBg="1"/>
      <p:bldP spid="24" grpId="0" bldLvl="0" animBg="1"/>
      <p:bldP spid="28" grpId="0" bldLvl="0" animBg="1"/>
      <p:bldP spid="29" grpId="0" bldLvl="0" animBg="1"/>
      <p:bldP spid="33" grpId="0" bldLvl="0" animBg="1"/>
      <p:bldP spid="3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481E094-C9F8-4192-B32B-80560B85E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1758950"/>
            <a:ext cx="760095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>
            <a:extLst>
              <a:ext uri="{FF2B5EF4-FFF2-40B4-BE49-F238E27FC236}">
                <a16:creationId xmlns:a16="http://schemas.microsoft.com/office/drawing/2014/main" xmlns="" id="{8E0FFAC5-B0C0-45F5-B08A-6D9864F5D785}"/>
              </a:ext>
            </a:extLst>
          </p:cNvPr>
          <p:cNvSpPr/>
          <p:nvPr/>
        </p:nvSpPr>
        <p:spPr>
          <a:xfrm>
            <a:off x="4525963" y="2717800"/>
            <a:ext cx="3140075" cy="1162050"/>
          </a:xfrm>
          <a:prstGeom prst="roundRect">
            <a:avLst/>
          </a:prstGeom>
          <a:solidFill>
            <a:srgbClr val="39A097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F9ABC635-5B77-48D4-B684-5661D14440CD}"/>
              </a:ext>
            </a:extLst>
          </p:cNvPr>
          <p:cNvSpPr/>
          <p:nvPr/>
        </p:nvSpPr>
        <p:spPr>
          <a:xfrm>
            <a:off x="5280025" y="3414713"/>
            <a:ext cx="1631950" cy="40005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895" noProof="1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相关标题文字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074EE5F5-A493-4A07-A98A-983DA221C335}"/>
              </a:ext>
            </a:extLst>
          </p:cNvPr>
          <p:cNvSpPr/>
          <p:nvPr/>
        </p:nvSpPr>
        <p:spPr>
          <a:xfrm>
            <a:off x="5768975" y="2670175"/>
            <a:ext cx="654050" cy="7842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4550" noProof="1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04</a:t>
            </a:r>
            <a:endParaRPr lang="zh-CN" altLang="en-US" sz="4550" noProof="1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1" name="圆角矩形 40">
            <a:extLst>
              <a:ext uri="{FF2B5EF4-FFF2-40B4-BE49-F238E27FC236}">
                <a16:creationId xmlns:a16="http://schemas.microsoft.com/office/drawing/2014/main" xmlns="" id="{8518AACC-1ACE-49D6-95E9-0AF902FAA759}"/>
              </a:ext>
            </a:extLst>
          </p:cNvPr>
          <p:cNvSpPr/>
          <p:nvPr/>
        </p:nvSpPr>
        <p:spPr>
          <a:xfrm>
            <a:off x="4475163" y="2674938"/>
            <a:ext cx="3241675" cy="1247775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9" grpId="0" bldLvl="0" animBg="1"/>
      <p:bldP spid="40" grpId="0" bldLvl="0" animBg="1"/>
      <p:bldP spid="41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34A8CB5-9B7C-4684-B461-3CBDD683BFDE}"/>
              </a:ext>
            </a:extLst>
          </p:cNvPr>
          <p:cNvGrpSpPr/>
          <p:nvPr/>
        </p:nvGrpSpPr>
        <p:grpSpPr>
          <a:xfrm>
            <a:off x="1361808" y="1522165"/>
            <a:ext cx="35998" cy="2364352"/>
            <a:chOff x="1331651" y="1597980"/>
            <a:chExt cx="36000" cy="2364481"/>
          </a:xfrm>
          <a:solidFill>
            <a:srgbClr val="70C4BC"/>
          </a:solidFill>
        </p:grpSpPr>
        <p:sp>
          <p:nvSpPr>
            <p:cNvPr id="13" name="直接连接符 12">
              <a:extLst>
                <a:ext uri="{FF2B5EF4-FFF2-40B4-BE49-F238E27FC236}">
                  <a16:creationId xmlns:a16="http://schemas.microsoft.com/office/drawing/2014/main" xmlns="" id="{EF1BF386-11CD-4ED6-94B6-D6C76140F04B}"/>
                </a:ext>
              </a:extLst>
            </p:cNvPr>
            <p:cNvSpPr/>
            <p:nvPr/>
          </p:nv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70C4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2D7F2F87-E8B7-4B68-9FC3-21ECE28DAA3F}"/>
                </a:ext>
              </a:extLst>
            </p:cNvPr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70C4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noProof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BFBC7464-69B5-466E-99B4-D381BBA90866}"/>
              </a:ext>
            </a:extLst>
          </p:cNvPr>
          <p:cNvGrpSpPr/>
          <p:nvPr/>
        </p:nvGrpSpPr>
        <p:grpSpPr>
          <a:xfrm flipV="1">
            <a:off x="3772331" y="2878804"/>
            <a:ext cx="35998" cy="2390196"/>
            <a:chOff x="1331651" y="1572132"/>
            <a:chExt cx="36000" cy="2390327"/>
          </a:xfrm>
          <a:solidFill>
            <a:srgbClr val="FDBD24"/>
          </a:solidFill>
        </p:grpSpPr>
        <p:sp>
          <p:nvSpPr>
            <p:cNvPr id="25" name="直接连接符 24">
              <a:extLst>
                <a:ext uri="{FF2B5EF4-FFF2-40B4-BE49-F238E27FC236}">
                  <a16:creationId xmlns:a16="http://schemas.microsoft.com/office/drawing/2014/main" xmlns="" id="{7CE42139-0362-4140-B764-D0A5025A9BEB}"/>
                </a:ext>
              </a:extLst>
            </p:cNvPr>
            <p:cNvSpPr/>
            <p:nvPr/>
          </p:nv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rgbClr val="FDBD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ADDF71E0-E8DA-44C7-BA08-2C95617C2891}"/>
                </a:ext>
              </a:extLst>
            </p:cNvPr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FDBD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noProof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B28B3D69-8967-4896-982A-DB75056A5BE2}"/>
              </a:ext>
            </a:extLst>
          </p:cNvPr>
          <p:cNvGrpSpPr/>
          <p:nvPr/>
        </p:nvGrpSpPr>
        <p:grpSpPr>
          <a:xfrm>
            <a:off x="6182854" y="1522165"/>
            <a:ext cx="35998" cy="2364352"/>
            <a:chOff x="1331651" y="1597980"/>
            <a:chExt cx="36000" cy="2364481"/>
          </a:xfrm>
          <a:solidFill>
            <a:srgbClr val="70C4BC"/>
          </a:solidFill>
        </p:grpSpPr>
        <p:sp>
          <p:nvSpPr>
            <p:cNvPr id="30" name="直接连接符 29">
              <a:extLst>
                <a:ext uri="{FF2B5EF4-FFF2-40B4-BE49-F238E27FC236}">
                  <a16:creationId xmlns:a16="http://schemas.microsoft.com/office/drawing/2014/main" xmlns="" id="{A9C71154-3179-44C3-9D7C-58045CAA2CF3}"/>
                </a:ext>
              </a:extLst>
            </p:cNvPr>
            <p:cNvSpPr/>
            <p:nvPr/>
          </p:nv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70C4B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77A9A48A-46C3-4170-9A05-03FF74F20FFF}"/>
                </a:ext>
              </a:extLst>
            </p:cNvPr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70C4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noProof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0AB9F74D-5720-4A02-B8DA-D799DF3E2D67}"/>
              </a:ext>
            </a:extLst>
          </p:cNvPr>
          <p:cNvGrpSpPr/>
          <p:nvPr/>
        </p:nvGrpSpPr>
        <p:grpSpPr>
          <a:xfrm flipV="1">
            <a:off x="8593376" y="2878802"/>
            <a:ext cx="35998" cy="2390197"/>
            <a:chOff x="1331651" y="1572132"/>
            <a:chExt cx="36000" cy="2390328"/>
          </a:xfrm>
          <a:solidFill>
            <a:srgbClr val="FDBD24"/>
          </a:solidFill>
        </p:grpSpPr>
        <p:sp>
          <p:nvSpPr>
            <p:cNvPr id="35" name="直接连接符 34">
              <a:extLst>
                <a:ext uri="{FF2B5EF4-FFF2-40B4-BE49-F238E27FC236}">
                  <a16:creationId xmlns:a16="http://schemas.microsoft.com/office/drawing/2014/main" xmlns="" id="{9586B584-1710-45D4-8831-8C37BDC5EE74}"/>
                </a:ext>
              </a:extLst>
            </p:cNvPr>
            <p:cNvSpPr/>
            <p:nvPr/>
          </p:nv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rgbClr val="FDBD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277A7891-0101-4827-8DC5-1DE3B70A3162}"/>
                </a:ext>
              </a:extLst>
            </p:cNvPr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FDBD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noProof="1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6FB09F90-1DCA-4167-95E6-1B20F3EF6356}"/>
              </a:ext>
            </a:extLst>
          </p:cNvPr>
          <p:cNvGrpSpPr>
            <a:grpSpLocks/>
          </p:cNvGrpSpPr>
          <p:nvPr/>
        </p:nvGrpSpPr>
        <p:grpSpPr bwMode="auto">
          <a:xfrm>
            <a:off x="1362075" y="2878138"/>
            <a:ext cx="2100263" cy="1017587"/>
            <a:chOff x="1331651" y="2945166"/>
            <a:chExt cx="2099921" cy="1017295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8182DF3-F6CE-494B-9278-B55F9824D8C8}"/>
                </a:ext>
              </a:extLst>
            </p:cNvPr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rgbClr val="70C4BC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02AFAEC5-1533-4F58-96D7-59B074599F5B}"/>
                </a:ext>
              </a:extLst>
            </p:cNvPr>
            <p:cNvSpPr txBox="1"/>
            <p:nvPr/>
          </p:nvSpPr>
          <p:spPr>
            <a:xfrm>
              <a:off x="1420537" y="3543481"/>
              <a:ext cx="1922150" cy="3951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990" noProof="1">
                  <a:sym typeface="Arial" panose="020B0604020202020204" pitchFamily="34" charset="0"/>
                </a:rPr>
                <a:t>YOUR TITLE</a:t>
              </a:r>
              <a:endParaRPr lang="zh-CN" altLang="en-US" sz="1990" noProof="1">
                <a:sym typeface="Arial" panose="020B0604020202020204" pitchFamily="34" charset="0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2760B837-4F30-4CBA-80E1-6A2911A3BFA7}"/>
                </a:ext>
              </a:extLst>
            </p:cNvPr>
            <p:cNvSpPr txBox="1"/>
            <p:nvPr/>
          </p:nvSpPr>
          <p:spPr>
            <a:xfrm>
              <a:off x="1844331" y="2945166"/>
              <a:ext cx="1074562" cy="70306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r>
                <a:rPr lang="en-US" altLang="zh-CN" sz="3980" noProof="1">
                  <a:sym typeface="Arial" panose="020B0604020202020204" pitchFamily="34" charset="0"/>
                </a:rPr>
                <a:t>1</a:t>
              </a:r>
              <a:endParaRPr lang="zh-CN" altLang="en-US" sz="3980" noProof="1"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3AA7D5C2-BF42-4C27-860B-6B00C6C4096B}"/>
              </a:ext>
            </a:extLst>
          </p:cNvPr>
          <p:cNvGrpSpPr>
            <a:grpSpLocks/>
          </p:cNvGrpSpPr>
          <p:nvPr/>
        </p:nvGrpSpPr>
        <p:grpSpPr bwMode="auto">
          <a:xfrm>
            <a:off x="3771900" y="2878138"/>
            <a:ext cx="2100263" cy="1017587"/>
            <a:chOff x="3742306" y="2945166"/>
            <a:chExt cx="2099921" cy="1017295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0A8B4986-986E-4BB2-B7AD-506EDF194BF6}"/>
                </a:ext>
              </a:extLst>
            </p:cNvPr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rgbClr val="FDB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895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5086" name="文本框 64">
              <a:extLst>
                <a:ext uri="{FF2B5EF4-FFF2-40B4-BE49-F238E27FC236}">
                  <a16:creationId xmlns:a16="http://schemas.microsoft.com/office/drawing/2014/main" xmlns="" id="{6ACC3567-55DB-440D-885C-B50DE55120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0598" y="3543679"/>
              <a:ext cx="1923330" cy="396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050"/>
                </a:spcBef>
              </a:pPr>
              <a:r>
                <a:rPr lang="en-US" altLang="zh-CN" sz="2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087" name="文本框 68">
              <a:extLst>
                <a:ext uri="{FF2B5EF4-FFF2-40B4-BE49-F238E27FC236}">
                  <a16:creationId xmlns:a16="http://schemas.microsoft.com/office/drawing/2014/main" xmlns="" id="{7A6B4704-B1A7-49A8-AEDF-54AC8D65B3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0418" y="3042093"/>
              <a:ext cx="1075605" cy="701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050"/>
                </a:spcBef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4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D5EFF2D-E277-4150-B599-CE891CB69025}"/>
              </a:ext>
            </a:extLst>
          </p:cNvPr>
          <p:cNvGrpSpPr>
            <a:grpSpLocks/>
          </p:cNvGrpSpPr>
          <p:nvPr/>
        </p:nvGrpSpPr>
        <p:grpSpPr bwMode="auto">
          <a:xfrm>
            <a:off x="6183313" y="2878138"/>
            <a:ext cx="2098675" cy="1017587"/>
            <a:chOff x="6152961" y="2945166"/>
            <a:chExt cx="2099921" cy="1017295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5F9B5187-3254-497A-8702-6AA432306592}"/>
                </a:ext>
              </a:extLst>
            </p:cNvPr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rgbClr val="70C4BC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609C3360-2F60-4C99-BF15-6BF6BEF0D55C}"/>
                </a:ext>
              </a:extLst>
            </p:cNvPr>
            <p:cNvSpPr txBox="1"/>
            <p:nvPr/>
          </p:nvSpPr>
          <p:spPr>
            <a:xfrm>
              <a:off x="6246679" y="3543481"/>
              <a:ext cx="1923604" cy="3951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r>
                <a:rPr lang="en-US" altLang="zh-CN" sz="1990" noProof="1">
                  <a:sym typeface="Arial" panose="020B0604020202020204" pitchFamily="34" charset="0"/>
                </a:rPr>
                <a:t>YOUR TITLE</a:t>
              </a:r>
              <a:endParaRPr lang="zh-CN" altLang="en-US" sz="1990" noProof="1">
                <a:sym typeface="Arial" panose="020B0604020202020204" pitchFamily="34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xmlns="" id="{A8ECCB90-7F11-4D0F-BA18-20F3C076C727}"/>
                </a:ext>
              </a:extLst>
            </p:cNvPr>
            <p:cNvSpPr txBox="1"/>
            <p:nvPr/>
          </p:nvSpPr>
          <p:spPr>
            <a:xfrm>
              <a:off x="6664439" y="3041975"/>
              <a:ext cx="1076964" cy="70306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1pPr>
            </a:lstStyle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r>
                <a:rPr lang="en-US" altLang="zh-CN" sz="3980" noProof="1">
                  <a:sym typeface="Arial" panose="020B0604020202020204" pitchFamily="34" charset="0"/>
                </a:rPr>
                <a:t>3</a:t>
              </a:r>
              <a:endParaRPr lang="zh-CN" altLang="en-US" sz="3980" noProof="1"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4010AD3-B054-4391-A55A-5032FA6318DB}"/>
              </a:ext>
            </a:extLst>
          </p:cNvPr>
          <p:cNvGrpSpPr>
            <a:grpSpLocks/>
          </p:cNvGrpSpPr>
          <p:nvPr/>
        </p:nvGrpSpPr>
        <p:grpSpPr bwMode="auto">
          <a:xfrm>
            <a:off x="8593138" y="2878138"/>
            <a:ext cx="2100262" cy="1017587"/>
            <a:chOff x="8563615" y="2945166"/>
            <a:chExt cx="2099921" cy="1017295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FE3A6417-A7B7-4E37-A986-D842F51A0FB1}"/>
                </a:ext>
              </a:extLst>
            </p:cNvPr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rgbClr val="FDBD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895" noProof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45080" name="文本框 66">
              <a:extLst>
                <a:ext uri="{FF2B5EF4-FFF2-40B4-BE49-F238E27FC236}">
                  <a16:creationId xmlns:a16="http://schemas.microsoft.com/office/drawing/2014/main" xmlns="" id="{2EED8A67-EAAF-498D-96C6-8B66EB809B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51906" y="3543679"/>
              <a:ext cx="1923330" cy="396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050"/>
                </a:spcBef>
              </a:pPr>
              <a:r>
                <a:rPr lang="en-US" altLang="zh-CN" sz="2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081" name="文本框 70">
              <a:extLst>
                <a:ext uri="{FF2B5EF4-FFF2-40B4-BE49-F238E27FC236}">
                  <a16:creationId xmlns:a16="http://schemas.microsoft.com/office/drawing/2014/main" xmlns="" id="{6CC8DEFA-3137-490A-A1D8-1E9E69F68E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87650" y="3042093"/>
              <a:ext cx="1075605" cy="701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050"/>
                </a:spcBef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zh-CN" altLang="en-US" sz="4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 Placeholder 7">
            <a:extLst>
              <a:ext uri="{FF2B5EF4-FFF2-40B4-BE49-F238E27FC236}">
                <a16:creationId xmlns:a16="http://schemas.microsoft.com/office/drawing/2014/main" xmlns="" id="{DB8F0339-DA14-4DF1-A9E5-048DE42DF852}"/>
              </a:ext>
            </a:extLst>
          </p:cNvPr>
          <p:cNvSpPr txBox="1"/>
          <p:nvPr/>
        </p:nvSpPr>
        <p:spPr>
          <a:xfrm>
            <a:off x="1611313" y="1519238"/>
            <a:ext cx="2519362" cy="338137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xmlns="" id="{08F48C64-A2B1-4929-8A4D-0D1A9727A8A5}"/>
              </a:ext>
            </a:extLst>
          </p:cNvPr>
          <p:cNvSpPr txBox="1"/>
          <p:nvPr/>
        </p:nvSpPr>
        <p:spPr>
          <a:xfrm>
            <a:off x="1611313" y="1884363"/>
            <a:ext cx="2173287" cy="549275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4" name="Text Placeholder 7">
            <a:extLst>
              <a:ext uri="{FF2B5EF4-FFF2-40B4-BE49-F238E27FC236}">
                <a16:creationId xmlns:a16="http://schemas.microsoft.com/office/drawing/2014/main" xmlns="" id="{98B74732-8759-485F-B667-58B6A569FE8E}"/>
              </a:ext>
            </a:extLst>
          </p:cNvPr>
          <p:cNvSpPr txBox="1"/>
          <p:nvPr/>
        </p:nvSpPr>
        <p:spPr>
          <a:xfrm>
            <a:off x="3959225" y="4283075"/>
            <a:ext cx="2520950" cy="338138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5" name="Text Placeholder 2">
            <a:extLst>
              <a:ext uri="{FF2B5EF4-FFF2-40B4-BE49-F238E27FC236}">
                <a16:creationId xmlns:a16="http://schemas.microsoft.com/office/drawing/2014/main" xmlns="" id="{5AC2534C-A2F2-45AC-9B90-3E3FFD129DA4}"/>
              </a:ext>
            </a:extLst>
          </p:cNvPr>
          <p:cNvSpPr txBox="1"/>
          <p:nvPr/>
        </p:nvSpPr>
        <p:spPr>
          <a:xfrm>
            <a:off x="3959225" y="4648200"/>
            <a:ext cx="2173288" cy="547688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6" name="Text Placeholder 7">
            <a:extLst>
              <a:ext uri="{FF2B5EF4-FFF2-40B4-BE49-F238E27FC236}">
                <a16:creationId xmlns:a16="http://schemas.microsoft.com/office/drawing/2014/main" xmlns="" id="{8FAC7BAF-6C9A-49C1-99F5-83014639DCE6}"/>
              </a:ext>
            </a:extLst>
          </p:cNvPr>
          <p:cNvSpPr txBox="1"/>
          <p:nvPr/>
        </p:nvSpPr>
        <p:spPr>
          <a:xfrm>
            <a:off x="6434138" y="1609725"/>
            <a:ext cx="2519362" cy="338138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7" name="Text Placeholder 2">
            <a:extLst>
              <a:ext uri="{FF2B5EF4-FFF2-40B4-BE49-F238E27FC236}">
                <a16:creationId xmlns:a16="http://schemas.microsoft.com/office/drawing/2014/main" xmlns="" id="{72A01B1A-E6D8-4DD4-8EA0-79E384EDBEA5}"/>
              </a:ext>
            </a:extLst>
          </p:cNvPr>
          <p:cNvSpPr txBox="1"/>
          <p:nvPr/>
        </p:nvSpPr>
        <p:spPr>
          <a:xfrm>
            <a:off x="6434138" y="1974850"/>
            <a:ext cx="2173287" cy="547688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xmlns="" id="{1707E158-EA15-4184-AF88-49124DFAD03D}"/>
              </a:ext>
            </a:extLst>
          </p:cNvPr>
          <p:cNvSpPr txBox="1"/>
          <p:nvPr/>
        </p:nvSpPr>
        <p:spPr>
          <a:xfrm>
            <a:off x="8801100" y="4391025"/>
            <a:ext cx="2519363" cy="338138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xmlns="" id="{2ECD902A-1B6E-4EC4-BF6F-A50247419037}"/>
              </a:ext>
            </a:extLst>
          </p:cNvPr>
          <p:cNvSpPr txBox="1"/>
          <p:nvPr/>
        </p:nvSpPr>
        <p:spPr>
          <a:xfrm>
            <a:off x="8801100" y="4756150"/>
            <a:ext cx="2173288" cy="549275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AC6BB6F-310F-4A95-B77A-08BB6B7B0524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28B8EC4-F135-4FBA-BCD0-545F550E14EA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45076" name="组合 8">
            <a:extLst>
              <a:ext uri="{FF2B5EF4-FFF2-40B4-BE49-F238E27FC236}">
                <a16:creationId xmlns:a16="http://schemas.microsoft.com/office/drawing/2014/main" xmlns="" id="{BD50F85C-C574-41C5-A55D-D2A105998ECE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5121484E-EE52-4F8C-97EC-1B7D5FD54BE2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AED4D202-9440-4AD2-A123-2A1225372B77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>
            <a:extLst>
              <a:ext uri="{FF2B5EF4-FFF2-40B4-BE49-F238E27FC236}">
                <a16:creationId xmlns:a16="http://schemas.microsoft.com/office/drawing/2014/main" xmlns="" id="{9F2D20E3-DE0B-4FB8-A88E-3546936F2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8138" y="1757363"/>
            <a:ext cx="2409825" cy="2411412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65" tIns="46987" rIns="90165" bIns="4698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endParaRPr lang="en-US" altLang="zh-CN" sz="1705" noProof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771" name="MH_Title_1">
            <a:extLst>
              <a:ext uri="{FF2B5EF4-FFF2-40B4-BE49-F238E27FC236}">
                <a16:creationId xmlns:a16="http://schemas.microsoft.com/office/drawing/2014/main" xmlns="" id="{1139F200-5B1C-4E26-B827-C626B5190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988" y="2503488"/>
            <a:ext cx="1033462" cy="1031875"/>
          </a:xfrm>
          <a:prstGeom prst="ellipse">
            <a:avLst/>
          </a:prstGeom>
          <a:solidFill>
            <a:srgbClr val="FDBD24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r>
              <a:rPr lang="en-US" altLang="zh-CN" sz="1705" noProof="1">
                <a:solidFill>
                  <a:srgbClr val="FFFFFF"/>
                </a:solidFill>
                <a:ea typeface="微软雅黑" panose="020B0503020204020204" charset="-122"/>
                <a:cs typeface="Arial" panose="020B0604020202020204" pitchFamily="34" charset="0"/>
              </a:rPr>
              <a:t>TITLE</a:t>
            </a:r>
            <a:endParaRPr lang="zh-CN" altLang="en-US" sz="1705" noProof="1">
              <a:solidFill>
                <a:srgbClr val="FFFFFF"/>
              </a:solidFill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2772" name="MH_SubTitle_3">
            <a:extLst>
              <a:ext uri="{FF2B5EF4-FFF2-40B4-BE49-F238E27FC236}">
                <a16:creationId xmlns:a16="http://schemas.microsoft.com/office/drawing/2014/main" xmlns="" id="{86F859E0-DEDA-43AF-A3B0-AC9B233C2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2759075"/>
            <a:ext cx="674688" cy="674688"/>
          </a:xfrm>
          <a:prstGeom prst="ellipse">
            <a:avLst/>
          </a:prstGeom>
          <a:solidFill>
            <a:srgbClr val="FDBD24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r>
              <a:rPr lang="en-US" altLang="zh-CN" sz="1325" noProof="1">
                <a:solidFill>
                  <a:srgbClr val="FFFFFF"/>
                </a:solidFill>
                <a:ea typeface="微软雅黑" panose="020B0503020204020204" charset="-122"/>
                <a:cs typeface="Arial" panose="020B0604020202020204" pitchFamily="34" charset="0"/>
              </a:rPr>
              <a:t>TITLE</a:t>
            </a:r>
            <a:endParaRPr lang="zh-CN" altLang="en-US" sz="1325" noProof="1">
              <a:solidFill>
                <a:srgbClr val="FFFFFF"/>
              </a:solidFill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2773" name="MH_SubTitle_1">
            <a:extLst>
              <a:ext uri="{FF2B5EF4-FFF2-40B4-BE49-F238E27FC236}">
                <a16:creationId xmlns:a16="http://schemas.microsoft.com/office/drawing/2014/main" xmlns="" id="{435B233A-471D-4A15-83FF-9BE9EAE35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500" y="1420813"/>
            <a:ext cx="673100" cy="674687"/>
          </a:xfrm>
          <a:prstGeom prst="ellipse">
            <a:avLst/>
          </a:prstGeom>
          <a:solidFill>
            <a:srgbClr val="70C4BC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r>
              <a:rPr lang="en-US" altLang="zh-CN" sz="1325" noProof="1">
                <a:solidFill>
                  <a:srgbClr val="FFFFFF"/>
                </a:solidFill>
                <a:ea typeface="微软雅黑" panose="020B0503020204020204" charset="-122"/>
                <a:cs typeface="Arial" panose="020B0604020202020204" pitchFamily="34" charset="0"/>
              </a:rPr>
              <a:t>TITLE</a:t>
            </a:r>
            <a:endParaRPr lang="zh-CN" altLang="en-US" sz="1325" noProof="1">
              <a:solidFill>
                <a:srgbClr val="FFFFFF"/>
              </a:solidFill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2774" name="MH_SubTitle_5">
            <a:extLst>
              <a:ext uri="{FF2B5EF4-FFF2-40B4-BE49-F238E27FC236}">
                <a16:creationId xmlns:a16="http://schemas.microsoft.com/office/drawing/2014/main" xmlns="" id="{79A48148-2523-4123-9E6B-B71A6BFFD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1725" y="3727450"/>
            <a:ext cx="674688" cy="674688"/>
          </a:xfrm>
          <a:prstGeom prst="ellipse">
            <a:avLst/>
          </a:prstGeom>
          <a:solidFill>
            <a:srgbClr val="70C4BC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r>
              <a:rPr lang="en-US" altLang="zh-CN" sz="1325" noProof="1">
                <a:solidFill>
                  <a:srgbClr val="FFFFFF"/>
                </a:solidFill>
                <a:ea typeface="微软雅黑" panose="020B0503020204020204" charset="-122"/>
                <a:cs typeface="Arial" panose="020B0604020202020204" pitchFamily="34" charset="0"/>
              </a:rPr>
              <a:t>TITLE</a:t>
            </a:r>
            <a:endParaRPr lang="zh-CN" altLang="en-US" sz="1325" noProof="1">
              <a:solidFill>
                <a:srgbClr val="FFFFFF"/>
              </a:solidFill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2775" name="MH_Other_2">
            <a:extLst>
              <a:ext uri="{FF2B5EF4-FFF2-40B4-BE49-F238E27FC236}">
                <a16:creationId xmlns:a16="http://schemas.microsoft.com/office/drawing/2014/main" xmlns="" id="{B5F47155-E69D-4B09-BA99-6BD4E650F4A8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907213" y="1757363"/>
            <a:ext cx="2411412" cy="2411412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165" tIns="46987" rIns="90165" bIns="4698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endParaRPr lang="en-US" altLang="zh-CN" sz="1705" noProof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776" name="MH_Title_2">
            <a:extLst>
              <a:ext uri="{FF2B5EF4-FFF2-40B4-BE49-F238E27FC236}">
                <a16:creationId xmlns:a16="http://schemas.microsoft.com/office/drawing/2014/main" xmlns="" id="{9ED4F994-7ACA-4248-8984-3DFF4BD4B8C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437313" y="2503488"/>
            <a:ext cx="1031875" cy="1031875"/>
          </a:xfrm>
          <a:prstGeom prst="ellipse">
            <a:avLst/>
          </a:prstGeom>
          <a:solidFill>
            <a:srgbClr val="FDBD24"/>
          </a:solidFill>
          <a:ln w="381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r>
              <a:rPr lang="en-US" altLang="zh-CN" sz="1705" noProof="1">
                <a:solidFill>
                  <a:srgbClr val="FFFFFF"/>
                </a:solidFill>
                <a:ea typeface="微软雅黑" panose="020B0503020204020204" charset="-122"/>
                <a:cs typeface="Arial" panose="020B0604020202020204" pitchFamily="34" charset="0"/>
              </a:rPr>
              <a:t>TITLE</a:t>
            </a:r>
            <a:endParaRPr lang="zh-CN" altLang="en-US" sz="1705" noProof="1">
              <a:solidFill>
                <a:srgbClr val="FFFFFF"/>
              </a:solidFill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2777" name="MH_SubTitle_4">
            <a:extLst>
              <a:ext uri="{FF2B5EF4-FFF2-40B4-BE49-F238E27FC236}">
                <a16:creationId xmlns:a16="http://schemas.microsoft.com/office/drawing/2014/main" xmlns="" id="{74404D66-2619-41A7-9458-81E13BDCF3A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966200" y="2759075"/>
            <a:ext cx="673100" cy="674688"/>
          </a:xfrm>
          <a:prstGeom prst="ellipse">
            <a:avLst/>
          </a:prstGeom>
          <a:solidFill>
            <a:srgbClr val="FDBD24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r>
              <a:rPr lang="en-US" altLang="zh-CN" sz="1325" noProof="1">
                <a:solidFill>
                  <a:srgbClr val="FFFFFF"/>
                </a:solidFill>
                <a:ea typeface="微软雅黑" panose="020B0503020204020204" charset="-122"/>
                <a:cs typeface="Arial" panose="020B0604020202020204" pitchFamily="34" charset="0"/>
              </a:rPr>
              <a:t>TITLE</a:t>
            </a:r>
            <a:endParaRPr lang="zh-CN" altLang="en-US" sz="1325" noProof="1">
              <a:solidFill>
                <a:srgbClr val="FFFFFF"/>
              </a:solidFill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2778" name="MH_SubTitle_2">
            <a:extLst>
              <a:ext uri="{FF2B5EF4-FFF2-40B4-BE49-F238E27FC236}">
                <a16:creationId xmlns:a16="http://schemas.microsoft.com/office/drawing/2014/main" xmlns="" id="{8CDBAA29-D06E-49BA-BBA6-46F06B4EACC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775575" y="1420813"/>
            <a:ext cx="674688" cy="674687"/>
          </a:xfrm>
          <a:prstGeom prst="ellipse">
            <a:avLst/>
          </a:prstGeom>
          <a:solidFill>
            <a:srgbClr val="70C4BC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r>
              <a:rPr lang="en-US" altLang="zh-CN" sz="1325" noProof="1">
                <a:solidFill>
                  <a:srgbClr val="FFFFFF"/>
                </a:solidFill>
                <a:ea typeface="微软雅黑" panose="020B0503020204020204" charset="-122"/>
                <a:cs typeface="Arial" panose="020B0604020202020204" pitchFamily="34" charset="0"/>
              </a:rPr>
              <a:t>TITLE</a:t>
            </a:r>
            <a:endParaRPr lang="zh-CN" altLang="en-US" sz="1325" noProof="1">
              <a:solidFill>
                <a:srgbClr val="FFFFFF"/>
              </a:solidFill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2779" name="MH_SubTitle_6">
            <a:extLst>
              <a:ext uri="{FF2B5EF4-FFF2-40B4-BE49-F238E27FC236}">
                <a16:creationId xmlns:a16="http://schemas.microsoft.com/office/drawing/2014/main" xmlns="" id="{A1DA817C-41B5-4EBB-8131-4E23088A549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880350" y="3727450"/>
            <a:ext cx="673100" cy="674688"/>
          </a:xfrm>
          <a:prstGeom prst="ellipse">
            <a:avLst/>
          </a:prstGeom>
          <a:solidFill>
            <a:srgbClr val="70C4BC"/>
          </a:solidFill>
          <a:ln w="25400">
            <a:noFill/>
            <a:rou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r>
              <a:rPr lang="en-US" altLang="zh-CN" sz="1325" noProof="1">
                <a:solidFill>
                  <a:srgbClr val="FFFFFF"/>
                </a:solidFill>
                <a:ea typeface="微软雅黑" panose="020B0503020204020204" charset="-122"/>
                <a:cs typeface="Arial" panose="020B0604020202020204" pitchFamily="34" charset="0"/>
              </a:rPr>
              <a:t>TITLE</a:t>
            </a:r>
            <a:endParaRPr lang="zh-CN" altLang="en-US" sz="1325" noProof="1">
              <a:solidFill>
                <a:srgbClr val="FFFFFF"/>
              </a:solidFill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2782" name="MH_Other_3">
            <a:extLst>
              <a:ext uri="{FF2B5EF4-FFF2-40B4-BE49-F238E27FC236}">
                <a16:creationId xmlns:a16="http://schemas.microsoft.com/office/drawing/2014/main" xmlns="" id="{953FAAE7-9B03-4363-B353-F2F4583796ED}"/>
              </a:ext>
            </a:extLst>
          </p:cNvPr>
          <p:cNvSpPr/>
          <p:nvPr/>
        </p:nvSpPr>
        <p:spPr bwMode="auto">
          <a:xfrm rot="-2644669">
            <a:off x="4997450" y="2117725"/>
            <a:ext cx="2217738" cy="2217738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32783" name="MH_Other_4">
            <a:extLst>
              <a:ext uri="{FF2B5EF4-FFF2-40B4-BE49-F238E27FC236}">
                <a16:creationId xmlns:a16="http://schemas.microsoft.com/office/drawing/2014/main" xmlns="" id="{F08B5BFE-3BC4-4837-AB88-FB252817BA90}"/>
              </a:ext>
            </a:extLst>
          </p:cNvPr>
          <p:cNvSpPr/>
          <p:nvPr/>
        </p:nvSpPr>
        <p:spPr bwMode="auto">
          <a:xfrm rot="-2644669" flipH="1" flipV="1">
            <a:off x="4981575" y="1701800"/>
            <a:ext cx="2219325" cy="2217738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16" name="TextBox 23">
            <a:extLst>
              <a:ext uri="{FF2B5EF4-FFF2-40B4-BE49-F238E27FC236}">
                <a16:creationId xmlns:a16="http://schemas.microsoft.com/office/drawing/2014/main" xmlns="" id="{90553364-5C21-490D-9742-FAC41AE1AE65}"/>
              </a:ext>
            </a:extLst>
          </p:cNvPr>
          <p:cNvSpPr txBox="1"/>
          <p:nvPr/>
        </p:nvSpPr>
        <p:spPr>
          <a:xfrm>
            <a:off x="2978150" y="5041900"/>
            <a:ext cx="22383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7" name="TextBox 24">
            <a:extLst>
              <a:ext uri="{FF2B5EF4-FFF2-40B4-BE49-F238E27FC236}">
                <a16:creationId xmlns:a16="http://schemas.microsoft.com/office/drawing/2014/main" xmlns="" id="{8E165C32-5357-48E6-94B7-89F65609917B}"/>
              </a:ext>
            </a:extLst>
          </p:cNvPr>
          <p:cNvSpPr txBox="1"/>
          <p:nvPr/>
        </p:nvSpPr>
        <p:spPr>
          <a:xfrm>
            <a:off x="2978150" y="4743450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xmlns="" id="{315C2A08-DC0C-43B8-83FF-9CDDB972A30D}"/>
              </a:ext>
            </a:extLst>
          </p:cNvPr>
          <p:cNvSpPr txBox="1"/>
          <p:nvPr/>
        </p:nvSpPr>
        <p:spPr>
          <a:xfrm>
            <a:off x="7107238" y="5041900"/>
            <a:ext cx="2236787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9" name="TextBox 24">
            <a:extLst>
              <a:ext uri="{FF2B5EF4-FFF2-40B4-BE49-F238E27FC236}">
                <a16:creationId xmlns:a16="http://schemas.microsoft.com/office/drawing/2014/main" xmlns="" id="{52D2EB87-784B-4445-9242-976BFA66A699}"/>
              </a:ext>
            </a:extLst>
          </p:cNvPr>
          <p:cNvSpPr txBox="1"/>
          <p:nvPr/>
        </p:nvSpPr>
        <p:spPr>
          <a:xfrm>
            <a:off x="7107238" y="4743450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E98E1F35-5740-4ED6-AD4C-652E01BA10AF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31DBC932-80BB-49DF-8DB7-D02EFE459196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47124" name="组合 3">
            <a:extLst>
              <a:ext uri="{FF2B5EF4-FFF2-40B4-BE49-F238E27FC236}">
                <a16:creationId xmlns:a16="http://schemas.microsoft.com/office/drawing/2014/main" xmlns="" id="{588D2DC7-540D-4C55-8729-5D45300D166D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25C3F408-57E8-4BAF-BAC3-5261B19DFAE4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7CE9992A-B56B-4AA9-A085-DE002CE9F70D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ldLvl="0" animBg="1"/>
      <p:bldP spid="32771" grpId="0" bldLvl="0" animBg="1"/>
      <p:bldP spid="32772" grpId="0" bldLvl="0" animBg="1"/>
      <p:bldP spid="32773" grpId="0" bldLvl="0" animBg="1"/>
      <p:bldP spid="32774" grpId="0" bldLvl="0" animBg="1"/>
      <p:bldP spid="32775" grpId="0" bldLvl="0" animBg="1"/>
      <p:bldP spid="32776" grpId="0" bldLvl="0" animBg="1"/>
      <p:bldP spid="32777" grpId="0" bldLvl="0" animBg="1"/>
      <p:bldP spid="32778" grpId="0" bldLvl="0" animBg="1"/>
      <p:bldP spid="32779" grpId="0" bldLvl="0" animBg="1"/>
      <p:bldP spid="16" grpId="0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106469F9-C4B9-449A-85F3-54B05D37CB67}"/>
              </a:ext>
            </a:extLst>
          </p:cNvPr>
          <p:cNvGrpSpPr>
            <a:grpSpLocks/>
          </p:cNvGrpSpPr>
          <p:nvPr/>
        </p:nvGrpSpPr>
        <p:grpSpPr bwMode="auto">
          <a:xfrm>
            <a:off x="3540125" y="2541588"/>
            <a:ext cx="1790700" cy="931862"/>
            <a:chOff x="3913901" y="5865040"/>
            <a:chExt cx="3322518" cy="1730427"/>
          </a:xfrm>
        </p:grpSpPr>
        <p:cxnSp>
          <p:nvCxnSpPr>
            <p:cNvPr id="49" name="直接连接符 84">
              <a:extLst>
                <a:ext uri="{FF2B5EF4-FFF2-40B4-BE49-F238E27FC236}">
                  <a16:creationId xmlns:a16="http://schemas.microsoft.com/office/drawing/2014/main" xmlns="" id="{2BA261AF-A9FA-4312-BE15-267EF2A3C362}"/>
                </a:ext>
              </a:extLst>
            </p:cNvPr>
            <p:cNvCxnSpPr/>
            <p:nvPr/>
          </p:nvCxnSpPr>
          <p:spPr>
            <a:xfrm flipV="1">
              <a:off x="5663525" y="6731728"/>
              <a:ext cx="1572894" cy="0"/>
            </a:xfrm>
            <a:prstGeom prst="line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0" name="弧形 85">
              <a:extLst>
                <a:ext uri="{FF2B5EF4-FFF2-40B4-BE49-F238E27FC236}">
                  <a16:creationId xmlns:a16="http://schemas.microsoft.com/office/drawing/2014/main" xmlns="" id="{3E9677BF-0EE5-4E1C-91B5-F61E75C8E047}"/>
                </a:ext>
              </a:extLst>
            </p:cNvPr>
            <p:cNvSpPr/>
            <p:nvPr/>
          </p:nvSpPr>
          <p:spPr>
            <a:xfrm rot="16200000">
              <a:off x="3913192" y="5865749"/>
              <a:ext cx="1730427" cy="1729006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700" noProof="1">
                <a:latin typeface="Calibri Light" panose="020F0302020204030204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952F92A7-F2D1-4ECB-99D1-8FD3C74B547C}"/>
              </a:ext>
            </a:extLst>
          </p:cNvPr>
          <p:cNvGrpSpPr>
            <a:grpSpLocks/>
          </p:cNvGrpSpPr>
          <p:nvPr/>
        </p:nvGrpSpPr>
        <p:grpSpPr bwMode="auto">
          <a:xfrm>
            <a:off x="1501775" y="2501900"/>
            <a:ext cx="998538" cy="998538"/>
            <a:chOff x="7683929" y="9649657"/>
            <a:chExt cx="1999231" cy="1999752"/>
          </a:xfrm>
        </p:grpSpPr>
        <p:grpSp>
          <p:nvGrpSpPr>
            <p:cNvPr id="49200" name="Group 78">
              <a:extLst>
                <a:ext uri="{FF2B5EF4-FFF2-40B4-BE49-F238E27FC236}">
                  <a16:creationId xmlns:a16="http://schemas.microsoft.com/office/drawing/2014/main" xmlns="" id="{69EC52BB-F3DD-4E87-964E-6665BD76C67C}"/>
                </a:ext>
              </a:extLst>
            </p:cNvPr>
            <p:cNvGrpSpPr>
              <a:grpSpLocks/>
            </p:cNvGrpSpPr>
            <p:nvPr/>
          </p:nvGrpSpPr>
          <p:grpSpPr bwMode="auto">
            <a:xfrm rot="-283084">
              <a:off x="7683929" y="9649657"/>
              <a:ext cx="1999231" cy="1999752"/>
              <a:chOff x="5013110" y="5059616"/>
              <a:chExt cx="3378533" cy="3379413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xmlns="" id="{23397A5D-08BA-4F37-944E-8C6563E2B42D}"/>
                  </a:ext>
                </a:extLst>
              </p:cNvPr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xmlns="" id="{519DBF38-6EF5-44BB-9EA7-7D958413E8DF}"/>
                  </a:ext>
                </a:extLst>
              </p:cNvPr>
              <p:cNvSpPr/>
              <p:nvPr/>
            </p:nvSpPr>
            <p:spPr>
              <a:xfrm>
                <a:off x="5287047" y="5333624"/>
                <a:ext cx="2830660" cy="2831397"/>
              </a:xfrm>
              <a:prstGeom prst="ellipse">
                <a:avLst/>
              </a:prstGeom>
              <a:solidFill>
                <a:srgbClr val="FDBD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</p:grpSp>
        <p:sp>
          <p:nvSpPr>
            <p:cNvPr id="80" name="Freeform 3">
              <a:extLst>
                <a:ext uri="{FF2B5EF4-FFF2-40B4-BE49-F238E27FC236}">
                  <a16:creationId xmlns:a16="http://schemas.microsoft.com/office/drawing/2014/main" xmlns="" id="{9EE38B87-DB7E-472D-BF0A-887568CF6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0544" y="10295047"/>
              <a:ext cx="804143" cy="648568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>
                <a:latin typeface="Calibri Light" panose="020F0302020204030204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792C095C-B49B-4057-92B5-50B3A8AB6D19}"/>
              </a:ext>
            </a:extLst>
          </p:cNvPr>
          <p:cNvGrpSpPr>
            <a:grpSpLocks/>
          </p:cNvGrpSpPr>
          <p:nvPr/>
        </p:nvGrpSpPr>
        <p:grpSpPr bwMode="auto">
          <a:xfrm>
            <a:off x="7367588" y="2501900"/>
            <a:ext cx="998537" cy="1000125"/>
            <a:chOff x="14361737" y="2978422"/>
            <a:chExt cx="1999231" cy="1999752"/>
          </a:xfrm>
        </p:grpSpPr>
        <p:grpSp>
          <p:nvGrpSpPr>
            <p:cNvPr id="49196" name="Group 74">
              <a:extLst>
                <a:ext uri="{FF2B5EF4-FFF2-40B4-BE49-F238E27FC236}">
                  <a16:creationId xmlns:a16="http://schemas.microsoft.com/office/drawing/2014/main" xmlns="" id="{D510F24D-6FFB-4AC8-9283-7225411D871F}"/>
                </a:ext>
              </a:extLst>
            </p:cNvPr>
            <p:cNvGrpSpPr>
              <a:grpSpLocks/>
            </p:cNvGrpSpPr>
            <p:nvPr/>
          </p:nvGrpSpPr>
          <p:grpSpPr bwMode="auto">
            <a:xfrm rot="-283084">
              <a:off x="14361737" y="2978422"/>
              <a:ext cx="1999231" cy="1999752"/>
              <a:chOff x="5013110" y="5059616"/>
              <a:chExt cx="3378533" cy="3379413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xmlns="" id="{E6271377-4605-4613-9CDC-574447AD4ED1}"/>
                  </a:ext>
                </a:extLst>
              </p:cNvPr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xmlns="" id="{0D8F7FCC-FFA0-4098-A2AC-BA45A9E07CFA}"/>
                  </a:ext>
                </a:extLst>
              </p:cNvPr>
              <p:cNvSpPr/>
              <p:nvPr/>
            </p:nvSpPr>
            <p:spPr>
              <a:xfrm>
                <a:off x="5287043" y="5333189"/>
                <a:ext cx="2830666" cy="2832270"/>
              </a:xfrm>
              <a:prstGeom prst="ellipse">
                <a:avLst/>
              </a:prstGeom>
              <a:solidFill>
                <a:srgbClr val="70C4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</p:grpSp>
        <p:sp>
          <p:nvSpPr>
            <p:cNvPr id="76" name="Freeform 22">
              <a:extLst>
                <a:ext uri="{FF2B5EF4-FFF2-40B4-BE49-F238E27FC236}">
                  <a16:creationId xmlns:a16="http://schemas.microsoft.com/office/drawing/2014/main" xmlns="" id="{ECF7458A-8D27-4BBA-8409-C1127B3CC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13314" y="3584697"/>
              <a:ext cx="746932" cy="74593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>
                <a:latin typeface="Calibri Light" panose="020F0302020204030204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67DA84E3-3EFE-4EF7-98A1-F43788E295EF}"/>
              </a:ext>
            </a:extLst>
          </p:cNvPr>
          <p:cNvGrpSpPr>
            <a:grpSpLocks/>
          </p:cNvGrpSpPr>
          <p:nvPr/>
        </p:nvGrpSpPr>
        <p:grpSpPr bwMode="auto">
          <a:xfrm>
            <a:off x="5411788" y="2495550"/>
            <a:ext cx="998537" cy="1000125"/>
            <a:chOff x="12208441" y="5274469"/>
            <a:chExt cx="1999231" cy="1999752"/>
          </a:xfrm>
        </p:grpSpPr>
        <p:grpSp>
          <p:nvGrpSpPr>
            <p:cNvPr id="49192" name="Group 61">
              <a:extLst>
                <a:ext uri="{FF2B5EF4-FFF2-40B4-BE49-F238E27FC236}">
                  <a16:creationId xmlns:a16="http://schemas.microsoft.com/office/drawing/2014/main" xmlns="" id="{C2254DDA-C261-44CD-8603-70150BEFA411}"/>
                </a:ext>
              </a:extLst>
            </p:cNvPr>
            <p:cNvGrpSpPr>
              <a:grpSpLocks/>
            </p:cNvGrpSpPr>
            <p:nvPr/>
          </p:nvGrpSpPr>
          <p:grpSpPr bwMode="auto">
            <a:xfrm rot="-283084">
              <a:off x="12208441" y="5274469"/>
              <a:ext cx="1999231" cy="1999752"/>
              <a:chOff x="5013110" y="5059616"/>
              <a:chExt cx="3378533" cy="3379413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xmlns="" id="{763ECB70-9154-4147-922B-A9F6C83079DE}"/>
                  </a:ext>
                </a:extLst>
              </p:cNvPr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xmlns="" id="{CC92EC29-FA7F-47D3-A16A-66AAE1D9ECD4}"/>
                  </a:ext>
                </a:extLst>
              </p:cNvPr>
              <p:cNvSpPr/>
              <p:nvPr/>
            </p:nvSpPr>
            <p:spPr>
              <a:xfrm>
                <a:off x="5287043" y="5333189"/>
                <a:ext cx="2830666" cy="2832270"/>
              </a:xfrm>
              <a:prstGeom prst="ellipse">
                <a:avLst/>
              </a:prstGeom>
              <a:solidFill>
                <a:srgbClr val="FDBD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</p:grpSp>
        <p:sp>
          <p:nvSpPr>
            <p:cNvPr id="63" name="Freeform 101">
              <a:extLst>
                <a:ext uri="{FF2B5EF4-FFF2-40B4-BE49-F238E27FC236}">
                  <a16:creationId xmlns:a16="http://schemas.microsoft.com/office/drawing/2014/main" xmlns="" id="{C361D209-D479-40AE-AE46-C1B4586BB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85445" y="5934705"/>
              <a:ext cx="804144" cy="618972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>
                <a:latin typeface="Calibri Light" panose="020F0302020204030204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458E7D6C-66FA-4B11-8AD5-00D0C3660B71}"/>
              </a:ext>
            </a:extLst>
          </p:cNvPr>
          <p:cNvGrpSpPr>
            <a:grpSpLocks/>
          </p:cNvGrpSpPr>
          <p:nvPr/>
        </p:nvGrpSpPr>
        <p:grpSpPr bwMode="auto">
          <a:xfrm>
            <a:off x="3449638" y="2493963"/>
            <a:ext cx="1000125" cy="998537"/>
            <a:chOff x="9907711" y="7463571"/>
            <a:chExt cx="1999231" cy="1999752"/>
          </a:xfrm>
        </p:grpSpPr>
        <p:grpSp>
          <p:nvGrpSpPr>
            <p:cNvPr id="49188" name="Group 57">
              <a:extLst>
                <a:ext uri="{FF2B5EF4-FFF2-40B4-BE49-F238E27FC236}">
                  <a16:creationId xmlns:a16="http://schemas.microsoft.com/office/drawing/2014/main" xmlns="" id="{30D738E1-C960-493B-8C8F-18BCFD9A0E19}"/>
                </a:ext>
              </a:extLst>
            </p:cNvPr>
            <p:cNvGrpSpPr>
              <a:grpSpLocks/>
            </p:cNvGrpSpPr>
            <p:nvPr/>
          </p:nvGrpSpPr>
          <p:grpSpPr bwMode="auto">
            <a:xfrm rot="-283084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xmlns="" id="{8BC73366-8954-4D93-8CE3-AFD412D2C5FD}"/>
                  </a:ext>
                </a:extLst>
              </p:cNvPr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xmlns="" id="{163A6506-6433-49D8-9254-F811202EAB68}"/>
                  </a:ext>
                </a:extLst>
              </p:cNvPr>
              <p:cNvSpPr/>
              <p:nvPr/>
            </p:nvSpPr>
            <p:spPr>
              <a:xfrm>
                <a:off x="5286609" y="5333621"/>
                <a:ext cx="2831532" cy="2831403"/>
              </a:xfrm>
              <a:prstGeom prst="ellipse">
                <a:avLst/>
              </a:prstGeom>
              <a:solidFill>
                <a:srgbClr val="70C4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</p:grp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xmlns="" id="{55E01A19-C4DC-4FC5-9D6C-A66DFABE9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9694" y="8137574"/>
              <a:ext cx="802865" cy="540474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>
                <a:latin typeface="Calibri Light" panose="020F0302020204030204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1D395B27-BAB6-413E-B1F4-5DCAA7B5238B}"/>
              </a:ext>
            </a:extLst>
          </p:cNvPr>
          <p:cNvGrpSpPr>
            <a:grpSpLocks/>
          </p:cNvGrpSpPr>
          <p:nvPr/>
        </p:nvGrpSpPr>
        <p:grpSpPr bwMode="auto">
          <a:xfrm>
            <a:off x="5499100" y="2541588"/>
            <a:ext cx="1790700" cy="931862"/>
            <a:chOff x="3913901" y="5865040"/>
            <a:chExt cx="3322518" cy="1730427"/>
          </a:xfrm>
        </p:grpSpPr>
        <p:cxnSp>
          <p:nvCxnSpPr>
            <p:cNvPr id="93" name="直接连接符 84">
              <a:extLst>
                <a:ext uri="{FF2B5EF4-FFF2-40B4-BE49-F238E27FC236}">
                  <a16:creationId xmlns:a16="http://schemas.microsoft.com/office/drawing/2014/main" xmlns="" id="{0209F5CA-E048-4C51-8F0E-FB9AC3808270}"/>
                </a:ext>
              </a:extLst>
            </p:cNvPr>
            <p:cNvCxnSpPr/>
            <p:nvPr/>
          </p:nvCxnSpPr>
          <p:spPr>
            <a:xfrm flipV="1">
              <a:off x="5663525" y="6731728"/>
              <a:ext cx="1572894" cy="0"/>
            </a:xfrm>
            <a:prstGeom prst="line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1" name="弧形 85">
              <a:extLst>
                <a:ext uri="{FF2B5EF4-FFF2-40B4-BE49-F238E27FC236}">
                  <a16:creationId xmlns:a16="http://schemas.microsoft.com/office/drawing/2014/main" xmlns="" id="{65FF991C-A3A0-4ACF-B70B-9F93780F8344}"/>
                </a:ext>
              </a:extLst>
            </p:cNvPr>
            <p:cNvSpPr/>
            <p:nvPr/>
          </p:nvSpPr>
          <p:spPr>
            <a:xfrm rot="16200000">
              <a:off x="3913192" y="5865749"/>
              <a:ext cx="1730427" cy="1729006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700" noProof="1">
                <a:latin typeface="Calibri Light" panose="020F0302020204030204"/>
              </a:endParaRP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xmlns="" id="{BE989DE0-7F63-4A00-96EB-D901D263CF64}"/>
              </a:ext>
            </a:extLst>
          </p:cNvPr>
          <p:cNvGrpSpPr>
            <a:grpSpLocks/>
          </p:cNvGrpSpPr>
          <p:nvPr/>
        </p:nvGrpSpPr>
        <p:grpSpPr bwMode="auto">
          <a:xfrm>
            <a:off x="7454900" y="2541588"/>
            <a:ext cx="1790700" cy="931862"/>
            <a:chOff x="3913901" y="5865040"/>
            <a:chExt cx="3322518" cy="1730427"/>
          </a:xfrm>
        </p:grpSpPr>
        <p:cxnSp>
          <p:nvCxnSpPr>
            <p:cNvPr id="103" name="直接连接符 84">
              <a:extLst>
                <a:ext uri="{FF2B5EF4-FFF2-40B4-BE49-F238E27FC236}">
                  <a16:creationId xmlns:a16="http://schemas.microsoft.com/office/drawing/2014/main" xmlns="" id="{03729D7E-9A6A-4C4A-85BE-AA70CF3BBBE0}"/>
                </a:ext>
              </a:extLst>
            </p:cNvPr>
            <p:cNvCxnSpPr/>
            <p:nvPr/>
          </p:nvCxnSpPr>
          <p:spPr>
            <a:xfrm flipV="1">
              <a:off x="5663525" y="6731728"/>
              <a:ext cx="1572894" cy="0"/>
            </a:xfrm>
            <a:prstGeom prst="line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4" name="弧形 85">
              <a:extLst>
                <a:ext uri="{FF2B5EF4-FFF2-40B4-BE49-F238E27FC236}">
                  <a16:creationId xmlns:a16="http://schemas.microsoft.com/office/drawing/2014/main" xmlns="" id="{9FED2BF3-9D5B-4C85-B740-3C66A981AE7D}"/>
                </a:ext>
              </a:extLst>
            </p:cNvPr>
            <p:cNvSpPr/>
            <p:nvPr/>
          </p:nvSpPr>
          <p:spPr>
            <a:xfrm rot="16200000">
              <a:off x="3913192" y="5865749"/>
              <a:ext cx="1730427" cy="1729006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700" noProof="1">
                <a:latin typeface="Calibri Light" panose="020F0302020204030204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xmlns="" id="{46DFD6CB-5CE7-4F1B-ADF7-3A11A5A3A77C}"/>
              </a:ext>
            </a:extLst>
          </p:cNvPr>
          <p:cNvGrpSpPr>
            <a:grpSpLocks/>
          </p:cNvGrpSpPr>
          <p:nvPr/>
        </p:nvGrpSpPr>
        <p:grpSpPr bwMode="auto">
          <a:xfrm>
            <a:off x="1582738" y="2541588"/>
            <a:ext cx="1789112" cy="931862"/>
            <a:chOff x="3913901" y="5865040"/>
            <a:chExt cx="3322518" cy="1730427"/>
          </a:xfrm>
        </p:grpSpPr>
        <p:cxnSp>
          <p:nvCxnSpPr>
            <p:cNvPr id="106" name="直接连接符 84">
              <a:extLst>
                <a:ext uri="{FF2B5EF4-FFF2-40B4-BE49-F238E27FC236}">
                  <a16:creationId xmlns:a16="http://schemas.microsoft.com/office/drawing/2014/main" xmlns="" id="{F643CF2E-06FF-4060-9836-688F68D6E379}"/>
                </a:ext>
              </a:extLst>
            </p:cNvPr>
            <p:cNvCxnSpPr/>
            <p:nvPr/>
          </p:nvCxnSpPr>
          <p:spPr>
            <a:xfrm flipV="1">
              <a:off x="5665078" y="6731728"/>
              <a:ext cx="1571341" cy="0"/>
            </a:xfrm>
            <a:prstGeom prst="line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7" name="弧形 85">
              <a:extLst>
                <a:ext uri="{FF2B5EF4-FFF2-40B4-BE49-F238E27FC236}">
                  <a16:creationId xmlns:a16="http://schemas.microsoft.com/office/drawing/2014/main" xmlns="" id="{79D835EF-8DDD-4028-B826-6ADAF96DF4CE}"/>
                </a:ext>
              </a:extLst>
            </p:cNvPr>
            <p:cNvSpPr/>
            <p:nvPr/>
          </p:nvSpPr>
          <p:spPr>
            <a:xfrm rot="16200000">
              <a:off x="3913957" y="5864984"/>
              <a:ext cx="1730427" cy="1730539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700" noProof="1">
                <a:latin typeface="Calibri Light" panose="020F0302020204030204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xmlns="" id="{2E3333F1-C310-466E-8539-BB6A4EB3DF71}"/>
              </a:ext>
            </a:extLst>
          </p:cNvPr>
          <p:cNvGrpSpPr>
            <a:grpSpLocks/>
          </p:cNvGrpSpPr>
          <p:nvPr/>
        </p:nvGrpSpPr>
        <p:grpSpPr bwMode="auto">
          <a:xfrm>
            <a:off x="9278938" y="2501900"/>
            <a:ext cx="998537" cy="998538"/>
            <a:chOff x="9907711" y="7463571"/>
            <a:chExt cx="1999231" cy="1999752"/>
          </a:xfrm>
        </p:grpSpPr>
        <p:grpSp>
          <p:nvGrpSpPr>
            <p:cNvPr id="49178" name="Group 108">
              <a:extLst>
                <a:ext uri="{FF2B5EF4-FFF2-40B4-BE49-F238E27FC236}">
                  <a16:creationId xmlns:a16="http://schemas.microsoft.com/office/drawing/2014/main" xmlns="" id="{349C91E7-1924-4902-A855-E06DE272DD38}"/>
                </a:ext>
              </a:extLst>
            </p:cNvPr>
            <p:cNvGrpSpPr>
              <a:grpSpLocks/>
            </p:cNvGrpSpPr>
            <p:nvPr/>
          </p:nvGrpSpPr>
          <p:grpSpPr bwMode="auto">
            <a:xfrm rot="-283084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xmlns="" id="{83481AA8-28EE-4385-B97D-466E92F8DEBE}"/>
                  </a:ext>
                </a:extLst>
              </p:cNvPr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xmlns="" id="{ABFC53D9-EFEF-45FA-BC4A-38EE32122E67}"/>
                  </a:ext>
                </a:extLst>
              </p:cNvPr>
              <p:cNvSpPr/>
              <p:nvPr/>
            </p:nvSpPr>
            <p:spPr>
              <a:xfrm>
                <a:off x="5287044" y="5333624"/>
                <a:ext cx="2830666" cy="2831397"/>
              </a:xfrm>
              <a:prstGeom prst="ellipse">
                <a:avLst/>
              </a:prstGeom>
              <a:solidFill>
                <a:srgbClr val="FDBD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9703" tIns="54852" rIns="109703" bIns="54852" anchor="ctr"/>
              <a:lstStyle/>
              <a:p>
                <a:pPr algn="ctr" eaLnBrk="1" fontAlgn="auto" hangingPunct="1">
                  <a:buFont typeface="Arial" panose="020B0604020202020204" pitchFamily="34" charset="0"/>
                  <a:buNone/>
                  <a:defRPr/>
                </a:pPr>
                <a:endParaRPr lang="bg-BG" sz="1705" noProof="1">
                  <a:latin typeface="Calibri Light" panose="020F0302020204030204"/>
                </a:endParaRPr>
              </a:p>
            </p:txBody>
          </p:sp>
        </p:grpSp>
        <p:sp>
          <p:nvSpPr>
            <p:cNvPr id="110" name="Freeform 104">
              <a:extLst>
                <a:ext uri="{FF2B5EF4-FFF2-40B4-BE49-F238E27FC236}">
                  <a16:creationId xmlns:a16="http://schemas.microsoft.com/office/drawing/2014/main" xmlns="" id="{CD1446FE-1F45-4663-B93A-673C999AB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504" y="8137573"/>
              <a:ext cx="804144" cy="540473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>
                <a:latin typeface="Calibri Light" panose="020F0302020204030204"/>
              </a:endParaRPr>
            </a:p>
          </p:txBody>
        </p:sp>
      </p:grpSp>
      <p:sp>
        <p:nvSpPr>
          <p:cNvPr id="51" name="TextBox 23">
            <a:extLst>
              <a:ext uri="{FF2B5EF4-FFF2-40B4-BE49-F238E27FC236}">
                <a16:creationId xmlns:a16="http://schemas.microsoft.com/office/drawing/2014/main" xmlns="" id="{FA4329E7-BF1B-4B86-9EF9-CF34DB121AC2}"/>
              </a:ext>
            </a:extLst>
          </p:cNvPr>
          <p:cNvSpPr txBox="1"/>
          <p:nvPr/>
        </p:nvSpPr>
        <p:spPr>
          <a:xfrm>
            <a:off x="769938" y="4533900"/>
            <a:ext cx="1909762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2" name="TextBox 24">
            <a:extLst>
              <a:ext uri="{FF2B5EF4-FFF2-40B4-BE49-F238E27FC236}">
                <a16:creationId xmlns:a16="http://schemas.microsoft.com/office/drawing/2014/main" xmlns="" id="{537308C6-70FD-460D-A3A5-91109927B240}"/>
              </a:ext>
            </a:extLst>
          </p:cNvPr>
          <p:cNvSpPr txBox="1"/>
          <p:nvPr/>
        </p:nvSpPr>
        <p:spPr>
          <a:xfrm>
            <a:off x="769938" y="4213225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72" name="TextBox 23">
            <a:extLst>
              <a:ext uri="{FF2B5EF4-FFF2-40B4-BE49-F238E27FC236}">
                <a16:creationId xmlns:a16="http://schemas.microsoft.com/office/drawing/2014/main" xmlns="" id="{D665CEB3-062A-4728-9399-46A001E4287D}"/>
              </a:ext>
            </a:extLst>
          </p:cNvPr>
          <p:cNvSpPr txBox="1"/>
          <p:nvPr/>
        </p:nvSpPr>
        <p:spPr>
          <a:xfrm>
            <a:off x="2882900" y="4533900"/>
            <a:ext cx="1909763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3" name="TextBox 24">
            <a:extLst>
              <a:ext uri="{FF2B5EF4-FFF2-40B4-BE49-F238E27FC236}">
                <a16:creationId xmlns:a16="http://schemas.microsoft.com/office/drawing/2014/main" xmlns="" id="{9AD46B64-9682-4AB0-9EAB-D5E747CBFA96}"/>
              </a:ext>
            </a:extLst>
          </p:cNvPr>
          <p:cNvSpPr txBox="1"/>
          <p:nvPr/>
        </p:nvSpPr>
        <p:spPr>
          <a:xfrm>
            <a:off x="2882900" y="4213225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81" name="TextBox 23">
            <a:extLst>
              <a:ext uri="{FF2B5EF4-FFF2-40B4-BE49-F238E27FC236}">
                <a16:creationId xmlns:a16="http://schemas.microsoft.com/office/drawing/2014/main" xmlns="" id="{EC2054ED-0972-4069-9C0B-AA13E3385951}"/>
              </a:ext>
            </a:extLst>
          </p:cNvPr>
          <p:cNvSpPr txBox="1"/>
          <p:nvPr/>
        </p:nvSpPr>
        <p:spPr>
          <a:xfrm>
            <a:off x="4978400" y="4533900"/>
            <a:ext cx="1909763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5" name="TextBox 24">
            <a:extLst>
              <a:ext uri="{FF2B5EF4-FFF2-40B4-BE49-F238E27FC236}">
                <a16:creationId xmlns:a16="http://schemas.microsoft.com/office/drawing/2014/main" xmlns="" id="{3BD8F97B-2622-4125-A55D-6CF50F93FF2E}"/>
              </a:ext>
            </a:extLst>
          </p:cNvPr>
          <p:cNvSpPr txBox="1"/>
          <p:nvPr/>
        </p:nvSpPr>
        <p:spPr>
          <a:xfrm>
            <a:off x="4978400" y="4213225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86" name="TextBox 23">
            <a:extLst>
              <a:ext uri="{FF2B5EF4-FFF2-40B4-BE49-F238E27FC236}">
                <a16:creationId xmlns:a16="http://schemas.microsoft.com/office/drawing/2014/main" xmlns="" id="{A04EB033-8A96-49F6-962C-EFD0E1383BB0}"/>
              </a:ext>
            </a:extLst>
          </p:cNvPr>
          <p:cNvSpPr txBox="1"/>
          <p:nvPr/>
        </p:nvSpPr>
        <p:spPr>
          <a:xfrm>
            <a:off x="7127875" y="4533900"/>
            <a:ext cx="1909763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7" name="TextBox 24">
            <a:extLst>
              <a:ext uri="{FF2B5EF4-FFF2-40B4-BE49-F238E27FC236}">
                <a16:creationId xmlns:a16="http://schemas.microsoft.com/office/drawing/2014/main" xmlns="" id="{34C4BCA2-9C63-4676-967B-F21514A5FAD9}"/>
              </a:ext>
            </a:extLst>
          </p:cNvPr>
          <p:cNvSpPr txBox="1"/>
          <p:nvPr/>
        </p:nvSpPr>
        <p:spPr>
          <a:xfrm>
            <a:off x="7127875" y="4213225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88" name="TextBox 23">
            <a:extLst>
              <a:ext uri="{FF2B5EF4-FFF2-40B4-BE49-F238E27FC236}">
                <a16:creationId xmlns:a16="http://schemas.microsoft.com/office/drawing/2014/main" xmlns="" id="{47F25933-9F0A-470C-B957-6F32C3B715A5}"/>
              </a:ext>
            </a:extLst>
          </p:cNvPr>
          <p:cNvSpPr txBox="1"/>
          <p:nvPr/>
        </p:nvSpPr>
        <p:spPr>
          <a:xfrm>
            <a:off x="9223375" y="4533900"/>
            <a:ext cx="1909763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9" name="TextBox 24">
            <a:extLst>
              <a:ext uri="{FF2B5EF4-FFF2-40B4-BE49-F238E27FC236}">
                <a16:creationId xmlns:a16="http://schemas.microsoft.com/office/drawing/2014/main" xmlns="" id="{447F62A0-076B-4994-B910-35E59A59D651}"/>
              </a:ext>
            </a:extLst>
          </p:cNvPr>
          <p:cNvSpPr txBox="1"/>
          <p:nvPr/>
        </p:nvSpPr>
        <p:spPr>
          <a:xfrm>
            <a:off x="9223375" y="4213225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FD338B11-418D-42BB-BEDB-10DB1D0359E6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2E8FD145-3AAC-46C5-8BA4-93DAE8214E7A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49175" name="组合 3">
            <a:extLst>
              <a:ext uri="{FF2B5EF4-FFF2-40B4-BE49-F238E27FC236}">
                <a16:creationId xmlns:a16="http://schemas.microsoft.com/office/drawing/2014/main" xmlns="" id="{9A98AB53-C83C-4735-AE83-1BC0021E8DE9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F5A758CA-DC3C-44AF-81F7-B5E514A92C51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680CC36B-558A-402E-9DE2-F8DC4DE7AC60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72" grpId="0"/>
      <p:bldP spid="73" grpId="0"/>
      <p:bldP spid="81" grpId="0"/>
      <p:bldP spid="85" grpId="0"/>
      <p:bldP spid="86" grpId="0"/>
      <p:bldP spid="87" grpId="0"/>
      <p:bldP spid="88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40F6295-6C9E-434B-8305-581FF14A0CA1}"/>
              </a:ext>
            </a:extLst>
          </p:cNvPr>
          <p:cNvGrpSpPr>
            <a:grpSpLocks/>
          </p:cNvGrpSpPr>
          <p:nvPr/>
        </p:nvGrpSpPr>
        <p:grpSpPr bwMode="auto">
          <a:xfrm>
            <a:off x="1509713" y="1901825"/>
            <a:ext cx="4214812" cy="3302000"/>
            <a:chOff x="1591445" y="2300385"/>
            <a:chExt cx="4446740" cy="3482386"/>
          </a:xfrm>
        </p:grpSpPr>
        <p:sp>
          <p:nvSpPr>
            <p:cNvPr id="28674" name="MH_Other_1">
              <a:extLst>
                <a:ext uri="{FF2B5EF4-FFF2-40B4-BE49-F238E27FC236}">
                  <a16:creationId xmlns:a16="http://schemas.microsoft.com/office/drawing/2014/main" xmlns="" id="{4C98BD1E-C47A-4B7C-A503-AFBDE82FF061}"/>
                </a:ext>
              </a:extLst>
            </p:cNvPr>
            <p:cNvSpPr/>
            <p:nvPr/>
          </p:nvSpPr>
          <p:spPr bwMode="auto">
            <a:xfrm>
              <a:off x="1591445" y="4054972"/>
              <a:ext cx="3964382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8675" name="MH_Other_2">
              <a:extLst>
                <a:ext uri="{FF2B5EF4-FFF2-40B4-BE49-F238E27FC236}">
                  <a16:creationId xmlns:a16="http://schemas.microsoft.com/office/drawing/2014/main" xmlns="" id="{F36B2AFF-1DC9-4D30-AD9B-C816C32F5451}"/>
                </a:ext>
              </a:extLst>
            </p:cNvPr>
            <p:cNvSpPr/>
            <p:nvPr/>
          </p:nvSpPr>
          <p:spPr bwMode="auto">
            <a:xfrm>
              <a:off x="1591445" y="2300385"/>
              <a:ext cx="3441827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8676" name="MH_Other_3">
              <a:extLst>
                <a:ext uri="{FF2B5EF4-FFF2-40B4-BE49-F238E27FC236}">
                  <a16:creationId xmlns:a16="http://schemas.microsoft.com/office/drawing/2014/main" xmlns="" id="{73D5297F-F386-4870-896E-2970B914E46D}"/>
                </a:ext>
              </a:extLst>
            </p:cNvPr>
            <p:cNvSpPr/>
            <p:nvPr/>
          </p:nvSpPr>
          <p:spPr bwMode="auto">
            <a:xfrm>
              <a:off x="1591445" y="3184375"/>
              <a:ext cx="4433341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8677" name="MH_Other_4">
              <a:extLst>
                <a:ext uri="{FF2B5EF4-FFF2-40B4-BE49-F238E27FC236}">
                  <a16:creationId xmlns:a16="http://schemas.microsoft.com/office/drawing/2014/main" xmlns="" id="{4475B055-BFB9-4B30-9AA3-2AF4A0A1246F}"/>
                </a:ext>
              </a:extLst>
            </p:cNvPr>
            <p:cNvSpPr/>
            <p:nvPr/>
          </p:nvSpPr>
          <p:spPr bwMode="auto">
            <a:xfrm>
              <a:off x="1658439" y="4162122"/>
              <a:ext cx="4379746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8678" name="MH_Other_5">
              <a:extLst>
                <a:ext uri="{FF2B5EF4-FFF2-40B4-BE49-F238E27FC236}">
                  <a16:creationId xmlns:a16="http://schemas.microsoft.com/office/drawing/2014/main" xmlns="" id="{0879D036-5BDD-4C61-8D2C-B8DBEC438F8B}"/>
                </a:ext>
              </a:extLst>
            </p:cNvPr>
            <p:cNvSpPr/>
            <p:nvPr/>
          </p:nvSpPr>
          <p:spPr bwMode="auto">
            <a:xfrm>
              <a:off x="1604844" y="4162122"/>
              <a:ext cx="3428428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sp>
        <p:nvSpPr>
          <p:cNvPr id="28684" name="MH_Other_6">
            <a:extLst>
              <a:ext uri="{FF2B5EF4-FFF2-40B4-BE49-F238E27FC236}">
                <a16:creationId xmlns:a16="http://schemas.microsoft.com/office/drawing/2014/main" xmlns="" id="{8171685C-6CD0-441B-AEEF-927FCF8E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6750" y="1543050"/>
            <a:ext cx="668338" cy="668338"/>
          </a:xfrm>
          <a:prstGeom prst="ellipse">
            <a:avLst/>
          </a:prstGeom>
          <a:solidFill>
            <a:srgbClr val="70C4BC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ea typeface="Gungsuh" panose="02030600000101010101" pitchFamily="18" charset="-127"/>
              </a:rPr>
              <a:t>01</a:t>
            </a:r>
            <a:endParaRPr lang="zh-CN" altLang="en-US" sz="2400">
              <a:solidFill>
                <a:srgbClr val="FFFFFF"/>
              </a:solidFill>
              <a:ea typeface="Gungsuh" panose="02030600000101010101" pitchFamily="18" charset="-127"/>
            </a:endParaRPr>
          </a:p>
        </p:txBody>
      </p:sp>
      <p:sp>
        <p:nvSpPr>
          <p:cNvPr id="28685" name="MH_Other_7">
            <a:extLst>
              <a:ext uri="{FF2B5EF4-FFF2-40B4-BE49-F238E27FC236}">
                <a16:creationId xmlns:a16="http://schemas.microsoft.com/office/drawing/2014/main" xmlns="" id="{CBFE1348-6756-41D0-83AE-C65B0EDEE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5438" y="2347913"/>
            <a:ext cx="668337" cy="668337"/>
          </a:xfrm>
          <a:prstGeom prst="ellipse">
            <a:avLst/>
          </a:prstGeom>
          <a:solidFill>
            <a:srgbClr val="FDBD24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ea typeface="Gungsuh" panose="02030600000101010101" pitchFamily="18" charset="-127"/>
              </a:rPr>
              <a:t>02</a:t>
            </a:r>
            <a:endParaRPr lang="zh-CN" altLang="en-US" sz="2400">
              <a:solidFill>
                <a:srgbClr val="FFFFFF"/>
              </a:solidFill>
              <a:ea typeface="Gungsuh" panose="02030600000101010101" pitchFamily="18" charset="-127"/>
            </a:endParaRPr>
          </a:p>
        </p:txBody>
      </p:sp>
      <p:sp>
        <p:nvSpPr>
          <p:cNvPr id="28686" name="MH_Other_8">
            <a:extLst>
              <a:ext uri="{FF2B5EF4-FFF2-40B4-BE49-F238E27FC236}">
                <a16:creationId xmlns:a16="http://schemas.microsoft.com/office/drawing/2014/main" xmlns="" id="{88CCF5AF-1A07-4B95-A307-83AB1265F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0775" y="3216275"/>
            <a:ext cx="668338" cy="669925"/>
          </a:xfrm>
          <a:prstGeom prst="ellipse">
            <a:avLst/>
          </a:prstGeom>
          <a:solidFill>
            <a:srgbClr val="70C4BC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ea typeface="Gungsuh" panose="02030600000101010101" pitchFamily="18" charset="-127"/>
              </a:rPr>
              <a:t>03</a:t>
            </a:r>
            <a:endParaRPr lang="zh-CN" altLang="en-US" sz="2400">
              <a:solidFill>
                <a:srgbClr val="FFFFFF"/>
              </a:solidFill>
              <a:ea typeface="Gungsuh" panose="02030600000101010101" pitchFamily="18" charset="-127"/>
            </a:endParaRPr>
          </a:p>
        </p:txBody>
      </p:sp>
      <p:sp>
        <p:nvSpPr>
          <p:cNvPr id="28687" name="MH_Other_9">
            <a:extLst>
              <a:ext uri="{FF2B5EF4-FFF2-40B4-BE49-F238E27FC236}">
                <a16:creationId xmlns:a16="http://schemas.microsoft.com/office/drawing/2014/main" xmlns="" id="{31EF6465-5E39-4AA9-9C80-618EC21B3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2263" y="3957638"/>
            <a:ext cx="668337" cy="669925"/>
          </a:xfrm>
          <a:prstGeom prst="ellipse">
            <a:avLst/>
          </a:prstGeom>
          <a:solidFill>
            <a:srgbClr val="FDBD24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ea typeface="Gungsuh" panose="02030600000101010101" pitchFamily="18" charset="-127"/>
              </a:rPr>
              <a:t>04</a:t>
            </a:r>
            <a:endParaRPr lang="zh-CN" altLang="en-US" sz="2400">
              <a:solidFill>
                <a:srgbClr val="FFFFFF"/>
              </a:solidFill>
              <a:ea typeface="Gungsuh" panose="02030600000101010101" pitchFamily="18" charset="-127"/>
            </a:endParaRPr>
          </a:p>
        </p:txBody>
      </p:sp>
      <p:sp>
        <p:nvSpPr>
          <p:cNvPr id="28688" name="MH_Other_10">
            <a:extLst>
              <a:ext uri="{FF2B5EF4-FFF2-40B4-BE49-F238E27FC236}">
                <a16:creationId xmlns:a16="http://schemas.microsoft.com/office/drawing/2014/main" xmlns="" id="{8D3411BA-DAA7-459E-8A67-BED0D9F9F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0" y="4891088"/>
            <a:ext cx="668338" cy="668337"/>
          </a:xfrm>
          <a:prstGeom prst="ellipse">
            <a:avLst/>
          </a:prstGeom>
          <a:solidFill>
            <a:srgbClr val="70C4BC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ea typeface="Gungsuh" panose="02030600000101010101" pitchFamily="18" charset="-127"/>
              </a:rPr>
              <a:t>05</a:t>
            </a:r>
            <a:endParaRPr lang="zh-CN" altLang="en-US" sz="2400">
              <a:solidFill>
                <a:srgbClr val="FFFFFF"/>
              </a:solidFill>
              <a:ea typeface="Gungsuh" panose="02030600000101010101" pitchFamily="18" charset="-127"/>
            </a:endParaRPr>
          </a:p>
        </p:txBody>
      </p:sp>
      <p:sp>
        <p:nvSpPr>
          <p:cNvPr id="28689" name="MH_Title_1">
            <a:extLst>
              <a:ext uri="{FF2B5EF4-FFF2-40B4-BE49-F238E27FC236}">
                <a16:creationId xmlns:a16="http://schemas.microsoft.com/office/drawing/2014/main" xmlns="" id="{64B80E7D-B61F-4213-B92E-D9A3235BF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813" y="2501900"/>
            <a:ext cx="1571626" cy="2270125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70C4BC"/>
          </a:solidFill>
          <a:ln w="28575">
            <a:noFill/>
          </a:ln>
        </p:spPr>
        <p:txBody>
          <a:bodyPr lIns="0" tIns="0" rIns="107943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latinLnBrk="1" hangingPunct="1">
              <a:defRPr/>
            </a:pPr>
            <a:r>
              <a:rPr lang="en-US" altLang="zh-CN" sz="2275" noProof="1">
                <a:solidFill>
                  <a:srgbClr val="FFFFFF"/>
                </a:solidFill>
                <a:ea typeface="微软雅黑" panose="020B0503020204020204" charset="-122"/>
                <a:cs typeface="Arial" panose="020B0604020202020204" pitchFamily="34" charset="0"/>
              </a:rPr>
              <a:t>THE TITLE</a:t>
            </a:r>
            <a:endParaRPr lang="zh-CN" altLang="en-US" sz="2275" noProof="1">
              <a:solidFill>
                <a:srgbClr val="FFFFFF"/>
              </a:solidFill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xmlns="" id="{87505067-6DDA-40F0-A88C-C9CC4EAF2815}"/>
              </a:ext>
            </a:extLst>
          </p:cNvPr>
          <p:cNvSpPr txBox="1"/>
          <p:nvPr/>
        </p:nvSpPr>
        <p:spPr>
          <a:xfrm>
            <a:off x="5753100" y="1562100"/>
            <a:ext cx="3570288" cy="48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2" name="TextBox 24">
            <a:extLst>
              <a:ext uri="{FF2B5EF4-FFF2-40B4-BE49-F238E27FC236}">
                <a16:creationId xmlns:a16="http://schemas.microsoft.com/office/drawing/2014/main" xmlns="" id="{3B8D4237-06EB-4ECE-80D6-9E4548DACED3}"/>
              </a:ext>
            </a:extLst>
          </p:cNvPr>
          <p:cNvSpPr txBox="1"/>
          <p:nvPr/>
        </p:nvSpPr>
        <p:spPr>
          <a:xfrm>
            <a:off x="5753100" y="1296988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xmlns="" id="{DA7EFA97-CDBB-42F3-B562-5AD4AF9436BD}"/>
              </a:ext>
            </a:extLst>
          </p:cNvPr>
          <p:cNvSpPr txBox="1"/>
          <p:nvPr/>
        </p:nvSpPr>
        <p:spPr>
          <a:xfrm>
            <a:off x="6213475" y="2516188"/>
            <a:ext cx="3570288" cy="48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4" name="TextBox 24">
            <a:extLst>
              <a:ext uri="{FF2B5EF4-FFF2-40B4-BE49-F238E27FC236}">
                <a16:creationId xmlns:a16="http://schemas.microsoft.com/office/drawing/2014/main" xmlns="" id="{219C1368-0F11-46CF-8FED-6BD12E44E98E}"/>
              </a:ext>
            </a:extLst>
          </p:cNvPr>
          <p:cNvSpPr txBox="1"/>
          <p:nvPr/>
        </p:nvSpPr>
        <p:spPr>
          <a:xfrm>
            <a:off x="6213475" y="2251075"/>
            <a:ext cx="1535113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xmlns="" id="{6E54ADF7-47ED-40BC-8BD7-57332BD5BC8E}"/>
              </a:ext>
            </a:extLst>
          </p:cNvPr>
          <p:cNvSpPr txBox="1"/>
          <p:nvPr/>
        </p:nvSpPr>
        <p:spPr>
          <a:xfrm>
            <a:off x="5924550" y="3435350"/>
            <a:ext cx="3570288" cy="48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6" name="TextBox 24">
            <a:extLst>
              <a:ext uri="{FF2B5EF4-FFF2-40B4-BE49-F238E27FC236}">
                <a16:creationId xmlns:a16="http://schemas.microsoft.com/office/drawing/2014/main" xmlns="" id="{548C6450-E566-440D-A675-6312C6D8C5DB}"/>
              </a:ext>
            </a:extLst>
          </p:cNvPr>
          <p:cNvSpPr txBox="1"/>
          <p:nvPr/>
        </p:nvSpPr>
        <p:spPr>
          <a:xfrm>
            <a:off x="5924550" y="3170238"/>
            <a:ext cx="153511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27" name="TextBox 23">
            <a:extLst>
              <a:ext uri="{FF2B5EF4-FFF2-40B4-BE49-F238E27FC236}">
                <a16:creationId xmlns:a16="http://schemas.microsoft.com/office/drawing/2014/main" xmlns="" id="{E255EC9C-F6CB-4696-A470-E443C80CC5B4}"/>
              </a:ext>
            </a:extLst>
          </p:cNvPr>
          <p:cNvSpPr txBox="1"/>
          <p:nvPr/>
        </p:nvSpPr>
        <p:spPr>
          <a:xfrm>
            <a:off x="6223000" y="4284663"/>
            <a:ext cx="3568700" cy="482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TextBox 24">
            <a:extLst>
              <a:ext uri="{FF2B5EF4-FFF2-40B4-BE49-F238E27FC236}">
                <a16:creationId xmlns:a16="http://schemas.microsoft.com/office/drawing/2014/main" xmlns="" id="{61654AFB-12C6-4EC4-A184-B46A2999FDA8}"/>
              </a:ext>
            </a:extLst>
          </p:cNvPr>
          <p:cNvSpPr txBox="1"/>
          <p:nvPr/>
        </p:nvSpPr>
        <p:spPr>
          <a:xfrm>
            <a:off x="6223000" y="4019550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xmlns="" id="{7358B0A6-9FD7-4AF1-B3E9-04CC50EC443A}"/>
              </a:ext>
            </a:extLst>
          </p:cNvPr>
          <p:cNvSpPr txBox="1"/>
          <p:nvPr/>
        </p:nvSpPr>
        <p:spPr>
          <a:xfrm>
            <a:off x="5481638" y="5307013"/>
            <a:ext cx="3570287" cy="48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0" name="TextBox 24">
            <a:extLst>
              <a:ext uri="{FF2B5EF4-FFF2-40B4-BE49-F238E27FC236}">
                <a16:creationId xmlns:a16="http://schemas.microsoft.com/office/drawing/2014/main" xmlns="" id="{27F3BBA6-AAAB-4D82-B23D-9FCFAEECB352}"/>
              </a:ext>
            </a:extLst>
          </p:cNvPr>
          <p:cNvSpPr txBox="1"/>
          <p:nvPr/>
        </p:nvSpPr>
        <p:spPr>
          <a:xfrm>
            <a:off x="5481638" y="5041900"/>
            <a:ext cx="1535112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B929A516-F6C2-4DBF-BC63-85CACE02CC41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0383A4A1-B12D-4FD5-898E-0A872A72C571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51221" name="组合 3">
            <a:extLst>
              <a:ext uri="{FF2B5EF4-FFF2-40B4-BE49-F238E27FC236}">
                <a16:creationId xmlns:a16="http://schemas.microsoft.com/office/drawing/2014/main" xmlns="" id="{A5892707-C3F8-4624-9291-05D847361F9E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6A889FB2-8DBB-4512-A4D0-F23DBCCACDC4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id="{306302B8-2430-4674-95EE-10704A5133C2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bldLvl="0" animBg="1"/>
      <p:bldP spid="28685" grpId="0" bldLvl="0" animBg="1"/>
      <p:bldP spid="28686" grpId="0" bldLvl="0" animBg="1"/>
      <p:bldP spid="28687" grpId="0" bldLvl="0" animBg="1"/>
      <p:bldP spid="28688" grpId="0" bldLvl="0" animBg="1"/>
      <p:bldP spid="28689" grpId="0" bldLvl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vron 82">
            <a:extLst>
              <a:ext uri="{FF2B5EF4-FFF2-40B4-BE49-F238E27FC236}">
                <a16:creationId xmlns:a16="http://schemas.microsoft.com/office/drawing/2014/main" xmlns="" id="{C59FDB24-EA9A-4F91-A995-A0A7DD433A9B}"/>
              </a:ext>
            </a:extLst>
          </p:cNvPr>
          <p:cNvSpPr/>
          <p:nvPr/>
        </p:nvSpPr>
        <p:spPr>
          <a:xfrm>
            <a:off x="6096000" y="2581275"/>
            <a:ext cx="2149475" cy="2181225"/>
          </a:xfrm>
          <a:prstGeom prst="chevron">
            <a:avLst/>
          </a:prstGeom>
          <a:solidFill>
            <a:srgbClr val="70C4BC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sp>
        <p:nvSpPr>
          <p:cNvPr id="111" name="Chevron 110">
            <a:extLst>
              <a:ext uri="{FF2B5EF4-FFF2-40B4-BE49-F238E27FC236}">
                <a16:creationId xmlns:a16="http://schemas.microsoft.com/office/drawing/2014/main" xmlns="" id="{D2B8A3FA-57C4-4B6D-A1DF-FAC55B9496AB}"/>
              </a:ext>
            </a:extLst>
          </p:cNvPr>
          <p:cNvSpPr/>
          <p:nvPr/>
        </p:nvSpPr>
        <p:spPr>
          <a:xfrm rot="10800000" flipH="1">
            <a:off x="7734300" y="2849563"/>
            <a:ext cx="1516063" cy="1538287"/>
          </a:xfrm>
          <a:prstGeom prst="chevron">
            <a:avLst/>
          </a:prstGeom>
          <a:solidFill>
            <a:srgbClr val="FDBD2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sp>
        <p:nvSpPr>
          <p:cNvPr id="29" name="Chevron 28">
            <a:extLst>
              <a:ext uri="{FF2B5EF4-FFF2-40B4-BE49-F238E27FC236}">
                <a16:creationId xmlns:a16="http://schemas.microsoft.com/office/drawing/2014/main" xmlns="" id="{80CCB9A1-7F08-4690-9DDB-4339BF0F21C6}"/>
              </a:ext>
            </a:extLst>
          </p:cNvPr>
          <p:cNvSpPr/>
          <p:nvPr/>
        </p:nvSpPr>
        <p:spPr>
          <a:xfrm flipH="1">
            <a:off x="3878263" y="2581275"/>
            <a:ext cx="2149475" cy="2181225"/>
          </a:xfrm>
          <a:prstGeom prst="chevron">
            <a:avLst/>
          </a:prstGeom>
          <a:solidFill>
            <a:srgbClr val="70C4BC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sp>
        <p:nvSpPr>
          <p:cNvPr id="30" name="Chevron 29">
            <a:extLst>
              <a:ext uri="{FF2B5EF4-FFF2-40B4-BE49-F238E27FC236}">
                <a16:creationId xmlns:a16="http://schemas.microsoft.com/office/drawing/2014/main" xmlns="" id="{1207AEAA-3E61-424D-8E75-DB357AC8B163}"/>
              </a:ext>
            </a:extLst>
          </p:cNvPr>
          <p:cNvSpPr/>
          <p:nvPr/>
        </p:nvSpPr>
        <p:spPr>
          <a:xfrm rot="10800000">
            <a:off x="2873375" y="2859088"/>
            <a:ext cx="1516063" cy="1538287"/>
          </a:xfrm>
          <a:prstGeom prst="chevron">
            <a:avLst/>
          </a:prstGeom>
          <a:solidFill>
            <a:srgbClr val="FDBD2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>
              <a:solidFill>
                <a:schemeClr val="tx1"/>
              </a:solidFill>
            </a:endParaRPr>
          </a:p>
        </p:txBody>
      </p:sp>
      <p:grpSp>
        <p:nvGrpSpPr>
          <p:cNvPr id="33" name="Group 157">
            <a:extLst>
              <a:ext uri="{FF2B5EF4-FFF2-40B4-BE49-F238E27FC236}">
                <a16:creationId xmlns:a16="http://schemas.microsoft.com/office/drawing/2014/main" xmlns="" id="{9411674A-0B46-4809-9BFB-42A5B57FBA6F}"/>
              </a:ext>
            </a:extLst>
          </p:cNvPr>
          <p:cNvGrpSpPr>
            <a:grpSpLocks/>
          </p:cNvGrpSpPr>
          <p:nvPr/>
        </p:nvGrpSpPr>
        <p:grpSpPr bwMode="auto">
          <a:xfrm>
            <a:off x="5145088" y="2730500"/>
            <a:ext cx="1795462" cy="1793875"/>
            <a:chOff x="3899266" y="1250711"/>
            <a:chExt cx="1032272" cy="1032272"/>
          </a:xfrm>
        </p:grpSpPr>
        <p:sp>
          <p:nvSpPr>
            <p:cNvPr id="34" name="Diamond 33">
              <a:extLst>
                <a:ext uri="{FF2B5EF4-FFF2-40B4-BE49-F238E27FC236}">
                  <a16:creationId xmlns:a16="http://schemas.microsoft.com/office/drawing/2014/main" xmlns="" id="{C23562C3-21AD-4F63-8C93-F204A410AF95}"/>
                </a:ext>
              </a:extLst>
            </p:cNvPr>
            <p:cNvSpPr/>
            <p:nvPr/>
          </p:nvSpPr>
          <p:spPr>
            <a:xfrm>
              <a:off x="3899266" y="1250711"/>
              <a:ext cx="1032272" cy="1032272"/>
            </a:xfrm>
            <a:prstGeom prst="diamond">
              <a:avLst/>
            </a:prstGeom>
            <a:solidFill>
              <a:srgbClr val="70C4B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xmlns="" id="{40DF81FD-0AE4-44D0-AD5B-708A44EB7D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8119" y="1613377"/>
              <a:ext cx="267424" cy="252130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AC71C6C2-06C4-4D14-9D00-E14E1AE0A1E4}"/>
              </a:ext>
            </a:extLst>
          </p:cNvPr>
          <p:cNvGrpSpPr/>
          <p:nvPr/>
        </p:nvGrpSpPr>
        <p:grpSpPr>
          <a:xfrm>
            <a:off x="4408273" y="3249403"/>
            <a:ext cx="300470" cy="401210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xmlns="" id="{8C1F8546-18D3-4E0F-80C7-561866D115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xmlns="" id="{E51CEC35-7869-4E59-9208-F0B3D11B72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</p:grpSp>
      <p:sp>
        <p:nvSpPr>
          <p:cNvPr id="41" name="Freeform 72">
            <a:extLst>
              <a:ext uri="{FF2B5EF4-FFF2-40B4-BE49-F238E27FC236}">
                <a16:creationId xmlns:a16="http://schemas.microsoft.com/office/drawing/2014/main" xmlns="" id="{271B4901-86D0-41A9-9019-7FF7F7A3E235}"/>
              </a:ext>
            </a:extLst>
          </p:cNvPr>
          <p:cNvSpPr>
            <a:spLocks noEditPoints="1"/>
          </p:cNvSpPr>
          <p:nvPr/>
        </p:nvSpPr>
        <p:spPr bwMode="auto">
          <a:xfrm>
            <a:off x="7205663" y="3165475"/>
            <a:ext cx="450850" cy="452438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12" tIns="60956" rIns="121912" bIns="60956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8BC0F5E8-FA15-4F65-A30A-7C323962BE47}"/>
              </a:ext>
            </a:extLst>
          </p:cNvPr>
          <p:cNvGrpSpPr/>
          <p:nvPr/>
        </p:nvGrpSpPr>
        <p:grpSpPr>
          <a:xfrm>
            <a:off x="3277358" y="3306815"/>
            <a:ext cx="254934" cy="257200"/>
            <a:chOff x="0" y="2706688"/>
            <a:chExt cx="357188" cy="360363"/>
          </a:xfrm>
          <a:solidFill>
            <a:schemeClr val="bg1"/>
          </a:solidFill>
        </p:grpSpPr>
        <p:sp>
          <p:nvSpPr>
            <p:cNvPr id="43" name="Freeform 107">
              <a:extLst>
                <a:ext uri="{FF2B5EF4-FFF2-40B4-BE49-F238E27FC236}">
                  <a16:creationId xmlns:a16="http://schemas.microsoft.com/office/drawing/2014/main" xmlns="" id="{A52C56C2-281D-4DBA-BC2B-CF6481EFCD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44" name="Rectangle 108">
              <a:extLst>
                <a:ext uri="{FF2B5EF4-FFF2-40B4-BE49-F238E27FC236}">
                  <a16:creationId xmlns:a16="http://schemas.microsoft.com/office/drawing/2014/main" xmlns="" id="{76E9256F-2169-4130-AFCB-A12CC1F3B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45" name="Rectangle 109">
              <a:extLst>
                <a:ext uri="{FF2B5EF4-FFF2-40B4-BE49-F238E27FC236}">
                  <a16:creationId xmlns:a16="http://schemas.microsoft.com/office/drawing/2014/main" xmlns="" id="{5E1E5682-919F-456F-963C-5B4E95EA0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46" name="Rectangle 110">
              <a:extLst>
                <a:ext uri="{FF2B5EF4-FFF2-40B4-BE49-F238E27FC236}">
                  <a16:creationId xmlns:a16="http://schemas.microsoft.com/office/drawing/2014/main" xmlns="" id="{DEB454C4-18BD-4D18-ABC8-5B2E5C887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47" name="Rectangle 111">
              <a:extLst>
                <a:ext uri="{FF2B5EF4-FFF2-40B4-BE49-F238E27FC236}">
                  <a16:creationId xmlns:a16="http://schemas.microsoft.com/office/drawing/2014/main" xmlns="" id="{96900D2E-1318-4656-ADB3-0163686A2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51" name="Rectangle 112">
              <a:extLst>
                <a:ext uri="{FF2B5EF4-FFF2-40B4-BE49-F238E27FC236}">
                  <a16:creationId xmlns:a16="http://schemas.microsoft.com/office/drawing/2014/main" xmlns="" id="{CE085CDD-A371-4A0F-BF55-37BA6EE3A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52" name="Rectangle 113">
              <a:extLst>
                <a:ext uri="{FF2B5EF4-FFF2-40B4-BE49-F238E27FC236}">
                  <a16:creationId xmlns:a16="http://schemas.microsoft.com/office/drawing/2014/main" xmlns="" id="{4C7A60CB-CE14-4293-9D14-1BCB69177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54" name="Rectangle 114">
              <a:extLst>
                <a:ext uri="{FF2B5EF4-FFF2-40B4-BE49-F238E27FC236}">
                  <a16:creationId xmlns:a16="http://schemas.microsoft.com/office/drawing/2014/main" xmlns="" id="{DDDD6BC7-4030-46D9-ABA9-E719E2851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55" name="Rectangle 115">
              <a:extLst>
                <a:ext uri="{FF2B5EF4-FFF2-40B4-BE49-F238E27FC236}">
                  <a16:creationId xmlns:a16="http://schemas.microsoft.com/office/drawing/2014/main" xmlns="" id="{C89318B4-2F56-4BE7-A387-9282E09A1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  <p:sp>
          <p:nvSpPr>
            <p:cNvPr id="56" name="Rectangle 116">
              <a:extLst>
                <a:ext uri="{FF2B5EF4-FFF2-40B4-BE49-F238E27FC236}">
                  <a16:creationId xmlns:a16="http://schemas.microsoft.com/office/drawing/2014/main" xmlns="" id="{4CFEA6EC-809A-4EF9-9FB9-52A481E31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12" tIns="60956" rIns="121912" bIns="60956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en-US" sz="1705" noProof="1"/>
            </a:p>
          </p:txBody>
        </p:sp>
      </p:grpSp>
      <p:sp>
        <p:nvSpPr>
          <p:cNvPr id="57" name="Freeform 153">
            <a:extLst>
              <a:ext uri="{FF2B5EF4-FFF2-40B4-BE49-F238E27FC236}">
                <a16:creationId xmlns:a16="http://schemas.microsoft.com/office/drawing/2014/main" xmlns="" id="{42638736-26B4-4BE5-8691-A3234CFA3A15}"/>
              </a:ext>
            </a:extLst>
          </p:cNvPr>
          <p:cNvSpPr>
            <a:spLocks noEditPoints="1"/>
          </p:cNvSpPr>
          <p:nvPr/>
        </p:nvSpPr>
        <p:spPr bwMode="auto">
          <a:xfrm>
            <a:off x="8510588" y="3282950"/>
            <a:ext cx="306387" cy="290513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lIns="121912" tIns="60956" rIns="121912" bIns="60956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en-US" sz="1705" noProof="1"/>
          </a:p>
        </p:txBody>
      </p:sp>
      <p:sp>
        <p:nvSpPr>
          <p:cNvPr id="31" name="TextBox 143">
            <a:extLst>
              <a:ext uri="{FF2B5EF4-FFF2-40B4-BE49-F238E27FC236}">
                <a16:creationId xmlns:a16="http://schemas.microsoft.com/office/drawing/2014/main" xmlns="" id="{14F4A322-A06E-47CE-962E-FC5B96BFA958}"/>
              </a:ext>
            </a:extLst>
          </p:cNvPr>
          <p:cNvSpPr txBox="1"/>
          <p:nvPr/>
        </p:nvSpPr>
        <p:spPr>
          <a:xfrm>
            <a:off x="1733550" y="4492625"/>
            <a:ext cx="2336800" cy="1027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endParaRPr lang="en-US" altLang="zh-CN" sz="855" b="1" noProof="1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2" name="TextBox 143">
            <a:extLst>
              <a:ext uri="{FF2B5EF4-FFF2-40B4-BE49-F238E27FC236}">
                <a16:creationId xmlns:a16="http://schemas.microsoft.com/office/drawing/2014/main" xmlns="" id="{0F539E90-B4B9-410C-83B3-79CDF11B5E77}"/>
              </a:ext>
            </a:extLst>
          </p:cNvPr>
          <p:cNvSpPr txBox="1"/>
          <p:nvPr/>
        </p:nvSpPr>
        <p:spPr>
          <a:xfrm>
            <a:off x="2616200" y="1539875"/>
            <a:ext cx="2336800" cy="1027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endParaRPr lang="en-US" altLang="zh-CN" sz="855" b="1" noProof="1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6" name="TextBox 143">
            <a:extLst>
              <a:ext uri="{FF2B5EF4-FFF2-40B4-BE49-F238E27FC236}">
                <a16:creationId xmlns:a16="http://schemas.microsoft.com/office/drawing/2014/main" xmlns="" id="{C1C93D3D-D6E8-4468-8AAA-980DD194F77C}"/>
              </a:ext>
            </a:extLst>
          </p:cNvPr>
          <p:cNvSpPr txBox="1"/>
          <p:nvPr/>
        </p:nvSpPr>
        <p:spPr>
          <a:xfrm>
            <a:off x="6918325" y="4841875"/>
            <a:ext cx="2336800" cy="1027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endParaRPr lang="en-US" altLang="zh-CN" sz="855" b="1" noProof="1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7" name="TextBox 143">
            <a:extLst>
              <a:ext uri="{FF2B5EF4-FFF2-40B4-BE49-F238E27FC236}">
                <a16:creationId xmlns:a16="http://schemas.microsoft.com/office/drawing/2014/main" xmlns="" id="{C064128E-8CBB-4894-BA9B-3F14E0C8A302}"/>
              </a:ext>
            </a:extLst>
          </p:cNvPr>
          <p:cNvSpPr txBox="1"/>
          <p:nvPr/>
        </p:nvSpPr>
        <p:spPr>
          <a:xfrm>
            <a:off x="7205663" y="1382713"/>
            <a:ext cx="2336800" cy="1027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请替换文字内容</a:t>
            </a:r>
            <a:endParaRPr lang="en-US" altLang="zh-CN" sz="855" b="1" noProof="1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581EF552-6EDE-4376-81AA-B0DB2B25A946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1CBBF0FB-A01C-4E69-B3C4-5B3A341CB1DD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53265" name="组合 3">
            <a:extLst>
              <a:ext uri="{FF2B5EF4-FFF2-40B4-BE49-F238E27FC236}">
                <a16:creationId xmlns:a16="http://schemas.microsoft.com/office/drawing/2014/main" xmlns="" id="{C0A65B75-807A-48BA-9BFD-A1DAEA8B11EF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CDEAF4D1-D4F9-4E8A-A739-6A075EE2D43A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424FBD5B-1140-4110-88D5-E148D1374604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ldLvl="0" animBg="1"/>
      <p:bldP spid="111" grpId="0" bldLvl="0" animBg="1"/>
      <p:bldP spid="29" grpId="0" bldLvl="0" animBg="1"/>
      <p:bldP spid="30" grpId="0" bldLvl="0" animBg="1"/>
      <p:bldP spid="31" grpId="0"/>
      <p:bldP spid="32" grpId="0"/>
      <p:bldP spid="36" grpId="0"/>
      <p:bldP spid="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9526498-19D7-4537-84C6-68E24E482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481013"/>
            <a:ext cx="6027738" cy="293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椭圆 3">
            <a:extLst>
              <a:ext uri="{FF2B5EF4-FFF2-40B4-BE49-F238E27FC236}">
                <a16:creationId xmlns:a16="http://schemas.microsoft.com/office/drawing/2014/main" xmlns="" id="{A50C073F-6AA8-4D3B-827F-FD82A352EB85}"/>
              </a:ext>
            </a:extLst>
          </p:cNvPr>
          <p:cNvSpPr/>
          <p:nvPr/>
        </p:nvSpPr>
        <p:spPr>
          <a:xfrm>
            <a:off x="3890963" y="1481138"/>
            <a:ext cx="4173537" cy="41735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FAB6D229-57AD-4736-A3A2-5932DD826D8C}"/>
              </a:ext>
            </a:extLst>
          </p:cNvPr>
          <p:cNvSpPr/>
          <p:nvPr/>
        </p:nvSpPr>
        <p:spPr>
          <a:xfrm>
            <a:off x="3832225" y="1422400"/>
            <a:ext cx="4291013" cy="4292600"/>
          </a:xfrm>
          <a:prstGeom prst="ellipse">
            <a:avLst/>
          </a:prstGeom>
          <a:noFill/>
          <a:ln w="38100">
            <a:solidFill>
              <a:srgbClr val="9CE5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1BF52AB0-E9A6-4B92-8B60-93469C8E1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2862" flipH="1">
            <a:off x="3211513" y="3606800"/>
            <a:ext cx="1570037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F82C108-CCCC-4A79-A4A7-4036E2B62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6709">
            <a:off x="6618288" y="3973513"/>
            <a:ext cx="1554162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259">
            <a:extLst>
              <a:ext uri="{FF2B5EF4-FFF2-40B4-BE49-F238E27FC236}">
                <a16:creationId xmlns:a16="http://schemas.microsoft.com/office/drawing/2014/main" xmlns="" id="{45A7CD89-C5FC-4A84-AA40-31A20D82B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2892425"/>
            <a:ext cx="4068762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2655" cap="all" noProof="1">
                <a:solidFill>
                  <a:srgbClr val="39A0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谢谢聆听</a:t>
            </a:r>
          </a:p>
        </p:txBody>
      </p:sp>
      <p:sp>
        <p:nvSpPr>
          <p:cNvPr id="22" name="矩形 259">
            <a:extLst>
              <a:ext uri="{FF2B5EF4-FFF2-40B4-BE49-F238E27FC236}">
                <a16:creationId xmlns:a16="http://schemas.microsoft.com/office/drawing/2014/main" xmlns="" id="{669535E5-0462-4BF0-B4DD-6E27BF6E6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2875" y="4195763"/>
            <a:ext cx="1614488" cy="26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140" b="1" cap="all" noProof="1">
                <a:solidFill>
                  <a:srgbClr val="39A0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汇报人：</a:t>
            </a:r>
            <a:r>
              <a:rPr lang="zh-CN" altLang="en-US" sz="1140" cap="all" noProof="1">
                <a:solidFill>
                  <a:srgbClr val="39A0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千库网</a:t>
            </a:r>
          </a:p>
        </p:txBody>
      </p:sp>
      <p:pic>
        <p:nvPicPr>
          <p:cNvPr id="55305" name="图片 2" descr="curl3">
            <a:extLst>
              <a:ext uri="{FF2B5EF4-FFF2-40B4-BE49-F238E27FC236}">
                <a16:creationId xmlns:a16="http://schemas.microsoft.com/office/drawing/2014/main" xmlns="" id="{334CBF5A-5D14-4725-92D5-A1000C1DF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425" y="2582863"/>
            <a:ext cx="3481388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4" grpId="0" bldLvl="0" animBg="1"/>
      <p:bldP spid="20" grpId="0"/>
      <p:bldP spid="20" grpId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E373DBA-C20D-483C-937B-947A2F78E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113" y="1758950"/>
            <a:ext cx="760253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>
            <a:extLst>
              <a:ext uri="{FF2B5EF4-FFF2-40B4-BE49-F238E27FC236}">
                <a16:creationId xmlns:a16="http://schemas.microsoft.com/office/drawing/2014/main" xmlns="" id="{1FE6BABC-936C-4118-ADB0-20DE3710F97F}"/>
              </a:ext>
            </a:extLst>
          </p:cNvPr>
          <p:cNvSpPr/>
          <p:nvPr/>
        </p:nvSpPr>
        <p:spPr>
          <a:xfrm>
            <a:off x="4273550" y="2717800"/>
            <a:ext cx="3141663" cy="1160463"/>
          </a:xfrm>
          <a:prstGeom prst="roundRect">
            <a:avLst/>
          </a:prstGeom>
          <a:solidFill>
            <a:srgbClr val="39A097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4560C34F-C0E6-45F7-81A1-DD583C4BFB22}"/>
              </a:ext>
            </a:extLst>
          </p:cNvPr>
          <p:cNvSpPr/>
          <p:nvPr/>
        </p:nvSpPr>
        <p:spPr>
          <a:xfrm>
            <a:off x="5029200" y="3413125"/>
            <a:ext cx="1630363" cy="40163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895" noProof="1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相关标题文字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460661A0-A22D-4F92-9738-10AC57621413}"/>
              </a:ext>
            </a:extLst>
          </p:cNvPr>
          <p:cNvSpPr/>
          <p:nvPr/>
        </p:nvSpPr>
        <p:spPr>
          <a:xfrm>
            <a:off x="5568950" y="2668588"/>
            <a:ext cx="550863" cy="78581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4550" noProof="1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01</a:t>
            </a:r>
            <a:endParaRPr lang="zh-CN" altLang="en-US" sz="4550" noProof="1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1" name="圆角矩形 40">
            <a:extLst>
              <a:ext uri="{FF2B5EF4-FFF2-40B4-BE49-F238E27FC236}">
                <a16:creationId xmlns:a16="http://schemas.microsoft.com/office/drawing/2014/main" xmlns="" id="{CEC0DB08-0D97-4F0A-ABB9-49BCC74E3B15}"/>
              </a:ext>
            </a:extLst>
          </p:cNvPr>
          <p:cNvSpPr/>
          <p:nvPr/>
        </p:nvSpPr>
        <p:spPr>
          <a:xfrm>
            <a:off x="4224338" y="2674938"/>
            <a:ext cx="3240087" cy="1247775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9" grpId="0" bldLvl="0" animBg="1"/>
      <p:bldP spid="40" grpId="0" bldLvl="0" animBg="1"/>
      <p:bldP spid="41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840BCE81-6EEC-4F03-8998-E57F1D4D2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7900" y="4302125"/>
            <a:ext cx="663575" cy="250825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</p:spPr>
        <p:txBody>
          <a:bodyPr lIns="86698" tIns="43349" rIns="86698" bIns="43349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73735A1C-0BEB-467A-BF04-F0BDCE4E9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7900" y="2513013"/>
            <a:ext cx="663575" cy="246062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</p:spPr>
        <p:txBody>
          <a:bodyPr lIns="86698" tIns="43349" rIns="86698" bIns="43349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xmlns="" id="{9B8D4A8D-0D02-4FEC-AA78-3CEA3C8CB699}"/>
              </a:ext>
            </a:extLst>
          </p:cNvPr>
          <p:cNvSpPr/>
          <p:nvPr/>
        </p:nvSpPr>
        <p:spPr bwMode="auto">
          <a:xfrm>
            <a:off x="4200525" y="1846263"/>
            <a:ext cx="3790950" cy="666750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xmlns="" id="{5963CC82-8182-4B62-A95C-E556F684D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0525" y="3414713"/>
            <a:ext cx="655638" cy="227012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</p:spPr>
        <p:txBody>
          <a:bodyPr lIns="86698" tIns="43349" rIns="86698" bIns="43349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xmlns="" id="{CBED3DA1-E494-4CC6-BB60-FA9FEEC14952}"/>
              </a:ext>
            </a:extLst>
          </p:cNvPr>
          <p:cNvSpPr/>
          <p:nvPr/>
        </p:nvSpPr>
        <p:spPr bwMode="auto">
          <a:xfrm>
            <a:off x="4200525" y="3635375"/>
            <a:ext cx="3790950" cy="666750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4" name="Rectangle 11">
            <a:extLst>
              <a:ext uri="{FF2B5EF4-FFF2-40B4-BE49-F238E27FC236}">
                <a16:creationId xmlns:a16="http://schemas.microsoft.com/office/drawing/2014/main" xmlns="" id="{7B990E0F-F9F9-4137-AACD-1A4E9CBD0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0525" y="5205413"/>
            <a:ext cx="655638" cy="233362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</a:ln>
        </p:spPr>
        <p:txBody>
          <a:bodyPr lIns="86698" tIns="43349" rIns="86698" bIns="43349"/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xmlns="" id="{2BC96D35-275F-4FAE-8F0E-F9CA704BCD54}"/>
              </a:ext>
            </a:extLst>
          </p:cNvPr>
          <p:cNvSpPr/>
          <p:nvPr/>
        </p:nvSpPr>
        <p:spPr bwMode="auto">
          <a:xfrm>
            <a:off x="4200525" y="5434013"/>
            <a:ext cx="3409950" cy="657225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xmlns="" id="{2D9A9BC6-2CEA-4281-9463-B20AB31629C5}"/>
              </a:ext>
            </a:extLst>
          </p:cNvPr>
          <p:cNvSpPr/>
          <p:nvPr/>
        </p:nvSpPr>
        <p:spPr bwMode="auto">
          <a:xfrm>
            <a:off x="4200525" y="2749550"/>
            <a:ext cx="3790950" cy="665163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xmlns="" id="{667DD012-78FE-4D0F-B9FD-CCF5973E5D96}"/>
              </a:ext>
            </a:extLst>
          </p:cNvPr>
          <p:cNvSpPr/>
          <p:nvPr/>
        </p:nvSpPr>
        <p:spPr bwMode="auto">
          <a:xfrm>
            <a:off x="4200525" y="4541838"/>
            <a:ext cx="3790950" cy="663575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358D327-619A-4DD3-8C89-3591F7388D5D}"/>
              </a:ext>
            </a:extLst>
          </p:cNvPr>
          <p:cNvGrpSpPr>
            <a:grpSpLocks/>
          </p:cNvGrpSpPr>
          <p:nvPr/>
        </p:nvGrpSpPr>
        <p:grpSpPr bwMode="auto">
          <a:xfrm>
            <a:off x="4967288" y="5553075"/>
            <a:ext cx="723900" cy="419100"/>
            <a:chOff x="5238881" y="5604205"/>
            <a:chExt cx="763063" cy="441774"/>
          </a:xfrm>
        </p:grpSpPr>
        <p:sp>
          <p:nvSpPr>
            <p:cNvPr id="19" name="Freeform 79">
              <a:extLst>
                <a:ext uri="{FF2B5EF4-FFF2-40B4-BE49-F238E27FC236}">
                  <a16:creationId xmlns:a16="http://schemas.microsoft.com/office/drawing/2014/main" xmlns="" id="{CAFED855-FB91-47F8-9C8D-3A6453185DCB}"/>
                </a:ext>
              </a:extLst>
            </p:cNvPr>
            <p:cNvSpPr/>
            <p:nvPr/>
          </p:nvSpPr>
          <p:spPr bwMode="auto">
            <a:xfrm>
              <a:off x="5238881" y="5652734"/>
              <a:ext cx="204153" cy="344718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grpSp>
          <p:nvGrpSpPr>
            <p:cNvPr id="10295" name="组合 19">
              <a:extLst>
                <a:ext uri="{FF2B5EF4-FFF2-40B4-BE49-F238E27FC236}">
                  <a16:creationId xmlns:a16="http://schemas.microsoft.com/office/drawing/2014/main" xmlns="" id="{F3CA99D8-EB71-4E1E-A2B4-422B5DA7F6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1" name="Freeform 192">
                <a:extLst>
                  <a:ext uri="{FF2B5EF4-FFF2-40B4-BE49-F238E27FC236}">
                    <a16:creationId xmlns:a16="http://schemas.microsoft.com/office/drawing/2014/main" xmlns="" id="{98F31563-2E41-4409-A792-AC06E0FD93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6823" y="5584126"/>
                <a:ext cx="445121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2" name="Freeform 193">
                <a:extLst>
                  <a:ext uri="{FF2B5EF4-FFF2-40B4-BE49-F238E27FC236}">
                    <a16:creationId xmlns:a16="http://schemas.microsoft.com/office/drawing/2014/main" xmlns="" id="{EA26A9D4-90F1-4F4C-9E3C-8276BEC917C5}"/>
                  </a:ext>
                </a:extLst>
              </p:cNvPr>
              <p:cNvSpPr/>
              <p:nvPr/>
            </p:nvSpPr>
            <p:spPr bwMode="auto">
              <a:xfrm>
                <a:off x="5657227" y="5905416"/>
                <a:ext cx="28447" cy="23427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3" name="Freeform 194">
                <a:extLst>
                  <a:ext uri="{FF2B5EF4-FFF2-40B4-BE49-F238E27FC236}">
                    <a16:creationId xmlns:a16="http://schemas.microsoft.com/office/drawing/2014/main" xmlns="" id="{86B28D66-183B-4D2A-9F23-10548E70060B}"/>
                  </a:ext>
                </a:extLst>
              </p:cNvPr>
              <p:cNvSpPr/>
              <p:nvPr/>
            </p:nvSpPr>
            <p:spPr bwMode="auto">
              <a:xfrm>
                <a:off x="5792770" y="5687876"/>
                <a:ext cx="103750" cy="112117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4" name="Freeform 195">
                <a:extLst>
                  <a:ext uri="{FF2B5EF4-FFF2-40B4-BE49-F238E27FC236}">
                    <a16:creationId xmlns:a16="http://schemas.microsoft.com/office/drawing/2014/main" xmlns="" id="{BE294943-E877-486B-9D7B-23B1307BDD57}"/>
                  </a:ext>
                </a:extLst>
              </p:cNvPr>
              <p:cNvSpPr/>
              <p:nvPr/>
            </p:nvSpPr>
            <p:spPr bwMode="auto">
              <a:xfrm>
                <a:off x="5714122" y="5748118"/>
                <a:ext cx="123831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5" name="Freeform 196">
                <a:extLst>
                  <a:ext uri="{FF2B5EF4-FFF2-40B4-BE49-F238E27FC236}">
                    <a16:creationId xmlns:a16="http://schemas.microsoft.com/office/drawing/2014/main" xmlns="" id="{FD60B968-DE47-4497-992E-7342AC2E84D2}"/>
                  </a:ext>
                </a:extLst>
              </p:cNvPr>
              <p:cNvSpPr/>
              <p:nvPr/>
            </p:nvSpPr>
            <p:spPr bwMode="auto">
              <a:xfrm>
                <a:off x="5680654" y="5716324"/>
                <a:ext cx="123831" cy="123831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6" name="Freeform 197">
                <a:extLst>
                  <a:ext uri="{FF2B5EF4-FFF2-40B4-BE49-F238E27FC236}">
                    <a16:creationId xmlns:a16="http://schemas.microsoft.com/office/drawing/2014/main" xmlns="" id="{F1799AD6-9F72-4813-A2F2-E87AF13B4283}"/>
                  </a:ext>
                </a:extLst>
              </p:cNvPr>
              <p:cNvSpPr/>
              <p:nvPr/>
            </p:nvSpPr>
            <p:spPr bwMode="auto">
              <a:xfrm>
                <a:off x="5662246" y="5833461"/>
                <a:ext cx="87016" cy="95382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7" name="Freeform 198">
                <a:extLst>
                  <a:ext uri="{FF2B5EF4-FFF2-40B4-BE49-F238E27FC236}">
                    <a16:creationId xmlns:a16="http://schemas.microsoft.com/office/drawing/2014/main" xmlns="" id="{45BBEED4-DEEA-4412-B1BD-F2A264DA72E4}"/>
                  </a:ext>
                </a:extLst>
              </p:cNvPr>
              <p:cNvSpPr/>
              <p:nvPr/>
            </p:nvSpPr>
            <p:spPr bwMode="auto">
              <a:xfrm>
                <a:off x="5749262" y="5781586"/>
                <a:ext cx="117137" cy="12885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4DC0938E-EA53-4CD6-85D7-E28E3D1FE51A}"/>
              </a:ext>
            </a:extLst>
          </p:cNvPr>
          <p:cNvGrpSpPr>
            <a:grpSpLocks/>
          </p:cNvGrpSpPr>
          <p:nvPr/>
        </p:nvGrpSpPr>
        <p:grpSpPr bwMode="auto">
          <a:xfrm>
            <a:off x="6484938" y="4664075"/>
            <a:ext cx="706437" cy="419100"/>
            <a:chOff x="6839593" y="4666153"/>
            <a:chExt cx="745852" cy="441774"/>
          </a:xfrm>
        </p:grpSpPr>
        <p:sp>
          <p:nvSpPr>
            <p:cNvPr id="29" name="Freeform 81">
              <a:extLst>
                <a:ext uri="{FF2B5EF4-FFF2-40B4-BE49-F238E27FC236}">
                  <a16:creationId xmlns:a16="http://schemas.microsoft.com/office/drawing/2014/main" xmlns="" id="{3ADD3C59-A273-4F3F-80DA-0FA2FA044CED}"/>
                </a:ext>
              </a:extLst>
            </p:cNvPr>
            <p:cNvSpPr/>
            <p:nvPr/>
          </p:nvSpPr>
          <p:spPr bwMode="auto">
            <a:xfrm>
              <a:off x="7380964" y="4714682"/>
              <a:ext cx="204481" cy="344718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grpSp>
          <p:nvGrpSpPr>
            <p:cNvPr id="10289" name="组合 29">
              <a:extLst>
                <a:ext uri="{FF2B5EF4-FFF2-40B4-BE49-F238E27FC236}">
                  <a16:creationId xmlns:a16="http://schemas.microsoft.com/office/drawing/2014/main" xmlns="" id="{44FEBD47-3F78-4A0F-BFEA-07062D772F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31" name="Freeform 199">
                <a:extLst>
                  <a:ext uri="{FF2B5EF4-FFF2-40B4-BE49-F238E27FC236}">
                    <a16:creationId xmlns:a16="http://schemas.microsoft.com/office/drawing/2014/main" xmlns="" id="{614B4EF2-0E2D-4197-A1F6-128502BF1B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2483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32" name="Freeform 200">
                <a:extLst>
                  <a:ext uri="{FF2B5EF4-FFF2-40B4-BE49-F238E27FC236}">
                    <a16:creationId xmlns:a16="http://schemas.microsoft.com/office/drawing/2014/main" xmlns="" id="{F964BADF-81E2-4E72-83FE-70DC252374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03284" y="4818434"/>
                <a:ext cx="197777" cy="192439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33" name="Freeform 201">
                <a:extLst>
                  <a:ext uri="{FF2B5EF4-FFF2-40B4-BE49-F238E27FC236}">
                    <a16:creationId xmlns:a16="http://schemas.microsoft.com/office/drawing/2014/main" xmlns="" id="{AFCA96B8-CF0E-44E3-A0A5-028E9E5C74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77595" y="4763211"/>
                <a:ext cx="135761" cy="12885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34" name="Freeform 202">
                <a:extLst>
                  <a:ext uri="{FF2B5EF4-FFF2-40B4-BE49-F238E27FC236}">
                    <a16:creationId xmlns:a16="http://schemas.microsoft.com/office/drawing/2014/main" xmlns="" id="{850C706D-8154-43BA-A9DE-29C58277CF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96032" y="4898756"/>
                <a:ext cx="88832" cy="93710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2861D13E-2B70-4278-8C24-A3D1B38C2D30}"/>
              </a:ext>
            </a:extLst>
          </p:cNvPr>
          <p:cNvGrpSpPr>
            <a:grpSpLocks/>
          </p:cNvGrpSpPr>
          <p:nvPr/>
        </p:nvGrpSpPr>
        <p:grpSpPr bwMode="auto">
          <a:xfrm>
            <a:off x="6484938" y="2871788"/>
            <a:ext cx="706437" cy="420687"/>
            <a:chOff x="6839593" y="2775708"/>
            <a:chExt cx="745852" cy="444643"/>
          </a:xfrm>
        </p:grpSpPr>
        <p:sp>
          <p:nvSpPr>
            <p:cNvPr id="36" name="Freeform 83">
              <a:extLst>
                <a:ext uri="{FF2B5EF4-FFF2-40B4-BE49-F238E27FC236}">
                  <a16:creationId xmlns:a16="http://schemas.microsoft.com/office/drawing/2014/main" xmlns="" id="{DA7EAFDA-78B5-40CE-8D57-5AF5469EB458}"/>
                </a:ext>
              </a:extLst>
            </p:cNvPr>
            <p:cNvSpPr/>
            <p:nvPr/>
          </p:nvSpPr>
          <p:spPr bwMode="auto">
            <a:xfrm>
              <a:off x="7380964" y="2824367"/>
              <a:ext cx="204481" cy="347326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grpSp>
          <p:nvGrpSpPr>
            <p:cNvPr id="10283" name="组合 36">
              <a:extLst>
                <a:ext uri="{FF2B5EF4-FFF2-40B4-BE49-F238E27FC236}">
                  <a16:creationId xmlns:a16="http://schemas.microsoft.com/office/drawing/2014/main" xmlns="" id="{E3C1BE1E-1B4C-4072-99B1-86568B6C00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38" name="Freeform 203">
                <a:extLst>
                  <a:ext uri="{FF2B5EF4-FFF2-40B4-BE49-F238E27FC236}">
                    <a16:creationId xmlns:a16="http://schemas.microsoft.com/office/drawing/2014/main" xmlns="" id="{CC8F86CF-0071-4204-8BF9-F305AC3380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2483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42" name="Freeform 204">
                <a:extLst>
                  <a:ext uri="{FF2B5EF4-FFF2-40B4-BE49-F238E27FC236}">
                    <a16:creationId xmlns:a16="http://schemas.microsoft.com/office/drawing/2014/main" xmlns="" id="{F25FEF9E-19B9-48BF-AEEE-0F3FF51E3A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25072" y="2870644"/>
                <a:ext cx="271524" cy="186246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43" name="Rectangle 206">
                <a:extLst>
                  <a:ext uri="{FF2B5EF4-FFF2-40B4-BE49-F238E27FC236}">
                    <a16:creationId xmlns:a16="http://schemas.microsoft.com/office/drawing/2014/main" xmlns="" id="{5D9EF983-BEF4-4D29-AD90-143BED3C8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5637" y="3068636"/>
                <a:ext cx="70395" cy="21812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44" name="Freeform 207">
                <a:extLst>
                  <a:ext uri="{FF2B5EF4-FFF2-40B4-BE49-F238E27FC236}">
                    <a16:creationId xmlns:a16="http://schemas.microsoft.com/office/drawing/2014/main" xmlns="" id="{5B04C2AD-64FC-493B-A7FC-08DBA4C98AB0}"/>
                  </a:ext>
                </a:extLst>
              </p:cNvPr>
              <p:cNvSpPr/>
              <p:nvPr/>
            </p:nvSpPr>
            <p:spPr bwMode="auto">
              <a:xfrm>
                <a:off x="6992115" y="3102194"/>
                <a:ext cx="132410" cy="18456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562D7C70-95C6-4D6E-9DDD-C9F81B039FED}"/>
              </a:ext>
            </a:extLst>
          </p:cNvPr>
          <p:cNvGrpSpPr>
            <a:grpSpLocks/>
          </p:cNvGrpSpPr>
          <p:nvPr/>
        </p:nvGrpSpPr>
        <p:grpSpPr bwMode="auto">
          <a:xfrm>
            <a:off x="4967288" y="1971675"/>
            <a:ext cx="723900" cy="415925"/>
            <a:chOff x="5238881" y="1826181"/>
            <a:chExt cx="763063" cy="438906"/>
          </a:xfrm>
        </p:grpSpPr>
        <p:sp>
          <p:nvSpPr>
            <p:cNvPr id="46" name="Freeform 80">
              <a:extLst>
                <a:ext uri="{FF2B5EF4-FFF2-40B4-BE49-F238E27FC236}">
                  <a16:creationId xmlns:a16="http://schemas.microsoft.com/office/drawing/2014/main" xmlns="" id="{A91ACD4E-40A5-46FF-8594-CA2742C30CBA}"/>
                </a:ext>
              </a:extLst>
            </p:cNvPr>
            <p:cNvSpPr/>
            <p:nvPr/>
          </p:nvSpPr>
          <p:spPr bwMode="auto">
            <a:xfrm>
              <a:off x="5238881" y="1871412"/>
              <a:ext cx="204153" cy="348444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grpSp>
          <p:nvGrpSpPr>
            <p:cNvPr id="10279" name="组合 46">
              <a:extLst>
                <a:ext uri="{FF2B5EF4-FFF2-40B4-BE49-F238E27FC236}">
                  <a16:creationId xmlns:a16="http://schemas.microsoft.com/office/drawing/2014/main" xmlns="" id="{E68F0F8C-255B-4FD5-A46D-D0CD22CF62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48" name="Freeform 208">
                <a:extLst>
                  <a:ext uri="{FF2B5EF4-FFF2-40B4-BE49-F238E27FC236}">
                    <a16:creationId xmlns:a16="http://schemas.microsoft.com/office/drawing/2014/main" xmlns="" id="{0EB0ED46-8746-42D4-B560-30B59C51FC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6823" y="1829049"/>
                <a:ext cx="445121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49" name="Freeform 209">
                <a:extLst>
                  <a:ext uri="{FF2B5EF4-FFF2-40B4-BE49-F238E27FC236}">
                    <a16:creationId xmlns:a16="http://schemas.microsoft.com/office/drawing/2014/main" xmlns="" id="{E0D4C35A-9AD0-4121-AE70-EBFEFB5511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40493" y="1906109"/>
                <a:ext cx="277782" cy="284786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94FFA8E9-0FCE-4175-9C49-A48064B24D2D}"/>
              </a:ext>
            </a:extLst>
          </p:cNvPr>
          <p:cNvGrpSpPr>
            <a:grpSpLocks/>
          </p:cNvGrpSpPr>
          <p:nvPr/>
        </p:nvGrpSpPr>
        <p:grpSpPr bwMode="auto">
          <a:xfrm>
            <a:off x="4967288" y="3757613"/>
            <a:ext cx="723900" cy="422275"/>
            <a:chOff x="5238881" y="3710891"/>
            <a:chExt cx="763063" cy="444643"/>
          </a:xfrm>
        </p:grpSpPr>
        <p:sp>
          <p:nvSpPr>
            <p:cNvPr id="51" name="Freeform 82">
              <a:extLst>
                <a:ext uri="{FF2B5EF4-FFF2-40B4-BE49-F238E27FC236}">
                  <a16:creationId xmlns:a16="http://schemas.microsoft.com/office/drawing/2014/main" xmlns="" id="{1FE43E13-5F42-4C26-BA18-175FF2EACAA1}"/>
                </a:ext>
              </a:extLst>
            </p:cNvPr>
            <p:cNvSpPr/>
            <p:nvPr/>
          </p:nvSpPr>
          <p:spPr bwMode="auto">
            <a:xfrm>
              <a:off x="5238881" y="3759367"/>
              <a:ext cx="204153" cy="347691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grpSp>
          <p:nvGrpSpPr>
            <p:cNvPr id="10274" name="组合 51">
              <a:extLst>
                <a:ext uri="{FF2B5EF4-FFF2-40B4-BE49-F238E27FC236}">
                  <a16:creationId xmlns:a16="http://schemas.microsoft.com/office/drawing/2014/main" xmlns="" id="{1C23EF37-7A7B-4290-9853-72757EAFE8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53" name="Freeform 210">
                <a:extLst>
                  <a:ext uri="{FF2B5EF4-FFF2-40B4-BE49-F238E27FC236}">
                    <a16:creationId xmlns:a16="http://schemas.microsoft.com/office/drawing/2014/main" xmlns="" id="{856E7DDF-03FE-4B3C-9826-4A31F788A8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6823" y="3705153"/>
                <a:ext cx="445121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54" name="Freeform 211">
                <a:extLst>
                  <a:ext uri="{FF2B5EF4-FFF2-40B4-BE49-F238E27FC236}">
                    <a16:creationId xmlns:a16="http://schemas.microsoft.com/office/drawing/2014/main" xmlns="" id="{2222677B-FE34-41A6-BD54-6E8CAB9FFD29}"/>
                  </a:ext>
                </a:extLst>
              </p:cNvPr>
              <p:cNvSpPr/>
              <p:nvPr/>
            </p:nvSpPr>
            <p:spPr bwMode="auto">
              <a:xfrm>
                <a:off x="5652206" y="3817149"/>
                <a:ext cx="254355" cy="227336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55" name="Freeform 212">
                <a:extLst>
                  <a:ext uri="{FF2B5EF4-FFF2-40B4-BE49-F238E27FC236}">
                    <a16:creationId xmlns:a16="http://schemas.microsoft.com/office/drawing/2014/main" xmlns="" id="{F785B711-00B7-4F36-BC95-90DD6713192D}"/>
                  </a:ext>
                </a:extLst>
              </p:cNvPr>
              <p:cNvSpPr/>
              <p:nvPr/>
            </p:nvSpPr>
            <p:spPr bwMode="auto">
              <a:xfrm>
                <a:off x="5692367" y="3822164"/>
                <a:ext cx="209174" cy="180532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sp>
        <p:nvSpPr>
          <p:cNvPr id="56" name="Text Placeholder 7">
            <a:extLst>
              <a:ext uri="{FF2B5EF4-FFF2-40B4-BE49-F238E27FC236}">
                <a16:creationId xmlns:a16="http://schemas.microsoft.com/office/drawing/2014/main" xmlns="" id="{39022E94-77D2-4CFF-807B-C6B87EEC70B6}"/>
              </a:ext>
            </a:extLst>
          </p:cNvPr>
          <p:cNvSpPr txBox="1"/>
          <p:nvPr/>
        </p:nvSpPr>
        <p:spPr>
          <a:xfrm>
            <a:off x="1296988" y="1408113"/>
            <a:ext cx="2519362" cy="338137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7" name="Text Placeholder 2">
            <a:extLst>
              <a:ext uri="{FF2B5EF4-FFF2-40B4-BE49-F238E27FC236}">
                <a16:creationId xmlns:a16="http://schemas.microsoft.com/office/drawing/2014/main" xmlns="" id="{25582FC3-C97E-4DB7-ADB6-BE5E0C29E944}"/>
              </a:ext>
            </a:extLst>
          </p:cNvPr>
          <p:cNvSpPr txBox="1"/>
          <p:nvPr/>
        </p:nvSpPr>
        <p:spPr>
          <a:xfrm>
            <a:off x="1643063" y="1773238"/>
            <a:ext cx="2173287" cy="547687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xmlns="" id="{6F2E92E1-06A8-4EFD-A31C-83AF90FC6CFF}"/>
              </a:ext>
            </a:extLst>
          </p:cNvPr>
          <p:cNvSpPr txBox="1"/>
          <p:nvPr/>
        </p:nvSpPr>
        <p:spPr>
          <a:xfrm>
            <a:off x="1296988" y="3260725"/>
            <a:ext cx="2519362" cy="339725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xmlns="" id="{3CEF0CA7-1331-447E-9948-DDFB6CE3624F}"/>
              </a:ext>
            </a:extLst>
          </p:cNvPr>
          <p:cNvSpPr txBox="1"/>
          <p:nvPr/>
        </p:nvSpPr>
        <p:spPr>
          <a:xfrm>
            <a:off x="1643063" y="3625850"/>
            <a:ext cx="2173287" cy="549275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xmlns="" id="{E7ACDB43-03D5-4382-B4D6-184CC7B315FC}"/>
              </a:ext>
            </a:extLst>
          </p:cNvPr>
          <p:cNvSpPr txBox="1"/>
          <p:nvPr/>
        </p:nvSpPr>
        <p:spPr>
          <a:xfrm>
            <a:off x="1296988" y="4981575"/>
            <a:ext cx="2519362" cy="338138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xmlns="" id="{712C5DDB-33C2-4380-B8D4-353ADA3E44D4}"/>
              </a:ext>
            </a:extLst>
          </p:cNvPr>
          <p:cNvSpPr txBox="1"/>
          <p:nvPr/>
        </p:nvSpPr>
        <p:spPr>
          <a:xfrm>
            <a:off x="1643063" y="5345113"/>
            <a:ext cx="2173287" cy="549275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2" name="Text Placeholder 7">
            <a:extLst>
              <a:ext uri="{FF2B5EF4-FFF2-40B4-BE49-F238E27FC236}">
                <a16:creationId xmlns:a16="http://schemas.microsoft.com/office/drawing/2014/main" xmlns="" id="{EE7F9DE5-AA91-43A0-9095-74F18CF5AB02}"/>
              </a:ext>
            </a:extLst>
          </p:cNvPr>
          <p:cNvSpPr txBox="1"/>
          <p:nvPr/>
        </p:nvSpPr>
        <p:spPr>
          <a:xfrm>
            <a:off x="8440738" y="1408113"/>
            <a:ext cx="2519362" cy="338137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xmlns="" id="{7B461B6E-0396-4E4A-8773-1D66E21B8D37}"/>
              </a:ext>
            </a:extLst>
          </p:cNvPr>
          <p:cNvSpPr txBox="1"/>
          <p:nvPr/>
        </p:nvSpPr>
        <p:spPr>
          <a:xfrm>
            <a:off x="8440738" y="1773238"/>
            <a:ext cx="2173287" cy="547687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xmlns="" id="{AC7EDEA4-1126-4590-A7CE-5C512E086441}"/>
              </a:ext>
            </a:extLst>
          </p:cNvPr>
          <p:cNvSpPr txBox="1"/>
          <p:nvPr/>
        </p:nvSpPr>
        <p:spPr>
          <a:xfrm>
            <a:off x="8440738" y="3260725"/>
            <a:ext cx="2519362" cy="339725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xmlns="" id="{B5552595-218A-4744-A60D-0C7073C4C413}"/>
              </a:ext>
            </a:extLst>
          </p:cNvPr>
          <p:cNvSpPr txBox="1"/>
          <p:nvPr/>
        </p:nvSpPr>
        <p:spPr>
          <a:xfrm>
            <a:off x="8440738" y="3625850"/>
            <a:ext cx="2173287" cy="549275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6" name="Text Placeholder 7">
            <a:extLst>
              <a:ext uri="{FF2B5EF4-FFF2-40B4-BE49-F238E27FC236}">
                <a16:creationId xmlns:a16="http://schemas.microsoft.com/office/drawing/2014/main" xmlns="" id="{B7D2DC97-F9EA-4257-94FF-5352B6510953}"/>
              </a:ext>
            </a:extLst>
          </p:cNvPr>
          <p:cNvSpPr txBox="1"/>
          <p:nvPr/>
        </p:nvSpPr>
        <p:spPr>
          <a:xfrm>
            <a:off x="8440738" y="4981575"/>
            <a:ext cx="2519362" cy="338138"/>
          </a:xfrm>
          <a:prstGeom prst="rect">
            <a:avLst/>
          </a:prstGeom>
        </p:spPr>
        <p:txBody>
          <a:bodyPr lIns="0" tIns="98480" rIns="0" bIns="9848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5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1515" b="0" noProof="1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67" name="Text Placeholder 2">
            <a:extLst>
              <a:ext uri="{FF2B5EF4-FFF2-40B4-BE49-F238E27FC236}">
                <a16:creationId xmlns:a16="http://schemas.microsoft.com/office/drawing/2014/main" xmlns="" id="{8C0F97CD-8FB7-4888-8829-7682C528BAD3}"/>
              </a:ext>
            </a:extLst>
          </p:cNvPr>
          <p:cNvSpPr txBox="1"/>
          <p:nvPr/>
        </p:nvSpPr>
        <p:spPr>
          <a:xfrm>
            <a:off x="8440738" y="5345113"/>
            <a:ext cx="2173287" cy="549275"/>
          </a:xfrm>
          <a:prstGeom prst="rect">
            <a:avLst/>
          </a:prstGeom>
        </p:spPr>
        <p:txBody>
          <a:bodyPr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528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1155" indent="-31940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41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03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65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270" indent="-321310" algn="l" defTabSz="12852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FEDF513C-FEC2-496C-A06D-9EB98DB949A4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74FBEDFB-44BB-4C8F-8B80-6889E84E341D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10270" name="组合 3">
            <a:extLst>
              <a:ext uri="{FF2B5EF4-FFF2-40B4-BE49-F238E27FC236}">
                <a16:creationId xmlns:a16="http://schemas.microsoft.com/office/drawing/2014/main" xmlns="" id="{58B56437-6641-4A27-BA6C-21B41BC2F022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FE7C4B19-37EF-4864-940B-97AC71B54140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55A98351-1723-4D3F-8284-217BF0C0D7EA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2" grpId="0" bldLvl="0" animBg="1"/>
      <p:bldP spid="14" grpId="0" bldLvl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>
            <a:extLst>
              <a:ext uri="{FF2B5EF4-FFF2-40B4-BE49-F238E27FC236}">
                <a16:creationId xmlns:a16="http://schemas.microsoft.com/office/drawing/2014/main" xmlns="" id="{AC37E328-769E-4DBC-BC03-4B30570860CC}"/>
              </a:ext>
            </a:extLst>
          </p:cNvPr>
          <p:cNvSpPr/>
          <p:nvPr/>
        </p:nvSpPr>
        <p:spPr>
          <a:xfrm>
            <a:off x="2312988" y="4719638"/>
            <a:ext cx="2147887" cy="1200150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6195DBBE-1EE7-4066-B036-5841875A5ABE}"/>
              </a:ext>
            </a:extLst>
          </p:cNvPr>
          <p:cNvSpPr/>
          <p:nvPr/>
        </p:nvSpPr>
        <p:spPr>
          <a:xfrm>
            <a:off x="2835275" y="5316538"/>
            <a:ext cx="1101725" cy="1101725"/>
          </a:xfrm>
          <a:prstGeom prst="ellipse">
            <a:avLst/>
          </a:pr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圆角矩形 1">
            <a:extLst>
              <a:ext uri="{FF2B5EF4-FFF2-40B4-BE49-F238E27FC236}">
                <a16:creationId xmlns:a16="http://schemas.microsoft.com/office/drawing/2014/main" xmlns="" id="{6ACA35BF-1831-4886-B906-9A65EF7D1111}"/>
              </a:ext>
            </a:extLst>
          </p:cNvPr>
          <p:cNvSpPr/>
          <p:nvPr/>
        </p:nvSpPr>
        <p:spPr>
          <a:xfrm flipV="1">
            <a:off x="4129088" y="3498850"/>
            <a:ext cx="2147887" cy="1200150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705" kern="0" noProof="1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15A94369-F85B-49AA-81D7-1571B2FEFD98}"/>
              </a:ext>
            </a:extLst>
          </p:cNvPr>
          <p:cNvSpPr/>
          <p:nvPr/>
        </p:nvSpPr>
        <p:spPr>
          <a:xfrm>
            <a:off x="4652963" y="2978150"/>
            <a:ext cx="1101725" cy="1101725"/>
          </a:xfrm>
          <a:prstGeom prst="ellipse">
            <a:avLst/>
          </a:prstGeom>
          <a:solidFill>
            <a:srgbClr val="70C4BC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705" kern="0" noProof="1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圆角矩形 1">
            <a:extLst>
              <a:ext uri="{FF2B5EF4-FFF2-40B4-BE49-F238E27FC236}">
                <a16:creationId xmlns:a16="http://schemas.microsoft.com/office/drawing/2014/main" xmlns="" id="{B60986DB-F60B-441D-AFEA-732BDCECB252}"/>
              </a:ext>
            </a:extLst>
          </p:cNvPr>
          <p:cNvSpPr/>
          <p:nvPr/>
        </p:nvSpPr>
        <p:spPr>
          <a:xfrm>
            <a:off x="5951538" y="4719638"/>
            <a:ext cx="2147887" cy="1200150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EC1314A8-84D9-4A02-A919-79053A6385AA}"/>
              </a:ext>
            </a:extLst>
          </p:cNvPr>
          <p:cNvSpPr/>
          <p:nvPr/>
        </p:nvSpPr>
        <p:spPr>
          <a:xfrm>
            <a:off x="6475413" y="5316538"/>
            <a:ext cx="1101725" cy="1101725"/>
          </a:xfrm>
          <a:prstGeom prst="ellipse">
            <a:avLst/>
          </a:pr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圆角矩形 1">
            <a:extLst>
              <a:ext uri="{FF2B5EF4-FFF2-40B4-BE49-F238E27FC236}">
                <a16:creationId xmlns:a16="http://schemas.microsoft.com/office/drawing/2014/main" xmlns="" id="{F66250AE-6F45-4958-BC04-B2AFD23E449A}"/>
              </a:ext>
            </a:extLst>
          </p:cNvPr>
          <p:cNvSpPr/>
          <p:nvPr/>
        </p:nvSpPr>
        <p:spPr>
          <a:xfrm flipV="1">
            <a:off x="7766050" y="3498850"/>
            <a:ext cx="2146300" cy="1200150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705" kern="0" noProof="1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53CD8BCC-2A81-4BD2-9C5B-B806DE662AC8}"/>
              </a:ext>
            </a:extLst>
          </p:cNvPr>
          <p:cNvSpPr/>
          <p:nvPr/>
        </p:nvSpPr>
        <p:spPr>
          <a:xfrm>
            <a:off x="8288338" y="2978150"/>
            <a:ext cx="1101725" cy="1101725"/>
          </a:xfrm>
          <a:prstGeom prst="ellipse">
            <a:avLst/>
          </a:prstGeom>
          <a:solidFill>
            <a:srgbClr val="70C4BC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705" kern="0" noProof="1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BAE33773-6E28-4E63-ADE2-C17E978F4D6E}"/>
              </a:ext>
            </a:extLst>
          </p:cNvPr>
          <p:cNvSpPr/>
          <p:nvPr/>
        </p:nvSpPr>
        <p:spPr>
          <a:xfrm>
            <a:off x="1588" y="4699000"/>
            <a:ext cx="12203112" cy="82550"/>
          </a:xfrm>
          <a:prstGeom prst="rect">
            <a:avLst/>
          </a:pr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23" tIns="45712" rIns="91423" bIns="45712"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1705" kern="0" noProof="1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EDD441E-1287-4A0F-B426-444B4ED8EE90}"/>
              </a:ext>
            </a:extLst>
          </p:cNvPr>
          <p:cNvSpPr txBox="1"/>
          <p:nvPr/>
        </p:nvSpPr>
        <p:spPr>
          <a:xfrm flipH="1">
            <a:off x="2908300" y="5611813"/>
            <a:ext cx="944563" cy="6953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275" b="0" noProof="1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275" b="0" noProof="1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4E76DB7-51FC-4B30-BD95-1281AFAAD4C6}"/>
              </a:ext>
            </a:extLst>
          </p:cNvPr>
          <p:cNvSpPr txBox="1"/>
          <p:nvPr/>
        </p:nvSpPr>
        <p:spPr>
          <a:xfrm flipH="1">
            <a:off x="4725988" y="3273425"/>
            <a:ext cx="942975" cy="69373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275" b="0" noProof="1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275" b="0" noProof="1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4770259-2B6D-4202-B7C7-3AD809D8AF01}"/>
              </a:ext>
            </a:extLst>
          </p:cNvPr>
          <p:cNvSpPr txBox="1"/>
          <p:nvPr/>
        </p:nvSpPr>
        <p:spPr>
          <a:xfrm flipH="1">
            <a:off x="8361363" y="3273425"/>
            <a:ext cx="942975" cy="69373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275" b="0" noProof="1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275" b="0" noProof="1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8473594B-5D7C-4B71-A5F5-770DC57CC67A}"/>
              </a:ext>
            </a:extLst>
          </p:cNvPr>
          <p:cNvSpPr txBox="1"/>
          <p:nvPr/>
        </p:nvSpPr>
        <p:spPr>
          <a:xfrm flipH="1">
            <a:off x="6548438" y="5611813"/>
            <a:ext cx="942975" cy="6953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charset="-122"/>
              </a:defRPr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275" b="0" noProof="1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275" b="0" noProof="1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5" name="TextBox 23">
            <a:extLst>
              <a:ext uri="{FF2B5EF4-FFF2-40B4-BE49-F238E27FC236}">
                <a16:creationId xmlns:a16="http://schemas.microsoft.com/office/drawing/2014/main" xmlns="" id="{2F20C690-E216-4D87-87F9-7DA0F18B6F1D}"/>
              </a:ext>
            </a:extLst>
          </p:cNvPr>
          <p:cNvSpPr txBox="1"/>
          <p:nvPr/>
        </p:nvSpPr>
        <p:spPr>
          <a:xfrm>
            <a:off x="1520825" y="3554413"/>
            <a:ext cx="2211388" cy="681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6" name="TextBox 24">
            <a:extLst>
              <a:ext uri="{FF2B5EF4-FFF2-40B4-BE49-F238E27FC236}">
                <a16:creationId xmlns:a16="http://schemas.microsoft.com/office/drawing/2014/main" xmlns="" id="{EE88EF39-EA49-46D9-A486-277947255F01}"/>
              </a:ext>
            </a:extLst>
          </p:cNvPr>
          <p:cNvSpPr txBox="1"/>
          <p:nvPr/>
        </p:nvSpPr>
        <p:spPr>
          <a:xfrm>
            <a:off x="1520825" y="3254375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87" name="TextBox 23">
            <a:extLst>
              <a:ext uri="{FF2B5EF4-FFF2-40B4-BE49-F238E27FC236}">
                <a16:creationId xmlns:a16="http://schemas.microsoft.com/office/drawing/2014/main" xmlns="" id="{14A4D6FF-0716-4765-BE55-3865A2789BA9}"/>
              </a:ext>
            </a:extLst>
          </p:cNvPr>
          <p:cNvSpPr txBox="1"/>
          <p:nvPr/>
        </p:nvSpPr>
        <p:spPr>
          <a:xfrm>
            <a:off x="4219575" y="5999163"/>
            <a:ext cx="22129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8" name="TextBox 24">
            <a:extLst>
              <a:ext uri="{FF2B5EF4-FFF2-40B4-BE49-F238E27FC236}">
                <a16:creationId xmlns:a16="http://schemas.microsoft.com/office/drawing/2014/main" xmlns="" id="{4AF4A0BD-C3AD-40CB-89E1-6755567D25EE}"/>
              </a:ext>
            </a:extLst>
          </p:cNvPr>
          <p:cNvSpPr txBox="1"/>
          <p:nvPr/>
        </p:nvSpPr>
        <p:spPr>
          <a:xfrm>
            <a:off x="4219575" y="5699125"/>
            <a:ext cx="153511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89" name="TextBox 23">
            <a:extLst>
              <a:ext uri="{FF2B5EF4-FFF2-40B4-BE49-F238E27FC236}">
                <a16:creationId xmlns:a16="http://schemas.microsoft.com/office/drawing/2014/main" xmlns="" id="{289FC19B-76F2-4346-BB80-C65D6D796BF5}"/>
              </a:ext>
            </a:extLst>
          </p:cNvPr>
          <p:cNvSpPr txBox="1"/>
          <p:nvPr/>
        </p:nvSpPr>
        <p:spPr>
          <a:xfrm>
            <a:off x="6076950" y="2914650"/>
            <a:ext cx="2211388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90" name="TextBox 24">
            <a:extLst>
              <a:ext uri="{FF2B5EF4-FFF2-40B4-BE49-F238E27FC236}">
                <a16:creationId xmlns:a16="http://schemas.microsoft.com/office/drawing/2014/main" xmlns="" id="{6CE90776-82D4-40EB-A3D0-174B7ADE0EF5}"/>
              </a:ext>
            </a:extLst>
          </p:cNvPr>
          <p:cNvSpPr txBox="1"/>
          <p:nvPr/>
        </p:nvSpPr>
        <p:spPr>
          <a:xfrm>
            <a:off x="6076950" y="2614613"/>
            <a:ext cx="15335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91" name="TextBox 23">
            <a:extLst>
              <a:ext uri="{FF2B5EF4-FFF2-40B4-BE49-F238E27FC236}">
                <a16:creationId xmlns:a16="http://schemas.microsoft.com/office/drawing/2014/main" xmlns="" id="{164113CC-ABD4-4E83-9FC8-1C433D174103}"/>
              </a:ext>
            </a:extLst>
          </p:cNvPr>
          <p:cNvSpPr txBox="1"/>
          <p:nvPr/>
        </p:nvSpPr>
        <p:spPr>
          <a:xfrm>
            <a:off x="8469313" y="5434013"/>
            <a:ext cx="2211387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92" name="TextBox 24">
            <a:extLst>
              <a:ext uri="{FF2B5EF4-FFF2-40B4-BE49-F238E27FC236}">
                <a16:creationId xmlns:a16="http://schemas.microsoft.com/office/drawing/2014/main" xmlns="" id="{8F39E47A-84BF-433F-8344-BC762BAB0D0B}"/>
              </a:ext>
            </a:extLst>
          </p:cNvPr>
          <p:cNvSpPr txBox="1"/>
          <p:nvPr/>
        </p:nvSpPr>
        <p:spPr>
          <a:xfrm>
            <a:off x="8469313" y="5133975"/>
            <a:ext cx="15335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F9EED796-C72D-4618-93A8-70964BA4F7BC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12414D73-5D3D-4E6C-8363-8310576110BA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12313" name="组合 3">
            <a:extLst>
              <a:ext uri="{FF2B5EF4-FFF2-40B4-BE49-F238E27FC236}">
                <a16:creationId xmlns:a16="http://schemas.microsoft.com/office/drawing/2014/main" xmlns="" id="{4D3AB74B-7D93-4FD5-868A-DB92B6B8CE4C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D3AE1231-B7EC-4049-BE22-2DD217E4AE0B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C1577290-76F4-432F-9AC4-0D77D01D6353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3" grpId="0" bldLvl="0" animBg="1"/>
      <p:bldP spid="25" grpId="0" bldLvl="0" animBg="1"/>
      <p:bldP spid="27" grpId="0" bldLvl="0" animBg="1"/>
      <p:bldP spid="28" grpId="0" bldLvl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7F61E6A2-1605-4376-A432-D61577A7DFBC}"/>
              </a:ext>
            </a:extLst>
          </p:cNvPr>
          <p:cNvGrpSpPr>
            <a:grpSpLocks/>
          </p:cNvGrpSpPr>
          <p:nvPr/>
        </p:nvGrpSpPr>
        <p:grpSpPr bwMode="auto">
          <a:xfrm>
            <a:off x="4084638" y="1462088"/>
            <a:ext cx="3711575" cy="3865562"/>
            <a:chOff x="2825749" y="2120770"/>
            <a:chExt cx="3465283" cy="3610236"/>
          </a:xfrm>
        </p:grpSpPr>
        <p:sp>
          <p:nvSpPr>
            <p:cNvPr id="3" name="Freeform 18">
              <a:extLst>
                <a:ext uri="{FF2B5EF4-FFF2-40B4-BE49-F238E27FC236}">
                  <a16:creationId xmlns:a16="http://schemas.microsoft.com/office/drawing/2014/main" xmlns="" id="{11CA4978-F6C9-40FE-9308-F7555E57EFF7}"/>
                </a:ext>
              </a:extLst>
            </p:cNvPr>
            <p:cNvSpPr/>
            <p:nvPr/>
          </p:nvSpPr>
          <p:spPr bwMode="auto">
            <a:xfrm>
              <a:off x="2825749" y="5014890"/>
              <a:ext cx="3465283" cy="716116"/>
            </a:xfrm>
            <a:custGeom>
              <a:avLst/>
              <a:gdLst>
                <a:gd name="T0" fmla="*/ 0 w 1530"/>
                <a:gd name="T1" fmla="*/ 0 h 316"/>
                <a:gd name="T2" fmla="*/ 1530 w 1530"/>
                <a:gd name="T3" fmla="*/ 0 h 316"/>
                <a:gd name="T4" fmla="*/ 1530 w 1530"/>
                <a:gd name="T5" fmla="*/ 214 h 316"/>
                <a:gd name="T6" fmla="*/ 1524 w 1530"/>
                <a:gd name="T7" fmla="*/ 228 h 316"/>
                <a:gd name="T8" fmla="*/ 1504 w 1530"/>
                <a:gd name="T9" fmla="*/ 241 h 316"/>
                <a:gd name="T10" fmla="*/ 1469 w 1530"/>
                <a:gd name="T11" fmla="*/ 253 h 316"/>
                <a:gd name="T12" fmla="*/ 1427 w 1530"/>
                <a:gd name="T13" fmla="*/ 265 h 316"/>
                <a:gd name="T14" fmla="*/ 1372 w 1530"/>
                <a:gd name="T15" fmla="*/ 275 h 316"/>
                <a:gd name="T16" fmla="*/ 1307 w 1530"/>
                <a:gd name="T17" fmla="*/ 285 h 316"/>
                <a:gd name="T18" fmla="*/ 1232 w 1530"/>
                <a:gd name="T19" fmla="*/ 296 h 316"/>
                <a:gd name="T20" fmla="*/ 1151 w 1530"/>
                <a:gd name="T21" fmla="*/ 302 h 316"/>
                <a:gd name="T22" fmla="*/ 1063 w 1530"/>
                <a:gd name="T23" fmla="*/ 308 h 316"/>
                <a:gd name="T24" fmla="*/ 968 w 1530"/>
                <a:gd name="T25" fmla="*/ 312 h 316"/>
                <a:gd name="T26" fmla="*/ 869 w 1530"/>
                <a:gd name="T27" fmla="*/ 316 h 316"/>
                <a:gd name="T28" fmla="*/ 765 w 1530"/>
                <a:gd name="T29" fmla="*/ 316 h 316"/>
                <a:gd name="T30" fmla="*/ 662 w 1530"/>
                <a:gd name="T31" fmla="*/ 316 h 316"/>
                <a:gd name="T32" fmla="*/ 562 w 1530"/>
                <a:gd name="T33" fmla="*/ 312 h 316"/>
                <a:gd name="T34" fmla="*/ 467 w 1530"/>
                <a:gd name="T35" fmla="*/ 308 h 316"/>
                <a:gd name="T36" fmla="*/ 380 w 1530"/>
                <a:gd name="T37" fmla="*/ 302 h 316"/>
                <a:gd name="T38" fmla="*/ 298 w 1530"/>
                <a:gd name="T39" fmla="*/ 296 h 316"/>
                <a:gd name="T40" fmla="*/ 223 w 1530"/>
                <a:gd name="T41" fmla="*/ 285 h 316"/>
                <a:gd name="T42" fmla="*/ 158 w 1530"/>
                <a:gd name="T43" fmla="*/ 275 h 316"/>
                <a:gd name="T44" fmla="*/ 104 w 1530"/>
                <a:gd name="T45" fmla="*/ 265 h 316"/>
                <a:gd name="T46" fmla="*/ 59 w 1530"/>
                <a:gd name="T47" fmla="*/ 253 h 316"/>
                <a:gd name="T48" fmla="*/ 27 w 1530"/>
                <a:gd name="T49" fmla="*/ 241 h 316"/>
                <a:gd name="T50" fmla="*/ 6 w 1530"/>
                <a:gd name="T51" fmla="*/ 228 h 316"/>
                <a:gd name="T52" fmla="*/ 0 w 1530"/>
                <a:gd name="T53" fmla="*/ 214 h 316"/>
                <a:gd name="T54" fmla="*/ 0 w 1530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0" h="316">
                  <a:moveTo>
                    <a:pt x="0" y="0"/>
                  </a:moveTo>
                  <a:lnTo>
                    <a:pt x="1530" y="0"/>
                  </a:lnTo>
                  <a:lnTo>
                    <a:pt x="1530" y="214"/>
                  </a:lnTo>
                  <a:lnTo>
                    <a:pt x="1524" y="228"/>
                  </a:lnTo>
                  <a:lnTo>
                    <a:pt x="1504" y="241"/>
                  </a:lnTo>
                  <a:lnTo>
                    <a:pt x="1469" y="253"/>
                  </a:lnTo>
                  <a:lnTo>
                    <a:pt x="1427" y="265"/>
                  </a:lnTo>
                  <a:lnTo>
                    <a:pt x="1372" y="275"/>
                  </a:lnTo>
                  <a:lnTo>
                    <a:pt x="1307" y="285"/>
                  </a:lnTo>
                  <a:lnTo>
                    <a:pt x="1232" y="296"/>
                  </a:lnTo>
                  <a:lnTo>
                    <a:pt x="1151" y="302"/>
                  </a:lnTo>
                  <a:lnTo>
                    <a:pt x="1063" y="308"/>
                  </a:lnTo>
                  <a:lnTo>
                    <a:pt x="968" y="312"/>
                  </a:lnTo>
                  <a:lnTo>
                    <a:pt x="869" y="316"/>
                  </a:lnTo>
                  <a:lnTo>
                    <a:pt x="765" y="316"/>
                  </a:lnTo>
                  <a:lnTo>
                    <a:pt x="662" y="316"/>
                  </a:lnTo>
                  <a:lnTo>
                    <a:pt x="562" y="312"/>
                  </a:lnTo>
                  <a:lnTo>
                    <a:pt x="467" y="308"/>
                  </a:lnTo>
                  <a:lnTo>
                    <a:pt x="380" y="302"/>
                  </a:lnTo>
                  <a:lnTo>
                    <a:pt x="298" y="296"/>
                  </a:lnTo>
                  <a:lnTo>
                    <a:pt x="223" y="285"/>
                  </a:lnTo>
                  <a:lnTo>
                    <a:pt x="158" y="275"/>
                  </a:lnTo>
                  <a:lnTo>
                    <a:pt x="104" y="265"/>
                  </a:lnTo>
                  <a:lnTo>
                    <a:pt x="59" y="253"/>
                  </a:lnTo>
                  <a:lnTo>
                    <a:pt x="27" y="241"/>
                  </a:lnTo>
                  <a:lnTo>
                    <a:pt x="6" y="228"/>
                  </a:lnTo>
                  <a:lnTo>
                    <a:pt x="0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C4BC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4" name="Freeform 19">
              <a:extLst>
                <a:ext uri="{FF2B5EF4-FFF2-40B4-BE49-F238E27FC236}">
                  <a16:creationId xmlns:a16="http://schemas.microsoft.com/office/drawing/2014/main" xmlns="" id="{B5D9FD30-D051-4BBD-A6F9-C2087DA5A321}"/>
                </a:ext>
              </a:extLst>
            </p:cNvPr>
            <p:cNvSpPr/>
            <p:nvPr/>
          </p:nvSpPr>
          <p:spPr bwMode="auto">
            <a:xfrm>
              <a:off x="2825749" y="4779149"/>
              <a:ext cx="3465283" cy="462585"/>
            </a:xfrm>
            <a:custGeom>
              <a:avLst/>
              <a:gdLst>
                <a:gd name="T0" fmla="*/ 765 w 1530"/>
                <a:gd name="T1" fmla="*/ 0 h 204"/>
                <a:gd name="T2" fmla="*/ 869 w 1530"/>
                <a:gd name="T3" fmla="*/ 0 h 204"/>
                <a:gd name="T4" fmla="*/ 968 w 1530"/>
                <a:gd name="T5" fmla="*/ 2 h 204"/>
                <a:gd name="T6" fmla="*/ 1063 w 1530"/>
                <a:gd name="T7" fmla="*/ 8 h 204"/>
                <a:gd name="T8" fmla="*/ 1151 w 1530"/>
                <a:gd name="T9" fmla="*/ 12 h 204"/>
                <a:gd name="T10" fmla="*/ 1232 w 1530"/>
                <a:gd name="T11" fmla="*/ 21 h 204"/>
                <a:gd name="T12" fmla="*/ 1307 w 1530"/>
                <a:gd name="T13" fmla="*/ 29 h 204"/>
                <a:gd name="T14" fmla="*/ 1372 w 1530"/>
                <a:gd name="T15" fmla="*/ 39 h 204"/>
                <a:gd name="T16" fmla="*/ 1427 w 1530"/>
                <a:gd name="T17" fmla="*/ 51 h 204"/>
                <a:gd name="T18" fmla="*/ 1469 w 1530"/>
                <a:gd name="T19" fmla="*/ 61 h 204"/>
                <a:gd name="T20" fmla="*/ 1504 w 1530"/>
                <a:gd name="T21" fmla="*/ 76 h 204"/>
                <a:gd name="T22" fmla="*/ 1524 w 1530"/>
                <a:gd name="T23" fmla="*/ 88 h 204"/>
                <a:gd name="T24" fmla="*/ 1530 w 1530"/>
                <a:gd name="T25" fmla="*/ 102 h 204"/>
                <a:gd name="T26" fmla="*/ 1524 w 1530"/>
                <a:gd name="T27" fmla="*/ 116 h 204"/>
                <a:gd name="T28" fmla="*/ 1504 w 1530"/>
                <a:gd name="T29" fmla="*/ 129 h 204"/>
                <a:gd name="T30" fmla="*/ 1469 w 1530"/>
                <a:gd name="T31" fmla="*/ 143 h 204"/>
                <a:gd name="T32" fmla="*/ 1427 w 1530"/>
                <a:gd name="T33" fmla="*/ 153 h 204"/>
                <a:gd name="T34" fmla="*/ 1372 w 1530"/>
                <a:gd name="T35" fmla="*/ 165 h 204"/>
                <a:gd name="T36" fmla="*/ 1307 w 1530"/>
                <a:gd name="T37" fmla="*/ 175 h 204"/>
                <a:gd name="T38" fmla="*/ 1232 w 1530"/>
                <a:gd name="T39" fmla="*/ 184 h 204"/>
                <a:gd name="T40" fmla="*/ 1151 w 1530"/>
                <a:gd name="T41" fmla="*/ 190 h 204"/>
                <a:gd name="T42" fmla="*/ 1063 w 1530"/>
                <a:gd name="T43" fmla="*/ 196 h 204"/>
                <a:gd name="T44" fmla="*/ 968 w 1530"/>
                <a:gd name="T45" fmla="*/ 202 h 204"/>
                <a:gd name="T46" fmla="*/ 869 w 1530"/>
                <a:gd name="T47" fmla="*/ 204 h 204"/>
                <a:gd name="T48" fmla="*/ 765 w 1530"/>
                <a:gd name="T49" fmla="*/ 204 h 204"/>
                <a:gd name="T50" fmla="*/ 662 w 1530"/>
                <a:gd name="T51" fmla="*/ 204 h 204"/>
                <a:gd name="T52" fmla="*/ 562 w 1530"/>
                <a:gd name="T53" fmla="*/ 202 h 204"/>
                <a:gd name="T54" fmla="*/ 467 w 1530"/>
                <a:gd name="T55" fmla="*/ 196 h 204"/>
                <a:gd name="T56" fmla="*/ 380 w 1530"/>
                <a:gd name="T57" fmla="*/ 190 h 204"/>
                <a:gd name="T58" fmla="*/ 298 w 1530"/>
                <a:gd name="T59" fmla="*/ 184 h 204"/>
                <a:gd name="T60" fmla="*/ 223 w 1530"/>
                <a:gd name="T61" fmla="*/ 175 h 204"/>
                <a:gd name="T62" fmla="*/ 158 w 1530"/>
                <a:gd name="T63" fmla="*/ 165 h 204"/>
                <a:gd name="T64" fmla="*/ 104 w 1530"/>
                <a:gd name="T65" fmla="*/ 153 h 204"/>
                <a:gd name="T66" fmla="*/ 59 w 1530"/>
                <a:gd name="T67" fmla="*/ 143 h 204"/>
                <a:gd name="T68" fmla="*/ 27 w 1530"/>
                <a:gd name="T69" fmla="*/ 129 h 204"/>
                <a:gd name="T70" fmla="*/ 6 w 1530"/>
                <a:gd name="T71" fmla="*/ 116 h 204"/>
                <a:gd name="T72" fmla="*/ 0 w 1530"/>
                <a:gd name="T73" fmla="*/ 102 h 204"/>
                <a:gd name="T74" fmla="*/ 6 w 1530"/>
                <a:gd name="T75" fmla="*/ 88 h 204"/>
                <a:gd name="T76" fmla="*/ 27 w 1530"/>
                <a:gd name="T77" fmla="*/ 76 h 204"/>
                <a:gd name="T78" fmla="*/ 59 w 1530"/>
                <a:gd name="T79" fmla="*/ 61 h 204"/>
                <a:gd name="T80" fmla="*/ 104 w 1530"/>
                <a:gd name="T81" fmla="*/ 51 h 204"/>
                <a:gd name="T82" fmla="*/ 158 w 1530"/>
                <a:gd name="T83" fmla="*/ 39 h 204"/>
                <a:gd name="T84" fmla="*/ 223 w 1530"/>
                <a:gd name="T85" fmla="*/ 29 h 204"/>
                <a:gd name="T86" fmla="*/ 298 w 1530"/>
                <a:gd name="T87" fmla="*/ 21 h 204"/>
                <a:gd name="T88" fmla="*/ 380 w 1530"/>
                <a:gd name="T89" fmla="*/ 12 h 204"/>
                <a:gd name="T90" fmla="*/ 467 w 1530"/>
                <a:gd name="T91" fmla="*/ 8 h 204"/>
                <a:gd name="T92" fmla="*/ 562 w 1530"/>
                <a:gd name="T93" fmla="*/ 2 h 204"/>
                <a:gd name="T94" fmla="*/ 662 w 1530"/>
                <a:gd name="T95" fmla="*/ 0 h 204"/>
                <a:gd name="T96" fmla="*/ 765 w 1530"/>
                <a:gd name="T9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0" h="204">
                  <a:moveTo>
                    <a:pt x="765" y="0"/>
                  </a:moveTo>
                  <a:lnTo>
                    <a:pt x="869" y="0"/>
                  </a:lnTo>
                  <a:lnTo>
                    <a:pt x="968" y="2"/>
                  </a:lnTo>
                  <a:lnTo>
                    <a:pt x="1063" y="8"/>
                  </a:lnTo>
                  <a:lnTo>
                    <a:pt x="1151" y="12"/>
                  </a:lnTo>
                  <a:lnTo>
                    <a:pt x="1232" y="21"/>
                  </a:lnTo>
                  <a:lnTo>
                    <a:pt x="1307" y="29"/>
                  </a:lnTo>
                  <a:lnTo>
                    <a:pt x="1372" y="39"/>
                  </a:lnTo>
                  <a:lnTo>
                    <a:pt x="1427" y="51"/>
                  </a:lnTo>
                  <a:lnTo>
                    <a:pt x="1469" y="61"/>
                  </a:lnTo>
                  <a:lnTo>
                    <a:pt x="1504" y="76"/>
                  </a:lnTo>
                  <a:lnTo>
                    <a:pt x="1524" y="88"/>
                  </a:lnTo>
                  <a:lnTo>
                    <a:pt x="1530" y="102"/>
                  </a:lnTo>
                  <a:lnTo>
                    <a:pt x="1524" y="116"/>
                  </a:lnTo>
                  <a:lnTo>
                    <a:pt x="1504" y="129"/>
                  </a:lnTo>
                  <a:lnTo>
                    <a:pt x="1469" y="143"/>
                  </a:lnTo>
                  <a:lnTo>
                    <a:pt x="1427" y="153"/>
                  </a:lnTo>
                  <a:lnTo>
                    <a:pt x="1372" y="165"/>
                  </a:lnTo>
                  <a:lnTo>
                    <a:pt x="1307" y="175"/>
                  </a:lnTo>
                  <a:lnTo>
                    <a:pt x="1232" y="184"/>
                  </a:lnTo>
                  <a:lnTo>
                    <a:pt x="1151" y="190"/>
                  </a:lnTo>
                  <a:lnTo>
                    <a:pt x="1063" y="196"/>
                  </a:lnTo>
                  <a:lnTo>
                    <a:pt x="968" y="202"/>
                  </a:lnTo>
                  <a:lnTo>
                    <a:pt x="869" y="204"/>
                  </a:lnTo>
                  <a:lnTo>
                    <a:pt x="765" y="204"/>
                  </a:lnTo>
                  <a:lnTo>
                    <a:pt x="662" y="204"/>
                  </a:lnTo>
                  <a:lnTo>
                    <a:pt x="562" y="202"/>
                  </a:lnTo>
                  <a:lnTo>
                    <a:pt x="467" y="196"/>
                  </a:lnTo>
                  <a:lnTo>
                    <a:pt x="380" y="190"/>
                  </a:lnTo>
                  <a:lnTo>
                    <a:pt x="298" y="184"/>
                  </a:lnTo>
                  <a:lnTo>
                    <a:pt x="223" y="175"/>
                  </a:lnTo>
                  <a:lnTo>
                    <a:pt x="158" y="165"/>
                  </a:lnTo>
                  <a:lnTo>
                    <a:pt x="104" y="153"/>
                  </a:lnTo>
                  <a:lnTo>
                    <a:pt x="59" y="143"/>
                  </a:lnTo>
                  <a:lnTo>
                    <a:pt x="27" y="129"/>
                  </a:lnTo>
                  <a:lnTo>
                    <a:pt x="6" y="116"/>
                  </a:lnTo>
                  <a:lnTo>
                    <a:pt x="0" y="102"/>
                  </a:lnTo>
                  <a:lnTo>
                    <a:pt x="6" y="88"/>
                  </a:lnTo>
                  <a:lnTo>
                    <a:pt x="27" y="76"/>
                  </a:lnTo>
                  <a:lnTo>
                    <a:pt x="59" y="61"/>
                  </a:lnTo>
                  <a:lnTo>
                    <a:pt x="104" y="51"/>
                  </a:lnTo>
                  <a:lnTo>
                    <a:pt x="158" y="39"/>
                  </a:lnTo>
                  <a:lnTo>
                    <a:pt x="223" y="29"/>
                  </a:lnTo>
                  <a:lnTo>
                    <a:pt x="298" y="21"/>
                  </a:lnTo>
                  <a:lnTo>
                    <a:pt x="380" y="12"/>
                  </a:lnTo>
                  <a:lnTo>
                    <a:pt x="467" y="8"/>
                  </a:lnTo>
                  <a:lnTo>
                    <a:pt x="562" y="2"/>
                  </a:lnTo>
                  <a:lnTo>
                    <a:pt x="66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39A097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7" name="Freeform 22">
              <a:extLst>
                <a:ext uri="{FF2B5EF4-FFF2-40B4-BE49-F238E27FC236}">
                  <a16:creationId xmlns:a16="http://schemas.microsoft.com/office/drawing/2014/main" xmlns="" id="{5024336C-53DB-4D4B-966D-144F30137701}"/>
                </a:ext>
              </a:extLst>
            </p:cNvPr>
            <p:cNvSpPr/>
            <p:nvPr/>
          </p:nvSpPr>
          <p:spPr bwMode="auto">
            <a:xfrm>
              <a:off x="3065858" y="4544891"/>
              <a:ext cx="2988028" cy="603436"/>
            </a:xfrm>
            <a:custGeom>
              <a:avLst/>
              <a:gdLst>
                <a:gd name="T0" fmla="*/ 0 w 1319"/>
                <a:gd name="T1" fmla="*/ 0 h 267"/>
                <a:gd name="T2" fmla="*/ 1319 w 1319"/>
                <a:gd name="T3" fmla="*/ 0 h 267"/>
                <a:gd name="T4" fmla="*/ 1319 w 1319"/>
                <a:gd name="T5" fmla="*/ 177 h 267"/>
                <a:gd name="T6" fmla="*/ 1310 w 1319"/>
                <a:gd name="T7" fmla="*/ 192 h 267"/>
                <a:gd name="T8" fmla="*/ 1290 w 1319"/>
                <a:gd name="T9" fmla="*/ 204 h 267"/>
                <a:gd name="T10" fmla="*/ 1258 w 1319"/>
                <a:gd name="T11" fmla="*/ 216 h 267"/>
                <a:gd name="T12" fmla="*/ 1213 w 1319"/>
                <a:gd name="T13" fmla="*/ 226 h 267"/>
                <a:gd name="T14" fmla="*/ 1156 w 1319"/>
                <a:gd name="T15" fmla="*/ 237 h 267"/>
                <a:gd name="T16" fmla="*/ 1091 w 1319"/>
                <a:gd name="T17" fmla="*/ 245 h 267"/>
                <a:gd name="T18" fmla="*/ 1018 w 1319"/>
                <a:gd name="T19" fmla="*/ 253 h 267"/>
                <a:gd name="T20" fmla="*/ 937 w 1319"/>
                <a:gd name="T21" fmla="*/ 259 h 267"/>
                <a:gd name="T22" fmla="*/ 850 w 1319"/>
                <a:gd name="T23" fmla="*/ 263 h 267"/>
                <a:gd name="T24" fmla="*/ 757 w 1319"/>
                <a:gd name="T25" fmla="*/ 265 h 267"/>
                <a:gd name="T26" fmla="*/ 659 w 1319"/>
                <a:gd name="T27" fmla="*/ 267 h 267"/>
                <a:gd name="T28" fmla="*/ 562 w 1319"/>
                <a:gd name="T29" fmla="*/ 265 h 267"/>
                <a:gd name="T30" fmla="*/ 468 w 1319"/>
                <a:gd name="T31" fmla="*/ 263 h 267"/>
                <a:gd name="T32" fmla="*/ 381 w 1319"/>
                <a:gd name="T33" fmla="*/ 259 h 267"/>
                <a:gd name="T34" fmla="*/ 300 w 1319"/>
                <a:gd name="T35" fmla="*/ 253 h 267"/>
                <a:gd name="T36" fmla="*/ 227 w 1319"/>
                <a:gd name="T37" fmla="*/ 245 h 267"/>
                <a:gd name="T38" fmla="*/ 162 w 1319"/>
                <a:gd name="T39" fmla="*/ 237 h 267"/>
                <a:gd name="T40" fmla="*/ 105 w 1319"/>
                <a:gd name="T41" fmla="*/ 226 h 267"/>
                <a:gd name="T42" fmla="*/ 61 w 1319"/>
                <a:gd name="T43" fmla="*/ 216 h 267"/>
                <a:gd name="T44" fmla="*/ 28 w 1319"/>
                <a:gd name="T45" fmla="*/ 204 h 267"/>
                <a:gd name="T46" fmla="*/ 6 w 1319"/>
                <a:gd name="T47" fmla="*/ 192 h 267"/>
                <a:gd name="T48" fmla="*/ 0 w 1319"/>
                <a:gd name="T49" fmla="*/ 177 h 267"/>
                <a:gd name="T50" fmla="*/ 0 w 1319"/>
                <a:gd name="T5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9" h="267">
                  <a:moveTo>
                    <a:pt x="0" y="0"/>
                  </a:moveTo>
                  <a:lnTo>
                    <a:pt x="1319" y="0"/>
                  </a:lnTo>
                  <a:lnTo>
                    <a:pt x="1319" y="177"/>
                  </a:lnTo>
                  <a:lnTo>
                    <a:pt x="1310" y="192"/>
                  </a:lnTo>
                  <a:lnTo>
                    <a:pt x="1290" y="204"/>
                  </a:lnTo>
                  <a:lnTo>
                    <a:pt x="1258" y="216"/>
                  </a:lnTo>
                  <a:lnTo>
                    <a:pt x="1213" y="226"/>
                  </a:lnTo>
                  <a:lnTo>
                    <a:pt x="1156" y="237"/>
                  </a:lnTo>
                  <a:lnTo>
                    <a:pt x="1091" y="245"/>
                  </a:lnTo>
                  <a:lnTo>
                    <a:pt x="1018" y="253"/>
                  </a:lnTo>
                  <a:lnTo>
                    <a:pt x="937" y="259"/>
                  </a:lnTo>
                  <a:lnTo>
                    <a:pt x="850" y="263"/>
                  </a:lnTo>
                  <a:lnTo>
                    <a:pt x="757" y="265"/>
                  </a:lnTo>
                  <a:lnTo>
                    <a:pt x="659" y="267"/>
                  </a:lnTo>
                  <a:lnTo>
                    <a:pt x="562" y="265"/>
                  </a:lnTo>
                  <a:lnTo>
                    <a:pt x="468" y="263"/>
                  </a:lnTo>
                  <a:lnTo>
                    <a:pt x="381" y="259"/>
                  </a:lnTo>
                  <a:lnTo>
                    <a:pt x="300" y="253"/>
                  </a:lnTo>
                  <a:lnTo>
                    <a:pt x="227" y="245"/>
                  </a:lnTo>
                  <a:lnTo>
                    <a:pt x="162" y="237"/>
                  </a:lnTo>
                  <a:lnTo>
                    <a:pt x="105" y="226"/>
                  </a:lnTo>
                  <a:lnTo>
                    <a:pt x="61" y="216"/>
                  </a:lnTo>
                  <a:lnTo>
                    <a:pt x="28" y="204"/>
                  </a:lnTo>
                  <a:lnTo>
                    <a:pt x="6" y="192"/>
                  </a:ln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BD24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8" name="Freeform 23">
              <a:extLst>
                <a:ext uri="{FF2B5EF4-FFF2-40B4-BE49-F238E27FC236}">
                  <a16:creationId xmlns:a16="http://schemas.microsoft.com/office/drawing/2014/main" xmlns="" id="{F6049438-DB3E-4F22-B94E-E79E6FC5D728}"/>
                </a:ext>
              </a:extLst>
            </p:cNvPr>
            <p:cNvSpPr/>
            <p:nvPr/>
          </p:nvSpPr>
          <p:spPr bwMode="auto">
            <a:xfrm>
              <a:off x="3065858" y="4343252"/>
              <a:ext cx="2988028" cy="400314"/>
            </a:xfrm>
            <a:custGeom>
              <a:avLst/>
              <a:gdLst>
                <a:gd name="T0" fmla="*/ 659 w 1319"/>
                <a:gd name="T1" fmla="*/ 0 h 177"/>
                <a:gd name="T2" fmla="*/ 757 w 1319"/>
                <a:gd name="T3" fmla="*/ 2 h 177"/>
                <a:gd name="T4" fmla="*/ 850 w 1319"/>
                <a:gd name="T5" fmla="*/ 4 h 177"/>
                <a:gd name="T6" fmla="*/ 937 w 1319"/>
                <a:gd name="T7" fmla="*/ 8 h 177"/>
                <a:gd name="T8" fmla="*/ 1018 w 1319"/>
                <a:gd name="T9" fmla="*/ 14 h 177"/>
                <a:gd name="T10" fmla="*/ 1091 w 1319"/>
                <a:gd name="T11" fmla="*/ 22 h 177"/>
                <a:gd name="T12" fmla="*/ 1156 w 1319"/>
                <a:gd name="T13" fmla="*/ 30 h 177"/>
                <a:gd name="T14" fmla="*/ 1213 w 1319"/>
                <a:gd name="T15" fmla="*/ 40 h 177"/>
                <a:gd name="T16" fmla="*/ 1258 w 1319"/>
                <a:gd name="T17" fmla="*/ 50 h 177"/>
                <a:gd name="T18" fmla="*/ 1290 w 1319"/>
                <a:gd name="T19" fmla="*/ 63 h 177"/>
                <a:gd name="T20" fmla="*/ 1310 w 1319"/>
                <a:gd name="T21" fmla="*/ 75 h 177"/>
                <a:gd name="T22" fmla="*/ 1319 w 1319"/>
                <a:gd name="T23" fmla="*/ 89 h 177"/>
                <a:gd name="T24" fmla="*/ 1310 w 1319"/>
                <a:gd name="T25" fmla="*/ 101 h 177"/>
                <a:gd name="T26" fmla="*/ 1290 w 1319"/>
                <a:gd name="T27" fmla="*/ 114 h 177"/>
                <a:gd name="T28" fmla="*/ 1258 w 1319"/>
                <a:gd name="T29" fmla="*/ 126 h 177"/>
                <a:gd name="T30" fmla="*/ 1213 w 1319"/>
                <a:gd name="T31" fmla="*/ 136 h 177"/>
                <a:gd name="T32" fmla="*/ 1156 w 1319"/>
                <a:gd name="T33" fmla="*/ 146 h 177"/>
                <a:gd name="T34" fmla="*/ 1091 w 1319"/>
                <a:gd name="T35" fmla="*/ 156 h 177"/>
                <a:gd name="T36" fmla="*/ 1018 w 1319"/>
                <a:gd name="T37" fmla="*/ 163 h 177"/>
                <a:gd name="T38" fmla="*/ 937 w 1319"/>
                <a:gd name="T39" fmla="*/ 169 h 177"/>
                <a:gd name="T40" fmla="*/ 850 w 1319"/>
                <a:gd name="T41" fmla="*/ 173 h 177"/>
                <a:gd name="T42" fmla="*/ 757 w 1319"/>
                <a:gd name="T43" fmla="*/ 177 h 177"/>
                <a:gd name="T44" fmla="*/ 659 w 1319"/>
                <a:gd name="T45" fmla="*/ 177 h 177"/>
                <a:gd name="T46" fmla="*/ 562 w 1319"/>
                <a:gd name="T47" fmla="*/ 177 h 177"/>
                <a:gd name="T48" fmla="*/ 468 w 1319"/>
                <a:gd name="T49" fmla="*/ 173 h 177"/>
                <a:gd name="T50" fmla="*/ 381 w 1319"/>
                <a:gd name="T51" fmla="*/ 169 h 177"/>
                <a:gd name="T52" fmla="*/ 300 w 1319"/>
                <a:gd name="T53" fmla="*/ 163 h 177"/>
                <a:gd name="T54" fmla="*/ 227 w 1319"/>
                <a:gd name="T55" fmla="*/ 156 h 177"/>
                <a:gd name="T56" fmla="*/ 162 w 1319"/>
                <a:gd name="T57" fmla="*/ 146 h 177"/>
                <a:gd name="T58" fmla="*/ 105 w 1319"/>
                <a:gd name="T59" fmla="*/ 136 h 177"/>
                <a:gd name="T60" fmla="*/ 61 w 1319"/>
                <a:gd name="T61" fmla="*/ 126 h 177"/>
                <a:gd name="T62" fmla="*/ 28 w 1319"/>
                <a:gd name="T63" fmla="*/ 114 h 177"/>
                <a:gd name="T64" fmla="*/ 6 w 1319"/>
                <a:gd name="T65" fmla="*/ 101 h 177"/>
                <a:gd name="T66" fmla="*/ 0 w 1319"/>
                <a:gd name="T67" fmla="*/ 89 h 177"/>
                <a:gd name="T68" fmla="*/ 6 w 1319"/>
                <a:gd name="T69" fmla="*/ 75 h 177"/>
                <a:gd name="T70" fmla="*/ 28 w 1319"/>
                <a:gd name="T71" fmla="*/ 63 h 177"/>
                <a:gd name="T72" fmla="*/ 61 w 1319"/>
                <a:gd name="T73" fmla="*/ 50 h 177"/>
                <a:gd name="T74" fmla="*/ 105 w 1319"/>
                <a:gd name="T75" fmla="*/ 40 h 177"/>
                <a:gd name="T76" fmla="*/ 162 w 1319"/>
                <a:gd name="T77" fmla="*/ 30 h 177"/>
                <a:gd name="T78" fmla="*/ 227 w 1319"/>
                <a:gd name="T79" fmla="*/ 22 h 177"/>
                <a:gd name="T80" fmla="*/ 300 w 1319"/>
                <a:gd name="T81" fmla="*/ 14 h 177"/>
                <a:gd name="T82" fmla="*/ 381 w 1319"/>
                <a:gd name="T83" fmla="*/ 8 h 177"/>
                <a:gd name="T84" fmla="*/ 468 w 1319"/>
                <a:gd name="T85" fmla="*/ 4 h 177"/>
                <a:gd name="T86" fmla="*/ 562 w 1319"/>
                <a:gd name="T87" fmla="*/ 2 h 177"/>
                <a:gd name="T88" fmla="*/ 659 w 1319"/>
                <a:gd name="T8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9" h="177">
                  <a:moveTo>
                    <a:pt x="659" y="0"/>
                  </a:moveTo>
                  <a:lnTo>
                    <a:pt x="757" y="2"/>
                  </a:lnTo>
                  <a:lnTo>
                    <a:pt x="850" y="4"/>
                  </a:lnTo>
                  <a:lnTo>
                    <a:pt x="937" y="8"/>
                  </a:lnTo>
                  <a:lnTo>
                    <a:pt x="1018" y="14"/>
                  </a:lnTo>
                  <a:lnTo>
                    <a:pt x="1091" y="22"/>
                  </a:lnTo>
                  <a:lnTo>
                    <a:pt x="1156" y="30"/>
                  </a:lnTo>
                  <a:lnTo>
                    <a:pt x="1213" y="40"/>
                  </a:lnTo>
                  <a:lnTo>
                    <a:pt x="1258" y="50"/>
                  </a:lnTo>
                  <a:lnTo>
                    <a:pt x="1290" y="63"/>
                  </a:lnTo>
                  <a:lnTo>
                    <a:pt x="1310" y="75"/>
                  </a:lnTo>
                  <a:lnTo>
                    <a:pt x="1319" y="89"/>
                  </a:lnTo>
                  <a:lnTo>
                    <a:pt x="1310" y="101"/>
                  </a:lnTo>
                  <a:lnTo>
                    <a:pt x="1290" y="114"/>
                  </a:lnTo>
                  <a:lnTo>
                    <a:pt x="1258" y="126"/>
                  </a:lnTo>
                  <a:lnTo>
                    <a:pt x="1213" y="136"/>
                  </a:lnTo>
                  <a:lnTo>
                    <a:pt x="1156" y="146"/>
                  </a:lnTo>
                  <a:lnTo>
                    <a:pt x="1091" y="156"/>
                  </a:lnTo>
                  <a:lnTo>
                    <a:pt x="1018" y="163"/>
                  </a:lnTo>
                  <a:lnTo>
                    <a:pt x="937" y="169"/>
                  </a:lnTo>
                  <a:lnTo>
                    <a:pt x="850" y="173"/>
                  </a:lnTo>
                  <a:lnTo>
                    <a:pt x="757" y="177"/>
                  </a:lnTo>
                  <a:lnTo>
                    <a:pt x="659" y="177"/>
                  </a:lnTo>
                  <a:lnTo>
                    <a:pt x="562" y="177"/>
                  </a:lnTo>
                  <a:lnTo>
                    <a:pt x="468" y="173"/>
                  </a:lnTo>
                  <a:lnTo>
                    <a:pt x="381" y="169"/>
                  </a:lnTo>
                  <a:lnTo>
                    <a:pt x="300" y="163"/>
                  </a:lnTo>
                  <a:lnTo>
                    <a:pt x="227" y="156"/>
                  </a:lnTo>
                  <a:lnTo>
                    <a:pt x="162" y="146"/>
                  </a:lnTo>
                  <a:lnTo>
                    <a:pt x="105" y="136"/>
                  </a:lnTo>
                  <a:lnTo>
                    <a:pt x="61" y="126"/>
                  </a:lnTo>
                  <a:lnTo>
                    <a:pt x="28" y="114"/>
                  </a:lnTo>
                  <a:lnTo>
                    <a:pt x="6" y="101"/>
                  </a:lnTo>
                  <a:lnTo>
                    <a:pt x="0" y="89"/>
                  </a:lnTo>
                  <a:lnTo>
                    <a:pt x="6" y="75"/>
                  </a:lnTo>
                  <a:lnTo>
                    <a:pt x="28" y="63"/>
                  </a:lnTo>
                  <a:lnTo>
                    <a:pt x="61" y="50"/>
                  </a:lnTo>
                  <a:lnTo>
                    <a:pt x="105" y="40"/>
                  </a:lnTo>
                  <a:lnTo>
                    <a:pt x="162" y="30"/>
                  </a:lnTo>
                  <a:lnTo>
                    <a:pt x="227" y="22"/>
                  </a:lnTo>
                  <a:lnTo>
                    <a:pt x="300" y="14"/>
                  </a:lnTo>
                  <a:lnTo>
                    <a:pt x="381" y="8"/>
                  </a:lnTo>
                  <a:lnTo>
                    <a:pt x="468" y="4"/>
                  </a:lnTo>
                  <a:lnTo>
                    <a:pt x="562" y="2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F19D7F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1" name="Freeform 26">
              <a:extLst>
                <a:ext uri="{FF2B5EF4-FFF2-40B4-BE49-F238E27FC236}">
                  <a16:creationId xmlns:a16="http://schemas.microsoft.com/office/drawing/2014/main" xmlns="" id="{615848CB-2E8F-4CE2-A3E2-BCAF6A4676C0}"/>
                </a:ext>
              </a:extLst>
            </p:cNvPr>
            <p:cNvSpPr/>
            <p:nvPr/>
          </p:nvSpPr>
          <p:spPr bwMode="auto">
            <a:xfrm>
              <a:off x="3289664" y="4143095"/>
              <a:ext cx="2537453" cy="520407"/>
            </a:xfrm>
            <a:custGeom>
              <a:avLst/>
              <a:gdLst>
                <a:gd name="T0" fmla="*/ 0 w 1120"/>
                <a:gd name="T1" fmla="*/ 0 h 230"/>
                <a:gd name="T2" fmla="*/ 1120 w 1120"/>
                <a:gd name="T3" fmla="*/ 0 h 230"/>
                <a:gd name="T4" fmla="*/ 1120 w 1120"/>
                <a:gd name="T5" fmla="*/ 153 h 230"/>
                <a:gd name="T6" fmla="*/ 1114 w 1120"/>
                <a:gd name="T7" fmla="*/ 167 h 230"/>
                <a:gd name="T8" fmla="*/ 1092 w 1120"/>
                <a:gd name="T9" fmla="*/ 177 h 230"/>
                <a:gd name="T10" fmla="*/ 1057 w 1120"/>
                <a:gd name="T11" fmla="*/ 189 h 230"/>
                <a:gd name="T12" fmla="*/ 1013 w 1120"/>
                <a:gd name="T13" fmla="*/ 200 h 230"/>
                <a:gd name="T14" fmla="*/ 956 w 1120"/>
                <a:gd name="T15" fmla="*/ 208 h 230"/>
                <a:gd name="T16" fmla="*/ 891 w 1120"/>
                <a:gd name="T17" fmla="*/ 216 h 230"/>
                <a:gd name="T18" fmla="*/ 818 w 1120"/>
                <a:gd name="T19" fmla="*/ 222 h 230"/>
                <a:gd name="T20" fmla="*/ 737 w 1120"/>
                <a:gd name="T21" fmla="*/ 226 h 230"/>
                <a:gd name="T22" fmla="*/ 651 w 1120"/>
                <a:gd name="T23" fmla="*/ 230 h 230"/>
                <a:gd name="T24" fmla="*/ 560 w 1120"/>
                <a:gd name="T25" fmla="*/ 230 h 230"/>
                <a:gd name="T26" fmla="*/ 469 w 1120"/>
                <a:gd name="T27" fmla="*/ 230 h 230"/>
                <a:gd name="T28" fmla="*/ 384 w 1120"/>
                <a:gd name="T29" fmla="*/ 226 h 230"/>
                <a:gd name="T30" fmla="*/ 302 w 1120"/>
                <a:gd name="T31" fmla="*/ 222 h 230"/>
                <a:gd name="T32" fmla="*/ 229 w 1120"/>
                <a:gd name="T33" fmla="*/ 216 h 230"/>
                <a:gd name="T34" fmla="*/ 164 w 1120"/>
                <a:gd name="T35" fmla="*/ 208 h 230"/>
                <a:gd name="T36" fmla="*/ 108 w 1120"/>
                <a:gd name="T37" fmla="*/ 200 h 230"/>
                <a:gd name="T38" fmla="*/ 63 w 1120"/>
                <a:gd name="T39" fmla="*/ 189 h 230"/>
                <a:gd name="T40" fmla="*/ 29 w 1120"/>
                <a:gd name="T41" fmla="*/ 177 h 230"/>
                <a:gd name="T42" fmla="*/ 6 w 1120"/>
                <a:gd name="T43" fmla="*/ 167 h 230"/>
                <a:gd name="T44" fmla="*/ 0 w 1120"/>
                <a:gd name="T45" fmla="*/ 153 h 230"/>
                <a:gd name="T46" fmla="*/ 0 w 1120"/>
                <a:gd name="T4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0" h="230">
                  <a:moveTo>
                    <a:pt x="0" y="0"/>
                  </a:moveTo>
                  <a:lnTo>
                    <a:pt x="1120" y="0"/>
                  </a:lnTo>
                  <a:lnTo>
                    <a:pt x="1120" y="153"/>
                  </a:lnTo>
                  <a:lnTo>
                    <a:pt x="1114" y="167"/>
                  </a:lnTo>
                  <a:lnTo>
                    <a:pt x="1092" y="177"/>
                  </a:lnTo>
                  <a:lnTo>
                    <a:pt x="1057" y="189"/>
                  </a:lnTo>
                  <a:lnTo>
                    <a:pt x="1013" y="200"/>
                  </a:lnTo>
                  <a:lnTo>
                    <a:pt x="956" y="208"/>
                  </a:lnTo>
                  <a:lnTo>
                    <a:pt x="891" y="216"/>
                  </a:lnTo>
                  <a:lnTo>
                    <a:pt x="818" y="222"/>
                  </a:lnTo>
                  <a:lnTo>
                    <a:pt x="737" y="226"/>
                  </a:lnTo>
                  <a:lnTo>
                    <a:pt x="651" y="230"/>
                  </a:lnTo>
                  <a:lnTo>
                    <a:pt x="560" y="230"/>
                  </a:lnTo>
                  <a:lnTo>
                    <a:pt x="469" y="230"/>
                  </a:lnTo>
                  <a:lnTo>
                    <a:pt x="384" y="226"/>
                  </a:lnTo>
                  <a:lnTo>
                    <a:pt x="302" y="222"/>
                  </a:lnTo>
                  <a:lnTo>
                    <a:pt x="229" y="216"/>
                  </a:lnTo>
                  <a:lnTo>
                    <a:pt x="164" y="208"/>
                  </a:lnTo>
                  <a:lnTo>
                    <a:pt x="108" y="200"/>
                  </a:lnTo>
                  <a:lnTo>
                    <a:pt x="63" y="189"/>
                  </a:lnTo>
                  <a:lnTo>
                    <a:pt x="29" y="177"/>
                  </a:lnTo>
                  <a:lnTo>
                    <a:pt x="6" y="167"/>
                  </a:lnTo>
                  <a:lnTo>
                    <a:pt x="0" y="1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C4BC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xmlns="" id="{A0973888-A309-4DA6-B0C4-D51C6EC6DF9E}"/>
                </a:ext>
              </a:extLst>
            </p:cNvPr>
            <p:cNvSpPr/>
            <p:nvPr/>
          </p:nvSpPr>
          <p:spPr bwMode="auto">
            <a:xfrm>
              <a:off x="3289664" y="3966660"/>
              <a:ext cx="2537453" cy="346939"/>
            </a:xfrm>
            <a:custGeom>
              <a:avLst/>
              <a:gdLst>
                <a:gd name="T0" fmla="*/ 560 w 1120"/>
                <a:gd name="T1" fmla="*/ 0 h 153"/>
                <a:gd name="T2" fmla="*/ 651 w 1120"/>
                <a:gd name="T3" fmla="*/ 0 h 153"/>
                <a:gd name="T4" fmla="*/ 737 w 1120"/>
                <a:gd name="T5" fmla="*/ 4 h 153"/>
                <a:gd name="T6" fmla="*/ 818 w 1120"/>
                <a:gd name="T7" fmla="*/ 9 h 153"/>
                <a:gd name="T8" fmla="*/ 891 w 1120"/>
                <a:gd name="T9" fmla="*/ 15 h 153"/>
                <a:gd name="T10" fmla="*/ 956 w 1120"/>
                <a:gd name="T11" fmla="*/ 23 h 153"/>
                <a:gd name="T12" fmla="*/ 1013 w 1120"/>
                <a:gd name="T13" fmla="*/ 31 h 153"/>
                <a:gd name="T14" fmla="*/ 1057 w 1120"/>
                <a:gd name="T15" fmla="*/ 41 h 153"/>
                <a:gd name="T16" fmla="*/ 1092 w 1120"/>
                <a:gd name="T17" fmla="*/ 53 h 153"/>
                <a:gd name="T18" fmla="*/ 1114 w 1120"/>
                <a:gd name="T19" fmla="*/ 64 h 153"/>
                <a:gd name="T20" fmla="*/ 1120 w 1120"/>
                <a:gd name="T21" fmla="*/ 76 h 153"/>
                <a:gd name="T22" fmla="*/ 1114 w 1120"/>
                <a:gd name="T23" fmla="*/ 90 h 153"/>
                <a:gd name="T24" fmla="*/ 1092 w 1120"/>
                <a:gd name="T25" fmla="*/ 100 h 153"/>
                <a:gd name="T26" fmla="*/ 1057 w 1120"/>
                <a:gd name="T27" fmla="*/ 113 h 153"/>
                <a:gd name="T28" fmla="*/ 1013 w 1120"/>
                <a:gd name="T29" fmla="*/ 123 h 153"/>
                <a:gd name="T30" fmla="*/ 956 w 1120"/>
                <a:gd name="T31" fmla="*/ 131 h 153"/>
                <a:gd name="T32" fmla="*/ 891 w 1120"/>
                <a:gd name="T33" fmla="*/ 139 h 153"/>
                <a:gd name="T34" fmla="*/ 818 w 1120"/>
                <a:gd name="T35" fmla="*/ 145 h 153"/>
                <a:gd name="T36" fmla="*/ 737 w 1120"/>
                <a:gd name="T37" fmla="*/ 149 h 153"/>
                <a:gd name="T38" fmla="*/ 651 w 1120"/>
                <a:gd name="T39" fmla="*/ 153 h 153"/>
                <a:gd name="T40" fmla="*/ 560 w 1120"/>
                <a:gd name="T41" fmla="*/ 153 h 153"/>
                <a:gd name="T42" fmla="*/ 469 w 1120"/>
                <a:gd name="T43" fmla="*/ 153 h 153"/>
                <a:gd name="T44" fmla="*/ 384 w 1120"/>
                <a:gd name="T45" fmla="*/ 149 h 153"/>
                <a:gd name="T46" fmla="*/ 302 w 1120"/>
                <a:gd name="T47" fmla="*/ 145 h 153"/>
                <a:gd name="T48" fmla="*/ 229 w 1120"/>
                <a:gd name="T49" fmla="*/ 139 h 153"/>
                <a:gd name="T50" fmla="*/ 164 w 1120"/>
                <a:gd name="T51" fmla="*/ 131 h 153"/>
                <a:gd name="T52" fmla="*/ 108 w 1120"/>
                <a:gd name="T53" fmla="*/ 123 h 153"/>
                <a:gd name="T54" fmla="*/ 63 w 1120"/>
                <a:gd name="T55" fmla="*/ 113 h 153"/>
                <a:gd name="T56" fmla="*/ 29 w 1120"/>
                <a:gd name="T57" fmla="*/ 100 h 153"/>
                <a:gd name="T58" fmla="*/ 6 w 1120"/>
                <a:gd name="T59" fmla="*/ 90 h 153"/>
                <a:gd name="T60" fmla="*/ 0 w 1120"/>
                <a:gd name="T61" fmla="*/ 76 h 153"/>
                <a:gd name="T62" fmla="*/ 6 w 1120"/>
                <a:gd name="T63" fmla="*/ 64 h 153"/>
                <a:gd name="T64" fmla="*/ 29 w 1120"/>
                <a:gd name="T65" fmla="*/ 53 h 153"/>
                <a:gd name="T66" fmla="*/ 63 w 1120"/>
                <a:gd name="T67" fmla="*/ 41 h 153"/>
                <a:gd name="T68" fmla="*/ 108 w 1120"/>
                <a:gd name="T69" fmla="*/ 31 h 153"/>
                <a:gd name="T70" fmla="*/ 164 w 1120"/>
                <a:gd name="T71" fmla="*/ 23 h 153"/>
                <a:gd name="T72" fmla="*/ 229 w 1120"/>
                <a:gd name="T73" fmla="*/ 15 h 153"/>
                <a:gd name="T74" fmla="*/ 302 w 1120"/>
                <a:gd name="T75" fmla="*/ 9 h 153"/>
                <a:gd name="T76" fmla="*/ 384 w 1120"/>
                <a:gd name="T77" fmla="*/ 4 h 153"/>
                <a:gd name="T78" fmla="*/ 469 w 1120"/>
                <a:gd name="T79" fmla="*/ 0 h 153"/>
                <a:gd name="T80" fmla="*/ 560 w 1120"/>
                <a:gd name="T8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0" h="153">
                  <a:moveTo>
                    <a:pt x="560" y="0"/>
                  </a:moveTo>
                  <a:lnTo>
                    <a:pt x="651" y="0"/>
                  </a:lnTo>
                  <a:lnTo>
                    <a:pt x="737" y="4"/>
                  </a:lnTo>
                  <a:lnTo>
                    <a:pt x="818" y="9"/>
                  </a:lnTo>
                  <a:lnTo>
                    <a:pt x="891" y="15"/>
                  </a:lnTo>
                  <a:lnTo>
                    <a:pt x="956" y="23"/>
                  </a:lnTo>
                  <a:lnTo>
                    <a:pt x="1013" y="31"/>
                  </a:lnTo>
                  <a:lnTo>
                    <a:pt x="1057" y="41"/>
                  </a:lnTo>
                  <a:lnTo>
                    <a:pt x="1092" y="53"/>
                  </a:lnTo>
                  <a:lnTo>
                    <a:pt x="1114" y="64"/>
                  </a:lnTo>
                  <a:lnTo>
                    <a:pt x="1120" y="76"/>
                  </a:lnTo>
                  <a:lnTo>
                    <a:pt x="1114" y="90"/>
                  </a:lnTo>
                  <a:lnTo>
                    <a:pt x="1092" y="100"/>
                  </a:lnTo>
                  <a:lnTo>
                    <a:pt x="1057" y="113"/>
                  </a:lnTo>
                  <a:lnTo>
                    <a:pt x="1013" y="123"/>
                  </a:lnTo>
                  <a:lnTo>
                    <a:pt x="956" y="131"/>
                  </a:lnTo>
                  <a:lnTo>
                    <a:pt x="891" y="139"/>
                  </a:lnTo>
                  <a:lnTo>
                    <a:pt x="818" y="145"/>
                  </a:lnTo>
                  <a:lnTo>
                    <a:pt x="737" y="149"/>
                  </a:lnTo>
                  <a:lnTo>
                    <a:pt x="651" y="153"/>
                  </a:lnTo>
                  <a:lnTo>
                    <a:pt x="560" y="153"/>
                  </a:lnTo>
                  <a:lnTo>
                    <a:pt x="469" y="153"/>
                  </a:lnTo>
                  <a:lnTo>
                    <a:pt x="384" y="149"/>
                  </a:lnTo>
                  <a:lnTo>
                    <a:pt x="302" y="145"/>
                  </a:lnTo>
                  <a:lnTo>
                    <a:pt x="229" y="139"/>
                  </a:lnTo>
                  <a:lnTo>
                    <a:pt x="164" y="131"/>
                  </a:lnTo>
                  <a:lnTo>
                    <a:pt x="108" y="123"/>
                  </a:lnTo>
                  <a:lnTo>
                    <a:pt x="63" y="113"/>
                  </a:lnTo>
                  <a:lnTo>
                    <a:pt x="29" y="100"/>
                  </a:lnTo>
                  <a:lnTo>
                    <a:pt x="6" y="90"/>
                  </a:lnTo>
                  <a:lnTo>
                    <a:pt x="0" y="76"/>
                  </a:lnTo>
                  <a:lnTo>
                    <a:pt x="6" y="64"/>
                  </a:lnTo>
                  <a:lnTo>
                    <a:pt x="29" y="53"/>
                  </a:lnTo>
                  <a:lnTo>
                    <a:pt x="63" y="41"/>
                  </a:lnTo>
                  <a:lnTo>
                    <a:pt x="108" y="31"/>
                  </a:lnTo>
                  <a:lnTo>
                    <a:pt x="164" y="23"/>
                  </a:lnTo>
                  <a:lnTo>
                    <a:pt x="229" y="15"/>
                  </a:lnTo>
                  <a:lnTo>
                    <a:pt x="302" y="9"/>
                  </a:lnTo>
                  <a:lnTo>
                    <a:pt x="384" y="4"/>
                  </a:lnTo>
                  <a:lnTo>
                    <a:pt x="469" y="0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39A097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xmlns="" id="{F451EABC-33B1-4AC1-B3D2-B099BD5F5E81}"/>
                </a:ext>
              </a:extLst>
            </p:cNvPr>
            <p:cNvSpPr/>
            <p:nvPr/>
          </p:nvSpPr>
          <p:spPr bwMode="auto">
            <a:xfrm>
              <a:off x="3495684" y="3806535"/>
              <a:ext cx="2125413" cy="434415"/>
            </a:xfrm>
            <a:custGeom>
              <a:avLst/>
              <a:gdLst>
                <a:gd name="T0" fmla="*/ 0 w 938"/>
                <a:gd name="T1" fmla="*/ 0 h 192"/>
                <a:gd name="T2" fmla="*/ 938 w 938"/>
                <a:gd name="T3" fmla="*/ 0 h 192"/>
                <a:gd name="T4" fmla="*/ 938 w 938"/>
                <a:gd name="T5" fmla="*/ 128 h 192"/>
                <a:gd name="T6" fmla="*/ 930 w 938"/>
                <a:gd name="T7" fmla="*/ 139 h 192"/>
                <a:gd name="T8" fmla="*/ 907 w 938"/>
                <a:gd name="T9" fmla="*/ 151 h 192"/>
                <a:gd name="T10" fmla="*/ 873 w 938"/>
                <a:gd name="T11" fmla="*/ 159 h 192"/>
                <a:gd name="T12" fmla="*/ 828 w 938"/>
                <a:gd name="T13" fmla="*/ 169 h 192"/>
                <a:gd name="T14" fmla="*/ 771 w 938"/>
                <a:gd name="T15" fmla="*/ 177 h 192"/>
                <a:gd name="T16" fmla="*/ 705 w 938"/>
                <a:gd name="T17" fmla="*/ 184 h 192"/>
                <a:gd name="T18" fmla="*/ 634 w 938"/>
                <a:gd name="T19" fmla="*/ 188 h 192"/>
                <a:gd name="T20" fmla="*/ 552 w 938"/>
                <a:gd name="T21" fmla="*/ 192 h 192"/>
                <a:gd name="T22" fmla="*/ 469 w 938"/>
                <a:gd name="T23" fmla="*/ 192 h 192"/>
                <a:gd name="T24" fmla="*/ 384 w 938"/>
                <a:gd name="T25" fmla="*/ 192 h 192"/>
                <a:gd name="T26" fmla="*/ 305 w 938"/>
                <a:gd name="T27" fmla="*/ 188 h 192"/>
                <a:gd name="T28" fmla="*/ 232 w 938"/>
                <a:gd name="T29" fmla="*/ 184 h 192"/>
                <a:gd name="T30" fmla="*/ 167 w 938"/>
                <a:gd name="T31" fmla="*/ 177 h 192"/>
                <a:gd name="T32" fmla="*/ 110 w 938"/>
                <a:gd name="T33" fmla="*/ 169 h 192"/>
                <a:gd name="T34" fmla="*/ 65 w 938"/>
                <a:gd name="T35" fmla="*/ 159 h 192"/>
                <a:gd name="T36" fmla="*/ 31 w 938"/>
                <a:gd name="T37" fmla="*/ 151 h 192"/>
                <a:gd name="T38" fmla="*/ 9 w 938"/>
                <a:gd name="T39" fmla="*/ 139 h 192"/>
                <a:gd name="T40" fmla="*/ 0 w 938"/>
                <a:gd name="T41" fmla="*/ 128 h 192"/>
                <a:gd name="T42" fmla="*/ 0 w 938"/>
                <a:gd name="T4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8" h="192">
                  <a:moveTo>
                    <a:pt x="0" y="0"/>
                  </a:moveTo>
                  <a:lnTo>
                    <a:pt x="938" y="0"/>
                  </a:lnTo>
                  <a:lnTo>
                    <a:pt x="938" y="128"/>
                  </a:lnTo>
                  <a:lnTo>
                    <a:pt x="930" y="139"/>
                  </a:lnTo>
                  <a:lnTo>
                    <a:pt x="907" y="151"/>
                  </a:lnTo>
                  <a:lnTo>
                    <a:pt x="873" y="159"/>
                  </a:lnTo>
                  <a:lnTo>
                    <a:pt x="828" y="169"/>
                  </a:lnTo>
                  <a:lnTo>
                    <a:pt x="771" y="177"/>
                  </a:lnTo>
                  <a:lnTo>
                    <a:pt x="705" y="184"/>
                  </a:lnTo>
                  <a:lnTo>
                    <a:pt x="634" y="188"/>
                  </a:lnTo>
                  <a:lnTo>
                    <a:pt x="552" y="192"/>
                  </a:lnTo>
                  <a:lnTo>
                    <a:pt x="469" y="192"/>
                  </a:lnTo>
                  <a:lnTo>
                    <a:pt x="384" y="192"/>
                  </a:lnTo>
                  <a:lnTo>
                    <a:pt x="305" y="188"/>
                  </a:lnTo>
                  <a:lnTo>
                    <a:pt x="232" y="184"/>
                  </a:lnTo>
                  <a:lnTo>
                    <a:pt x="167" y="177"/>
                  </a:lnTo>
                  <a:lnTo>
                    <a:pt x="110" y="169"/>
                  </a:lnTo>
                  <a:lnTo>
                    <a:pt x="65" y="159"/>
                  </a:lnTo>
                  <a:lnTo>
                    <a:pt x="31" y="151"/>
                  </a:lnTo>
                  <a:lnTo>
                    <a:pt x="9" y="139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BD24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6" name="Freeform 31">
              <a:extLst>
                <a:ext uri="{FF2B5EF4-FFF2-40B4-BE49-F238E27FC236}">
                  <a16:creationId xmlns:a16="http://schemas.microsoft.com/office/drawing/2014/main" xmlns="" id="{9A58A440-E9FE-432B-B2B3-FBD0F1D53368}"/>
                </a:ext>
              </a:extLst>
            </p:cNvPr>
            <p:cNvSpPr/>
            <p:nvPr/>
          </p:nvSpPr>
          <p:spPr bwMode="auto">
            <a:xfrm>
              <a:off x="3495684" y="3658271"/>
              <a:ext cx="2125413" cy="290598"/>
            </a:xfrm>
            <a:custGeom>
              <a:avLst/>
              <a:gdLst>
                <a:gd name="T0" fmla="*/ 469 w 938"/>
                <a:gd name="T1" fmla="*/ 0 h 128"/>
                <a:gd name="T2" fmla="*/ 552 w 938"/>
                <a:gd name="T3" fmla="*/ 0 h 128"/>
                <a:gd name="T4" fmla="*/ 634 w 938"/>
                <a:gd name="T5" fmla="*/ 4 h 128"/>
                <a:gd name="T6" fmla="*/ 705 w 938"/>
                <a:gd name="T7" fmla="*/ 8 h 128"/>
                <a:gd name="T8" fmla="*/ 771 w 938"/>
                <a:gd name="T9" fmla="*/ 14 h 128"/>
                <a:gd name="T10" fmla="*/ 828 w 938"/>
                <a:gd name="T11" fmla="*/ 22 h 128"/>
                <a:gd name="T12" fmla="*/ 873 w 938"/>
                <a:gd name="T13" fmla="*/ 30 h 128"/>
                <a:gd name="T14" fmla="*/ 907 w 938"/>
                <a:gd name="T15" fmla="*/ 41 h 128"/>
                <a:gd name="T16" fmla="*/ 930 w 938"/>
                <a:gd name="T17" fmla="*/ 51 h 128"/>
                <a:gd name="T18" fmla="*/ 938 w 938"/>
                <a:gd name="T19" fmla="*/ 63 h 128"/>
                <a:gd name="T20" fmla="*/ 930 w 938"/>
                <a:gd name="T21" fmla="*/ 75 h 128"/>
                <a:gd name="T22" fmla="*/ 907 w 938"/>
                <a:gd name="T23" fmla="*/ 85 h 128"/>
                <a:gd name="T24" fmla="*/ 873 w 938"/>
                <a:gd name="T25" fmla="*/ 96 h 128"/>
                <a:gd name="T26" fmla="*/ 828 w 938"/>
                <a:gd name="T27" fmla="*/ 104 h 128"/>
                <a:gd name="T28" fmla="*/ 771 w 938"/>
                <a:gd name="T29" fmla="*/ 112 h 128"/>
                <a:gd name="T30" fmla="*/ 705 w 938"/>
                <a:gd name="T31" fmla="*/ 118 h 128"/>
                <a:gd name="T32" fmla="*/ 634 w 938"/>
                <a:gd name="T33" fmla="*/ 124 h 128"/>
                <a:gd name="T34" fmla="*/ 552 w 938"/>
                <a:gd name="T35" fmla="*/ 126 h 128"/>
                <a:gd name="T36" fmla="*/ 469 w 938"/>
                <a:gd name="T37" fmla="*/ 128 h 128"/>
                <a:gd name="T38" fmla="*/ 384 w 938"/>
                <a:gd name="T39" fmla="*/ 126 h 128"/>
                <a:gd name="T40" fmla="*/ 305 w 938"/>
                <a:gd name="T41" fmla="*/ 124 h 128"/>
                <a:gd name="T42" fmla="*/ 232 w 938"/>
                <a:gd name="T43" fmla="*/ 118 h 128"/>
                <a:gd name="T44" fmla="*/ 167 w 938"/>
                <a:gd name="T45" fmla="*/ 112 h 128"/>
                <a:gd name="T46" fmla="*/ 110 w 938"/>
                <a:gd name="T47" fmla="*/ 104 h 128"/>
                <a:gd name="T48" fmla="*/ 65 w 938"/>
                <a:gd name="T49" fmla="*/ 96 h 128"/>
                <a:gd name="T50" fmla="*/ 31 w 938"/>
                <a:gd name="T51" fmla="*/ 85 h 128"/>
                <a:gd name="T52" fmla="*/ 9 w 938"/>
                <a:gd name="T53" fmla="*/ 75 h 128"/>
                <a:gd name="T54" fmla="*/ 0 w 938"/>
                <a:gd name="T55" fmla="*/ 63 h 128"/>
                <a:gd name="T56" fmla="*/ 9 w 938"/>
                <a:gd name="T57" fmla="*/ 51 h 128"/>
                <a:gd name="T58" fmla="*/ 31 w 938"/>
                <a:gd name="T59" fmla="*/ 41 h 128"/>
                <a:gd name="T60" fmla="*/ 65 w 938"/>
                <a:gd name="T61" fmla="*/ 30 h 128"/>
                <a:gd name="T62" fmla="*/ 110 w 938"/>
                <a:gd name="T63" fmla="*/ 22 h 128"/>
                <a:gd name="T64" fmla="*/ 167 w 938"/>
                <a:gd name="T65" fmla="*/ 14 h 128"/>
                <a:gd name="T66" fmla="*/ 232 w 938"/>
                <a:gd name="T67" fmla="*/ 8 h 128"/>
                <a:gd name="T68" fmla="*/ 305 w 938"/>
                <a:gd name="T69" fmla="*/ 4 h 128"/>
                <a:gd name="T70" fmla="*/ 384 w 938"/>
                <a:gd name="T71" fmla="*/ 0 h 128"/>
                <a:gd name="T72" fmla="*/ 469 w 938"/>
                <a:gd name="T7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8" h="128">
                  <a:moveTo>
                    <a:pt x="469" y="0"/>
                  </a:moveTo>
                  <a:lnTo>
                    <a:pt x="552" y="0"/>
                  </a:lnTo>
                  <a:lnTo>
                    <a:pt x="634" y="4"/>
                  </a:lnTo>
                  <a:lnTo>
                    <a:pt x="705" y="8"/>
                  </a:lnTo>
                  <a:lnTo>
                    <a:pt x="771" y="14"/>
                  </a:lnTo>
                  <a:lnTo>
                    <a:pt x="828" y="22"/>
                  </a:lnTo>
                  <a:lnTo>
                    <a:pt x="873" y="30"/>
                  </a:lnTo>
                  <a:lnTo>
                    <a:pt x="907" y="41"/>
                  </a:lnTo>
                  <a:lnTo>
                    <a:pt x="930" y="51"/>
                  </a:lnTo>
                  <a:lnTo>
                    <a:pt x="938" y="63"/>
                  </a:lnTo>
                  <a:lnTo>
                    <a:pt x="930" y="75"/>
                  </a:lnTo>
                  <a:lnTo>
                    <a:pt x="907" y="85"/>
                  </a:lnTo>
                  <a:lnTo>
                    <a:pt x="873" y="96"/>
                  </a:lnTo>
                  <a:lnTo>
                    <a:pt x="828" y="104"/>
                  </a:lnTo>
                  <a:lnTo>
                    <a:pt x="771" y="112"/>
                  </a:lnTo>
                  <a:lnTo>
                    <a:pt x="705" y="118"/>
                  </a:lnTo>
                  <a:lnTo>
                    <a:pt x="634" y="124"/>
                  </a:lnTo>
                  <a:lnTo>
                    <a:pt x="552" y="126"/>
                  </a:lnTo>
                  <a:lnTo>
                    <a:pt x="469" y="128"/>
                  </a:lnTo>
                  <a:lnTo>
                    <a:pt x="384" y="126"/>
                  </a:lnTo>
                  <a:lnTo>
                    <a:pt x="305" y="124"/>
                  </a:lnTo>
                  <a:lnTo>
                    <a:pt x="232" y="118"/>
                  </a:lnTo>
                  <a:lnTo>
                    <a:pt x="167" y="112"/>
                  </a:lnTo>
                  <a:lnTo>
                    <a:pt x="110" y="104"/>
                  </a:lnTo>
                  <a:lnTo>
                    <a:pt x="65" y="96"/>
                  </a:lnTo>
                  <a:lnTo>
                    <a:pt x="31" y="85"/>
                  </a:lnTo>
                  <a:lnTo>
                    <a:pt x="9" y="75"/>
                  </a:lnTo>
                  <a:lnTo>
                    <a:pt x="0" y="63"/>
                  </a:lnTo>
                  <a:lnTo>
                    <a:pt x="9" y="51"/>
                  </a:lnTo>
                  <a:lnTo>
                    <a:pt x="31" y="41"/>
                  </a:lnTo>
                  <a:lnTo>
                    <a:pt x="65" y="30"/>
                  </a:lnTo>
                  <a:lnTo>
                    <a:pt x="110" y="22"/>
                  </a:lnTo>
                  <a:lnTo>
                    <a:pt x="167" y="14"/>
                  </a:lnTo>
                  <a:lnTo>
                    <a:pt x="232" y="8"/>
                  </a:lnTo>
                  <a:lnTo>
                    <a:pt x="305" y="4"/>
                  </a:lnTo>
                  <a:lnTo>
                    <a:pt x="384" y="0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F19D7F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9" name="Freeform 34">
              <a:extLst>
                <a:ext uri="{FF2B5EF4-FFF2-40B4-BE49-F238E27FC236}">
                  <a16:creationId xmlns:a16="http://schemas.microsoft.com/office/drawing/2014/main" xmlns="" id="{1E7C573A-1A27-4225-B7B1-A9ED64627913}"/>
                </a:ext>
              </a:extLst>
            </p:cNvPr>
            <p:cNvSpPr/>
            <p:nvPr/>
          </p:nvSpPr>
          <p:spPr bwMode="auto">
            <a:xfrm>
              <a:off x="3691329" y="3446253"/>
              <a:ext cx="1737088" cy="429967"/>
            </a:xfrm>
            <a:custGeom>
              <a:avLst/>
              <a:gdLst>
                <a:gd name="T0" fmla="*/ 0 w 767"/>
                <a:gd name="T1" fmla="*/ 0 h 190"/>
                <a:gd name="T2" fmla="*/ 767 w 767"/>
                <a:gd name="T3" fmla="*/ 0 h 190"/>
                <a:gd name="T4" fmla="*/ 767 w 767"/>
                <a:gd name="T5" fmla="*/ 133 h 190"/>
                <a:gd name="T6" fmla="*/ 761 w 767"/>
                <a:gd name="T7" fmla="*/ 143 h 190"/>
                <a:gd name="T8" fmla="*/ 742 w 767"/>
                <a:gd name="T9" fmla="*/ 151 h 190"/>
                <a:gd name="T10" fmla="*/ 714 w 767"/>
                <a:gd name="T11" fmla="*/ 161 h 190"/>
                <a:gd name="T12" fmla="*/ 675 w 767"/>
                <a:gd name="T13" fmla="*/ 169 h 190"/>
                <a:gd name="T14" fmla="*/ 631 w 767"/>
                <a:gd name="T15" fmla="*/ 175 h 190"/>
                <a:gd name="T16" fmla="*/ 576 w 767"/>
                <a:gd name="T17" fmla="*/ 181 h 190"/>
                <a:gd name="T18" fmla="*/ 517 w 767"/>
                <a:gd name="T19" fmla="*/ 186 h 190"/>
                <a:gd name="T20" fmla="*/ 452 w 767"/>
                <a:gd name="T21" fmla="*/ 188 h 190"/>
                <a:gd name="T22" fmla="*/ 383 w 767"/>
                <a:gd name="T23" fmla="*/ 190 h 190"/>
                <a:gd name="T24" fmla="*/ 314 w 767"/>
                <a:gd name="T25" fmla="*/ 188 h 190"/>
                <a:gd name="T26" fmla="*/ 249 w 767"/>
                <a:gd name="T27" fmla="*/ 186 h 190"/>
                <a:gd name="T28" fmla="*/ 190 w 767"/>
                <a:gd name="T29" fmla="*/ 181 h 190"/>
                <a:gd name="T30" fmla="*/ 136 w 767"/>
                <a:gd name="T31" fmla="*/ 175 h 190"/>
                <a:gd name="T32" fmla="*/ 91 w 767"/>
                <a:gd name="T33" fmla="*/ 169 h 190"/>
                <a:gd name="T34" fmla="*/ 52 w 767"/>
                <a:gd name="T35" fmla="*/ 161 h 190"/>
                <a:gd name="T36" fmla="*/ 24 w 767"/>
                <a:gd name="T37" fmla="*/ 151 h 190"/>
                <a:gd name="T38" fmla="*/ 6 w 767"/>
                <a:gd name="T39" fmla="*/ 143 h 190"/>
                <a:gd name="T40" fmla="*/ 0 w 767"/>
                <a:gd name="T41" fmla="*/ 133 h 190"/>
                <a:gd name="T42" fmla="*/ 0 w 767"/>
                <a:gd name="T4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7" h="190">
                  <a:moveTo>
                    <a:pt x="0" y="0"/>
                  </a:moveTo>
                  <a:lnTo>
                    <a:pt x="767" y="0"/>
                  </a:lnTo>
                  <a:lnTo>
                    <a:pt x="767" y="133"/>
                  </a:lnTo>
                  <a:lnTo>
                    <a:pt x="761" y="143"/>
                  </a:lnTo>
                  <a:lnTo>
                    <a:pt x="742" y="151"/>
                  </a:lnTo>
                  <a:lnTo>
                    <a:pt x="714" y="161"/>
                  </a:lnTo>
                  <a:lnTo>
                    <a:pt x="675" y="169"/>
                  </a:lnTo>
                  <a:lnTo>
                    <a:pt x="631" y="175"/>
                  </a:lnTo>
                  <a:lnTo>
                    <a:pt x="576" y="181"/>
                  </a:lnTo>
                  <a:lnTo>
                    <a:pt x="517" y="186"/>
                  </a:lnTo>
                  <a:lnTo>
                    <a:pt x="452" y="188"/>
                  </a:lnTo>
                  <a:lnTo>
                    <a:pt x="383" y="190"/>
                  </a:lnTo>
                  <a:lnTo>
                    <a:pt x="314" y="188"/>
                  </a:lnTo>
                  <a:lnTo>
                    <a:pt x="249" y="186"/>
                  </a:lnTo>
                  <a:lnTo>
                    <a:pt x="190" y="181"/>
                  </a:lnTo>
                  <a:lnTo>
                    <a:pt x="136" y="175"/>
                  </a:lnTo>
                  <a:lnTo>
                    <a:pt x="91" y="169"/>
                  </a:lnTo>
                  <a:lnTo>
                    <a:pt x="52" y="161"/>
                  </a:lnTo>
                  <a:lnTo>
                    <a:pt x="24" y="151"/>
                  </a:lnTo>
                  <a:lnTo>
                    <a:pt x="6" y="143"/>
                  </a:lnTo>
                  <a:lnTo>
                    <a:pt x="0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C4BC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20" name="Freeform 35">
              <a:extLst>
                <a:ext uri="{FF2B5EF4-FFF2-40B4-BE49-F238E27FC236}">
                  <a16:creationId xmlns:a16="http://schemas.microsoft.com/office/drawing/2014/main" xmlns="" id="{56CDF5B5-5234-449C-89A0-C93313EE08BB}"/>
                </a:ext>
              </a:extLst>
            </p:cNvPr>
            <p:cNvSpPr/>
            <p:nvPr/>
          </p:nvSpPr>
          <p:spPr bwMode="auto">
            <a:xfrm>
              <a:off x="3691329" y="3317263"/>
              <a:ext cx="1737088" cy="253532"/>
            </a:xfrm>
            <a:custGeom>
              <a:avLst/>
              <a:gdLst>
                <a:gd name="T0" fmla="*/ 383 w 767"/>
                <a:gd name="T1" fmla="*/ 0 h 112"/>
                <a:gd name="T2" fmla="*/ 452 w 767"/>
                <a:gd name="T3" fmla="*/ 0 h 112"/>
                <a:gd name="T4" fmla="*/ 517 w 767"/>
                <a:gd name="T5" fmla="*/ 4 h 112"/>
                <a:gd name="T6" fmla="*/ 576 w 767"/>
                <a:gd name="T7" fmla="*/ 8 h 112"/>
                <a:gd name="T8" fmla="*/ 631 w 767"/>
                <a:gd name="T9" fmla="*/ 12 h 112"/>
                <a:gd name="T10" fmla="*/ 675 w 767"/>
                <a:gd name="T11" fmla="*/ 20 h 112"/>
                <a:gd name="T12" fmla="*/ 714 w 767"/>
                <a:gd name="T13" fmla="*/ 29 h 112"/>
                <a:gd name="T14" fmla="*/ 742 w 767"/>
                <a:gd name="T15" fmla="*/ 37 h 112"/>
                <a:gd name="T16" fmla="*/ 761 w 767"/>
                <a:gd name="T17" fmla="*/ 47 h 112"/>
                <a:gd name="T18" fmla="*/ 767 w 767"/>
                <a:gd name="T19" fmla="*/ 57 h 112"/>
                <a:gd name="T20" fmla="*/ 761 w 767"/>
                <a:gd name="T21" fmla="*/ 67 h 112"/>
                <a:gd name="T22" fmla="*/ 742 w 767"/>
                <a:gd name="T23" fmla="*/ 75 h 112"/>
                <a:gd name="T24" fmla="*/ 714 w 767"/>
                <a:gd name="T25" fmla="*/ 86 h 112"/>
                <a:gd name="T26" fmla="*/ 675 w 767"/>
                <a:gd name="T27" fmla="*/ 94 h 112"/>
                <a:gd name="T28" fmla="*/ 631 w 767"/>
                <a:gd name="T29" fmla="*/ 100 h 112"/>
                <a:gd name="T30" fmla="*/ 576 w 767"/>
                <a:gd name="T31" fmla="*/ 106 h 112"/>
                <a:gd name="T32" fmla="*/ 517 w 767"/>
                <a:gd name="T33" fmla="*/ 110 h 112"/>
                <a:gd name="T34" fmla="*/ 452 w 767"/>
                <a:gd name="T35" fmla="*/ 112 h 112"/>
                <a:gd name="T36" fmla="*/ 383 w 767"/>
                <a:gd name="T37" fmla="*/ 112 h 112"/>
                <a:gd name="T38" fmla="*/ 314 w 767"/>
                <a:gd name="T39" fmla="*/ 112 h 112"/>
                <a:gd name="T40" fmla="*/ 249 w 767"/>
                <a:gd name="T41" fmla="*/ 110 h 112"/>
                <a:gd name="T42" fmla="*/ 190 w 767"/>
                <a:gd name="T43" fmla="*/ 106 h 112"/>
                <a:gd name="T44" fmla="*/ 136 w 767"/>
                <a:gd name="T45" fmla="*/ 100 h 112"/>
                <a:gd name="T46" fmla="*/ 91 w 767"/>
                <a:gd name="T47" fmla="*/ 94 h 112"/>
                <a:gd name="T48" fmla="*/ 52 w 767"/>
                <a:gd name="T49" fmla="*/ 86 h 112"/>
                <a:gd name="T50" fmla="*/ 24 w 767"/>
                <a:gd name="T51" fmla="*/ 75 h 112"/>
                <a:gd name="T52" fmla="*/ 6 w 767"/>
                <a:gd name="T53" fmla="*/ 67 h 112"/>
                <a:gd name="T54" fmla="*/ 0 w 767"/>
                <a:gd name="T55" fmla="*/ 57 h 112"/>
                <a:gd name="T56" fmla="*/ 6 w 767"/>
                <a:gd name="T57" fmla="*/ 47 h 112"/>
                <a:gd name="T58" fmla="*/ 24 w 767"/>
                <a:gd name="T59" fmla="*/ 37 h 112"/>
                <a:gd name="T60" fmla="*/ 52 w 767"/>
                <a:gd name="T61" fmla="*/ 29 h 112"/>
                <a:gd name="T62" fmla="*/ 91 w 767"/>
                <a:gd name="T63" fmla="*/ 20 h 112"/>
                <a:gd name="T64" fmla="*/ 136 w 767"/>
                <a:gd name="T65" fmla="*/ 12 h 112"/>
                <a:gd name="T66" fmla="*/ 190 w 767"/>
                <a:gd name="T67" fmla="*/ 8 h 112"/>
                <a:gd name="T68" fmla="*/ 249 w 767"/>
                <a:gd name="T69" fmla="*/ 4 h 112"/>
                <a:gd name="T70" fmla="*/ 314 w 767"/>
                <a:gd name="T71" fmla="*/ 0 h 112"/>
                <a:gd name="T72" fmla="*/ 383 w 767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7" h="112">
                  <a:moveTo>
                    <a:pt x="383" y="0"/>
                  </a:moveTo>
                  <a:lnTo>
                    <a:pt x="452" y="0"/>
                  </a:lnTo>
                  <a:lnTo>
                    <a:pt x="517" y="4"/>
                  </a:lnTo>
                  <a:lnTo>
                    <a:pt x="576" y="8"/>
                  </a:lnTo>
                  <a:lnTo>
                    <a:pt x="631" y="12"/>
                  </a:lnTo>
                  <a:lnTo>
                    <a:pt x="675" y="20"/>
                  </a:lnTo>
                  <a:lnTo>
                    <a:pt x="714" y="29"/>
                  </a:lnTo>
                  <a:lnTo>
                    <a:pt x="742" y="37"/>
                  </a:lnTo>
                  <a:lnTo>
                    <a:pt x="761" y="47"/>
                  </a:lnTo>
                  <a:lnTo>
                    <a:pt x="767" y="57"/>
                  </a:lnTo>
                  <a:lnTo>
                    <a:pt x="761" y="67"/>
                  </a:lnTo>
                  <a:lnTo>
                    <a:pt x="742" y="75"/>
                  </a:lnTo>
                  <a:lnTo>
                    <a:pt x="714" y="86"/>
                  </a:lnTo>
                  <a:lnTo>
                    <a:pt x="675" y="94"/>
                  </a:lnTo>
                  <a:lnTo>
                    <a:pt x="631" y="100"/>
                  </a:lnTo>
                  <a:lnTo>
                    <a:pt x="576" y="106"/>
                  </a:lnTo>
                  <a:lnTo>
                    <a:pt x="517" y="110"/>
                  </a:lnTo>
                  <a:lnTo>
                    <a:pt x="452" y="112"/>
                  </a:lnTo>
                  <a:lnTo>
                    <a:pt x="383" y="112"/>
                  </a:lnTo>
                  <a:lnTo>
                    <a:pt x="314" y="112"/>
                  </a:lnTo>
                  <a:lnTo>
                    <a:pt x="249" y="110"/>
                  </a:lnTo>
                  <a:lnTo>
                    <a:pt x="190" y="106"/>
                  </a:lnTo>
                  <a:lnTo>
                    <a:pt x="136" y="100"/>
                  </a:lnTo>
                  <a:lnTo>
                    <a:pt x="91" y="94"/>
                  </a:lnTo>
                  <a:lnTo>
                    <a:pt x="52" y="86"/>
                  </a:lnTo>
                  <a:lnTo>
                    <a:pt x="24" y="75"/>
                  </a:lnTo>
                  <a:lnTo>
                    <a:pt x="6" y="67"/>
                  </a:lnTo>
                  <a:lnTo>
                    <a:pt x="0" y="57"/>
                  </a:lnTo>
                  <a:lnTo>
                    <a:pt x="6" y="47"/>
                  </a:lnTo>
                  <a:lnTo>
                    <a:pt x="24" y="37"/>
                  </a:lnTo>
                  <a:lnTo>
                    <a:pt x="52" y="29"/>
                  </a:lnTo>
                  <a:lnTo>
                    <a:pt x="91" y="20"/>
                  </a:lnTo>
                  <a:lnTo>
                    <a:pt x="136" y="12"/>
                  </a:lnTo>
                  <a:lnTo>
                    <a:pt x="190" y="8"/>
                  </a:lnTo>
                  <a:lnTo>
                    <a:pt x="249" y="4"/>
                  </a:lnTo>
                  <a:lnTo>
                    <a:pt x="314" y="0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39A097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22" name="Freeform 37">
              <a:extLst>
                <a:ext uri="{FF2B5EF4-FFF2-40B4-BE49-F238E27FC236}">
                  <a16:creationId xmlns:a16="http://schemas.microsoft.com/office/drawing/2014/main" xmlns="" id="{E9CC0F71-ECC2-49B0-8003-1A2054863C58}"/>
                </a:ext>
              </a:extLst>
            </p:cNvPr>
            <p:cNvSpPr/>
            <p:nvPr/>
          </p:nvSpPr>
          <p:spPr bwMode="auto">
            <a:xfrm>
              <a:off x="4035189" y="2120770"/>
              <a:ext cx="1046403" cy="1301761"/>
            </a:xfrm>
            <a:custGeom>
              <a:avLst/>
              <a:gdLst>
                <a:gd name="T0" fmla="*/ 231 w 462"/>
                <a:gd name="T1" fmla="*/ 0 h 575"/>
                <a:gd name="T2" fmla="*/ 284 w 462"/>
                <a:gd name="T3" fmla="*/ 6 h 575"/>
                <a:gd name="T4" fmla="*/ 333 w 462"/>
                <a:gd name="T5" fmla="*/ 25 h 575"/>
                <a:gd name="T6" fmla="*/ 375 w 462"/>
                <a:gd name="T7" fmla="*/ 51 h 575"/>
                <a:gd name="T8" fmla="*/ 412 w 462"/>
                <a:gd name="T9" fmla="*/ 88 h 575"/>
                <a:gd name="T10" fmla="*/ 438 w 462"/>
                <a:gd name="T11" fmla="*/ 131 h 575"/>
                <a:gd name="T12" fmla="*/ 456 w 462"/>
                <a:gd name="T13" fmla="*/ 180 h 575"/>
                <a:gd name="T14" fmla="*/ 462 w 462"/>
                <a:gd name="T15" fmla="*/ 233 h 575"/>
                <a:gd name="T16" fmla="*/ 462 w 462"/>
                <a:gd name="T17" fmla="*/ 575 h 575"/>
                <a:gd name="T18" fmla="*/ 0 w 462"/>
                <a:gd name="T19" fmla="*/ 575 h 575"/>
                <a:gd name="T20" fmla="*/ 0 w 462"/>
                <a:gd name="T21" fmla="*/ 233 h 575"/>
                <a:gd name="T22" fmla="*/ 6 w 462"/>
                <a:gd name="T23" fmla="*/ 180 h 575"/>
                <a:gd name="T24" fmla="*/ 22 w 462"/>
                <a:gd name="T25" fmla="*/ 131 h 575"/>
                <a:gd name="T26" fmla="*/ 51 w 462"/>
                <a:gd name="T27" fmla="*/ 88 h 575"/>
                <a:gd name="T28" fmla="*/ 87 w 462"/>
                <a:gd name="T29" fmla="*/ 51 h 575"/>
                <a:gd name="T30" fmla="*/ 130 w 462"/>
                <a:gd name="T31" fmla="*/ 25 h 575"/>
                <a:gd name="T32" fmla="*/ 178 w 462"/>
                <a:gd name="T33" fmla="*/ 6 h 575"/>
                <a:gd name="T34" fmla="*/ 231 w 462"/>
                <a:gd name="T35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575">
                  <a:moveTo>
                    <a:pt x="231" y="0"/>
                  </a:moveTo>
                  <a:lnTo>
                    <a:pt x="284" y="6"/>
                  </a:lnTo>
                  <a:lnTo>
                    <a:pt x="333" y="25"/>
                  </a:lnTo>
                  <a:lnTo>
                    <a:pt x="375" y="51"/>
                  </a:lnTo>
                  <a:lnTo>
                    <a:pt x="412" y="88"/>
                  </a:lnTo>
                  <a:lnTo>
                    <a:pt x="438" y="131"/>
                  </a:lnTo>
                  <a:lnTo>
                    <a:pt x="456" y="180"/>
                  </a:lnTo>
                  <a:lnTo>
                    <a:pt x="462" y="233"/>
                  </a:lnTo>
                  <a:lnTo>
                    <a:pt x="462" y="575"/>
                  </a:lnTo>
                  <a:lnTo>
                    <a:pt x="0" y="575"/>
                  </a:lnTo>
                  <a:lnTo>
                    <a:pt x="0" y="233"/>
                  </a:lnTo>
                  <a:lnTo>
                    <a:pt x="6" y="180"/>
                  </a:lnTo>
                  <a:lnTo>
                    <a:pt x="22" y="131"/>
                  </a:lnTo>
                  <a:lnTo>
                    <a:pt x="51" y="88"/>
                  </a:lnTo>
                  <a:lnTo>
                    <a:pt x="87" y="51"/>
                  </a:lnTo>
                  <a:lnTo>
                    <a:pt x="130" y="25"/>
                  </a:lnTo>
                  <a:lnTo>
                    <a:pt x="178" y="6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FDBD24"/>
            </a:solidFill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zh-CN" altLang="en-US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FBDFD0DB-02E3-4A51-B0DA-93094907D175}"/>
              </a:ext>
            </a:extLst>
          </p:cNvPr>
          <p:cNvGrpSpPr>
            <a:grpSpLocks/>
          </p:cNvGrpSpPr>
          <p:nvPr/>
        </p:nvGrpSpPr>
        <p:grpSpPr bwMode="auto">
          <a:xfrm>
            <a:off x="5057775" y="2395538"/>
            <a:ext cx="1765300" cy="2932112"/>
            <a:chOff x="2846333" y="3123382"/>
            <a:chExt cx="1648841" cy="2738252"/>
          </a:xfrm>
        </p:grpSpPr>
        <p:sp>
          <p:nvSpPr>
            <p:cNvPr id="5" name="Freeform 20">
              <a:extLst>
                <a:ext uri="{FF2B5EF4-FFF2-40B4-BE49-F238E27FC236}">
                  <a16:creationId xmlns:a16="http://schemas.microsoft.com/office/drawing/2014/main" xmlns="" id="{4D5EF31A-FF22-48AC-A888-57DB58CD5E98}"/>
                </a:ext>
              </a:extLst>
            </p:cNvPr>
            <p:cNvSpPr/>
            <p:nvPr/>
          </p:nvSpPr>
          <p:spPr bwMode="auto">
            <a:xfrm>
              <a:off x="2846333" y="5345710"/>
              <a:ext cx="1648841" cy="515924"/>
            </a:xfrm>
            <a:custGeom>
              <a:avLst/>
              <a:gdLst>
                <a:gd name="T0" fmla="*/ 0 w 728"/>
                <a:gd name="T1" fmla="*/ 0 h 228"/>
                <a:gd name="T2" fmla="*/ 114 w 728"/>
                <a:gd name="T3" fmla="*/ 8 h 228"/>
                <a:gd name="T4" fmla="*/ 235 w 728"/>
                <a:gd name="T5" fmla="*/ 12 h 228"/>
                <a:gd name="T6" fmla="*/ 365 w 728"/>
                <a:gd name="T7" fmla="*/ 12 h 228"/>
                <a:gd name="T8" fmla="*/ 495 w 728"/>
                <a:gd name="T9" fmla="*/ 12 h 228"/>
                <a:gd name="T10" fmla="*/ 617 w 728"/>
                <a:gd name="T11" fmla="*/ 8 h 228"/>
                <a:gd name="T12" fmla="*/ 728 w 728"/>
                <a:gd name="T13" fmla="*/ 0 h 228"/>
                <a:gd name="T14" fmla="*/ 728 w 728"/>
                <a:gd name="T15" fmla="*/ 216 h 228"/>
                <a:gd name="T16" fmla="*/ 617 w 728"/>
                <a:gd name="T17" fmla="*/ 222 h 228"/>
                <a:gd name="T18" fmla="*/ 495 w 728"/>
                <a:gd name="T19" fmla="*/ 226 h 228"/>
                <a:gd name="T20" fmla="*/ 365 w 728"/>
                <a:gd name="T21" fmla="*/ 228 h 228"/>
                <a:gd name="T22" fmla="*/ 235 w 728"/>
                <a:gd name="T23" fmla="*/ 226 h 228"/>
                <a:gd name="T24" fmla="*/ 114 w 728"/>
                <a:gd name="T25" fmla="*/ 222 h 228"/>
                <a:gd name="T26" fmla="*/ 0 w 728"/>
                <a:gd name="T27" fmla="*/ 216 h 228"/>
                <a:gd name="T28" fmla="*/ 0 w 728"/>
                <a:gd name="T2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228">
                  <a:moveTo>
                    <a:pt x="0" y="0"/>
                  </a:moveTo>
                  <a:lnTo>
                    <a:pt x="114" y="8"/>
                  </a:lnTo>
                  <a:lnTo>
                    <a:pt x="235" y="12"/>
                  </a:lnTo>
                  <a:lnTo>
                    <a:pt x="365" y="12"/>
                  </a:lnTo>
                  <a:lnTo>
                    <a:pt x="495" y="12"/>
                  </a:lnTo>
                  <a:lnTo>
                    <a:pt x="617" y="8"/>
                  </a:lnTo>
                  <a:lnTo>
                    <a:pt x="728" y="0"/>
                  </a:lnTo>
                  <a:lnTo>
                    <a:pt x="728" y="216"/>
                  </a:lnTo>
                  <a:lnTo>
                    <a:pt x="617" y="222"/>
                  </a:lnTo>
                  <a:lnTo>
                    <a:pt x="495" y="226"/>
                  </a:lnTo>
                  <a:lnTo>
                    <a:pt x="365" y="228"/>
                  </a:lnTo>
                  <a:lnTo>
                    <a:pt x="235" y="226"/>
                  </a:lnTo>
                  <a:lnTo>
                    <a:pt x="114" y="222"/>
                  </a:lnTo>
                  <a:lnTo>
                    <a:pt x="0" y="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6" name="Freeform 21">
              <a:extLst>
                <a:ext uri="{FF2B5EF4-FFF2-40B4-BE49-F238E27FC236}">
                  <a16:creationId xmlns:a16="http://schemas.microsoft.com/office/drawing/2014/main" xmlns="" id="{6CE0047E-9F08-4FD0-9132-686F9FDE823D}"/>
                </a:ext>
              </a:extLst>
            </p:cNvPr>
            <p:cNvSpPr/>
            <p:nvPr/>
          </p:nvSpPr>
          <p:spPr bwMode="auto">
            <a:xfrm>
              <a:off x="2846333" y="5216729"/>
              <a:ext cx="1648841" cy="155666"/>
            </a:xfrm>
            <a:custGeom>
              <a:avLst/>
              <a:gdLst>
                <a:gd name="T0" fmla="*/ 91 w 728"/>
                <a:gd name="T1" fmla="*/ 0 h 69"/>
                <a:gd name="T2" fmla="*/ 176 w 728"/>
                <a:gd name="T3" fmla="*/ 4 h 69"/>
                <a:gd name="T4" fmla="*/ 268 w 728"/>
                <a:gd name="T5" fmla="*/ 8 h 69"/>
                <a:gd name="T6" fmla="*/ 365 w 728"/>
                <a:gd name="T7" fmla="*/ 10 h 69"/>
                <a:gd name="T8" fmla="*/ 461 w 728"/>
                <a:gd name="T9" fmla="*/ 8 h 69"/>
                <a:gd name="T10" fmla="*/ 554 w 728"/>
                <a:gd name="T11" fmla="*/ 4 h 69"/>
                <a:gd name="T12" fmla="*/ 639 w 728"/>
                <a:gd name="T13" fmla="*/ 0 h 69"/>
                <a:gd name="T14" fmla="*/ 728 w 728"/>
                <a:gd name="T15" fmla="*/ 57 h 69"/>
                <a:gd name="T16" fmla="*/ 625 w 728"/>
                <a:gd name="T17" fmla="*/ 63 h 69"/>
                <a:gd name="T18" fmla="*/ 513 w 728"/>
                <a:gd name="T19" fmla="*/ 67 h 69"/>
                <a:gd name="T20" fmla="*/ 396 w 728"/>
                <a:gd name="T21" fmla="*/ 69 h 69"/>
                <a:gd name="T22" fmla="*/ 365 w 728"/>
                <a:gd name="T23" fmla="*/ 69 h 69"/>
                <a:gd name="T24" fmla="*/ 335 w 728"/>
                <a:gd name="T25" fmla="*/ 69 h 69"/>
                <a:gd name="T26" fmla="*/ 217 w 728"/>
                <a:gd name="T27" fmla="*/ 67 h 69"/>
                <a:gd name="T28" fmla="*/ 105 w 728"/>
                <a:gd name="T29" fmla="*/ 63 h 69"/>
                <a:gd name="T30" fmla="*/ 0 w 728"/>
                <a:gd name="T31" fmla="*/ 57 h 69"/>
                <a:gd name="T32" fmla="*/ 91 w 728"/>
                <a:gd name="T3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8" h="69">
                  <a:moveTo>
                    <a:pt x="91" y="0"/>
                  </a:moveTo>
                  <a:lnTo>
                    <a:pt x="176" y="4"/>
                  </a:lnTo>
                  <a:lnTo>
                    <a:pt x="268" y="8"/>
                  </a:lnTo>
                  <a:lnTo>
                    <a:pt x="365" y="10"/>
                  </a:lnTo>
                  <a:lnTo>
                    <a:pt x="461" y="8"/>
                  </a:lnTo>
                  <a:lnTo>
                    <a:pt x="554" y="4"/>
                  </a:lnTo>
                  <a:lnTo>
                    <a:pt x="639" y="0"/>
                  </a:lnTo>
                  <a:lnTo>
                    <a:pt x="728" y="57"/>
                  </a:lnTo>
                  <a:lnTo>
                    <a:pt x="625" y="63"/>
                  </a:lnTo>
                  <a:lnTo>
                    <a:pt x="513" y="67"/>
                  </a:lnTo>
                  <a:lnTo>
                    <a:pt x="396" y="69"/>
                  </a:lnTo>
                  <a:lnTo>
                    <a:pt x="365" y="69"/>
                  </a:lnTo>
                  <a:lnTo>
                    <a:pt x="335" y="69"/>
                  </a:lnTo>
                  <a:lnTo>
                    <a:pt x="217" y="67"/>
                  </a:lnTo>
                  <a:lnTo>
                    <a:pt x="105" y="63"/>
                  </a:lnTo>
                  <a:lnTo>
                    <a:pt x="0" y="57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xmlns="" id="{A05C5682-C340-49B3-A4A7-A4C97064BCF4}"/>
                </a:ext>
              </a:extLst>
            </p:cNvPr>
            <p:cNvSpPr/>
            <p:nvPr/>
          </p:nvSpPr>
          <p:spPr bwMode="auto">
            <a:xfrm>
              <a:off x="2961989" y="4852024"/>
              <a:ext cx="1424943" cy="441797"/>
            </a:xfrm>
            <a:custGeom>
              <a:avLst/>
              <a:gdLst>
                <a:gd name="T0" fmla="*/ 0 w 629"/>
                <a:gd name="T1" fmla="*/ 0 h 195"/>
                <a:gd name="T2" fmla="*/ 97 w 629"/>
                <a:gd name="T3" fmla="*/ 6 h 195"/>
                <a:gd name="T4" fmla="*/ 203 w 629"/>
                <a:gd name="T5" fmla="*/ 10 h 195"/>
                <a:gd name="T6" fmla="*/ 314 w 629"/>
                <a:gd name="T7" fmla="*/ 10 h 195"/>
                <a:gd name="T8" fmla="*/ 426 w 629"/>
                <a:gd name="T9" fmla="*/ 10 h 195"/>
                <a:gd name="T10" fmla="*/ 531 w 629"/>
                <a:gd name="T11" fmla="*/ 6 h 195"/>
                <a:gd name="T12" fmla="*/ 629 w 629"/>
                <a:gd name="T13" fmla="*/ 0 h 195"/>
                <a:gd name="T14" fmla="*/ 629 w 629"/>
                <a:gd name="T15" fmla="*/ 185 h 195"/>
                <a:gd name="T16" fmla="*/ 531 w 629"/>
                <a:gd name="T17" fmla="*/ 191 h 195"/>
                <a:gd name="T18" fmla="*/ 426 w 629"/>
                <a:gd name="T19" fmla="*/ 195 h 195"/>
                <a:gd name="T20" fmla="*/ 314 w 629"/>
                <a:gd name="T21" fmla="*/ 195 h 195"/>
                <a:gd name="T22" fmla="*/ 203 w 629"/>
                <a:gd name="T23" fmla="*/ 195 h 195"/>
                <a:gd name="T24" fmla="*/ 97 w 629"/>
                <a:gd name="T25" fmla="*/ 191 h 195"/>
                <a:gd name="T26" fmla="*/ 0 w 629"/>
                <a:gd name="T27" fmla="*/ 185 h 195"/>
                <a:gd name="T28" fmla="*/ 0 w 629"/>
                <a:gd name="T2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195">
                  <a:moveTo>
                    <a:pt x="0" y="0"/>
                  </a:moveTo>
                  <a:lnTo>
                    <a:pt x="97" y="6"/>
                  </a:lnTo>
                  <a:lnTo>
                    <a:pt x="203" y="10"/>
                  </a:lnTo>
                  <a:lnTo>
                    <a:pt x="314" y="10"/>
                  </a:lnTo>
                  <a:lnTo>
                    <a:pt x="426" y="10"/>
                  </a:lnTo>
                  <a:lnTo>
                    <a:pt x="531" y="6"/>
                  </a:lnTo>
                  <a:lnTo>
                    <a:pt x="629" y="0"/>
                  </a:lnTo>
                  <a:lnTo>
                    <a:pt x="629" y="185"/>
                  </a:lnTo>
                  <a:lnTo>
                    <a:pt x="531" y="191"/>
                  </a:lnTo>
                  <a:lnTo>
                    <a:pt x="426" y="195"/>
                  </a:lnTo>
                  <a:lnTo>
                    <a:pt x="314" y="195"/>
                  </a:lnTo>
                  <a:lnTo>
                    <a:pt x="203" y="195"/>
                  </a:lnTo>
                  <a:lnTo>
                    <a:pt x="97" y="191"/>
                  </a:lnTo>
                  <a:lnTo>
                    <a:pt x="0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10" name="Freeform 25">
              <a:extLst>
                <a:ext uri="{FF2B5EF4-FFF2-40B4-BE49-F238E27FC236}">
                  <a16:creationId xmlns:a16="http://schemas.microsoft.com/office/drawing/2014/main" xmlns="" id="{5907BE7F-6551-44EE-ACC3-63672996D7B9}"/>
                </a:ext>
              </a:extLst>
            </p:cNvPr>
            <p:cNvSpPr/>
            <p:nvPr/>
          </p:nvSpPr>
          <p:spPr bwMode="auto">
            <a:xfrm>
              <a:off x="2961989" y="4736386"/>
              <a:ext cx="1424943" cy="137876"/>
            </a:xfrm>
            <a:custGeom>
              <a:avLst/>
              <a:gdLst>
                <a:gd name="T0" fmla="*/ 77 w 629"/>
                <a:gd name="T1" fmla="*/ 0 h 61"/>
                <a:gd name="T2" fmla="*/ 190 w 629"/>
                <a:gd name="T3" fmla="*/ 6 h 61"/>
                <a:gd name="T4" fmla="*/ 314 w 629"/>
                <a:gd name="T5" fmla="*/ 10 h 61"/>
                <a:gd name="T6" fmla="*/ 438 w 629"/>
                <a:gd name="T7" fmla="*/ 6 h 61"/>
                <a:gd name="T8" fmla="*/ 552 w 629"/>
                <a:gd name="T9" fmla="*/ 0 h 61"/>
                <a:gd name="T10" fmla="*/ 629 w 629"/>
                <a:gd name="T11" fmla="*/ 51 h 61"/>
                <a:gd name="T12" fmla="*/ 537 w 629"/>
                <a:gd name="T13" fmla="*/ 57 h 61"/>
                <a:gd name="T14" fmla="*/ 442 w 629"/>
                <a:gd name="T15" fmla="*/ 59 h 61"/>
                <a:gd name="T16" fmla="*/ 341 w 629"/>
                <a:gd name="T17" fmla="*/ 61 h 61"/>
                <a:gd name="T18" fmla="*/ 314 w 629"/>
                <a:gd name="T19" fmla="*/ 61 h 61"/>
                <a:gd name="T20" fmla="*/ 288 w 629"/>
                <a:gd name="T21" fmla="*/ 61 h 61"/>
                <a:gd name="T22" fmla="*/ 186 w 629"/>
                <a:gd name="T23" fmla="*/ 59 h 61"/>
                <a:gd name="T24" fmla="*/ 91 w 629"/>
                <a:gd name="T25" fmla="*/ 57 h 61"/>
                <a:gd name="T26" fmla="*/ 0 w 629"/>
                <a:gd name="T27" fmla="*/ 51 h 61"/>
                <a:gd name="T28" fmla="*/ 77 w 629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61">
                  <a:moveTo>
                    <a:pt x="77" y="0"/>
                  </a:moveTo>
                  <a:lnTo>
                    <a:pt x="190" y="6"/>
                  </a:lnTo>
                  <a:lnTo>
                    <a:pt x="314" y="10"/>
                  </a:lnTo>
                  <a:lnTo>
                    <a:pt x="438" y="6"/>
                  </a:lnTo>
                  <a:lnTo>
                    <a:pt x="552" y="0"/>
                  </a:lnTo>
                  <a:lnTo>
                    <a:pt x="629" y="51"/>
                  </a:lnTo>
                  <a:lnTo>
                    <a:pt x="537" y="57"/>
                  </a:lnTo>
                  <a:lnTo>
                    <a:pt x="442" y="59"/>
                  </a:lnTo>
                  <a:lnTo>
                    <a:pt x="341" y="61"/>
                  </a:lnTo>
                  <a:lnTo>
                    <a:pt x="314" y="61"/>
                  </a:lnTo>
                  <a:lnTo>
                    <a:pt x="288" y="61"/>
                  </a:lnTo>
                  <a:lnTo>
                    <a:pt x="186" y="59"/>
                  </a:lnTo>
                  <a:lnTo>
                    <a:pt x="91" y="57"/>
                  </a:lnTo>
                  <a:lnTo>
                    <a:pt x="0" y="5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13" name="Freeform 28">
              <a:extLst>
                <a:ext uri="{FF2B5EF4-FFF2-40B4-BE49-F238E27FC236}">
                  <a16:creationId xmlns:a16="http://schemas.microsoft.com/office/drawing/2014/main" xmlns="" id="{F10182EA-AC34-450A-B4FB-1E937AF19481}"/>
                </a:ext>
              </a:extLst>
            </p:cNvPr>
            <p:cNvSpPr/>
            <p:nvPr/>
          </p:nvSpPr>
          <p:spPr bwMode="auto">
            <a:xfrm>
              <a:off x="3065783" y="4425053"/>
              <a:ext cx="1209941" cy="383978"/>
            </a:xfrm>
            <a:custGeom>
              <a:avLst/>
              <a:gdLst>
                <a:gd name="T0" fmla="*/ 0 w 534"/>
                <a:gd name="T1" fmla="*/ 0 h 169"/>
                <a:gd name="T2" fmla="*/ 84 w 534"/>
                <a:gd name="T3" fmla="*/ 4 h 169"/>
                <a:gd name="T4" fmla="*/ 173 w 534"/>
                <a:gd name="T5" fmla="*/ 8 h 169"/>
                <a:gd name="T6" fmla="*/ 268 w 534"/>
                <a:gd name="T7" fmla="*/ 8 h 169"/>
                <a:gd name="T8" fmla="*/ 364 w 534"/>
                <a:gd name="T9" fmla="*/ 8 h 169"/>
                <a:gd name="T10" fmla="*/ 453 w 534"/>
                <a:gd name="T11" fmla="*/ 4 h 169"/>
                <a:gd name="T12" fmla="*/ 534 w 534"/>
                <a:gd name="T13" fmla="*/ 0 h 169"/>
                <a:gd name="T14" fmla="*/ 534 w 534"/>
                <a:gd name="T15" fmla="*/ 161 h 169"/>
                <a:gd name="T16" fmla="*/ 453 w 534"/>
                <a:gd name="T17" fmla="*/ 165 h 169"/>
                <a:gd name="T18" fmla="*/ 364 w 534"/>
                <a:gd name="T19" fmla="*/ 169 h 169"/>
                <a:gd name="T20" fmla="*/ 268 w 534"/>
                <a:gd name="T21" fmla="*/ 169 h 169"/>
                <a:gd name="T22" fmla="*/ 173 w 534"/>
                <a:gd name="T23" fmla="*/ 169 h 169"/>
                <a:gd name="T24" fmla="*/ 84 w 534"/>
                <a:gd name="T25" fmla="*/ 165 h 169"/>
                <a:gd name="T26" fmla="*/ 0 w 534"/>
                <a:gd name="T27" fmla="*/ 161 h 169"/>
                <a:gd name="T28" fmla="*/ 0 w 534"/>
                <a:gd name="T2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169">
                  <a:moveTo>
                    <a:pt x="0" y="0"/>
                  </a:moveTo>
                  <a:lnTo>
                    <a:pt x="84" y="4"/>
                  </a:lnTo>
                  <a:lnTo>
                    <a:pt x="173" y="8"/>
                  </a:lnTo>
                  <a:lnTo>
                    <a:pt x="268" y="8"/>
                  </a:lnTo>
                  <a:lnTo>
                    <a:pt x="364" y="8"/>
                  </a:lnTo>
                  <a:lnTo>
                    <a:pt x="453" y="4"/>
                  </a:lnTo>
                  <a:lnTo>
                    <a:pt x="534" y="0"/>
                  </a:lnTo>
                  <a:lnTo>
                    <a:pt x="534" y="161"/>
                  </a:lnTo>
                  <a:lnTo>
                    <a:pt x="453" y="165"/>
                  </a:lnTo>
                  <a:lnTo>
                    <a:pt x="364" y="169"/>
                  </a:lnTo>
                  <a:lnTo>
                    <a:pt x="268" y="169"/>
                  </a:lnTo>
                  <a:lnTo>
                    <a:pt x="173" y="169"/>
                  </a:lnTo>
                  <a:lnTo>
                    <a:pt x="84" y="165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14" name="Freeform 29">
              <a:extLst>
                <a:ext uri="{FF2B5EF4-FFF2-40B4-BE49-F238E27FC236}">
                  <a16:creationId xmlns:a16="http://schemas.microsoft.com/office/drawing/2014/main" xmlns="" id="{AD59A54A-E62A-494C-B7CA-E64DD2AFAD01}"/>
                </a:ext>
              </a:extLst>
            </p:cNvPr>
            <p:cNvSpPr/>
            <p:nvPr/>
          </p:nvSpPr>
          <p:spPr bwMode="auto">
            <a:xfrm>
              <a:off x="3065783" y="4324240"/>
              <a:ext cx="1209941" cy="120085"/>
            </a:xfrm>
            <a:custGeom>
              <a:avLst/>
              <a:gdLst>
                <a:gd name="T0" fmla="*/ 67 w 534"/>
                <a:gd name="T1" fmla="*/ 0 h 53"/>
                <a:gd name="T2" fmla="*/ 163 w 534"/>
                <a:gd name="T3" fmla="*/ 6 h 53"/>
                <a:gd name="T4" fmla="*/ 268 w 534"/>
                <a:gd name="T5" fmla="*/ 8 h 53"/>
                <a:gd name="T6" fmla="*/ 374 w 534"/>
                <a:gd name="T7" fmla="*/ 6 h 53"/>
                <a:gd name="T8" fmla="*/ 469 w 534"/>
                <a:gd name="T9" fmla="*/ 0 h 53"/>
                <a:gd name="T10" fmla="*/ 534 w 534"/>
                <a:gd name="T11" fmla="*/ 45 h 53"/>
                <a:gd name="T12" fmla="*/ 459 w 534"/>
                <a:gd name="T13" fmla="*/ 49 h 53"/>
                <a:gd name="T14" fmla="*/ 376 w 534"/>
                <a:gd name="T15" fmla="*/ 51 h 53"/>
                <a:gd name="T16" fmla="*/ 290 w 534"/>
                <a:gd name="T17" fmla="*/ 53 h 53"/>
                <a:gd name="T18" fmla="*/ 268 w 534"/>
                <a:gd name="T19" fmla="*/ 53 h 53"/>
                <a:gd name="T20" fmla="*/ 246 w 534"/>
                <a:gd name="T21" fmla="*/ 53 h 53"/>
                <a:gd name="T22" fmla="*/ 159 w 534"/>
                <a:gd name="T23" fmla="*/ 51 h 53"/>
                <a:gd name="T24" fmla="*/ 77 w 534"/>
                <a:gd name="T25" fmla="*/ 49 h 53"/>
                <a:gd name="T26" fmla="*/ 0 w 534"/>
                <a:gd name="T27" fmla="*/ 45 h 53"/>
                <a:gd name="T28" fmla="*/ 67 w 534"/>
                <a:gd name="T2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53">
                  <a:moveTo>
                    <a:pt x="67" y="0"/>
                  </a:moveTo>
                  <a:lnTo>
                    <a:pt x="163" y="6"/>
                  </a:lnTo>
                  <a:lnTo>
                    <a:pt x="268" y="8"/>
                  </a:lnTo>
                  <a:lnTo>
                    <a:pt x="374" y="6"/>
                  </a:lnTo>
                  <a:lnTo>
                    <a:pt x="469" y="0"/>
                  </a:lnTo>
                  <a:lnTo>
                    <a:pt x="534" y="45"/>
                  </a:lnTo>
                  <a:lnTo>
                    <a:pt x="459" y="49"/>
                  </a:lnTo>
                  <a:lnTo>
                    <a:pt x="376" y="51"/>
                  </a:lnTo>
                  <a:lnTo>
                    <a:pt x="290" y="53"/>
                  </a:lnTo>
                  <a:lnTo>
                    <a:pt x="268" y="53"/>
                  </a:lnTo>
                  <a:lnTo>
                    <a:pt x="246" y="53"/>
                  </a:lnTo>
                  <a:lnTo>
                    <a:pt x="159" y="51"/>
                  </a:lnTo>
                  <a:lnTo>
                    <a:pt x="77" y="49"/>
                  </a:lnTo>
                  <a:lnTo>
                    <a:pt x="0" y="4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17" name="Freeform 32">
              <a:extLst>
                <a:ext uri="{FF2B5EF4-FFF2-40B4-BE49-F238E27FC236}">
                  <a16:creationId xmlns:a16="http://schemas.microsoft.com/office/drawing/2014/main" xmlns="" id="{769623C9-044C-4CCC-A114-E82E65513A24}"/>
                </a:ext>
              </a:extLst>
            </p:cNvPr>
            <p:cNvSpPr/>
            <p:nvPr/>
          </p:nvSpPr>
          <p:spPr bwMode="auto">
            <a:xfrm>
              <a:off x="3168095" y="4060348"/>
              <a:ext cx="1009766" cy="324676"/>
            </a:xfrm>
            <a:custGeom>
              <a:avLst/>
              <a:gdLst>
                <a:gd name="T0" fmla="*/ 0 w 446"/>
                <a:gd name="T1" fmla="*/ 0 h 143"/>
                <a:gd name="T2" fmla="*/ 69 w 446"/>
                <a:gd name="T3" fmla="*/ 4 h 143"/>
                <a:gd name="T4" fmla="*/ 144 w 446"/>
                <a:gd name="T5" fmla="*/ 6 h 143"/>
                <a:gd name="T6" fmla="*/ 223 w 446"/>
                <a:gd name="T7" fmla="*/ 8 h 143"/>
                <a:gd name="T8" fmla="*/ 302 w 446"/>
                <a:gd name="T9" fmla="*/ 6 h 143"/>
                <a:gd name="T10" fmla="*/ 377 w 446"/>
                <a:gd name="T11" fmla="*/ 4 h 143"/>
                <a:gd name="T12" fmla="*/ 446 w 446"/>
                <a:gd name="T13" fmla="*/ 0 h 143"/>
                <a:gd name="T14" fmla="*/ 446 w 446"/>
                <a:gd name="T15" fmla="*/ 135 h 143"/>
                <a:gd name="T16" fmla="*/ 377 w 446"/>
                <a:gd name="T17" fmla="*/ 139 h 143"/>
                <a:gd name="T18" fmla="*/ 302 w 446"/>
                <a:gd name="T19" fmla="*/ 141 h 143"/>
                <a:gd name="T20" fmla="*/ 223 w 446"/>
                <a:gd name="T21" fmla="*/ 143 h 143"/>
                <a:gd name="T22" fmla="*/ 144 w 446"/>
                <a:gd name="T23" fmla="*/ 141 h 143"/>
                <a:gd name="T24" fmla="*/ 69 w 446"/>
                <a:gd name="T25" fmla="*/ 139 h 143"/>
                <a:gd name="T26" fmla="*/ 0 w 446"/>
                <a:gd name="T27" fmla="*/ 135 h 143"/>
                <a:gd name="T28" fmla="*/ 0 w 446"/>
                <a:gd name="T2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6" h="143">
                  <a:moveTo>
                    <a:pt x="0" y="0"/>
                  </a:moveTo>
                  <a:lnTo>
                    <a:pt x="69" y="4"/>
                  </a:lnTo>
                  <a:lnTo>
                    <a:pt x="144" y="6"/>
                  </a:lnTo>
                  <a:lnTo>
                    <a:pt x="223" y="8"/>
                  </a:lnTo>
                  <a:lnTo>
                    <a:pt x="302" y="6"/>
                  </a:lnTo>
                  <a:lnTo>
                    <a:pt x="377" y="4"/>
                  </a:lnTo>
                  <a:lnTo>
                    <a:pt x="446" y="0"/>
                  </a:lnTo>
                  <a:lnTo>
                    <a:pt x="446" y="135"/>
                  </a:lnTo>
                  <a:lnTo>
                    <a:pt x="377" y="139"/>
                  </a:lnTo>
                  <a:lnTo>
                    <a:pt x="302" y="141"/>
                  </a:lnTo>
                  <a:lnTo>
                    <a:pt x="223" y="143"/>
                  </a:lnTo>
                  <a:lnTo>
                    <a:pt x="144" y="141"/>
                  </a:lnTo>
                  <a:lnTo>
                    <a:pt x="69" y="139"/>
                  </a:lnTo>
                  <a:lnTo>
                    <a:pt x="0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18" name="Freeform 33">
              <a:extLst>
                <a:ext uri="{FF2B5EF4-FFF2-40B4-BE49-F238E27FC236}">
                  <a16:creationId xmlns:a16="http://schemas.microsoft.com/office/drawing/2014/main" xmlns="" id="{654A247B-58EC-4D47-91F2-0650124BB48D}"/>
                </a:ext>
              </a:extLst>
            </p:cNvPr>
            <p:cNvSpPr/>
            <p:nvPr/>
          </p:nvSpPr>
          <p:spPr bwMode="auto">
            <a:xfrm>
              <a:off x="3168095" y="3977325"/>
              <a:ext cx="1009766" cy="102295"/>
            </a:xfrm>
            <a:custGeom>
              <a:avLst/>
              <a:gdLst>
                <a:gd name="T0" fmla="*/ 55 w 446"/>
                <a:gd name="T1" fmla="*/ 0 h 45"/>
                <a:gd name="T2" fmla="*/ 136 w 446"/>
                <a:gd name="T3" fmla="*/ 4 h 45"/>
                <a:gd name="T4" fmla="*/ 223 w 446"/>
                <a:gd name="T5" fmla="*/ 7 h 45"/>
                <a:gd name="T6" fmla="*/ 310 w 446"/>
                <a:gd name="T7" fmla="*/ 4 h 45"/>
                <a:gd name="T8" fmla="*/ 392 w 446"/>
                <a:gd name="T9" fmla="*/ 0 h 45"/>
                <a:gd name="T10" fmla="*/ 446 w 446"/>
                <a:gd name="T11" fmla="*/ 37 h 45"/>
                <a:gd name="T12" fmla="*/ 349 w 446"/>
                <a:gd name="T13" fmla="*/ 41 h 45"/>
                <a:gd name="T14" fmla="*/ 241 w 446"/>
                <a:gd name="T15" fmla="*/ 45 h 45"/>
                <a:gd name="T16" fmla="*/ 223 w 446"/>
                <a:gd name="T17" fmla="*/ 45 h 45"/>
                <a:gd name="T18" fmla="*/ 205 w 446"/>
                <a:gd name="T19" fmla="*/ 45 h 45"/>
                <a:gd name="T20" fmla="*/ 97 w 446"/>
                <a:gd name="T21" fmla="*/ 41 h 45"/>
                <a:gd name="T22" fmla="*/ 0 w 446"/>
                <a:gd name="T23" fmla="*/ 37 h 45"/>
                <a:gd name="T24" fmla="*/ 55 w 446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6" h="45">
                  <a:moveTo>
                    <a:pt x="55" y="0"/>
                  </a:moveTo>
                  <a:lnTo>
                    <a:pt x="136" y="4"/>
                  </a:lnTo>
                  <a:lnTo>
                    <a:pt x="223" y="7"/>
                  </a:lnTo>
                  <a:lnTo>
                    <a:pt x="310" y="4"/>
                  </a:lnTo>
                  <a:lnTo>
                    <a:pt x="392" y="0"/>
                  </a:lnTo>
                  <a:lnTo>
                    <a:pt x="446" y="37"/>
                  </a:lnTo>
                  <a:lnTo>
                    <a:pt x="349" y="41"/>
                  </a:lnTo>
                  <a:lnTo>
                    <a:pt x="241" y="45"/>
                  </a:lnTo>
                  <a:lnTo>
                    <a:pt x="223" y="45"/>
                  </a:lnTo>
                  <a:lnTo>
                    <a:pt x="205" y="45"/>
                  </a:lnTo>
                  <a:lnTo>
                    <a:pt x="97" y="41"/>
                  </a:lnTo>
                  <a:lnTo>
                    <a:pt x="0" y="3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35" name="任意多边形 34">
              <a:extLst>
                <a:ext uri="{FF2B5EF4-FFF2-40B4-BE49-F238E27FC236}">
                  <a16:creationId xmlns:a16="http://schemas.microsoft.com/office/drawing/2014/main" xmlns="" id="{492BA470-5D74-405D-8258-4C6CAD4F92BE}"/>
                </a:ext>
              </a:extLst>
            </p:cNvPr>
            <p:cNvSpPr/>
            <p:nvPr/>
          </p:nvSpPr>
          <p:spPr bwMode="auto">
            <a:xfrm>
              <a:off x="3261509" y="3123382"/>
              <a:ext cx="825904" cy="578191"/>
            </a:xfrm>
            <a:custGeom>
              <a:avLst/>
              <a:gdLst>
                <a:gd name="connsiteX0" fmla="*/ 412211 w 826686"/>
                <a:gd name="connsiteY0" fmla="*/ 0 h 577546"/>
                <a:gd name="connsiteX1" fmla="*/ 683998 w 826686"/>
                <a:gd name="connsiteY1" fmla="*/ 163072 h 577546"/>
                <a:gd name="connsiteX2" fmla="*/ 564884 w 826686"/>
                <a:gd name="connsiteY2" fmla="*/ 163072 h 577546"/>
                <a:gd name="connsiteX3" fmla="*/ 826686 w 826686"/>
                <a:gd name="connsiteY3" fmla="*/ 563957 h 577546"/>
                <a:gd name="connsiteX4" fmla="*/ 647760 w 826686"/>
                <a:gd name="connsiteY4" fmla="*/ 573016 h 577546"/>
                <a:gd name="connsiteX5" fmla="*/ 443919 w 826686"/>
                <a:gd name="connsiteY5" fmla="*/ 577546 h 577546"/>
                <a:gd name="connsiteX6" fmla="*/ 412211 w 826686"/>
                <a:gd name="connsiteY6" fmla="*/ 577546 h 577546"/>
                <a:gd name="connsiteX7" fmla="*/ 375972 w 826686"/>
                <a:gd name="connsiteY7" fmla="*/ 577546 h 577546"/>
                <a:gd name="connsiteX8" fmla="*/ 178927 w 826686"/>
                <a:gd name="connsiteY8" fmla="*/ 573016 h 577546"/>
                <a:gd name="connsiteX9" fmla="*/ 0 w 826686"/>
                <a:gd name="connsiteY9" fmla="*/ 563957 h 577546"/>
                <a:gd name="connsiteX10" fmla="*/ 259757 w 826686"/>
                <a:gd name="connsiteY10" fmla="*/ 163072 h 577546"/>
                <a:gd name="connsiteX11" fmla="*/ 135894 w 826686"/>
                <a:gd name="connsiteY11" fmla="*/ 163072 h 577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686" h="577546">
                  <a:moveTo>
                    <a:pt x="412211" y="0"/>
                  </a:moveTo>
                  <a:lnTo>
                    <a:pt x="683998" y="163072"/>
                  </a:lnTo>
                  <a:lnTo>
                    <a:pt x="564884" y="163072"/>
                  </a:lnTo>
                  <a:lnTo>
                    <a:pt x="826686" y="563957"/>
                  </a:lnTo>
                  <a:lnTo>
                    <a:pt x="647760" y="573016"/>
                  </a:lnTo>
                  <a:lnTo>
                    <a:pt x="443919" y="577546"/>
                  </a:lnTo>
                  <a:lnTo>
                    <a:pt x="412211" y="577546"/>
                  </a:lnTo>
                  <a:lnTo>
                    <a:pt x="375972" y="577546"/>
                  </a:lnTo>
                  <a:lnTo>
                    <a:pt x="178927" y="573016"/>
                  </a:lnTo>
                  <a:lnTo>
                    <a:pt x="0" y="563957"/>
                  </a:lnTo>
                  <a:lnTo>
                    <a:pt x="259757" y="163072"/>
                  </a:lnTo>
                  <a:lnTo>
                    <a:pt x="135894" y="16307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1" name="Freeform 36">
              <a:extLst>
                <a:ext uri="{FF2B5EF4-FFF2-40B4-BE49-F238E27FC236}">
                  <a16:creationId xmlns:a16="http://schemas.microsoft.com/office/drawing/2014/main" xmlns="" id="{22AA83C9-C9D9-4983-87A8-47C716144D3A}"/>
                </a:ext>
              </a:extLst>
            </p:cNvPr>
            <p:cNvSpPr/>
            <p:nvPr/>
          </p:nvSpPr>
          <p:spPr bwMode="auto">
            <a:xfrm>
              <a:off x="3261509" y="3686747"/>
              <a:ext cx="825904" cy="329124"/>
            </a:xfrm>
            <a:custGeom>
              <a:avLst/>
              <a:gdLst>
                <a:gd name="T0" fmla="*/ 0 w 365"/>
                <a:gd name="T1" fmla="*/ 0 h 145"/>
                <a:gd name="T2" fmla="*/ 87 w 365"/>
                <a:gd name="T3" fmla="*/ 6 h 145"/>
                <a:gd name="T4" fmla="*/ 182 w 365"/>
                <a:gd name="T5" fmla="*/ 6 h 145"/>
                <a:gd name="T6" fmla="*/ 278 w 365"/>
                <a:gd name="T7" fmla="*/ 6 h 145"/>
                <a:gd name="T8" fmla="*/ 365 w 365"/>
                <a:gd name="T9" fmla="*/ 0 h 145"/>
                <a:gd name="T10" fmla="*/ 365 w 365"/>
                <a:gd name="T11" fmla="*/ 139 h 145"/>
                <a:gd name="T12" fmla="*/ 278 w 365"/>
                <a:gd name="T13" fmla="*/ 143 h 145"/>
                <a:gd name="T14" fmla="*/ 182 w 365"/>
                <a:gd name="T15" fmla="*/ 145 h 145"/>
                <a:gd name="T16" fmla="*/ 87 w 365"/>
                <a:gd name="T17" fmla="*/ 143 h 145"/>
                <a:gd name="T18" fmla="*/ 0 w 365"/>
                <a:gd name="T19" fmla="*/ 139 h 145"/>
                <a:gd name="T20" fmla="*/ 0 w 365"/>
                <a:gd name="T2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5" h="145">
                  <a:moveTo>
                    <a:pt x="0" y="0"/>
                  </a:moveTo>
                  <a:lnTo>
                    <a:pt x="87" y="6"/>
                  </a:lnTo>
                  <a:lnTo>
                    <a:pt x="182" y="6"/>
                  </a:lnTo>
                  <a:lnTo>
                    <a:pt x="278" y="6"/>
                  </a:lnTo>
                  <a:lnTo>
                    <a:pt x="365" y="0"/>
                  </a:lnTo>
                  <a:lnTo>
                    <a:pt x="365" y="139"/>
                  </a:lnTo>
                  <a:lnTo>
                    <a:pt x="278" y="143"/>
                  </a:lnTo>
                  <a:lnTo>
                    <a:pt x="182" y="145"/>
                  </a:lnTo>
                  <a:lnTo>
                    <a:pt x="87" y="143"/>
                  </a:lnTo>
                  <a:lnTo>
                    <a:pt x="0" y="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6941F4D3-AC37-4908-B966-7B88F82F9252}"/>
              </a:ext>
            </a:extLst>
          </p:cNvPr>
          <p:cNvGrpSpPr/>
          <p:nvPr/>
        </p:nvGrpSpPr>
        <p:grpSpPr>
          <a:xfrm flipH="1">
            <a:off x="2288029" y="2991217"/>
            <a:ext cx="3721063" cy="633115"/>
            <a:chOff x="5898258" y="3477440"/>
            <a:chExt cx="3474343" cy="591137"/>
          </a:xfrm>
          <a:solidFill>
            <a:srgbClr val="70C4BC"/>
          </a:solidFill>
        </p:grpSpPr>
        <p:sp>
          <p:nvSpPr>
            <p:cNvPr id="25" name="Freeform 40">
              <a:extLst>
                <a:ext uri="{FF2B5EF4-FFF2-40B4-BE49-F238E27FC236}">
                  <a16:creationId xmlns:a16="http://schemas.microsoft.com/office/drawing/2014/main" xmlns="" id="{C4D9CDEC-A4D2-4F64-9635-95780FDD96BF}"/>
                </a:ext>
              </a:extLst>
            </p:cNvPr>
            <p:cNvSpPr/>
            <p:nvPr/>
          </p:nvSpPr>
          <p:spPr bwMode="auto">
            <a:xfrm>
              <a:off x="5898258" y="3957597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1 h 49"/>
                <a:gd name="T8" fmla="*/ 47 w 49"/>
                <a:gd name="T9" fmla="*/ 19 h 49"/>
                <a:gd name="T10" fmla="*/ 49 w 49"/>
                <a:gd name="T11" fmla="*/ 25 h 49"/>
                <a:gd name="T12" fmla="*/ 47 w 49"/>
                <a:gd name="T13" fmla="*/ 33 h 49"/>
                <a:gd name="T14" fmla="*/ 45 w 49"/>
                <a:gd name="T15" fmla="*/ 41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1 w 49"/>
                <a:gd name="T25" fmla="*/ 45 h 49"/>
                <a:gd name="T26" fmla="*/ 5 w 49"/>
                <a:gd name="T27" fmla="*/ 41 h 49"/>
                <a:gd name="T28" fmla="*/ 0 w 49"/>
                <a:gd name="T29" fmla="*/ 33 h 49"/>
                <a:gd name="T30" fmla="*/ 0 w 49"/>
                <a:gd name="T31" fmla="*/ 25 h 49"/>
                <a:gd name="T32" fmla="*/ 0 w 49"/>
                <a:gd name="T33" fmla="*/ 19 h 49"/>
                <a:gd name="T34" fmla="*/ 5 w 49"/>
                <a:gd name="T35" fmla="*/ 11 h 49"/>
                <a:gd name="T36" fmla="*/ 11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1"/>
                  </a:lnTo>
                  <a:lnTo>
                    <a:pt x="47" y="19"/>
                  </a:lnTo>
                  <a:lnTo>
                    <a:pt x="49" y="25"/>
                  </a:lnTo>
                  <a:lnTo>
                    <a:pt x="47" y="33"/>
                  </a:lnTo>
                  <a:lnTo>
                    <a:pt x="45" y="41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1" y="45"/>
                  </a:lnTo>
                  <a:lnTo>
                    <a:pt x="5" y="41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5" y="11"/>
                  </a:lnTo>
                  <a:lnTo>
                    <a:pt x="11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6" name="Freeform 41">
              <a:extLst>
                <a:ext uri="{FF2B5EF4-FFF2-40B4-BE49-F238E27FC236}">
                  <a16:creationId xmlns:a16="http://schemas.microsoft.com/office/drawing/2014/main" xmlns="" id="{F209A096-ED82-4DA8-90A2-FE7FF0654A1D}"/>
                </a:ext>
              </a:extLst>
            </p:cNvPr>
            <p:cNvSpPr/>
            <p:nvPr/>
          </p:nvSpPr>
          <p:spPr bwMode="auto">
            <a:xfrm>
              <a:off x="5945820" y="3477440"/>
              <a:ext cx="3426781" cy="545839"/>
            </a:xfrm>
            <a:custGeom>
              <a:avLst/>
              <a:gdLst>
                <a:gd name="T0" fmla="*/ 270 w 1513"/>
                <a:gd name="T1" fmla="*/ 0 h 241"/>
                <a:gd name="T2" fmla="*/ 1513 w 1513"/>
                <a:gd name="T3" fmla="*/ 0 h 241"/>
                <a:gd name="T4" fmla="*/ 1513 w 1513"/>
                <a:gd name="T5" fmla="*/ 11 h 241"/>
                <a:gd name="T6" fmla="*/ 270 w 1513"/>
                <a:gd name="T7" fmla="*/ 11 h 241"/>
                <a:gd name="T8" fmla="*/ 249 w 1513"/>
                <a:gd name="T9" fmla="*/ 15 h 241"/>
                <a:gd name="T10" fmla="*/ 229 w 1513"/>
                <a:gd name="T11" fmla="*/ 23 h 241"/>
                <a:gd name="T12" fmla="*/ 213 w 1513"/>
                <a:gd name="T13" fmla="*/ 35 h 241"/>
                <a:gd name="T14" fmla="*/ 8 w 1513"/>
                <a:gd name="T15" fmla="*/ 241 h 241"/>
                <a:gd name="T16" fmla="*/ 0 w 1513"/>
                <a:gd name="T17" fmla="*/ 235 h 241"/>
                <a:gd name="T18" fmla="*/ 205 w 1513"/>
                <a:gd name="T19" fmla="*/ 27 h 241"/>
                <a:gd name="T20" fmla="*/ 225 w 1513"/>
                <a:gd name="T21" fmla="*/ 13 h 241"/>
                <a:gd name="T22" fmla="*/ 245 w 1513"/>
                <a:gd name="T23" fmla="*/ 4 h 241"/>
                <a:gd name="T24" fmla="*/ 270 w 1513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3" h="241">
                  <a:moveTo>
                    <a:pt x="270" y="0"/>
                  </a:moveTo>
                  <a:lnTo>
                    <a:pt x="1513" y="0"/>
                  </a:lnTo>
                  <a:lnTo>
                    <a:pt x="1513" y="11"/>
                  </a:lnTo>
                  <a:lnTo>
                    <a:pt x="270" y="11"/>
                  </a:lnTo>
                  <a:lnTo>
                    <a:pt x="249" y="15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8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5" y="13"/>
                  </a:lnTo>
                  <a:lnTo>
                    <a:pt x="245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CFEDF7AB-777A-4B5A-BE24-10217D89F6D3}"/>
              </a:ext>
            </a:extLst>
          </p:cNvPr>
          <p:cNvGrpSpPr/>
          <p:nvPr/>
        </p:nvGrpSpPr>
        <p:grpSpPr>
          <a:xfrm>
            <a:off x="5890329" y="2448678"/>
            <a:ext cx="3861752" cy="633115"/>
            <a:chOff x="5766895" y="3085613"/>
            <a:chExt cx="3605706" cy="591137"/>
          </a:xfrm>
          <a:solidFill>
            <a:srgbClr val="70C4BC"/>
          </a:solidFill>
        </p:grpSpPr>
        <p:sp>
          <p:nvSpPr>
            <p:cNvPr id="27" name="Freeform 42">
              <a:extLst>
                <a:ext uri="{FF2B5EF4-FFF2-40B4-BE49-F238E27FC236}">
                  <a16:creationId xmlns:a16="http://schemas.microsoft.com/office/drawing/2014/main" xmlns="" id="{7824EE4C-006D-4B0B-B986-D02BF95E7254}"/>
                </a:ext>
              </a:extLst>
            </p:cNvPr>
            <p:cNvSpPr/>
            <p:nvPr/>
          </p:nvSpPr>
          <p:spPr bwMode="auto">
            <a:xfrm>
              <a:off x="5766895" y="3565770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0 w 48"/>
                <a:gd name="T3" fmla="*/ 0 h 49"/>
                <a:gd name="T4" fmla="*/ 38 w 48"/>
                <a:gd name="T5" fmla="*/ 4 h 49"/>
                <a:gd name="T6" fmla="*/ 42 w 48"/>
                <a:gd name="T7" fmla="*/ 10 h 49"/>
                <a:gd name="T8" fmla="*/ 46 w 48"/>
                <a:gd name="T9" fmla="*/ 16 h 49"/>
                <a:gd name="T10" fmla="*/ 48 w 48"/>
                <a:gd name="T11" fmla="*/ 25 h 49"/>
                <a:gd name="T12" fmla="*/ 46 w 48"/>
                <a:gd name="T13" fmla="*/ 33 h 49"/>
                <a:gd name="T14" fmla="*/ 42 w 48"/>
                <a:gd name="T15" fmla="*/ 39 h 49"/>
                <a:gd name="T16" fmla="*/ 38 w 48"/>
                <a:gd name="T17" fmla="*/ 43 h 49"/>
                <a:gd name="T18" fmla="*/ 30 w 48"/>
                <a:gd name="T19" fmla="*/ 47 h 49"/>
                <a:gd name="T20" fmla="*/ 24 w 48"/>
                <a:gd name="T21" fmla="*/ 49 h 49"/>
                <a:gd name="T22" fmla="*/ 16 w 48"/>
                <a:gd name="T23" fmla="*/ 47 h 49"/>
                <a:gd name="T24" fmla="*/ 10 w 48"/>
                <a:gd name="T25" fmla="*/ 43 h 49"/>
                <a:gd name="T26" fmla="*/ 4 w 48"/>
                <a:gd name="T27" fmla="*/ 39 h 49"/>
                <a:gd name="T28" fmla="*/ 0 w 48"/>
                <a:gd name="T29" fmla="*/ 33 h 49"/>
                <a:gd name="T30" fmla="*/ 0 w 48"/>
                <a:gd name="T31" fmla="*/ 25 h 49"/>
                <a:gd name="T32" fmla="*/ 0 w 48"/>
                <a:gd name="T33" fmla="*/ 16 h 49"/>
                <a:gd name="T34" fmla="*/ 4 w 48"/>
                <a:gd name="T35" fmla="*/ 10 h 49"/>
                <a:gd name="T36" fmla="*/ 10 w 48"/>
                <a:gd name="T37" fmla="*/ 4 h 49"/>
                <a:gd name="T38" fmla="*/ 16 w 48"/>
                <a:gd name="T39" fmla="*/ 0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0" y="0"/>
                  </a:lnTo>
                  <a:lnTo>
                    <a:pt x="38" y="4"/>
                  </a:lnTo>
                  <a:lnTo>
                    <a:pt x="42" y="10"/>
                  </a:lnTo>
                  <a:lnTo>
                    <a:pt x="46" y="16"/>
                  </a:lnTo>
                  <a:lnTo>
                    <a:pt x="48" y="25"/>
                  </a:lnTo>
                  <a:lnTo>
                    <a:pt x="46" y="33"/>
                  </a:lnTo>
                  <a:lnTo>
                    <a:pt x="42" y="39"/>
                  </a:lnTo>
                  <a:lnTo>
                    <a:pt x="38" y="43"/>
                  </a:lnTo>
                  <a:lnTo>
                    <a:pt x="30" y="47"/>
                  </a:lnTo>
                  <a:lnTo>
                    <a:pt x="24" y="49"/>
                  </a:lnTo>
                  <a:lnTo>
                    <a:pt x="16" y="47"/>
                  </a:lnTo>
                  <a:lnTo>
                    <a:pt x="10" y="43"/>
                  </a:lnTo>
                  <a:lnTo>
                    <a:pt x="4" y="39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xmlns="" id="{8462F63E-9D76-4259-A9CC-9F2FFC544829}"/>
                </a:ext>
              </a:extLst>
            </p:cNvPr>
            <p:cNvSpPr/>
            <p:nvPr/>
          </p:nvSpPr>
          <p:spPr bwMode="auto">
            <a:xfrm>
              <a:off x="5812193" y="3085613"/>
              <a:ext cx="3560408" cy="545839"/>
            </a:xfrm>
            <a:custGeom>
              <a:avLst/>
              <a:gdLst>
                <a:gd name="T0" fmla="*/ 270 w 1572"/>
                <a:gd name="T1" fmla="*/ 0 h 241"/>
                <a:gd name="T2" fmla="*/ 1572 w 1572"/>
                <a:gd name="T3" fmla="*/ 0 h 241"/>
                <a:gd name="T4" fmla="*/ 1572 w 1572"/>
                <a:gd name="T5" fmla="*/ 10 h 241"/>
                <a:gd name="T6" fmla="*/ 270 w 1572"/>
                <a:gd name="T7" fmla="*/ 10 h 241"/>
                <a:gd name="T8" fmla="*/ 247 w 1572"/>
                <a:gd name="T9" fmla="*/ 12 h 241"/>
                <a:gd name="T10" fmla="*/ 229 w 1572"/>
                <a:gd name="T11" fmla="*/ 21 h 241"/>
                <a:gd name="T12" fmla="*/ 213 w 1572"/>
                <a:gd name="T13" fmla="*/ 33 h 241"/>
                <a:gd name="T14" fmla="*/ 8 w 1572"/>
                <a:gd name="T15" fmla="*/ 241 h 241"/>
                <a:gd name="T16" fmla="*/ 0 w 1572"/>
                <a:gd name="T17" fmla="*/ 232 h 241"/>
                <a:gd name="T18" fmla="*/ 205 w 1572"/>
                <a:gd name="T19" fmla="*/ 27 h 241"/>
                <a:gd name="T20" fmla="*/ 223 w 1572"/>
                <a:gd name="T21" fmla="*/ 10 h 241"/>
                <a:gd name="T22" fmla="*/ 245 w 1572"/>
                <a:gd name="T23" fmla="*/ 2 h 241"/>
                <a:gd name="T24" fmla="*/ 270 w 1572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72" h="241">
                  <a:moveTo>
                    <a:pt x="270" y="0"/>
                  </a:moveTo>
                  <a:lnTo>
                    <a:pt x="1572" y="0"/>
                  </a:lnTo>
                  <a:lnTo>
                    <a:pt x="1572" y="10"/>
                  </a:lnTo>
                  <a:lnTo>
                    <a:pt x="270" y="10"/>
                  </a:lnTo>
                  <a:lnTo>
                    <a:pt x="247" y="12"/>
                  </a:lnTo>
                  <a:lnTo>
                    <a:pt x="229" y="21"/>
                  </a:lnTo>
                  <a:lnTo>
                    <a:pt x="213" y="33"/>
                  </a:lnTo>
                  <a:lnTo>
                    <a:pt x="8" y="241"/>
                  </a:lnTo>
                  <a:lnTo>
                    <a:pt x="0" y="232"/>
                  </a:lnTo>
                  <a:lnTo>
                    <a:pt x="205" y="27"/>
                  </a:lnTo>
                  <a:lnTo>
                    <a:pt x="223" y="10"/>
                  </a:lnTo>
                  <a:lnTo>
                    <a:pt x="245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0776A75C-81DF-48DC-A026-0FBF7A9B815A}"/>
              </a:ext>
            </a:extLst>
          </p:cNvPr>
          <p:cNvGrpSpPr/>
          <p:nvPr/>
        </p:nvGrpSpPr>
        <p:grpSpPr>
          <a:xfrm>
            <a:off x="5886221" y="3533756"/>
            <a:ext cx="3582796" cy="633115"/>
            <a:chOff x="6027357" y="3912299"/>
            <a:chExt cx="3345244" cy="591137"/>
          </a:xfrm>
          <a:solidFill>
            <a:srgbClr val="70C4BC"/>
          </a:solidFill>
        </p:grpSpPr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xmlns="" id="{50128248-5D72-4327-A221-DEA6821B7116}"/>
                </a:ext>
              </a:extLst>
            </p:cNvPr>
            <p:cNvSpPr/>
            <p:nvPr/>
          </p:nvSpPr>
          <p:spPr bwMode="auto">
            <a:xfrm>
              <a:off x="6027357" y="4392456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0 h 49"/>
                <a:gd name="T8" fmla="*/ 49 w 49"/>
                <a:gd name="T9" fmla="*/ 18 h 49"/>
                <a:gd name="T10" fmla="*/ 49 w 49"/>
                <a:gd name="T11" fmla="*/ 24 h 49"/>
                <a:gd name="T12" fmla="*/ 49 w 49"/>
                <a:gd name="T13" fmla="*/ 33 h 49"/>
                <a:gd name="T14" fmla="*/ 45 w 49"/>
                <a:gd name="T15" fmla="*/ 39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2 w 49"/>
                <a:gd name="T29" fmla="*/ 33 h 49"/>
                <a:gd name="T30" fmla="*/ 0 w 49"/>
                <a:gd name="T31" fmla="*/ 24 h 49"/>
                <a:gd name="T32" fmla="*/ 2 w 49"/>
                <a:gd name="T33" fmla="*/ 18 h 49"/>
                <a:gd name="T34" fmla="*/ 4 w 49"/>
                <a:gd name="T35" fmla="*/ 10 h 49"/>
                <a:gd name="T36" fmla="*/ 10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0"/>
                  </a:lnTo>
                  <a:lnTo>
                    <a:pt x="49" y="18"/>
                  </a:lnTo>
                  <a:lnTo>
                    <a:pt x="49" y="24"/>
                  </a:lnTo>
                  <a:lnTo>
                    <a:pt x="49" y="33"/>
                  </a:lnTo>
                  <a:lnTo>
                    <a:pt x="45" y="39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4" y="10"/>
                  </a:lnTo>
                  <a:lnTo>
                    <a:pt x="10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xmlns="" id="{B81B1BC3-6052-4AFC-BA9E-C3F7BDC9E640}"/>
                </a:ext>
              </a:extLst>
            </p:cNvPr>
            <p:cNvSpPr/>
            <p:nvPr/>
          </p:nvSpPr>
          <p:spPr bwMode="auto">
            <a:xfrm>
              <a:off x="6074920" y="3912299"/>
              <a:ext cx="3297681" cy="543574"/>
            </a:xfrm>
            <a:custGeom>
              <a:avLst/>
              <a:gdLst>
                <a:gd name="T0" fmla="*/ 269 w 1456"/>
                <a:gd name="T1" fmla="*/ 0 h 240"/>
                <a:gd name="T2" fmla="*/ 1456 w 1456"/>
                <a:gd name="T3" fmla="*/ 0 h 240"/>
                <a:gd name="T4" fmla="*/ 1456 w 1456"/>
                <a:gd name="T5" fmla="*/ 10 h 240"/>
                <a:gd name="T6" fmla="*/ 269 w 1456"/>
                <a:gd name="T7" fmla="*/ 10 h 240"/>
                <a:gd name="T8" fmla="*/ 249 w 1456"/>
                <a:gd name="T9" fmla="*/ 14 h 240"/>
                <a:gd name="T10" fmla="*/ 229 w 1456"/>
                <a:gd name="T11" fmla="*/ 22 h 240"/>
                <a:gd name="T12" fmla="*/ 213 w 1456"/>
                <a:gd name="T13" fmla="*/ 35 h 240"/>
                <a:gd name="T14" fmla="*/ 8 w 1456"/>
                <a:gd name="T15" fmla="*/ 240 h 240"/>
                <a:gd name="T16" fmla="*/ 0 w 1456"/>
                <a:gd name="T17" fmla="*/ 234 h 240"/>
                <a:gd name="T18" fmla="*/ 207 w 1456"/>
                <a:gd name="T19" fmla="*/ 26 h 240"/>
                <a:gd name="T20" fmla="*/ 225 w 1456"/>
                <a:gd name="T21" fmla="*/ 12 h 240"/>
                <a:gd name="T22" fmla="*/ 247 w 1456"/>
                <a:gd name="T23" fmla="*/ 4 h 240"/>
                <a:gd name="T24" fmla="*/ 269 w 1456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6" h="240">
                  <a:moveTo>
                    <a:pt x="269" y="0"/>
                  </a:moveTo>
                  <a:lnTo>
                    <a:pt x="1456" y="0"/>
                  </a:lnTo>
                  <a:lnTo>
                    <a:pt x="1456" y="10"/>
                  </a:lnTo>
                  <a:lnTo>
                    <a:pt x="269" y="10"/>
                  </a:lnTo>
                  <a:lnTo>
                    <a:pt x="249" y="14"/>
                  </a:lnTo>
                  <a:lnTo>
                    <a:pt x="229" y="22"/>
                  </a:lnTo>
                  <a:lnTo>
                    <a:pt x="213" y="35"/>
                  </a:lnTo>
                  <a:lnTo>
                    <a:pt x="8" y="240"/>
                  </a:lnTo>
                  <a:lnTo>
                    <a:pt x="0" y="234"/>
                  </a:lnTo>
                  <a:lnTo>
                    <a:pt x="207" y="26"/>
                  </a:lnTo>
                  <a:lnTo>
                    <a:pt x="225" y="12"/>
                  </a:lnTo>
                  <a:lnTo>
                    <a:pt x="247" y="4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D5DC9AF0-805A-4F71-A8BF-75D6B32F8B44}"/>
              </a:ext>
            </a:extLst>
          </p:cNvPr>
          <p:cNvGrpSpPr/>
          <p:nvPr/>
        </p:nvGrpSpPr>
        <p:grpSpPr>
          <a:xfrm flipH="1">
            <a:off x="2545999" y="4076295"/>
            <a:ext cx="3473638" cy="633115"/>
            <a:chOff x="6129277" y="4392456"/>
            <a:chExt cx="3243324" cy="591137"/>
          </a:xfrm>
          <a:solidFill>
            <a:srgbClr val="70C4BC"/>
          </a:solidFill>
        </p:grpSpPr>
        <p:sp>
          <p:nvSpPr>
            <p:cNvPr id="31" name="Freeform 46">
              <a:extLst>
                <a:ext uri="{FF2B5EF4-FFF2-40B4-BE49-F238E27FC236}">
                  <a16:creationId xmlns:a16="http://schemas.microsoft.com/office/drawing/2014/main" xmlns="" id="{C26E4957-51CF-48FC-B98F-19242C170C55}"/>
                </a:ext>
              </a:extLst>
            </p:cNvPr>
            <p:cNvSpPr/>
            <p:nvPr/>
          </p:nvSpPr>
          <p:spPr bwMode="auto">
            <a:xfrm>
              <a:off x="6129277" y="4872613"/>
              <a:ext cx="110980" cy="110980"/>
            </a:xfrm>
            <a:custGeom>
              <a:avLst/>
              <a:gdLst>
                <a:gd name="T0" fmla="*/ 24 w 49"/>
                <a:gd name="T1" fmla="*/ 0 h 49"/>
                <a:gd name="T2" fmla="*/ 30 w 49"/>
                <a:gd name="T3" fmla="*/ 2 h 49"/>
                <a:gd name="T4" fmla="*/ 38 w 49"/>
                <a:gd name="T5" fmla="*/ 4 h 49"/>
                <a:gd name="T6" fmla="*/ 43 w 49"/>
                <a:gd name="T7" fmla="*/ 10 h 49"/>
                <a:gd name="T8" fmla="*/ 47 w 49"/>
                <a:gd name="T9" fmla="*/ 16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9 h 49"/>
                <a:gd name="T16" fmla="*/ 38 w 49"/>
                <a:gd name="T17" fmla="*/ 45 h 49"/>
                <a:gd name="T18" fmla="*/ 30 w 49"/>
                <a:gd name="T19" fmla="*/ 49 h 49"/>
                <a:gd name="T20" fmla="*/ 24 w 49"/>
                <a:gd name="T21" fmla="*/ 49 h 49"/>
                <a:gd name="T22" fmla="*/ 16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6 h 49"/>
                <a:gd name="T34" fmla="*/ 4 w 49"/>
                <a:gd name="T35" fmla="*/ 10 h 49"/>
                <a:gd name="T36" fmla="*/ 10 w 49"/>
                <a:gd name="T37" fmla="*/ 4 h 49"/>
                <a:gd name="T38" fmla="*/ 16 w 49"/>
                <a:gd name="T39" fmla="*/ 2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0" y="2"/>
                  </a:lnTo>
                  <a:lnTo>
                    <a:pt x="38" y="4"/>
                  </a:lnTo>
                  <a:lnTo>
                    <a:pt x="43" y="10"/>
                  </a:lnTo>
                  <a:lnTo>
                    <a:pt x="47" y="16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9"/>
                  </a:lnTo>
                  <a:lnTo>
                    <a:pt x="38" y="45"/>
                  </a:lnTo>
                  <a:lnTo>
                    <a:pt x="30" y="49"/>
                  </a:lnTo>
                  <a:lnTo>
                    <a:pt x="24" y="49"/>
                  </a:lnTo>
                  <a:lnTo>
                    <a:pt x="16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32" name="Freeform 47">
              <a:extLst>
                <a:ext uri="{FF2B5EF4-FFF2-40B4-BE49-F238E27FC236}">
                  <a16:creationId xmlns:a16="http://schemas.microsoft.com/office/drawing/2014/main" xmlns="" id="{DA3F84FF-A449-4FA1-A977-77ECA59B1E7B}"/>
                </a:ext>
              </a:extLst>
            </p:cNvPr>
            <p:cNvSpPr/>
            <p:nvPr/>
          </p:nvSpPr>
          <p:spPr bwMode="auto">
            <a:xfrm>
              <a:off x="6174575" y="4392456"/>
              <a:ext cx="3198026" cy="543574"/>
            </a:xfrm>
            <a:custGeom>
              <a:avLst/>
              <a:gdLst>
                <a:gd name="T0" fmla="*/ 270 w 1412"/>
                <a:gd name="T1" fmla="*/ 0 h 240"/>
                <a:gd name="T2" fmla="*/ 1412 w 1412"/>
                <a:gd name="T3" fmla="*/ 0 h 240"/>
                <a:gd name="T4" fmla="*/ 1412 w 1412"/>
                <a:gd name="T5" fmla="*/ 10 h 240"/>
                <a:gd name="T6" fmla="*/ 270 w 1412"/>
                <a:gd name="T7" fmla="*/ 10 h 240"/>
                <a:gd name="T8" fmla="*/ 248 w 1412"/>
                <a:gd name="T9" fmla="*/ 12 h 240"/>
                <a:gd name="T10" fmla="*/ 229 w 1412"/>
                <a:gd name="T11" fmla="*/ 20 h 240"/>
                <a:gd name="T12" fmla="*/ 213 w 1412"/>
                <a:gd name="T13" fmla="*/ 35 h 240"/>
                <a:gd name="T14" fmla="*/ 6 w 1412"/>
                <a:gd name="T15" fmla="*/ 240 h 240"/>
                <a:gd name="T16" fmla="*/ 0 w 1412"/>
                <a:gd name="T17" fmla="*/ 232 h 240"/>
                <a:gd name="T18" fmla="*/ 205 w 1412"/>
                <a:gd name="T19" fmla="*/ 26 h 240"/>
                <a:gd name="T20" fmla="*/ 223 w 1412"/>
                <a:gd name="T21" fmla="*/ 12 h 240"/>
                <a:gd name="T22" fmla="*/ 246 w 1412"/>
                <a:gd name="T23" fmla="*/ 2 h 240"/>
                <a:gd name="T24" fmla="*/ 270 w 1412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2" h="240">
                  <a:moveTo>
                    <a:pt x="270" y="0"/>
                  </a:moveTo>
                  <a:lnTo>
                    <a:pt x="1412" y="0"/>
                  </a:lnTo>
                  <a:lnTo>
                    <a:pt x="1412" y="10"/>
                  </a:lnTo>
                  <a:lnTo>
                    <a:pt x="270" y="10"/>
                  </a:lnTo>
                  <a:lnTo>
                    <a:pt x="248" y="12"/>
                  </a:lnTo>
                  <a:lnTo>
                    <a:pt x="229" y="20"/>
                  </a:lnTo>
                  <a:lnTo>
                    <a:pt x="213" y="35"/>
                  </a:lnTo>
                  <a:lnTo>
                    <a:pt x="6" y="240"/>
                  </a:lnTo>
                  <a:lnTo>
                    <a:pt x="0" y="232"/>
                  </a:lnTo>
                  <a:lnTo>
                    <a:pt x="205" y="26"/>
                  </a:lnTo>
                  <a:lnTo>
                    <a:pt x="223" y="12"/>
                  </a:lnTo>
                  <a:lnTo>
                    <a:pt x="246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0427B718-1BD9-46CC-891E-81375F60D803}"/>
              </a:ext>
            </a:extLst>
          </p:cNvPr>
          <p:cNvGrpSpPr/>
          <p:nvPr/>
        </p:nvGrpSpPr>
        <p:grpSpPr>
          <a:xfrm>
            <a:off x="5903202" y="4699922"/>
            <a:ext cx="3325668" cy="633115"/>
            <a:chOff x="6267435" y="4913381"/>
            <a:chExt cx="3105166" cy="591137"/>
          </a:xfrm>
          <a:solidFill>
            <a:srgbClr val="70C4BC"/>
          </a:solidFill>
        </p:grpSpPr>
        <p:sp>
          <p:nvSpPr>
            <p:cNvPr id="33" name="Freeform 48">
              <a:extLst>
                <a:ext uri="{FF2B5EF4-FFF2-40B4-BE49-F238E27FC236}">
                  <a16:creationId xmlns:a16="http://schemas.microsoft.com/office/drawing/2014/main" xmlns="" id="{848A2A06-3AC5-43B6-9B98-4642727E1876}"/>
                </a:ext>
              </a:extLst>
            </p:cNvPr>
            <p:cNvSpPr/>
            <p:nvPr/>
          </p:nvSpPr>
          <p:spPr bwMode="auto">
            <a:xfrm>
              <a:off x="6267435" y="5393538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2 w 48"/>
                <a:gd name="T3" fmla="*/ 2 h 49"/>
                <a:gd name="T4" fmla="*/ 40 w 48"/>
                <a:gd name="T5" fmla="*/ 6 h 49"/>
                <a:gd name="T6" fmla="*/ 44 w 48"/>
                <a:gd name="T7" fmla="*/ 10 h 49"/>
                <a:gd name="T8" fmla="*/ 48 w 48"/>
                <a:gd name="T9" fmla="*/ 19 h 49"/>
                <a:gd name="T10" fmla="*/ 48 w 48"/>
                <a:gd name="T11" fmla="*/ 25 h 49"/>
                <a:gd name="T12" fmla="*/ 48 w 48"/>
                <a:gd name="T13" fmla="*/ 33 h 49"/>
                <a:gd name="T14" fmla="*/ 44 w 48"/>
                <a:gd name="T15" fmla="*/ 39 h 49"/>
                <a:gd name="T16" fmla="*/ 40 w 48"/>
                <a:gd name="T17" fmla="*/ 45 h 49"/>
                <a:gd name="T18" fmla="*/ 32 w 48"/>
                <a:gd name="T19" fmla="*/ 49 h 49"/>
                <a:gd name="T20" fmla="*/ 24 w 48"/>
                <a:gd name="T21" fmla="*/ 49 h 49"/>
                <a:gd name="T22" fmla="*/ 18 w 48"/>
                <a:gd name="T23" fmla="*/ 49 h 49"/>
                <a:gd name="T24" fmla="*/ 10 w 48"/>
                <a:gd name="T25" fmla="*/ 45 h 49"/>
                <a:gd name="T26" fmla="*/ 6 w 48"/>
                <a:gd name="T27" fmla="*/ 39 h 49"/>
                <a:gd name="T28" fmla="*/ 2 w 48"/>
                <a:gd name="T29" fmla="*/ 33 h 49"/>
                <a:gd name="T30" fmla="*/ 0 w 48"/>
                <a:gd name="T31" fmla="*/ 25 h 49"/>
                <a:gd name="T32" fmla="*/ 2 w 48"/>
                <a:gd name="T33" fmla="*/ 19 h 49"/>
                <a:gd name="T34" fmla="*/ 6 w 48"/>
                <a:gd name="T35" fmla="*/ 10 h 49"/>
                <a:gd name="T36" fmla="*/ 10 w 48"/>
                <a:gd name="T37" fmla="*/ 6 h 49"/>
                <a:gd name="T38" fmla="*/ 18 w 48"/>
                <a:gd name="T39" fmla="*/ 2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2" y="2"/>
                  </a:lnTo>
                  <a:lnTo>
                    <a:pt x="40" y="6"/>
                  </a:lnTo>
                  <a:lnTo>
                    <a:pt x="44" y="10"/>
                  </a:lnTo>
                  <a:lnTo>
                    <a:pt x="48" y="19"/>
                  </a:lnTo>
                  <a:lnTo>
                    <a:pt x="48" y="25"/>
                  </a:lnTo>
                  <a:lnTo>
                    <a:pt x="48" y="33"/>
                  </a:lnTo>
                  <a:lnTo>
                    <a:pt x="44" y="39"/>
                  </a:lnTo>
                  <a:lnTo>
                    <a:pt x="40" y="45"/>
                  </a:lnTo>
                  <a:lnTo>
                    <a:pt x="32" y="49"/>
                  </a:lnTo>
                  <a:lnTo>
                    <a:pt x="24" y="49"/>
                  </a:lnTo>
                  <a:lnTo>
                    <a:pt x="18" y="49"/>
                  </a:lnTo>
                  <a:lnTo>
                    <a:pt x="10" y="45"/>
                  </a:lnTo>
                  <a:lnTo>
                    <a:pt x="6" y="39"/>
                  </a:lnTo>
                  <a:lnTo>
                    <a:pt x="2" y="33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sp>
          <p:nvSpPr>
            <p:cNvPr id="34" name="Freeform 49">
              <a:extLst>
                <a:ext uri="{FF2B5EF4-FFF2-40B4-BE49-F238E27FC236}">
                  <a16:creationId xmlns:a16="http://schemas.microsoft.com/office/drawing/2014/main" xmlns="" id="{DCBF23DF-C98A-4BE2-96C3-6D8FD976517A}"/>
                </a:ext>
              </a:extLst>
            </p:cNvPr>
            <p:cNvSpPr/>
            <p:nvPr/>
          </p:nvSpPr>
          <p:spPr bwMode="auto">
            <a:xfrm>
              <a:off x="6317263" y="4913381"/>
              <a:ext cx="3055338" cy="545839"/>
            </a:xfrm>
            <a:custGeom>
              <a:avLst/>
              <a:gdLst>
                <a:gd name="T0" fmla="*/ 270 w 1349"/>
                <a:gd name="T1" fmla="*/ 0 h 241"/>
                <a:gd name="T2" fmla="*/ 1349 w 1349"/>
                <a:gd name="T3" fmla="*/ 0 h 241"/>
                <a:gd name="T4" fmla="*/ 1349 w 1349"/>
                <a:gd name="T5" fmla="*/ 10 h 241"/>
                <a:gd name="T6" fmla="*/ 270 w 1349"/>
                <a:gd name="T7" fmla="*/ 10 h 241"/>
                <a:gd name="T8" fmla="*/ 248 w 1349"/>
                <a:gd name="T9" fmla="*/ 14 h 241"/>
                <a:gd name="T10" fmla="*/ 229 w 1349"/>
                <a:gd name="T11" fmla="*/ 23 h 241"/>
                <a:gd name="T12" fmla="*/ 213 w 1349"/>
                <a:gd name="T13" fmla="*/ 35 h 241"/>
                <a:gd name="T14" fmla="*/ 6 w 1349"/>
                <a:gd name="T15" fmla="*/ 241 h 241"/>
                <a:gd name="T16" fmla="*/ 0 w 1349"/>
                <a:gd name="T17" fmla="*/ 235 h 241"/>
                <a:gd name="T18" fmla="*/ 205 w 1349"/>
                <a:gd name="T19" fmla="*/ 27 h 241"/>
                <a:gd name="T20" fmla="*/ 223 w 1349"/>
                <a:gd name="T21" fmla="*/ 12 h 241"/>
                <a:gd name="T22" fmla="*/ 246 w 1349"/>
                <a:gd name="T23" fmla="*/ 4 h 241"/>
                <a:gd name="T24" fmla="*/ 270 w 1349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9" h="241">
                  <a:moveTo>
                    <a:pt x="270" y="0"/>
                  </a:moveTo>
                  <a:lnTo>
                    <a:pt x="1349" y="0"/>
                  </a:lnTo>
                  <a:lnTo>
                    <a:pt x="1349" y="10"/>
                  </a:lnTo>
                  <a:lnTo>
                    <a:pt x="270" y="10"/>
                  </a:lnTo>
                  <a:lnTo>
                    <a:pt x="248" y="14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6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3" y="12"/>
                  </a:lnTo>
                  <a:lnTo>
                    <a:pt x="246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  <p:sp>
        <p:nvSpPr>
          <p:cNvPr id="42" name="TextBox 23">
            <a:extLst>
              <a:ext uri="{FF2B5EF4-FFF2-40B4-BE49-F238E27FC236}">
                <a16:creationId xmlns:a16="http://schemas.microsoft.com/office/drawing/2014/main" xmlns="" id="{771C4BB7-9A5D-44DD-B8A3-2801153C2A53}"/>
              </a:ext>
            </a:extLst>
          </p:cNvPr>
          <p:cNvSpPr txBox="1"/>
          <p:nvPr/>
        </p:nvSpPr>
        <p:spPr>
          <a:xfrm>
            <a:off x="1512888" y="3060700"/>
            <a:ext cx="2306637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3" name="TextBox 24">
            <a:extLst>
              <a:ext uri="{FF2B5EF4-FFF2-40B4-BE49-F238E27FC236}">
                <a16:creationId xmlns:a16="http://schemas.microsoft.com/office/drawing/2014/main" xmlns="" id="{A419A8CA-3E85-4E06-B711-126A6ED7F7FF}"/>
              </a:ext>
            </a:extLst>
          </p:cNvPr>
          <p:cNvSpPr txBox="1"/>
          <p:nvPr/>
        </p:nvSpPr>
        <p:spPr>
          <a:xfrm>
            <a:off x="2282825" y="2678113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5" name="TextBox 23">
            <a:extLst>
              <a:ext uri="{FF2B5EF4-FFF2-40B4-BE49-F238E27FC236}">
                <a16:creationId xmlns:a16="http://schemas.microsoft.com/office/drawing/2014/main" xmlns="" id="{41ABA764-F4D1-49B4-9613-7A7FE5A786AA}"/>
              </a:ext>
            </a:extLst>
          </p:cNvPr>
          <p:cNvSpPr txBox="1"/>
          <p:nvPr/>
        </p:nvSpPr>
        <p:spPr>
          <a:xfrm>
            <a:off x="1512888" y="4194175"/>
            <a:ext cx="2306637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6" name="TextBox 24">
            <a:extLst>
              <a:ext uri="{FF2B5EF4-FFF2-40B4-BE49-F238E27FC236}">
                <a16:creationId xmlns:a16="http://schemas.microsoft.com/office/drawing/2014/main" xmlns="" id="{1C9753FD-D308-44E1-9A4A-4604B4BCEA73}"/>
              </a:ext>
            </a:extLst>
          </p:cNvPr>
          <p:cNvSpPr txBox="1"/>
          <p:nvPr/>
        </p:nvSpPr>
        <p:spPr>
          <a:xfrm>
            <a:off x="2282825" y="3811588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7" name="TextBox 23">
            <a:extLst>
              <a:ext uri="{FF2B5EF4-FFF2-40B4-BE49-F238E27FC236}">
                <a16:creationId xmlns:a16="http://schemas.microsoft.com/office/drawing/2014/main" xmlns="" id="{A7C790A1-C131-4BF8-BAA3-A348280852AF}"/>
              </a:ext>
            </a:extLst>
          </p:cNvPr>
          <p:cNvSpPr txBox="1"/>
          <p:nvPr/>
        </p:nvSpPr>
        <p:spPr>
          <a:xfrm>
            <a:off x="8196263" y="2514600"/>
            <a:ext cx="2336800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8" name="TextBox 24">
            <a:extLst>
              <a:ext uri="{FF2B5EF4-FFF2-40B4-BE49-F238E27FC236}">
                <a16:creationId xmlns:a16="http://schemas.microsoft.com/office/drawing/2014/main" xmlns="" id="{4FFD7458-D1D9-4187-802E-B06FB1B30996}"/>
              </a:ext>
            </a:extLst>
          </p:cNvPr>
          <p:cNvSpPr txBox="1"/>
          <p:nvPr/>
        </p:nvSpPr>
        <p:spPr>
          <a:xfrm>
            <a:off x="8196263" y="2132013"/>
            <a:ext cx="15335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9" name="TextBox 23">
            <a:extLst>
              <a:ext uri="{FF2B5EF4-FFF2-40B4-BE49-F238E27FC236}">
                <a16:creationId xmlns:a16="http://schemas.microsoft.com/office/drawing/2014/main" xmlns="" id="{BD2B556A-5BAD-454F-8412-7504115B32A7}"/>
              </a:ext>
            </a:extLst>
          </p:cNvPr>
          <p:cNvSpPr txBox="1"/>
          <p:nvPr/>
        </p:nvSpPr>
        <p:spPr>
          <a:xfrm>
            <a:off x="8196263" y="3636963"/>
            <a:ext cx="2336800" cy="681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0" name="TextBox 24">
            <a:extLst>
              <a:ext uri="{FF2B5EF4-FFF2-40B4-BE49-F238E27FC236}">
                <a16:creationId xmlns:a16="http://schemas.microsoft.com/office/drawing/2014/main" xmlns="" id="{C939375B-CA49-444A-BBAD-0517254BE3EC}"/>
              </a:ext>
            </a:extLst>
          </p:cNvPr>
          <p:cNvSpPr txBox="1"/>
          <p:nvPr/>
        </p:nvSpPr>
        <p:spPr>
          <a:xfrm>
            <a:off x="8196263" y="3254375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51" name="TextBox 23">
            <a:extLst>
              <a:ext uri="{FF2B5EF4-FFF2-40B4-BE49-F238E27FC236}">
                <a16:creationId xmlns:a16="http://schemas.microsoft.com/office/drawing/2014/main" xmlns="" id="{7ABB3F14-9E03-4400-89C5-670849246CD8}"/>
              </a:ext>
            </a:extLst>
          </p:cNvPr>
          <p:cNvSpPr txBox="1"/>
          <p:nvPr/>
        </p:nvSpPr>
        <p:spPr>
          <a:xfrm>
            <a:off x="8196263" y="4800600"/>
            <a:ext cx="2336800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2" name="TextBox 24">
            <a:extLst>
              <a:ext uri="{FF2B5EF4-FFF2-40B4-BE49-F238E27FC236}">
                <a16:creationId xmlns:a16="http://schemas.microsoft.com/office/drawing/2014/main" xmlns="" id="{53DA3445-95EE-4094-BBFA-87E6A39C5DD2}"/>
              </a:ext>
            </a:extLst>
          </p:cNvPr>
          <p:cNvSpPr txBox="1"/>
          <p:nvPr/>
        </p:nvSpPr>
        <p:spPr>
          <a:xfrm>
            <a:off x="8196263" y="4418013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30578503-34B6-458E-8E42-BD34E39A0402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18B5503A-62A5-435C-A746-AA1BC22B6A3F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14357" name="组合 1">
            <a:extLst>
              <a:ext uri="{FF2B5EF4-FFF2-40B4-BE49-F238E27FC236}">
                <a16:creationId xmlns:a16="http://schemas.microsoft.com/office/drawing/2014/main" xmlns="" id="{56D9E291-844A-402B-A7CE-2EE44FCE4621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111BF258-2F05-42E0-AC83-D7C6C6DCD669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388D8104-114C-4284-AE15-9E6C98AB78BF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>
            <a:extLst>
              <a:ext uri="{FF2B5EF4-FFF2-40B4-BE49-F238E27FC236}">
                <a16:creationId xmlns:a16="http://schemas.microsoft.com/office/drawing/2014/main" xmlns="" id="{BB992619-1444-4072-BE73-6587A1C3C5F7}"/>
              </a:ext>
            </a:extLst>
          </p:cNvPr>
          <p:cNvSpPr/>
          <p:nvPr/>
        </p:nvSpPr>
        <p:spPr bwMode="auto">
          <a:xfrm>
            <a:off x="2149475" y="1374775"/>
            <a:ext cx="1485900" cy="3275013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88" name="任意多边形 187">
            <a:extLst>
              <a:ext uri="{FF2B5EF4-FFF2-40B4-BE49-F238E27FC236}">
                <a16:creationId xmlns:a16="http://schemas.microsoft.com/office/drawing/2014/main" xmlns="" id="{6970A75D-60C6-4620-B8D4-91E543F99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8163" y="1374775"/>
            <a:ext cx="1485900" cy="3275013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69" name="任意多边形 168">
            <a:extLst>
              <a:ext uri="{FF2B5EF4-FFF2-40B4-BE49-F238E27FC236}">
                <a16:creationId xmlns:a16="http://schemas.microsoft.com/office/drawing/2014/main" xmlns="" id="{9174BE69-C72C-457E-8CE6-C2BC2E596DF8}"/>
              </a:ext>
            </a:extLst>
          </p:cNvPr>
          <p:cNvSpPr/>
          <p:nvPr/>
        </p:nvSpPr>
        <p:spPr bwMode="auto">
          <a:xfrm>
            <a:off x="8805863" y="1374775"/>
            <a:ext cx="1277937" cy="3275013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99" name="任意多边形 198">
            <a:extLst>
              <a:ext uri="{FF2B5EF4-FFF2-40B4-BE49-F238E27FC236}">
                <a16:creationId xmlns:a16="http://schemas.microsoft.com/office/drawing/2014/main" xmlns="" id="{FCC557CE-9439-44A7-BBB1-6281A85D0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5588" y="1374775"/>
            <a:ext cx="1487487" cy="3275013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70C4BC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zh-CN" altLang="en-US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886CF3A-D99D-4C53-95D7-4184EEF942D6}"/>
              </a:ext>
            </a:extLst>
          </p:cNvPr>
          <p:cNvGrpSpPr>
            <a:grpSpLocks/>
          </p:cNvGrpSpPr>
          <p:nvPr/>
        </p:nvGrpSpPr>
        <p:grpSpPr bwMode="auto">
          <a:xfrm>
            <a:off x="8805863" y="1593850"/>
            <a:ext cx="620712" cy="1847850"/>
            <a:chOff x="9286715" y="1680422"/>
            <a:chExt cx="654939" cy="1949140"/>
          </a:xfrm>
        </p:grpSpPr>
        <p:sp>
          <p:nvSpPr>
            <p:cNvPr id="171" name="Freeform 137">
              <a:extLst>
                <a:ext uri="{FF2B5EF4-FFF2-40B4-BE49-F238E27FC236}">
                  <a16:creationId xmlns:a16="http://schemas.microsoft.com/office/drawing/2014/main" xmlns="" id="{360D2390-D77D-40BC-8F80-4D075B0590EE}"/>
                </a:ext>
              </a:extLst>
            </p:cNvPr>
            <p:cNvSpPr/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grpSp>
          <p:nvGrpSpPr>
            <p:cNvPr id="16440" name="组合 4">
              <a:extLst>
                <a:ext uri="{FF2B5EF4-FFF2-40B4-BE49-F238E27FC236}">
                  <a16:creationId xmlns:a16="http://schemas.microsoft.com/office/drawing/2014/main" xmlns="" id="{CCCF00F6-428A-4512-B6C0-FCDCF253C8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80775" y="2482548"/>
              <a:ext cx="362307" cy="344889"/>
              <a:chOff x="8289913" y="3162328"/>
              <a:chExt cx="362307" cy="344889"/>
            </a:xfrm>
          </p:grpSpPr>
          <p:sp>
            <p:nvSpPr>
              <p:cNvPr id="177" name="Freeform 162">
                <a:extLst>
                  <a:ext uri="{FF2B5EF4-FFF2-40B4-BE49-F238E27FC236}">
                    <a16:creationId xmlns:a16="http://schemas.microsoft.com/office/drawing/2014/main" xmlns="" id="{AF782C23-1AE9-41F8-A6D7-4BB3F3CA0D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89656" y="3217556"/>
                <a:ext cx="361808" cy="289693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DBD24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78" name="Freeform 163">
                <a:extLst>
                  <a:ext uri="{FF2B5EF4-FFF2-40B4-BE49-F238E27FC236}">
                    <a16:creationId xmlns:a16="http://schemas.microsoft.com/office/drawing/2014/main" xmlns="" id="{6A1962DE-9BEB-463F-941B-3B425E4F92B6}"/>
                  </a:ext>
                </a:extLst>
              </p:cNvPr>
              <p:cNvSpPr/>
              <p:nvPr/>
            </p:nvSpPr>
            <p:spPr bwMode="auto">
              <a:xfrm>
                <a:off x="8517461" y="3162297"/>
                <a:ext cx="65326" cy="63632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DBD24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4FC92E0-1A24-4AE6-A6E7-3DA104FFE1D2}"/>
              </a:ext>
            </a:extLst>
          </p:cNvPr>
          <p:cNvGrpSpPr>
            <a:grpSpLocks/>
          </p:cNvGrpSpPr>
          <p:nvPr/>
        </p:nvGrpSpPr>
        <p:grpSpPr bwMode="auto">
          <a:xfrm>
            <a:off x="2149475" y="1593850"/>
            <a:ext cx="623888" cy="1847850"/>
            <a:chOff x="2267202" y="1680422"/>
            <a:chExt cx="658423" cy="1949140"/>
          </a:xfrm>
        </p:grpSpPr>
        <p:sp>
          <p:nvSpPr>
            <p:cNvPr id="180" name="Freeform 37">
              <a:extLst>
                <a:ext uri="{FF2B5EF4-FFF2-40B4-BE49-F238E27FC236}">
                  <a16:creationId xmlns:a16="http://schemas.microsoft.com/office/drawing/2014/main" xmlns="" id="{D8347ADF-EE9A-4CCA-B57F-BF118285262F}"/>
                </a:ext>
              </a:extLst>
            </p:cNvPr>
            <p:cNvSpPr/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grpSp>
          <p:nvGrpSpPr>
            <p:cNvPr id="16436" name="组合 1">
              <a:extLst>
                <a:ext uri="{FF2B5EF4-FFF2-40B4-BE49-F238E27FC236}">
                  <a16:creationId xmlns:a16="http://schemas.microsoft.com/office/drawing/2014/main" xmlns="" id="{6116B9C6-6731-47E6-A860-81BB1C4097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2290" y="2482548"/>
              <a:ext cx="165477" cy="344888"/>
              <a:chOff x="3505027" y="3162328"/>
              <a:chExt cx="165477" cy="344888"/>
            </a:xfrm>
          </p:grpSpPr>
          <p:sp>
            <p:nvSpPr>
              <p:cNvPr id="186" name="Freeform 157">
                <a:extLst>
                  <a:ext uri="{FF2B5EF4-FFF2-40B4-BE49-F238E27FC236}">
                    <a16:creationId xmlns:a16="http://schemas.microsoft.com/office/drawing/2014/main" xmlns="" id="{12E4D86F-2C9D-4F50-B658-1147C682A8D7}"/>
                  </a:ext>
                </a:extLst>
              </p:cNvPr>
              <p:cNvSpPr/>
              <p:nvPr/>
            </p:nvSpPr>
            <p:spPr bwMode="auto">
              <a:xfrm>
                <a:off x="3556220" y="3162297"/>
                <a:ext cx="63664" cy="6195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70C4BC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87" name="Freeform 158">
                <a:extLst>
                  <a:ext uri="{FF2B5EF4-FFF2-40B4-BE49-F238E27FC236}">
                    <a16:creationId xmlns:a16="http://schemas.microsoft.com/office/drawing/2014/main" xmlns="" id="{34934A34-C7EC-4B5C-960E-0492B13C3D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04283" y="3175694"/>
                <a:ext cx="165862" cy="331555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70C4BC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8246B68-63EE-4A8A-A2DF-67E222B7D813}"/>
              </a:ext>
            </a:extLst>
          </p:cNvPr>
          <p:cNvGrpSpPr>
            <a:grpSpLocks/>
          </p:cNvGrpSpPr>
          <p:nvPr/>
        </p:nvGrpSpPr>
        <p:grpSpPr bwMode="auto">
          <a:xfrm>
            <a:off x="4348163" y="1593850"/>
            <a:ext cx="622300" cy="1847850"/>
            <a:chOff x="4585650" y="1680422"/>
            <a:chExt cx="656681" cy="1949140"/>
          </a:xfrm>
        </p:grpSpPr>
        <p:sp>
          <p:nvSpPr>
            <p:cNvPr id="189" name="Freeform 72">
              <a:extLst>
                <a:ext uri="{FF2B5EF4-FFF2-40B4-BE49-F238E27FC236}">
                  <a16:creationId xmlns:a16="http://schemas.microsoft.com/office/drawing/2014/main" xmlns="" id="{80FD2D4E-89BB-48AA-A0BD-0B321015A655}"/>
                </a:ext>
              </a:extLst>
            </p:cNvPr>
            <p:cNvSpPr/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77600415-8188-4FD6-B470-0B80E9086EF8}"/>
                </a:ext>
              </a:extLst>
            </p:cNvPr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solidFill>
              <a:srgbClr val="EF8877"/>
            </a:solidFill>
          </p:grpSpPr>
          <p:sp>
            <p:nvSpPr>
              <p:cNvPr id="196" name="Freeform 164">
                <a:extLst>
                  <a:ext uri="{FF2B5EF4-FFF2-40B4-BE49-F238E27FC236}">
                    <a16:creationId xmlns:a16="http://schemas.microsoft.com/office/drawing/2014/main" xmlns="" id="{66A211C1-8D9F-446F-B753-FC20C07E811F}"/>
                  </a:ext>
                </a:extLst>
              </p:cNvPr>
              <p:cNvSpPr/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DBD24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97" name="Freeform 165">
                <a:extLst>
                  <a:ext uri="{FF2B5EF4-FFF2-40B4-BE49-F238E27FC236}">
                    <a16:creationId xmlns:a16="http://schemas.microsoft.com/office/drawing/2014/main" xmlns="" id="{A440E12C-EF60-4C71-B361-B236717AD5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BD24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98" name="Freeform 166">
                <a:extLst>
                  <a:ext uri="{FF2B5EF4-FFF2-40B4-BE49-F238E27FC236}">
                    <a16:creationId xmlns:a16="http://schemas.microsoft.com/office/drawing/2014/main" xmlns="" id="{D3AA679E-F664-4018-A275-4A1602AE4D7F}"/>
                  </a:ext>
                </a:extLst>
              </p:cNvPr>
              <p:cNvSpPr/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DBD24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ABCDC63-D497-4617-B808-8ACE61850F14}"/>
              </a:ext>
            </a:extLst>
          </p:cNvPr>
          <p:cNvGrpSpPr>
            <a:grpSpLocks/>
          </p:cNvGrpSpPr>
          <p:nvPr/>
        </p:nvGrpSpPr>
        <p:grpSpPr bwMode="auto">
          <a:xfrm>
            <a:off x="2552700" y="3884613"/>
            <a:ext cx="7150100" cy="622300"/>
            <a:chOff x="2692946" y="4096380"/>
            <a:chExt cx="7539950" cy="656681"/>
          </a:xfrm>
        </p:grpSpPr>
        <p:grpSp>
          <p:nvGrpSpPr>
            <p:cNvPr id="16410" name="组合 206">
              <a:extLst>
                <a:ext uri="{FF2B5EF4-FFF2-40B4-BE49-F238E27FC236}">
                  <a16:creationId xmlns:a16="http://schemas.microsoft.com/office/drawing/2014/main" xmlns="" id="{A4CE07FA-678B-4F89-989C-5C1C67DA85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17306" y="4108573"/>
              <a:ext cx="515590" cy="606167"/>
              <a:chOff x="8418513" y="4619626"/>
              <a:chExt cx="469900" cy="552450"/>
            </a:xfrm>
          </p:grpSpPr>
          <p:sp>
            <p:nvSpPr>
              <p:cNvPr id="172" name="Freeform 152">
                <a:extLst>
                  <a:ext uri="{FF2B5EF4-FFF2-40B4-BE49-F238E27FC236}">
                    <a16:creationId xmlns:a16="http://schemas.microsoft.com/office/drawing/2014/main" xmlns="" id="{ECB0D8B3-5D5D-4124-85E4-0EA1F0AAB5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20718" y="4921497"/>
                <a:ext cx="51874" cy="85498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73" name="Freeform 153">
                <a:extLst>
                  <a:ext uri="{FF2B5EF4-FFF2-40B4-BE49-F238E27FC236}">
                    <a16:creationId xmlns:a16="http://schemas.microsoft.com/office/drawing/2014/main" xmlns="" id="{00EE4D4A-C5E5-4A2E-8171-D2C89C6004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89375" y="4883329"/>
                <a:ext cx="56452" cy="123667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74" name="Freeform 154">
                <a:extLst>
                  <a:ext uri="{FF2B5EF4-FFF2-40B4-BE49-F238E27FC236}">
                    <a16:creationId xmlns:a16="http://schemas.microsoft.com/office/drawing/2014/main" xmlns="" id="{D18DCF35-1CDB-4FDE-BC2D-8C165AE5C0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62609" y="4846687"/>
                <a:ext cx="53400" cy="160309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75" name="Freeform 155">
                <a:extLst>
                  <a:ext uri="{FF2B5EF4-FFF2-40B4-BE49-F238E27FC236}">
                    <a16:creationId xmlns:a16="http://schemas.microsoft.com/office/drawing/2014/main" xmlns="" id="{B714DA86-D92F-414E-9D5B-74ED5086E9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2791" y="4810045"/>
                <a:ext cx="54925" cy="196951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76" name="Freeform 156">
                <a:extLst>
                  <a:ext uri="{FF2B5EF4-FFF2-40B4-BE49-F238E27FC236}">
                    <a16:creationId xmlns:a16="http://schemas.microsoft.com/office/drawing/2014/main" xmlns="" id="{43CE70D5-4940-4EF3-9B3D-93F4A52CB5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18496" y="4619200"/>
                <a:ext cx="469917" cy="552685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  <p:grpSp>
          <p:nvGrpSpPr>
            <p:cNvPr id="16411" name="组合 208">
              <a:extLst>
                <a:ext uri="{FF2B5EF4-FFF2-40B4-BE49-F238E27FC236}">
                  <a16:creationId xmlns:a16="http://schemas.microsoft.com/office/drawing/2014/main" xmlns="" id="{270C4CAA-5223-48D2-B30F-D653654D8B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2946" y="4096380"/>
              <a:ext cx="496430" cy="656681"/>
              <a:chOff x="3883026" y="4608513"/>
              <a:chExt cx="452438" cy="598488"/>
            </a:xfrm>
          </p:grpSpPr>
          <p:sp>
            <p:nvSpPr>
              <p:cNvPr id="181" name="Freeform 138">
                <a:extLst>
                  <a:ext uri="{FF2B5EF4-FFF2-40B4-BE49-F238E27FC236}">
                    <a16:creationId xmlns:a16="http://schemas.microsoft.com/office/drawing/2014/main" xmlns="" id="{F810D37A-8A03-4513-996C-367F3C43B2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83026" y="4761189"/>
                <a:ext cx="353964" cy="445812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82" name="Freeform 139">
                <a:extLst>
                  <a:ext uri="{FF2B5EF4-FFF2-40B4-BE49-F238E27FC236}">
                    <a16:creationId xmlns:a16="http://schemas.microsoft.com/office/drawing/2014/main" xmlns="" id="{C20050AB-DF4A-4249-8D27-172DF0227F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3043" y="4791724"/>
                <a:ext cx="219702" cy="213746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83" name="Freeform 140">
                <a:extLst>
                  <a:ext uri="{FF2B5EF4-FFF2-40B4-BE49-F238E27FC236}">
                    <a16:creationId xmlns:a16="http://schemas.microsoft.com/office/drawing/2014/main" xmlns="" id="{BF4953D2-D6A7-4CBE-8E10-D19B1683F5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02728" y="4608513"/>
                <a:ext cx="233434" cy="204585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84" name="Rectangle 141">
                <a:extLst>
                  <a:ext uri="{FF2B5EF4-FFF2-40B4-BE49-F238E27FC236}">
                    <a16:creationId xmlns:a16="http://schemas.microsoft.com/office/drawing/2014/main" xmlns="" id="{EAEFE59E-95C0-4468-876B-76A01B674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128" y="4663476"/>
                <a:ext cx="120530" cy="10687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85" name="Rectangle 142">
                <a:extLst>
                  <a:ext uri="{FF2B5EF4-FFF2-40B4-BE49-F238E27FC236}">
                    <a16:creationId xmlns:a16="http://schemas.microsoft.com/office/drawing/2014/main" xmlns="" id="{15F3AAC6-8100-409E-B41B-FF8B3A438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128" y="4704698"/>
                <a:ext cx="120530" cy="1068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  <p:grpSp>
          <p:nvGrpSpPr>
            <p:cNvPr id="16412" name="组合 209">
              <a:extLst>
                <a:ext uri="{FF2B5EF4-FFF2-40B4-BE49-F238E27FC236}">
                  <a16:creationId xmlns:a16="http://schemas.microsoft.com/office/drawing/2014/main" xmlns="" id="{EEA51096-E7A2-4971-888E-9CB5EC6F40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9565" y="4232245"/>
              <a:ext cx="531267" cy="400627"/>
              <a:chOff x="5394326" y="4732338"/>
              <a:chExt cx="484188" cy="365125"/>
            </a:xfrm>
          </p:grpSpPr>
          <p:sp>
            <p:nvSpPr>
              <p:cNvPr id="190" name="Freeform 143">
                <a:extLst>
                  <a:ext uri="{FF2B5EF4-FFF2-40B4-BE49-F238E27FC236}">
                    <a16:creationId xmlns:a16="http://schemas.microsoft.com/office/drawing/2014/main" xmlns="" id="{D4C76B6C-560C-47C3-A804-FB8858C33B51}"/>
                  </a:ext>
                </a:extLst>
              </p:cNvPr>
              <p:cNvSpPr/>
              <p:nvPr/>
            </p:nvSpPr>
            <p:spPr bwMode="auto">
              <a:xfrm>
                <a:off x="5394415" y="4761188"/>
                <a:ext cx="483650" cy="335886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91" name="Freeform 144">
                <a:extLst>
                  <a:ext uri="{FF2B5EF4-FFF2-40B4-BE49-F238E27FC236}">
                    <a16:creationId xmlns:a16="http://schemas.microsoft.com/office/drawing/2014/main" xmlns="" id="{0713CCF2-F0E2-4603-9C41-4FEF62D064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9341" y="4945925"/>
                <a:ext cx="76285" cy="123668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92" name="Freeform 145">
                <a:extLst>
                  <a:ext uri="{FF2B5EF4-FFF2-40B4-BE49-F238E27FC236}">
                    <a16:creationId xmlns:a16="http://schemas.microsoft.com/office/drawing/2014/main" xmlns="" id="{38D0A998-8C5D-4A73-A223-9EBC349203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6140" y="4892489"/>
                <a:ext cx="74760" cy="177104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93" name="Freeform 146">
                <a:extLst>
                  <a:ext uri="{FF2B5EF4-FFF2-40B4-BE49-F238E27FC236}">
                    <a16:creationId xmlns:a16="http://schemas.microsoft.com/office/drawing/2014/main" xmlns="" id="{7DC66E00-9D30-411B-8B4B-678C60B093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2940" y="4840579"/>
                <a:ext cx="76285" cy="229013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94" name="Freeform 147">
                <a:extLst>
                  <a:ext uri="{FF2B5EF4-FFF2-40B4-BE49-F238E27FC236}">
                    <a16:creationId xmlns:a16="http://schemas.microsoft.com/office/drawing/2014/main" xmlns="" id="{9470934E-2377-4E89-B126-07839F1C79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66688" y="4784089"/>
                <a:ext cx="76285" cy="285504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195" name="Freeform 148">
                <a:extLst>
                  <a:ext uri="{FF2B5EF4-FFF2-40B4-BE49-F238E27FC236}">
                    <a16:creationId xmlns:a16="http://schemas.microsoft.com/office/drawing/2014/main" xmlns="" id="{88B172B2-51B7-459E-A7CD-32B55931B91A}"/>
                  </a:ext>
                </a:extLst>
              </p:cNvPr>
              <p:cNvSpPr/>
              <p:nvPr/>
            </p:nvSpPr>
            <p:spPr bwMode="auto">
              <a:xfrm>
                <a:off x="5452392" y="4732179"/>
                <a:ext cx="294462" cy="154203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  <p:grpSp>
          <p:nvGrpSpPr>
            <p:cNvPr id="16413" name="组合 207">
              <a:extLst>
                <a:ext uri="{FF2B5EF4-FFF2-40B4-BE49-F238E27FC236}">
                  <a16:creationId xmlns:a16="http://schemas.microsoft.com/office/drawing/2014/main" xmlns="" id="{D33B8095-69D0-4180-BAE6-7B6F9BA1D6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6383" y="4173021"/>
              <a:ext cx="607909" cy="538235"/>
              <a:chOff x="6907213" y="4678363"/>
              <a:chExt cx="554038" cy="490538"/>
            </a:xfrm>
          </p:grpSpPr>
          <p:sp>
            <p:nvSpPr>
              <p:cNvPr id="201" name="Freeform 149">
                <a:extLst>
                  <a:ext uri="{FF2B5EF4-FFF2-40B4-BE49-F238E27FC236}">
                    <a16:creationId xmlns:a16="http://schemas.microsoft.com/office/drawing/2014/main" xmlns="" id="{DF84C270-A381-4DF7-AB2B-1A23828CE4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07533" y="4678745"/>
                <a:ext cx="553832" cy="49008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02" name="Freeform 150">
                <a:extLst>
                  <a:ext uri="{FF2B5EF4-FFF2-40B4-BE49-F238E27FC236}">
                    <a16:creationId xmlns:a16="http://schemas.microsoft.com/office/drawing/2014/main" xmlns="" id="{A4387A0E-94E2-4838-947F-21660151A705}"/>
                  </a:ext>
                </a:extLst>
              </p:cNvPr>
              <p:cNvSpPr/>
              <p:nvPr/>
            </p:nvSpPr>
            <p:spPr bwMode="auto">
              <a:xfrm>
                <a:off x="7296589" y="4713860"/>
                <a:ext cx="161725" cy="137408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03" name="Freeform 151">
                <a:extLst>
                  <a:ext uri="{FF2B5EF4-FFF2-40B4-BE49-F238E27FC236}">
                    <a16:creationId xmlns:a16="http://schemas.microsoft.com/office/drawing/2014/main" xmlns="" id="{8C5ABBDD-0AD3-4ED2-A6CC-FA731F41F2E9}"/>
                  </a:ext>
                </a:extLst>
              </p:cNvPr>
              <p:cNvSpPr/>
              <p:nvPr/>
            </p:nvSpPr>
            <p:spPr bwMode="auto">
              <a:xfrm>
                <a:off x="7050950" y="5016157"/>
                <a:ext cx="132737" cy="114507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45D7C12-2E2D-4543-82FB-DFF94FF1FBA4}"/>
              </a:ext>
            </a:extLst>
          </p:cNvPr>
          <p:cNvGrpSpPr>
            <a:grpSpLocks/>
          </p:cNvGrpSpPr>
          <p:nvPr/>
        </p:nvGrpSpPr>
        <p:grpSpPr bwMode="auto">
          <a:xfrm>
            <a:off x="6605588" y="1593850"/>
            <a:ext cx="623887" cy="1847850"/>
            <a:chOff x="6966525" y="1680422"/>
            <a:chExt cx="658423" cy="1949140"/>
          </a:xfrm>
        </p:grpSpPr>
        <p:sp>
          <p:nvSpPr>
            <p:cNvPr id="200" name="Freeform 107">
              <a:extLst>
                <a:ext uri="{FF2B5EF4-FFF2-40B4-BE49-F238E27FC236}">
                  <a16:creationId xmlns:a16="http://schemas.microsoft.com/office/drawing/2014/main" xmlns="" id="{52D04242-94C7-49AE-8A52-4E289B96BFB3}"/>
                </a:ext>
              </a:extLst>
            </p:cNvPr>
            <p:cNvSpPr/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lIns="86698" tIns="43349" rIns="86698" bIns="43349"/>
            <a:lstStyle/>
            <a:p>
              <a:pPr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A8E899F6-F375-4FA2-A4E3-D227DBDD6D27}"/>
                </a:ext>
              </a:extLst>
            </p:cNvPr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solidFill>
              <a:schemeClr val="bg1">
                <a:lumMod val="65000"/>
              </a:schemeClr>
            </a:solidFill>
          </p:grpSpPr>
          <p:sp>
            <p:nvSpPr>
              <p:cNvPr id="204" name="Freeform 159">
                <a:extLst>
                  <a:ext uri="{FF2B5EF4-FFF2-40B4-BE49-F238E27FC236}">
                    <a16:creationId xmlns:a16="http://schemas.microsoft.com/office/drawing/2014/main" xmlns="" id="{013A50DC-052F-40C9-9C73-2C081128FBDE}"/>
                  </a:ext>
                </a:extLst>
              </p:cNvPr>
              <p:cNvSpPr/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70C4BC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05" name="Freeform 160">
                <a:extLst>
                  <a:ext uri="{FF2B5EF4-FFF2-40B4-BE49-F238E27FC236}">
                    <a16:creationId xmlns:a16="http://schemas.microsoft.com/office/drawing/2014/main" xmlns="" id="{47E76921-C78C-4CF6-A238-B5D335C3B3BF}"/>
                  </a:ext>
                </a:extLst>
              </p:cNvPr>
              <p:cNvSpPr/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70C4BC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  <p:sp>
            <p:nvSpPr>
              <p:cNvPr id="206" name="Freeform 161">
                <a:extLst>
                  <a:ext uri="{FF2B5EF4-FFF2-40B4-BE49-F238E27FC236}">
                    <a16:creationId xmlns:a16="http://schemas.microsoft.com/office/drawing/2014/main" xmlns="" id="{E3FFCD0A-EB05-4D20-B831-D3E8F12254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70C4BC"/>
              </a:solidFill>
              <a:ln w="0">
                <a:noFill/>
                <a:prstDash val="solid"/>
                <a:round/>
              </a:ln>
            </p:spPr>
            <p:txBody>
              <a:bodyPr lIns="86698" tIns="43349" rIns="86698" bIns="43349"/>
              <a:lstStyle/>
              <a:p>
                <a:pPr eaLnBrk="1" fontAlgn="auto" hangingPunct="1">
                  <a:buFont typeface="Arial" panose="020B0604020202020204" pitchFamily="34" charset="0"/>
                  <a:buNone/>
                  <a:defRPr/>
                </a:pPr>
                <a:endParaRPr lang="zh-CN" altLang="en-US" sz="1705" noProof="1"/>
              </a:p>
            </p:txBody>
          </p:sp>
        </p:grpSp>
      </p:grpSp>
      <p:sp>
        <p:nvSpPr>
          <p:cNvPr id="47" name="TextBox 23">
            <a:extLst>
              <a:ext uri="{FF2B5EF4-FFF2-40B4-BE49-F238E27FC236}">
                <a16:creationId xmlns:a16="http://schemas.microsoft.com/office/drawing/2014/main" xmlns="" id="{482702CE-42E5-47EB-A977-533DAC34CB2D}"/>
              </a:ext>
            </a:extLst>
          </p:cNvPr>
          <p:cNvSpPr txBox="1"/>
          <p:nvPr/>
        </p:nvSpPr>
        <p:spPr>
          <a:xfrm>
            <a:off x="1250950" y="5292725"/>
            <a:ext cx="2332038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8" name="TextBox 24">
            <a:extLst>
              <a:ext uri="{FF2B5EF4-FFF2-40B4-BE49-F238E27FC236}">
                <a16:creationId xmlns:a16="http://schemas.microsoft.com/office/drawing/2014/main" xmlns="" id="{A006EAFC-B950-4C69-AFBC-C40BBB3298C2}"/>
              </a:ext>
            </a:extLst>
          </p:cNvPr>
          <p:cNvSpPr txBox="1"/>
          <p:nvPr/>
        </p:nvSpPr>
        <p:spPr>
          <a:xfrm>
            <a:off x="1250950" y="4999038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49" name="TextBox 23">
            <a:extLst>
              <a:ext uri="{FF2B5EF4-FFF2-40B4-BE49-F238E27FC236}">
                <a16:creationId xmlns:a16="http://schemas.microsoft.com/office/drawing/2014/main" xmlns="" id="{BAE41A4A-F00F-46FF-A5D6-E03B7B249618}"/>
              </a:ext>
            </a:extLst>
          </p:cNvPr>
          <p:cNvSpPr txBox="1"/>
          <p:nvPr/>
        </p:nvSpPr>
        <p:spPr>
          <a:xfrm>
            <a:off x="3697288" y="5292725"/>
            <a:ext cx="2332037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0" name="TextBox 24">
            <a:extLst>
              <a:ext uri="{FF2B5EF4-FFF2-40B4-BE49-F238E27FC236}">
                <a16:creationId xmlns:a16="http://schemas.microsoft.com/office/drawing/2014/main" xmlns="" id="{7CCB3C80-0D01-4610-8127-21522BFA563A}"/>
              </a:ext>
            </a:extLst>
          </p:cNvPr>
          <p:cNvSpPr txBox="1"/>
          <p:nvPr/>
        </p:nvSpPr>
        <p:spPr>
          <a:xfrm>
            <a:off x="3697288" y="4999038"/>
            <a:ext cx="1535112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51" name="TextBox 23">
            <a:extLst>
              <a:ext uri="{FF2B5EF4-FFF2-40B4-BE49-F238E27FC236}">
                <a16:creationId xmlns:a16="http://schemas.microsoft.com/office/drawing/2014/main" xmlns="" id="{308CAD40-D878-47A9-878D-1B4CEF3D4D51}"/>
              </a:ext>
            </a:extLst>
          </p:cNvPr>
          <p:cNvSpPr txBox="1"/>
          <p:nvPr/>
        </p:nvSpPr>
        <p:spPr>
          <a:xfrm>
            <a:off x="6154738" y="5292725"/>
            <a:ext cx="2332037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2" name="TextBox 24">
            <a:extLst>
              <a:ext uri="{FF2B5EF4-FFF2-40B4-BE49-F238E27FC236}">
                <a16:creationId xmlns:a16="http://schemas.microsoft.com/office/drawing/2014/main" xmlns="" id="{44149959-5DEE-497A-96FE-DBA258850D8F}"/>
              </a:ext>
            </a:extLst>
          </p:cNvPr>
          <p:cNvSpPr txBox="1"/>
          <p:nvPr/>
        </p:nvSpPr>
        <p:spPr>
          <a:xfrm>
            <a:off x="6154738" y="4999038"/>
            <a:ext cx="1533525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53" name="TextBox 23">
            <a:extLst>
              <a:ext uri="{FF2B5EF4-FFF2-40B4-BE49-F238E27FC236}">
                <a16:creationId xmlns:a16="http://schemas.microsoft.com/office/drawing/2014/main" xmlns="" id="{AE6C35F6-A61C-4227-92D2-8B37C5F78F3B}"/>
              </a:ext>
            </a:extLst>
          </p:cNvPr>
          <p:cNvSpPr txBox="1"/>
          <p:nvPr/>
        </p:nvSpPr>
        <p:spPr>
          <a:xfrm>
            <a:off x="8601075" y="5292725"/>
            <a:ext cx="2332038" cy="681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55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4" name="TextBox 24">
            <a:extLst>
              <a:ext uri="{FF2B5EF4-FFF2-40B4-BE49-F238E27FC236}">
                <a16:creationId xmlns:a16="http://schemas.microsoft.com/office/drawing/2014/main" xmlns="" id="{BCE948AF-5DD8-4133-8A88-1515EAA01195}"/>
              </a:ext>
            </a:extLst>
          </p:cNvPr>
          <p:cNvSpPr txBox="1"/>
          <p:nvPr/>
        </p:nvSpPr>
        <p:spPr>
          <a:xfrm>
            <a:off x="8601075" y="4999038"/>
            <a:ext cx="1535113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24684B52-2ADE-4B55-81B3-0C62F8C3DC16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4F0ABD9B-44D6-42DB-BA84-565FD6FF71D0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16405" name="组合 10">
            <a:extLst>
              <a:ext uri="{FF2B5EF4-FFF2-40B4-BE49-F238E27FC236}">
                <a16:creationId xmlns:a16="http://schemas.microsoft.com/office/drawing/2014/main" xmlns="" id="{815289F8-8BC6-40FD-8527-F4F88CDBD5A2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1A268943-CB51-4527-878F-BB4EFE5DEDCC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84D804B8-082A-41E3-BE52-4A8412232975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5">
            <a:extLst>
              <a:ext uri="{FF2B5EF4-FFF2-40B4-BE49-F238E27FC236}">
                <a16:creationId xmlns:a16="http://schemas.microsoft.com/office/drawing/2014/main" xmlns="" id="{27C6DB3D-8261-4757-915B-04599F5BF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3813" y="2232025"/>
            <a:ext cx="1522412" cy="1520825"/>
          </a:xfrm>
          <a:prstGeom prst="ellipse">
            <a:avLst/>
          </a:pr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id-ID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8" name="Oval 5">
            <a:extLst>
              <a:ext uri="{FF2B5EF4-FFF2-40B4-BE49-F238E27FC236}">
                <a16:creationId xmlns:a16="http://schemas.microsoft.com/office/drawing/2014/main" xmlns="" id="{3E8681B7-1D40-4117-8B13-5120E0D85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100" y="2232025"/>
            <a:ext cx="1520825" cy="1520825"/>
          </a:xfrm>
          <a:prstGeom prst="ellipse">
            <a:avLst/>
          </a:prstGeom>
          <a:solidFill>
            <a:srgbClr val="70C4BC"/>
          </a:solidFill>
          <a:ln>
            <a:noFill/>
          </a:ln>
        </p:spPr>
        <p:txBody>
          <a:bodyPr lIns="91417" tIns="45708" rIns="91417" bIns="45708"/>
          <a:lstStyle/>
          <a:p>
            <a:pPr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id-ID" sz="1895" noProof="1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xmlns="" id="{DF5CE34E-50BB-4980-BAB2-7051D3783910}"/>
              </a:ext>
            </a:extLst>
          </p:cNvPr>
          <p:cNvGrpSpPr/>
          <p:nvPr/>
        </p:nvGrpSpPr>
        <p:grpSpPr>
          <a:xfrm>
            <a:off x="3800804" y="2057979"/>
            <a:ext cx="1867614" cy="1867615"/>
            <a:chOff x="3800237" y="2257147"/>
            <a:chExt cx="1868076" cy="1868076"/>
          </a:xfrm>
          <a:solidFill>
            <a:srgbClr val="70C4BC"/>
          </a:solidFill>
        </p:grpSpPr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xmlns="" id="{9CA1CC57-985C-4842-A921-149CC6CD8EC7}"/>
                </a:ext>
              </a:extLst>
            </p:cNvPr>
            <p:cNvSpPr/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xmlns="" id="{4787F092-A96D-4745-BE5C-95240871C557}"/>
                </a:ext>
              </a:extLst>
            </p:cNvPr>
            <p:cNvSpPr/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xmlns="" id="{95CC1120-8D10-4BDA-8BA0-3CD876E4C6C7}"/>
                </a:ext>
              </a:extLst>
            </p:cNvPr>
            <p:cNvSpPr/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xmlns="" id="{FE62DF21-9034-4110-B592-43035BCA0E47}"/>
                </a:ext>
              </a:extLst>
            </p:cNvPr>
            <p:cNvSpPr/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xmlns="" id="{FB6610C8-137E-495D-B260-ABBA97F9B5A3}"/>
                </a:ext>
              </a:extLst>
            </p:cNvPr>
            <p:cNvSpPr/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xmlns="" id="{635CF1CC-E031-40E7-947A-A45D5275F3BC}"/>
                </a:ext>
              </a:extLst>
            </p:cNvPr>
            <p:cNvSpPr/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xmlns="" id="{350C36E2-E279-4790-AF7B-F47207CF3178}"/>
                </a:ext>
              </a:extLst>
            </p:cNvPr>
            <p:cNvSpPr/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xmlns="" id="{C59E15AE-C237-4719-88AA-9BACDC7C4D6A}"/>
                </a:ext>
              </a:extLst>
            </p:cNvPr>
            <p:cNvSpPr/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xmlns="" id="{15516365-04BE-425D-A357-4BCACD3FE58F}"/>
                </a:ext>
              </a:extLst>
            </p:cNvPr>
            <p:cNvSpPr/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xmlns="" id="{4EC9F044-EDAC-420E-86FF-CD7319403AED}"/>
                </a:ext>
              </a:extLst>
            </p:cNvPr>
            <p:cNvSpPr/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xmlns="" id="{B9EBCBBB-18AF-4C34-8100-ACEF7C496204}"/>
                </a:ext>
              </a:extLst>
            </p:cNvPr>
            <p:cNvSpPr/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xmlns="" id="{E012B507-F031-49A1-9AD5-D7D39E2884EF}"/>
                </a:ext>
              </a:extLst>
            </p:cNvPr>
            <p:cNvSpPr/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Oval 5">
            <a:extLst>
              <a:ext uri="{FF2B5EF4-FFF2-40B4-BE49-F238E27FC236}">
                <a16:creationId xmlns:a16="http://schemas.microsoft.com/office/drawing/2014/main" xmlns="" id="{82B4B4E7-F851-4523-A6DA-012B2C414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9888" y="2232025"/>
            <a:ext cx="1520825" cy="1520825"/>
          </a:xfrm>
          <a:prstGeom prst="ellipse">
            <a:avLst/>
          </a:prstGeom>
          <a:solidFill>
            <a:srgbClr val="FDBD24"/>
          </a:solidFill>
          <a:ln w="25400" cap="flat" cmpd="sng" algn="ctr">
            <a:noFill/>
            <a:prstDash val="solid"/>
          </a:ln>
          <a:effectLst/>
        </p:spPr>
        <p:txBody>
          <a:bodyPr lIns="91417" tIns="45708" rIns="91417" bIns="45708" anchor="ctr"/>
          <a:lstStyle/>
          <a:p>
            <a:pPr algn="ctr"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id-ID" sz="1895" kern="0" noProof="1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xmlns="" id="{F792E400-2EE1-4196-B9C9-E04DC0FC358A}"/>
              </a:ext>
            </a:extLst>
          </p:cNvPr>
          <p:cNvGrpSpPr/>
          <p:nvPr/>
        </p:nvGrpSpPr>
        <p:grpSpPr>
          <a:xfrm>
            <a:off x="6546302" y="2057979"/>
            <a:ext cx="1867615" cy="1867615"/>
            <a:chOff x="6546413" y="2257147"/>
            <a:chExt cx="1868076" cy="1868076"/>
          </a:xfrm>
          <a:solidFill>
            <a:srgbClr val="FDBD24"/>
          </a:solidFill>
        </p:grpSpPr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xmlns="" id="{177D73DC-A249-4C31-88A0-B260DE1CAC06}"/>
                </a:ext>
              </a:extLst>
            </p:cNvPr>
            <p:cNvSpPr/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7">
              <a:extLst>
                <a:ext uri="{FF2B5EF4-FFF2-40B4-BE49-F238E27FC236}">
                  <a16:creationId xmlns:a16="http://schemas.microsoft.com/office/drawing/2014/main" xmlns="" id="{5A6F11B6-911A-423F-97E3-7BFF298035C4}"/>
                </a:ext>
              </a:extLst>
            </p:cNvPr>
            <p:cNvSpPr/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Freeform 8">
              <a:extLst>
                <a:ext uri="{FF2B5EF4-FFF2-40B4-BE49-F238E27FC236}">
                  <a16:creationId xmlns:a16="http://schemas.microsoft.com/office/drawing/2014/main" xmlns="" id="{FF8F51F5-6AE5-4957-B8D1-ED9FB53F8B31}"/>
                </a:ext>
              </a:extLst>
            </p:cNvPr>
            <p:cNvSpPr/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reeform 9">
              <a:extLst>
                <a:ext uri="{FF2B5EF4-FFF2-40B4-BE49-F238E27FC236}">
                  <a16:creationId xmlns:a16="http://schemas.microsoft.com/office/drawing/2014/main" xmlns="" id="{A5DB633F-AC44-4CEA-85A4-D2E8BB69E821}"/>
                </a:ext>
              </a:extLst>
            </p:cNvPr>
            <p:cNvSpPr/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reeform 10">
              <a:extLst>
                <a:ext uri="{FF2B5EF4-FFF2-40B4-BE49-F238E27FC236}">
                  <a16:creationId xmlns:a16="http://schemas.microsoft.com/office/drawing/2014/main" xmlns="" id="{7DDDAAC4-6775-4D4F-8AC9-56887D5AE18F}"/>
                </a:ext>
              </a:extLst>
            </p:cNvPr>
            <p:cNvSpPr/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11">
              <a:extLst>
                <a:ext uri="{FF2B5EF4-FFF2-40B4-BE49-F238E27FC236}">
                  <a16:creationId xmlns:a16="http://schemas.microsoft.com/office/drawing/2014/main" xmlns="" id="{A4620C0A-205D-4A3E-9449-E6933F822EF4}"/>
                </a:ext>
              </a:extLst>
            </p:cNvPr>
            <p:cNvSpPr/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12">
              <a:extLst>
                <a:ext uri="{FF2B5EF4-FFF2-40B4-BE49-F238E27FC236}">
                  <a16:creationId xmlns:a16="http://schemas.microsoft.com/office/drawing/2014/main" xmlns="" id="{B0F792BD-929A-43E8-B1CD-2A7E78B5E7AC}"/>
                </a:ext>
              </a:extLst>
            </p:cNvPr>
            <p:cNvSpPr/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Freeform 13">
              <a:extLst>
                <a:ext uri="{FF2B5EF4-FFF2-40B4-BE49-F238E27FC236}">
                  <a16:creationId xmlns:a16="http://schemas.microsoft.com/office/drawing/2014/main" xmlns="" id="{5E2DE695-74E8-4CD3-B67D-0A03A7AD661C}"/>
                </a:ext>
              </a:extLst>
            </p:cNvPr>
            <p:cNvSpPr/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Freeform 14">
              <a:extLst>
                <a:ext uri="{FF2B5EF4-FFF2-40B4-BE49-F238E27FC236}">
                  <a16:creationId xmlns:a16="http://schemas.microsoft.com/office/drawing/2014/main" xmlns="" id="{3B508311-AE1C-4310-AB7E-8B7E122ABC4D}"/>
                </a:ext>
              </a:extLst>
            </p:cNvPr>
            <p:cNvSpPr/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15">
              <a:extLst>
                <a:ext uri="{FF2B5EF4-FFF2-40B4-BE49-F238E27FC236}">
                  <a16:creationId xmlns:a16="http://schemas.microsoft.com/office/drawing/2014/main" xmlns="" id="{BDA4F041-0A83-4BA5-B03A-6D106F7583F0}"/>
                </a:ext>
              </a:extLst>
            </p:cNvPr>
            <p:cNvSpPr/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16">
              <a:extLst>
                <a:ext uri="{FF2B5EF4-FFF2-40B4-BE49-F238E27FC236}">
                  <a16:creationId xmlns:a16="http://schemas.microsoft.com/office/drawing/2014/main" xmlns="" id="{48563B30-F676-4D73-BFAF-E028672B2AF4}"/>
                </a:ext>
              </a:extLst>
            </p:cNvPr>
            <p:cNvSpPr/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17">
              <a:extLst>
                <a:ext uri="{FF2B5EF4-FFF2-40B4-BE49-F238E27FC236}">
                  <a16:creationId xmlns:a16="http://schemas.microsoft.com/office/drawing/2014/main" xmlns="" id="{6B8DB14E-4B64-4362-8FB4-72E0461F1102}"/>
                </a:ext>
              </a:extLst>
            </p:cNvPr>
            <p:cNvSpPr/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6" name="Oval 5">
            <a:extLst>
              <a:ext uri="{FF2B5EF4-FFF2-40B4-BE49-F238E27FC236}">
                <a16:creationId xmlns:a16="http://schemas.microsoft.com/office/drawing/2014/main" xmlns="" id="{8F9690F2-03D1-4F38-A74A-5ED53B276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0700" y="2232025"/>
            <a:ext cx="1520825" cy="1520825"/>
          </a:xfrm>
          <a:prstGeom prst="ellipse">
            <a:avLst/>
          </a:prstGeom>
          <a:solidFill>
            <a:srgbClr val="70C4BC"/>
          </a:solidFill>
          <a:ln>
            <a:noFill/>
          </a:ln>
        </p:spPr>
        <p:txBody>
          <a:bodyPr lIns="91417" tIns="45708" rIns="91417" bIns="45708"/>
          <a:lstStyle/>
          <a:p>
            <a:pPr eaLnBrk="1" fontAlgn="auto" hangingPunct="1">
              <a:lnSpc>
                <a:spcPct val="130000"/>
              </a:lnSpc>
              <a:buFont typeface="Arial" panose="020B0604020202020204" pitchFamily="34" charset="0"/>
              <a:buNone/>
              <a:defRPr/>
            </a:pPr>
            <a:endParaRPr lang="id-ID" sz="1895" noProof="1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xmlns="" id="{BC1707EB-E8C4-4FCF-875F-0F86FFC072AD}"/>
              </a:ext>
            </a:extLst>
          </p:cNvPr>
          <p:cNvGrpSpPr/>
          <p:nvPr/>
        </p:nvGrpSpPr>
        <p:grpSpPr>
          <a:xfrm>
            <a:off x="9236420" y="2057979"/>
            <a:ext cx="1867615" cy="1867615"/>
            <a:chOff x="9237196" y="2257147"/>
            <a:chExt cx="1868076" cy="1868076"/>
          </a:xfrm>
          <a:solidFill>
            <a:srgbClr val="70C4BC"/>
          </a:solidFill>
        </p:grpSpPr>
        <p:sp>
          <p:nvSpPr>
            <p:cNvPr id="128" name="Freeform 6">
              <a:extLst>
                <a:ext uri="{FF2B5EF4-FFF2-40B4-BE49-F238E27FC236}">
                  <a16:creationId xmlns:a16="http://schemas.microsoft.com/office/drawing/2014/main" xmlns="" id="{556A6B24-AA16-47CE-836C-09321D2DF137}"/>
                </a:ext>
              </a:extLst>
            </p:cNvPr>
            <p:cNvSpPr/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7">
              <a:extLst>
                <a:ext uri="{FF2B5EF4-FFF2-40B4-BE49-F238E27FC236}">
                  <a16:creationId xmlns:a16="http://schemas.microsoft.com/office/drawing/2014/main" xmlns="" id="{C6DCD752-262B-4634-A7C0-98E14EE4B4A5}"/>
                </a:ext>
              </a:extLst>
            </p:cNvPr>
            <p:cNvSpPr/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8">
              <a:extLst>
                <a:ext uri="{FF2B5EF4-FFF2-40B4-BE49-F238E27FC236}">
                  <a16:creationId xmlns:a16="http://schemas.microsoft.com/office/drawing/2014/main" xmlns="" id="{29BA62F7-2BEB-4B28-A106-1190874E852D}"/>
                </a:ext>
              </a:extLst>
            </p:cNvPr>
            <p:cNvSpPr/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9">
              <a:extLst>
                <a:ext uri="{FF2B5EF4-FFF2-40B4-BE49-F238E27FC236}">
                  <a16:creationId xmlns:a16="http://schemas.microsoft.com/office/drawing/2014/main" xmlns="" id="{333E4978-993E-4852-AA88-84E739D4EE0C}"/>
                </a:ext>
              </a:extLst>
            </p:cNvPr>
            <p:cNvSpPr/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0">
              <a:extLst>
                <a:ext uri="{FF2B5EF4-FFF2-40B4-BE49-F238E27FC236}">
                  <a16:creationId xmlns:a16="http://schemas.microsoft.com/office/drawing/2014/main" xmlns="" id="{704CE706-F858-4FF9-97FA-4E0B944EE65C}"/>
                </a:ext>
              </a:extLst>
            </p:cNvPr>
            <p:cNvSpPr/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">
              <a:extLst>
                <a:ext uri="{FF2B5EF4-FFF2-40B4-BE49-F238E27FC236}">
                  <a16:creationId xmlns:a16="http://schemas.microsoft.com/office/drawing/2014/main" xmlns="" id="{305833EA-FA41-40B1-A8DE-FF644F63B3B5}"/>
                </a:ext>
              </a:extLst>
            </p:cNvPr>
            <p:cNvSpPr/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2">
              <a:extLst>
                <a:ext uri="{FF2B5EF4-FFF2-40B4-BE49-F238E27FC236}">
                  <a16:creationId xmlns:a16="http://schemas.microsoft.com/office/drawing/2014/main" xmlns="" id="{D0BE2C0A-5C7C-49C5-9866-EF984D0A9283}"/>
                </a:ext>
              </a:extLst>
            </p:cNvPr>
            <p:cNvSpPr/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3">
              <a:extLst>
                <a:ext uri="{FF2B5EF4-FFF2-40B4-BE49-F238E27FC236}">
                  <a16:creationId xmlns:a16="http://schemas.microsoft.com/office/drawing/2014/main" xmlns="" id="{E4B0EC13-EA98-4757-BF86-3E43C7408B29}"/>
                </a:ext>
              </a:extLst>
            </p:cNvPr>
            <p:cNvSpPr/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4">
              <a:extLst>
                <a:ext uri="{FF2B5EF4-FFF2-40B4-BE49-F238E27FC236}">
                  <a16:creationId xmlns:a16="http://schemas.microsoft.com/office/drawing/2014/main" xmlns="" id="{75C96710-B809-4CE0-8293-81258769A911}"/>
                </a:ext>
              </a:extLst>
            </p:cNvPr>
            <p:cNvSpPr/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5">
              <a:extLst>
                <a:ext uri="{FF2B5EF4-FFF2-40B4-BE49-F238E27FC236}">
                  <a16:creationId xmlns:a16="http://schemas.microsoft.com/office/drawing/2014/main" xmlns="" id="{C8DDFF6B-D3E6-414C-96ED-2FB3BAC6301F}"/>
                </a:ext>
              </a:extLst>
            </p:cNvPr>
            <p:cNvSpPr/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6">
              <a:extLst>
                <a:ext uri="{FF2B5EF4-FFF2-40B4-BE49-F238E27FC236}">
                  <a16:creationId xmlns:a16="http://schemas.microsoft.com/office/drawing/2014/main" xmlns="" id="{8F2F531A-3D73-4D3B-AE10-A58660F07603}"/>
                </a:ext>
              </a:extLst>
            </p:cNvPr>
            <p:cNvSpPr/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7">
              <a:extLst>
                <a:ext uri="{FF2B5EF4-FFF2-40B4-BE49-F238E27FC236}">
                  <a16:creationId xmlns:a16="http://schemas.microsoft.com/office/drawing/2014/main" xmlns="" id="{88D56362-CBD4-4C9B-9818-C21F0CDDD888}"/>
                </a:ext>
              </a:extLst>
            </p:cNvPr>
            <p:cNvSpPr/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xmlns="" id="{2F492AE5-0AAD-49AD-939C-B7ED3FC1705B}"/>
              </a:ext>
            </a:extLst>
          </p:cNvPr>
          <p:cNvGrpSpPr/>
          <p:nvPr/>
        </p:nvGrpSpPr>
        <p:grpSpPr>
          <a:xfrm>
            <a:off x="1120486" y="2057979"/>
            <a:ext cx="1867615" cy="1867615"/>
            <a:chOff x="1119258" y="2257147"/>
            <a:chExt cx="1868076" cy="1868076"/>
          </a:xfrm>
          <a:solidFill>
            <a:srgbClr val="FDBD24"/>
          </a:solidFill>
        </p:grpSpPr>
        <p:sp>
          <p:nvSpPr>
            <p:cNvPr id="141" name="Freeform 6">
              <a:extLst>
                <a:ext uri="{FF2B5EF4-FFF2-40B4-BE49-F238E27FC236}">
                  <a16:creationId xmlns:a16="http://schemas.microsoft.com/office/drawing/2014/main" xmlns="" id="{2E1A376A-CB4D-4F78-9541-8CE81DA22CB4}"/>
                </a:ext>
              </a:extLst>
            </p:cNvPr>
            <p:cNvSpPr/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Freeform 7">
              <a:extLst>
                <a:ext uri="{FF2B5EF4-FFF2-40B4-BE49-F238E27FC236}">
                  <a16:creationId xmlns:a16="http://schemas.microsoft.com/office/drawing/2014/main" xmlns="" id="{5BAFD44E-FA20-4599-8300-555A62F6C5F8}"/>
                </a:ext>
              </a:extLst>
            </p:cNvPr>
            <p:cNvSpPr/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8">
              <a:extLst>
                <a:ext uri="{FF2B5EF4-FFF2-40B4-BE49-F238E27FC236}">
                  <a16:creationId xmlns:a16="http://schemas.microsoft.com/office/drawing/2014/main" xmlns="" id="{BB145B50-E8CD-4207-BB89-E4B0F5E47A7E}"/>
                </a:ext>
              </a:extLst>
            </p:cNvPr>
            <p:cNvSpPr/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9">
              <a:extLst>
                <a:ext uri="{FF2B5EF4-FFF2-40B4-BE49-F238E27FC236}">
                  <a16:creationId xmlns:a16="http://schemas.microsoft.com/office/drawing/2014/main" xmlns="" id="{10A55EF9-FA08-479B-BED7-72AE18497799}"/>
                </a:ext>
              </a:extLst>
            </p:cNvPr>
            <p:cNvSpPr/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10">
              <a:extLst>
                <a:ext uri="{FF2B5EF4-FFF2-40B4-BE49-F238E27FC236}">
                  <a16:creationId xmlns:a16="http://schemas.microsoft.com/office/drawing/2014/main" xmlns="" id="{396D2163-F6F1-4528-B05D-E05DBBE0C682}"/>
                </a:ext>
              </a:extLst>
            </p:cNvPr>
            <p:cNvSpPr/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11">
              <a:extLst>
                <a:ext uri="{FF2B5EF4-FFF2-40B4-BE49-F238E27FC236}">
                  <a16:creationId xmlns:a16="http://schemas.microsoft.com/office/drawing/2014/main" xmlns="" id="{29CD0389-6C67-4EEF-A742-6044001B0A20}"/>
                </a:ext>
              </a:extLst>
            </p:cNvPr>
            <p:cNvSpPr/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12">
              <a:extLst>
                <a:ext uri="{FF2B5EF4-FFF2-40B4-BE49-F238E27FC236}">
                  <a16:creationId xmlns:a16="http://schemas.microsoft.com/office/drawing/2014/main" xmlns="" id="{315D8F47-E1AB-4E65-98FE-D89D9BC4331D}"/>
                </a:ext>
              </a:extLst>
            </p:cNvPr>
            <p:cNvSpPr/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13">
              <a:extLst>
                <a:ext uri="{FF2B5EF4-FFF2-40B4-BE49-F238E27FC236}">
                  <a16:creationId xmlns:a16="http://schemas.microsoft.com/office/drawing/2014/main" xmlns="" id="{3668935A-C3ED-4C27-8284-BC5DDB18234A}"/>
                </a:ext>
              </a:extLst>
            </p:cNvPr>
            <p:cNvSpPr/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Freeform 14">
              <a:extLst>
                <a:ext uri="{FF2B5EF4-FFF2-40B4-BE49-F238E27FC236}">
                  <a16:creationId xmlns:a16="http://schemas.microsoft.com/office/drawing/2014/main" xmlns="" id="{89BF28CE-E9DE-467C-9BD2-35BC9AEF519C}"/>
                </a:ext>
              </a:extLst>
            </p:cNvPr>
            <p:cNvSpPr/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Freeform 15">
              <a:extLst>
                <a:ext uri="{FF2B5EF4-FFF2-40B4-BE49-F238E27FC236}">
                  <a16:creationId xmlns:a16="http://schemas.microsoft.com/office/drawing/2014/main" xmlns="" id="{63A44BB5-36E0-4557-8BC8-7BB832CD5D29}"/>
                </a:ext>
              </a:extLst>
            </p:cNvPr>
            <p:cNvSpPr/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16">
              <a:extLst>
                <a:ext uri="{FF2B5EF4-FFF2-40B4-BE49-F238E27FC236}">
                  <a16:creationId xmlns:a16="http://schemas.microsoft.com/office/drawing/2014/main" xmlns="" id="{29333471-7591-49D9-8C1D-AA1A7D968DD4}"/>
                </a:ext>
              </a:extLst>
            </p:cNvPr>
            <p:cNvSpPr/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17">
              <a:extLst>
                <a:ext uri="{FF2B5EF4-FFF2-40B4-BE49-F238E27FC236}">
                  <a16:creationId xmlns:a16="http://schemas.microsoft.com/office/drawing/2014/main" xmlns="" id="{0D79C435-9544-49C7-9CEC-59A62C2AD570}"/>
                </a:ext>
              </a:extLst>
            </p:cNvPr>
            <p:cNvSpPr/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lIns="91417" tIns="45708" rIns="91417" bIns="45708" anchor="ctr"/>
            <a:lstStyle/>
            <a:p>
              <a:pPr algn="ctr"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kern="0" noProof="1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xmlns="" id="{8093CD4D-2BFD-4F62-901B-7F8C8BD06DB3}"/>
              </a:ext>
            </a:extLst>
          </p:cNvPr>
          <p:cNvSpPr txBox="1"/>
          <p:nvPr/>
        </p:nvSpPr>
        <p:spPr>
          <a:xfrm>
            <a:off x="869950" y="4746625"/>
            <a:ext cx="2109788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xmlns="" id="{B35093AC-408E-4F8A-9477-E814532B5D65}"/>
              </a:ext>
            </a:extLst>
          </p:cNvPr>
          <p:cNvSpPr txBox="1"/>
          <p:nvPr/>
        </p:nvSpPr>
        <p:spPr>
          <a:xfrm>
            <a:off x="869950" y="5038725"/>
            <a:ext cx="23653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xmlns="" id="{96FD8459-7438-45D3-BCCD-80A45D0B5603}"/>
              </a:ext>
            </a:extLst>
          </p:cNvPr>
          <p:cNvSpPr txBox="1"/>
          <p:nvPr/>
        </p:nvSpPr>
        <p:spPr>
          <a:xfrm>
            <a:off x="3554413" y="4746625"/>
            <a:ext cx="21082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xmlns="" id="{CEB4FE06-8018-4F08-BED5-32D86E3C3816}"/>
              </a:ext>
            </a:extLst>
          </p:cNvPr>
          <p:cNvSpPr txBox="1"/>
          <p:nvPr/>
        </p:nvSpPr>
        <p:spPr>
          <a:xfrm>
            <a:off x="3554413" y="5038725"/>
            <a:ext cx="23653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AAA32D84-7F98-488D-9A7E-C4BD6FADBF81}"/>
              </a:ext>
            </a:extLst>
          </p:cNvPr>
          <p:cNvSpPr txBox="1"/>
          <p:nvPr/>
        </p:nvSpPr>
        <p:spPr>
          <a:xfrm>
            <a:off x="6296025" y="4746625"/>
            <a:ext cx="21082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xmlns="" id="{64E55128-C759-42AD-AFCA-3E817E30B1BD}"/>
              </a:ext>
            </a:extLst>
          </p:cNvPr>
          <p:cNvSpPr txBox="1"/>
          <p:nvPr/>
        </p:nvSpPr>
        <p:spPr>
          <a:xfrm>
            <a:off x="6296025" y="5038725"/>
            <a:ext cx="23653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xmlns="" id="{963F24E8-2641-4B29-B3C2-0C531120E008}"/>
              </a:ext>
            </a:extLst>
          </p:cNvPr>
          <p:cNvSpPr txBox="1"/>
          <p:nvPr/>
        </p:nvSpPr>
        <p:spPr>
          <a:xfrm>
            <a:off x="9055100" y="4746625"/>
            <a:ext cx="21082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515" noProof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微软雅黑" panose="020B0503020204020204" charset="-122"/>
              </a:rPr>
              <a:t>请替换文字内容</a:t>
            </a:r>
            <a:endParaRPr lang="zh-CN" altLang="en-US" sz="1515" noProof="1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charset="-122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xmlns="" id="{11769E6E-4E4B-4F2B-9FE3-B158F87FD1B6}"/>
              </a:ext>
            </a:extLst>
          </p:cNvPr>
          <p:cNvSpPr txBox="1"/>
          <p:nvPr/>
        </p:nvSpPr>
        <p:spPr>
          <a:xfrm>
            <a:off x="9055100" y="5038725"/>
            <a:ext cx="2365375" cy="679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8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8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xmlns="" id="{6BB19B47-0BA2-470D-B245-20132487EDA8}"/>
              </a:ext>
            </a:extLst>
          </p:cNvPr>
          <p:cNvGrpSpPr/>
          <p:nvPr/>
        </p:nvGrpSpPr>
        <p:grpSpPr>
          <a:xfrm>
            <a:off x="7185400" y="2714671"/>
            <a:ext cx="594705" cy="556426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162" name="Freeform 91">
              <a:extLst>
                <a:ext uri="{FF2B5EF4-FFF2-40B4-BE49-F238E27FC236}">
                  <a16:creationId xmlns:a16="http://schemas.microsoft.com/office/drawing/2014/main" xmlns="" id="{29912817-56F7-4ED0-94A6-BF621D5530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92">
              <a:extLst>
                <a:ext uri="{FF2B5EF4-FFF2-40B4-BE49-F238E27FC236}">
                  <a16:creationId xmlns:a16="http://schemas.microsoft.com/office/drawing/2014/main" xmlns="" id="{A248F456-58F6-4B24-9F52-E2E67BE3A1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xmlns="" id="{C411D938-DC91-4F50-89A1-AF67CAB7E8EA}"/>
              </a:ext>
            </a:extLst>
          </p:cNvPr>
          <p:cNvGrpSpPr/>
          <p:nvPr/>
        </p:nvGrpSpPr>
        <p:grpSpPr>
          <a:xfrm>
            <a:off x="9966394" y="2666081"/>
            <a:ext cx="408773" cy="593339"/>
            <a:chOff x="9856788" y="2057400"/>
            <a:chExt cx="474662" cy="688975"/>
          </a:xfrm>
          <a:solidFill>
            <a:schemeClr val="bg1"/>
          </a:solidFill>
        </p:grpSpPr>
        <p:sp>
          <p:nvSpPr>
            <p:cNvPr id="165" name="Freeform 110">
              <a:extLst>
                <a:ext uri="{FF2B5EF4-FFF2-40B4-BE49-F238E27FC236}">
                  <a16:creationId xmlns:a16="http://schemas.microsoft.com/office/drawing/2014/main" xmlns="" id="{56E84D29-B8E8-46DB-9A83-9445E6BFBE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56788" y="2057400"/>
              <a:ext cx="474662" cy="688975"/>
            </a:xfrm>
            <a:custGeom>
              <a:avLst/>
              <a:gdLst>
                <a:gd name="T0" fmla="*/ 1009 w 11063"/>
                <a:gd name="T1" fmla="*/ 1454 h 16058"/>
                <a:gd name="T2" fmla="*/ 1036 w 11063"/>
                <a:gd name="T3" fmla="*/ 1334 h 16058"/>
                <a:gd name="T4" fmla="*/ 1091 w 11063"/>
                <a:gd name="T5" fmla="*/ 1225 h 16058"/>
                <a:gd name="T6" fmla="*/ 1171 w 11063"/>
                <a:gd name="T7" fmla="*/ 1134 h 16058"/>
                <a:gd name="T8" fmla="*/ 1268 w 11063"/>
                <a:gd name="T9" fmla="*/ 1065 h 16058"/>
                <a:gd name="T10" fmla="*/ 1383 w 11063"/>
                <a:gd name="T11" fmla="*/ 1020 h 16058"/>
                <a:gd name="T12" fmla="*/ 1509 w 11063"/>
                <a:gd name="T13" fmla="*/ 1004 h 16058"/>
                <a:gd name="T14" fmla="*/ 9655 w 11063"/>
                <a:gd name="T15" fmla="*/ 1014 h 16058"/>
                <a:gd name="T16" fmla="*/ 9772 w 11063"/>
                <a:gd name="T17" fmla="*/ 1053 h 16058"/>
                <a:gd name="T18" fmla="*/ 9874 w 11063"/>
                <a:gd name="T19" fmla="*/ 1118 h 16058"/>
                <a:gd name="T20" fmla="*/ 9957 w 11063"/>
                <a:gd name="T21" fmla="*/ 1205 h 16058"/>
                <a:gd name="T22" fmla="*/ 10018 w 11063"/>
                <a:gd name="T23" fmla="*/ 1310 h 16058"/>
                <a:gd name="T24" fmla="*/ 10051 w 11063"/>
                <a:gd name="T25" fmla="*/ 1429 h 16058"/>
                <a:gd name="T26" fmla="*/ 10057 w 11063"/>
                <a:gd name="T27" fmla="*/ 13044 h 16058"/>
                <a:gd name="T28" fmla="*/ 10057 w 11063"/>
                <a:gd name="T29" fmla="*/ 14553 h 16058"/>
                <a:gd name="T30" fmla="*/ 10041 w 11063"/>
                <a:gd name="T31" fmla="*/ 14677 h 16058"/>
                <a:gd name="T32" fmla="*/ 9996 w 11063"/>
                <a:gd name="T33" fmla="*/ 14791 h 16058"/>
                <a:gd name="T34" fmla="*/ 9927 w 11063"/>
                <a:gd name="T35" fmla="*/ 14890 h 16058"/>
                <a:gd name="T36" fmla="*/ 9835 w 11063"/>
                <a:gd name="T37" fmla="*/ 14968 h 16058"/>
                <a:gd name="T38" fmla="*/ 9727 w 11063"/>
                <a:gd name="T39" fmla="*/ 15023 h 16058"/>
                <a:gd name="T40" fmla="*/ 9606 w 11063"/>
                <a:gd name="T41" fmla="*/ 15051 h 16058"/>
                <a:gd name="T42" fmla="*/ 1457 w 11063"/>
                <a:gd name="T43" fmla="*/ 15051 h 16058"/>
                <a:gd name="T44" fmla="*/ 1336 w 11063"/>
                <a:gd name="T45" fmla="*/ 15024 h 16058"/>
                <a:gd name="T46" fmla="*/ 1227 w 11063"/>
                <a:gd name="T47" fmla="*/ 14969 h 16058"/>
                <a:gd name="T48" fmla="*/ 1136 w 11063"/>
                <a:gd name="T49" fmla="*/ 14890 h 16058"/>
                <a:gd name="T50" fmla="*/ 1066 w 11063"/>
                <a:gd name="T51" fmla="*/ 14791 h 16058"/>
                <a:gd name="T52" fmla="*/ 1022 w 11063"/>
                <a:gd name="T53" fmla="*/ 14678 h 16058"/>
                <a:gd name="T54" fmla="*/ 1006 w 11063"/>
                <a:gd name="T55" fmla="*/ 14553 h 16058"/>
                <a:gd name="T56" fmla="*/ 1509 w 11063"/>
                <a:gd name="T57" fmla="*/ 1 h 16058"/>
                <a:gd name="T58" fmla="*/ 1131 w 11063"/>
                <a:gd name="T59" fmla="*/ 48 h 16058"/>
                <a:gd name="T60" fmla="*/ 789 w 11063"/>
                <a:gd name="T61" fmla="*/ 183 h 16058"/>
                <a:gd name="T62" fmla="*/ 494 w 11063"/>
                <a:gd name="T63" fmla="*/ 391 h 16058"/>
                <a:gd name="T64" fmla="*/ 257 w 11063"/>
                <a:gd name="T65" fmla="*/ 664 h 16058"/>
                <a:gd name="T66" fmla="*/ 92 w 11063"/>
                <a:gd name="T67" fmla="*/ 989 h 16058"/>
                <a:gd name="T68" fmla="*/ 8 w 11063"/>
                <a:gd name="T69" fmla="*/ 1352 h 16058"/>
                <a:gd name="T70" fmla="*/ 8 w 11063"/>
                <a:gd name="T71" fmla="*/ 14706 h 16058"/>
                <a:gd name="T72" fmla="*/ 92 w 11063"/>
                <a:gd name="T73" fmla="*/ 15070 h 16058"/>
                <a:gd name="T74" fmla="*/ 257 w 11063"/>
                <a:gd name="T75" fmla="*/ 15395 h 16058"/>
                <a:gd name="T76" fmla="*/ 494 w 11063"/>
                <a:gd name="T77" fmla="*/ 15667 h 16058"/>
                <a:gd name="T78" fmla="*/ 789 w 11063"/>
                <a:gd name="T79" fmla="*/ 15876 h 16058"/>
                <a:gd name="T80" fmla="*/ 1131 w 11063"/>
                <a:gd name="T81" fmla="*/ 16011 h 16058"/>
                <a:gd name="T82" fmla="*/ 1509 w 11063"/>
                <a:gd name="T83" fmla="*/ 16058 h 16058"/>
                <a:gd name="T84" fmla="*/ 9858 w 11063"/>
                <a:gd name="T85" fmla="*/ 16027 h 16058"/>
                <a:gd name="T86" fmla="*/ 10208 w 11063"/>
                <a:gd name="T87" fmla="*/ 15909 h 16058"/>
                <a:gd name="T88" fmla="*/ 10514 w 11063"/>
                <a:gd name="T89" fmla="*/ 15714 h 16058"/>
                <a:gd name="T90" fmla="*/ 10763 w 11063"/>
                <a:gd name="T91" fmla="*/ 15453 h 16058"/>
                <a:gd name="T92" fmla="*/ 10944 w 11063"/>
                <a:gd name="T93" fmla="*/ 15138 h 16058"/>
                <a:gd name="T94" fmla="*/ 11046 w 11063"/>
                <a:gd name="T95" fmla="*/ 14781 h 16058"/>
                <a:gd name="T96" fmla="*/ 11061 w 11063"/>
                <a:gd name="T97" fmla="*/ 1428 h 16058"/>
                <a:gd name="T98" fmla="*/ 10996 w 11063"/>
                <a:gd name="T99" fmla="*/ 1058 h 16058"/>
                <a:gd name="T100" fmla="*/ 10845 w 11063"/>
                <a:gd name="T101" fmla="*/ 725 h 16058"/>
                <a:gd name="T102" fmla="*/ 10620 w 11063"/>
                <a:gd name="T103" fmla="*/ 441 h 16058"/>
                <a:gd name="T104" fmla="*/ 10337 w 11063"/>
                <a:gd name="T105" fmla="*/ 218 h 16058"/>
                <a:gd name="T106" fmla="*/ 10003 w 11063"/>
                <a:gd name="T107" fmla="*/ 67 h 16058"/>
                <a:gd name="T108" fmla="*/ 9632 w 11063"/>
                <a:gd name="T109" fmla="*/ 2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63" h="16058">
                  <a:moveTo>
                    <a:pt x="10057" y="2509"/>
                  </a:moveTo>
                  <a:lnTo>
                    <a:pt x="1006" y="2510"/>
                  </a:lnTo>
                  <a:lnTo>
                    <a:pt x="1006" y="1505"/>
                  </a:lnTo>
                  <a:lnTo>
                    <a:pt x="1007" y="1480"/>
                  </a:lnTo>
                  <a:lnTo>
                    <a:pt x="1009" y="1454"/>
                  </a:lnTo>
                  <a:lnTo>
                    <a:pt x="1012" y="1429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7"/>
                  </a:lnTo>
                  <a:lnTo>
                    <a:pt x="1036" y="1334"/>
                  </a:lnTo>
                  <a:lnTo>
                    <a:pt x="1045" y="1311"/>
                  </a:lnTo>
                  <a:lnTo>
                    <a:pt x="1055" y="1289"/>
                  </a:lnTo>
                  <a:lnTo>
                    <a:pt x="1066" y="1267"/>
                  </a:lnTo>
                  <a:lnTo>
                    <a:pt x="1078" y="1245"/>
                  </a:lnTo>
                  <a:lnTo>
                    <a:pt x="1091" y="1225"/>
                  </a:lnTo>
                  <a:lnTo>
                    <a:pt x="1105" y="1205"/>
                  </a:lnTo>
                  <a:lnTo>
                    <a:pt x="1120" y="1186"/>
                  </a:lnTo>
                  <a:lnTo>
                    <a:pt x="1136" y="1168"/>
                  </a:lnTo>
                  <a:lnTo>
                    <a:pt x="1153" y="1151"/>
                  </a:lnTo>
                  <a:lnTo>
                    <a:pt x="1171" y="1134"/>
                  </a:lnTo>
                  <a:lnTo>
                    <a:pt x="1189" y="1119"/>
                  </a:lnTo>
                  <a:lnTo>
                    <a:pt x="1208" y="1104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5"/>
                  </a:lnTo>
                  <a:lnTo>
                    <a:pt x="1290" y="1054"/>
                  </a:lnTo>
                  <a:lnTo>
                    <a:pt x="1312" y="1044"/>
                  </a:lnTo>
                  <a:lnTo>
                    <a:pt x="1336" y="1035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5"/>
                  </a:lnTo>
                  <a:lnTo>
                    <a:pt x="1432" y="1010"/>
                  </a:lnTo>
                  <a:lnTo>
                    <a:pt x="1457" y="1007"/>
                  </a:lnTo>
                  <a:lnTo>
                    <a:pt x="1482" y="1005"/>
                  </a:lnTo>
                  <a:lnTo>
                    <a:pt x="1509" y="1004"/>
                  </a:lnTo>
                  <a:lnTo>
                    <a:pt x="9554" y="1004"/>
                  </a:lnTo>
                  <a:lnTo>
                    <a:pt x="9581" y="1005"/>
                  </a:lnTo>
                  <a:lnTo>
                    <a:pt x="9606" y="1007"/>
                  </a:lnTo>
                  <a:lnTo>
                    <a:pt x="9631" y="1010"/>
                  </a:lnTo>
                  <a:lnTo>
                    <a:pt x="9655" y="1014"/>
                  </a:lnTo>
                  <a:lnTo>
                    <a:pt x="9680" y="1020"/>
                  </a:lnTo>
                  <a:lnTo>
                    <a:pt x="9703" y="1027"/>
                  </a:lnTo>
                  <a:lnTo>
                    <a:pt x="9727" y="1034"/>
                  </a:lnTo>
                  <a:lnTo>
                    <a:pt x="9750" y="1043"/>
                  </a:lnTo>
                  <a:lnTo>
                    <a:pt x="9772" y="1053"/>
                  </a:lnTo>
                  <a:lnTo>
                    <a:pt x="9794" y="1064"/>
                  </a:lnTo>
                  <a:lnTo>
                    <a:pt x="9815" y="1076"/>
                  </a:lnTo>
                  <a:lnTo>
                    <a:pt x="9835" y="1089"/>
                  </a:lnTo>
                  <a:lnTo>
                    <a:pt x="9855" y="1103"/>
                  </a:lnTo>
                  <a:lnTo>
                    <a:pt x="9874" y="1118"/>
                  </a:lnTo>
                  <a:lnTo>
                    <a:pt x="9892" y="1134"/>
                  </a:lnTo>
                  <a:lnTo>
                    <a:pt x="9909" y="1151"/>
                  </a:lnTo>
                  <a:lnTo>
                    <a:pt x="9927" y="1168"/>
                  </a:lnTo>
                  <a:lnTo>
                    <a:pt x="9943" y="1186"/>
                  </a:lnTo>
                  <a:lnTo>
                    <a:pt x="9957" y="1205"/>
                  </a:lnTo>
                  <a:lnTo>
                    <a:pt x="9971" y="1225"/>
                  </a:lnTo>
                  <a:lnTo>
                    <a:pt x="9984" y="1245"/>
                  </a:lnTo>
                  <a:lnTo>
                    <a:pt x="9996" y="1267"/>
                  </a:lnTo>
                  <a:lnTo>
                    <a:pt x="10008" y="1288"/>
                  </a:lnTo>
                  <a:lnTo>
                    <a:pt x="10018" y="1310"/>
                  </a:lnTo>
                  <a:lnTo>
                    <a:pt x="10026" y="1333"/>
                  </a:lnTo>
                  <a:lnTo>
                    <a:pt x="10034" y="1356"/>
                  </a:lnTo>
                  <a:lnTo>
                    <a:pt x="10041" y="1380"/>
                  </a:lnTo>
                  <a:lnTo>
                    <a:pt x="10047" y="1404"/>
                  </a:lnTo>
                  <a:lnTo>
                    <a:pt x="10051" y="1429"/>
                  </a:lnTo>
                  <a:lnTo>
                    <a:pt x="10054" y="1454"/>
                  </a:lnTo>
                  <a:lnTo>
                    <a:pt x="10056" y="1479"/>
                  </a:lnTo>
                  <a:lnTo>
                    <a:pt x="10057" y="1505"/>
                  </a:lnTo>
                  <a:lnTo>
                    <a:pt x="10057" y="2509"/>
                  </a:lnTo>
                  <a:close/>
                  <a:moveTo>
                    <a:pt x="10057" y="13044"/>
                  </a:moveTo>
                  <a:lnTo>
                    <a:pt x="1006" y="13045"/>
                  </a:lnTo>
                  <a:lnTo>
                    <a:pt x="1006" y="3011"/>
                  </a:lnTo>
                  <a:lnTo>
                    <a:pt x="10057" y="3011"/>
                  </a:lnTo>
                  <a:lnTo>
                    <a:pt x="10057" y="13044"/>
                  </a:lnTo>
                  <a:close/>
                  <a:moveTo>
                    <a:pt x="10057" y="14553"/>
                  </a:moveTo>
                  <a:lnTo>
                    <a:pt x="10056" y="14578"/>
                  </a:lnTo>
                  <a:lnTo>
                    <a:pt x="10054" y="14604"/>
                  </a:lnTo>
                  <a:lnTo>
                    <a:pt x="10051" y="14629"/>
                  </a:lnTo>
                  <a:lnTo>
                    <a:pt x="10047" y="14653"/>
                  </a:lnTo>
                  <a:lnTo>
                    <a:pt x="10041" y="14677"/>
                  </a:lnTo>
                  <a:lnTo>
                    <a:pt x="10034" y="14701"/>
                  </a:lnTo>
                  <a:lnTo>
                    <a:pt x="10026" y="14724"/>
                  </a:lnTo>
                  <a:lnTo>
                    <a:pt x="10018" y="14747"/>
                  </a:lnTo>
                  <a:lnTo>
                    <a:pt x="10008" y="14769"/>
                  </a:lnTo>
                  <a:lnTo>
                    <a:pt x="9996" y="14791"/>
                  </a:lnTo>
                  <a:lnTo>
                    <a:pt x="9984" y="14813"/>
                  </a:lnTo>
                  <a:lnTo>
                    <a:pt x="9971" y="14833"/>
                  </a:lnTo>
                  <a:lnTo>
                    <a:pt x="9957" y="14853"/>
                  </a:lnTo>
                  <a:lnTo>
                    <a:pt x="9943" y="14872"/>
                  </a:lnTo>
                  <a:lnTo>
                    <a:pt x="9927" y="14890"/>
                  </a:lnTo>
                  <a:lnTo>
                    <a:pt x="9909" y="14907"/>
                  </a:lnTo>
                  <a:lnTo>
                    <a:pt x="9892" y="14924"/>
                  </a:lnTo>
                  <a:lnTo>
                    <a:pt x="9874" y="14939"/>
                  </a:lnTo>
                  <a:lnTo>
                    <a:pt x="9855" y="14954"/>
                  </a:lnTo>
                  <a:lnTo>
                    <a:pt x="9835" y="14968"/>
                  </a:lnTo>
                  <a:lnTo>
                    <a:pt x="9815" y="14981"/>
                  </a:lnTo>
                  <a:lnTo>
                    <a:pt x="9794" y="14993"/>
                  </a:lnTo>
                  <a:lnTo>
                    <a:pt x="9772" y="15004"/>
                  </a:lnTo>
                  <a:lnTo>
                    <a:pt x="9750" y="15014"/>
                  </a:lnTo>
                  <a:lnTo>
                    <a:pt x="9727" y="15023"/>
                  </a:lnTo>
                  <a:lnTo>
                    <a:pt x="9703" y="15031"/>
                  </a:lnTo>
                  <a:lnTo>
                    <a:pt x="9680" y="15038"/>
                  </a:lnTo>
                  <a:lnTo>
                    <a:pt x="9655" y="15043"/>
                  </a:lnTo>
                  <a:lnTo>
                    <a:pt x="9631" y="15048"/>
                  </a:lnTo>
                  <a:lnTo>
                    <a:pt x="9606" y="15051"/>
                  </a:lnTo>
                  <a:lnTo>
                    <a:pt x="9581" y="15053"/>
                  </a:lnTo>
                  <a:lnTo>
                    <a:pt x="9554" y="15054"/>
                  </a:lnTo>
                  <a:lnTo>
                    <a:pt x="1509" y="15054"/>
                  </a:lnTo>
                  <a:lnTo>
                    <a:pt x="1482" y="15053"/>
                  </a:lnTo>
                  <a:lnTo>
                    <a:pt x="1457" y="15051"/>
                  </a:lnTo>
                  <a:lnTo>
                    <a:pt x="1432" y="15048"/>
                  </a:lnTo>
                  <a:lnTo>
                    <a:pt x="1407" y="15044"/>
                  </a:lnTo>
                  <a:lnTo>
                    <a:pt x="1383" y="15038"/>
                  </a:lnTo>
                  <a:lnTo>
                    <a:pt x="1359" y="15031"/>
                  </a:lnTo>
                  <a:lnTo>
                    <a:pt x="1336" y="15024"/>
                  </a:lnTo>
                  <a:lnTo>
                    <a:pt x="1312" y="15015"/>
                  </a:lnTo>
                  <a:lnTo>
                    <a:pt x="1290" y="15005"/>
                  </a:lnTo>
                  <a:lnTo>
                    <a:pt x="1268" y="14994"/>
                  </a:lnTo>
                  <a:lnTo>
                    <a:pt x="1248" y="14982"/>
                  </a:lnTo>
                  <a:lnTo>
                    <a:pt x="1227" y="14969"/>
                  </a:lnTo>
                  <a:lnTo>
                    <a:pt x="1208" y="14955"/>
                  </a:lnTo>
                  <a:lnTo>
                    <a:pt x="1189" y="14940"/>
                  </a:lnTo>
                  <a:lnTo>
                    <a:pt x="1171" y="14924"/>
                  </a:lnTo>
                  <a:lnTo>
                    <a:pt x="1153" y="14907"/>
                  </a:lnTo>
                  <a:lnTo>
                    <a:pt x="1136" y="14890"/>
                  </a:lnTo>
                  <a:lnTo>
                    <a:pt x="1120" y="14872"/>
                  </a:lnTo>
                  <a:lnTo>
                    <a:pt x="1105" y="14853"/>
                  </a:lnTo>
                  <a:lnTo>
                    <a:pt x="1091" y="14833"/>
                  </a:lnTo>
                  <a:lnTo>
                    <a:pt x="1078" y="14813"/>
                  </a:lnTo>
                  <a:lnTo>
                    <a:pt x="1066" y="14791"/>
                  </a:lnTo>
                  <a:lnTo>
                    <a:pt x="1055" y="14770"/>
                  </a:lnTo>
                  <a:lnTo>
                    <a:pt x="1045" y="14748"/>
                  </a:lnTo>
                  <a:lnTo>
                    <a:pt x="1036" y="14725"/>
                  </a:lnTo>
                  <a:lnTo>
                    <a:pt x="1028" y="14702"/>
                  </a:lnTo>
                  <a:lnTo>
                    <a:pt x="1022" y="14678"/>
                  </a:lnTo>
                  <a:lnTo>
                    <a:pt x="1016" y="14654"/>
                  </a:lnTo>
                  <a:lnTo>
                    <a:pt x="1012" y="14629"/>
                  </a:lnTo>
                  <a:lnTo>
                    <a:pt x="1009" y="14604"/>
                  </a:lnTo>
                  <a:lnTo>
                    <a:pt x="1007" y="14579"/>
                  </a:lnTo>
                  <a:lnTo>
                    <a:pt x="1006" y="14553"/>
                  </a:lnTo>
                  <a:lnTo>
                    <a:pt x="1006" y="13547"/>
                  </a:lnTo>
                  <a:lnTo>
                    <a:pt x="10057" y="13546"/>
                  </a:lnTo>
                  <a:lnTo>
                    <a:pt x="10057" y="14553"/>
                  </a:lnTo>
                  <a:close/>
                  <a:moveTo>
                    <a:pt x="9554" y="0"/>
                  </a:moveTo>
                  <a:lnTo>
                    <a:pt x="1509" y="1"/>
                  </a:lnTo>
                  <a:lnTo>
                    <a:pt x="1431" y="3"/>
                  </a:lnTo>
                  <a:lnTo>
                    <a:pt x="1354" y="8"/>
                  </a:lnTo>
                  <a:lnTo>
                    <a:pt x="1278" y="18"/>
                  </a:lnTo>
                  <a:lnTo>
                    <a:pt x="1204" y="31"/>
                  </a:lnTo>
                  <a:lnTo>
                    <a:pt x="1131" y="48"/>
                  </a:lnTo>
                  <a:lnTo>
                    <a:pt x="1060" y="68"/>
                  </a:lnTo>
                  <a:lnTo>
                    <a:pt x="990" y="92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89" y="183"/>
                  </a:lnTo>
                  <a:lnTo>
                    <a:pt x="726" y="219"/>
                  </a:lnTo>
                  <a:lnTo>
                    <a:pt x="665" y="258"/>
                  </a:lnTo>
                  <a:lnTo>
                    <a:pt x="605" y="300"/>
                  </a:lnTo>
                  <a:lnTo>
                    <a:pt x="549" y="344"/>
                  </a:lnTo>
                  <a:lnTo>
                    <a:pt x="494" y="391"/>
                  </a:lnTo>
                  <a:lnTo>
                    <a:pt x="442" y="442"/>
                  </a:lnTo>
                  <a:lnTo>
                    <a:pt x="391" y="494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7" y="664"/>
                  </a:lnTo>
                  <a:lnTo>
                    <a:pt x="218" y="726"/>
                  </a:lnTo>
                  <a:lnTo>
                    <a:pt x="182" y="789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9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2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8"/>
                  </a:lnTo>
                  <a:lnTo>
                    <a:pt x="0" y="1505"/>
                  </a:lnTo>
                  <a:lnTo>
                    <a:pt x="0" y="14553"/>
                  </a:lnTo>
                  <a:lnTo>
                    <a:pt x="2" y="14630"/>
                  </a:lnTo>
                  <a:lnTo>
                    <a:pt x="8" y="14706"/>
                  </a:lnTo>
                  <a:lnTo>
                    <a:pt x="17" y="14781"/>
                  </a:lnTo>
                  <a:lnTo>
                    <a:pt x="30" y="14856"/>
                  </a:lnTo>
                  <a:lnTo>
                    <a:pt x="47" y="14929"/>
                  </a:lnTo>
                  <a:lnTo>
                    <a:pt x="67" y="15000"/>
                  </a:lnTo>
                  <a:lnTo>
                    <a:pt x="92" y="15070"/>
                  </a:lnTo>
                  <a:lnTo>
                    <a:pt x="119" y="15139"/>
                  </a:lnTo>
                  <a:lnTo>
                    <a:pt x="149" y="15205"/>
                  </a:lnTo>
                  <a:lnTo>
                    <a:pt x="182" y="15270"/>
                  </a:lnTo>
                  <a:lnTo>
                    <a:pt x="218" y="15333"/>
                  </a:lnTo>
                  <a:lnTo>
                    <a:pt x="257" y="15395"/>
                  </a:lnTo>
                  <a:lnTo>
                    <a:pt x="300" y="15453"/>
                  </a:lnTo>
                  <a:lnTo>
                    <a:pt x="344" y="15510"/>
                  </a:lnTo>
                  <a:lnTo>
                    <a:pt x="391" y="15565"/>
                  </a:lnTo>
                  <a:lnTo>
                    <a:pt x="442" y="15617"/>
                  </a:lnTo>
                  <a:lnTo>
                    <a:pt x="494" y="15667"/>
                  </a:lnTo>
                  <a:lnTo>
                    <a:pt x="549" y="15714"/>
                  </a:lnTo>
                  <a:lnTo>
                    <a:pt x="605" y="15759"/>
                  </a:lnTo>
                  <a:lnTo>
                    <a:pt x="665" y="15801"/>
                  </a:lnTo>
                  <a:lnTo>
                    <a:pt x="726" y="15840"/>
                  </a:lnTo>
                  <a:lnTo>
                    <a:pt x="789" y="15876"/>
                  </a:lnTo>
                  <a:lnTo>
                    <a:pt x="854" y="15909"/>
                  </a:lnTo>
                  <a:lnTo>
                    <a:pt x="921" y="15940"/>
                  </a:lnTo>
                  <a:lnTo>
                    <a:pt x="990" y="15967"/>
                  </a:lnTo>
                  <a:lnTo>
                    <a:pt x="1060" y="15991"/>
                  </a:lnTo>
                  <a:lnTo>
                    <a:pt x="1131" y="16011"/>
                  </a:lnTo>
                  <a:lnTo>
                    <a:pt x="1204" y="16028"/>
                  </a:lnTo>
                  <a:lnTo>
                    <a:pt x="1278" y="16041"/>
                  </a:lnTo>
                  <a:lnTo>
                    <a:pt x="1354" y="16050"/>
                  </a:lnTo>
                  <a:lnTo>
                    <a:pt x="1431" y="16056"/>
                  </a:lnTo>
                  <a:lnTo>
                    <a:pt x="1509" y="16058"/>
                  </a:lnTo>
                  <a:lnTo>
                    <a:pt x="9554" y="16057"/>
                  </a:lnTo>
                  <a:lnTo>
                    <a:pt x="9632" y="16055"/>
                  </a:lnTo>
                  <a:lnTo>
                    <a:pt x="9708" y="16050"/>
                  </a:lnTo>
                  <a:lnTo>
                    <a:pt x="9784" y="16040"/>
                  </a:lnTo>
                  <a:lnTo>
                    <a:pt x="9858" y="16027"/>
                  </a:lnTo>
                  <a:lnTo>
                    <a:pt x="9932" y="16010"/>
                  </a:lnTo>
                  <a:lnTo>
                    <a:pt x="10003" y="15990"/>
                  </a:lnTo>
                  <a:lnTo>
                    <a:pt x="10073" y="15966"/>
                  </a:lnTo>
                  <a:lnTo>
                    <a:pt x="10142" y="15940"/>
                  </a:lnTo>
                  <a:lnTo>
                    <a:pt x="10208" y="15909"/>
                  </a:lnTo>
                  <a:lnTo>
                    <a:pt x="10274" y="15875"/>
                  </a:lnTo>
                  <a:lnTo>
                    <a:pt x="10337" y="15839"/>
                  </a:lnTo>
                  <a:lnTo>
                    <a:pt x="10397" y="15800"/>
                  </a:lnTo>
                  <a:lnTo>
                    <a:pt x="10457" y="15758"/>
                  </a:lnTo>
                  <a:lnTo>
                    <a:pt x="10514" y="15714"/>
                  </a:lnTo>
                  <a:lnTo>
                    <a:pt x="10568" y="15667"/>
                  </a:lnTo>
                  <a:lnTo>
                    <a:pt x="10620" y="15616"/>
                  </a:lnTo>
                  <a:lnTo>
                    <a:pt x="10671" y="15564"/>
                  </a:lnTo>
                  <a:lnTo>
                    <a:pt x="10718" y="15510"/>
                  </a:lnTo>
                  <a:lnTo>
                    <a:pt x="10763" y="15453"/>
                  </a:lnTo>
                  <a:lnTo>
                    <a:pt x="10806" y="15394"/>
                  </a:lnTo>
                  <a:lnTo>
                    <a:pt x="10845" y="15332"/>
                  </a:lnTo>
                  <a:lnTo>
                    <a:pt x="10881" y="15269"/>
                  </a:lnTo>
                  <a:lnTo>
                    <a:pt x="10914" y="15205"/>
                  </a:lnTo>
                  <a:lnTo>
                    <a:pt x="10944" y="15138"/>
                  </a:lnTo>
                  <a:lnTo>
                    <a:pt x="10971" y="15069"/>
                  </a:lnTo>
                  <a:lnTo>
                    <a:pt x="10996" y="15000"/>
                  </a:lnTo>
                  <a:lnTo>
                    <a:pt x="11016" y="14928"/>
                  </a:lnTo>
                  <a:lnTo>
                    <a:pt x="11032" y="14856"/>
                  </a:lnTo>
                  <a:lnTo>
                    <a:pt x="11046" y="14781"/>
                  </a:lnTo>
                  <a:lnTo>
                    <a:pt x="11055" y="14706"/>
                  </a:lnTo>
                  <a:lnTo>
                    <a:pt x="11061" y="14630"/>
                  </a:lnTo>
                  <a:lnTo>
                    <a:pt x="11063" y="14553"/>
                  </a:lnTo>
                  <a:lnTo>
                    <a:pt x="11063" y="1505"/>
                  </a:lnTo>
                  <a:lnTo>
                    <a:pt x="11061" y="1428"/>
                  </a:lnTo>
                  <a:lnTo>
                    <a:pt x="11055" y="1352"/>
                  </a:lnTo>
                  <a:lnTo>
                    <a:pt x="11046" y="1277"/>
                  </a:lnTo>
                  <a:lnTo>
                    <a:pt x="11032" y="1202"/>
                  </a:lnTo>
                  <a:lnTo>
                    <a:pt x="11016" y="1129"/>
                  </a:lnTo>
                  <a:lnTo>
                    <a:pt x="10996" y="1058"/>
                  </a:lnTo>
                  <a:lnTo>
                    <a:pt x="10971" y="988"/>
                  </a:lnTo>
                  <a:lnTo>
                    <a:pt x="10944" y="919"/>
                  </a:lnTo>
                  <a:lnTo>
                    <a:pt x="10914" y="853"/>
                  </a:lnTo>
                  <a:lnTo>
                    <a:pt x="10881" y="788"/>
                  </a:lnTo>
                  <a:lnTo>
                    <a:pt x="10845" y="725"/>
                  </a:lnTo>
                  <a:lnTo>
                    <a:pt x="10806" y="663"/>
                  </a:lnTo>
                  <a:lnTo>
                    <a:pt x="10763" y="605"/>
                  </a:lnTo>
                  <a:lnTo>
                    <a:pt x="10718" y="548"/>
                  </a:lnTo>
                  <a:lnTo>
                    <a:pt x="10671" y="493"/>
                  </a:lnTo>
                  <a:lnTo>
                    <a:pt x="10620" y="441"/>
                  </a:lnTo>
                  <a:lnTo>
                    <a:pt x="10568" y="391"/>
                  </a:lnTo>
                  <a:lnTo>
                    <a:pt x="10514" y="344"/>
                  </a:lnTo>
                  <a:lnTo>
                    <a:pt x="10457" y="299"/>
                  </a:lnTo>
                  <a:lnTo>
                    <a:pt x="10397" y="257"/>
                  </a:lnTo>
                  <a:lnTo>
                    <a:pt x="10337" y="218"/>
                  </a:lnTo>
                  <a:lnTo>
                    <a:pt x="10274" y="182"/>
                  </a:lnTo>
                  <a:lnTo>
                    <a:pt x="10208" y="149"/>
                  </a:lnTo>
                  <a:lnTo>
                    <a:pt x="10142" y="118"/>
                  </a:lnTo>
                  <a:lnTo>
                    <a:pt x="10073" y="91"/>
                  </a:lnTo>
                  <a:lnTo>
                    <a:pt x="10003" y="67"/>
                  </a:lnTo>
                  <a:lnTo>
                    <a:pt x="9932" y="47"/>
                  </a:lnTo>
                  <a:lnTo>
                    <a:pt x="9858" y="30"/>
                  </a:lnTo>
                  <a:lnTo>
                    <a:pt x="9784" y="17"/>
                  </a:lnTo>
                  <a:lnTo>
                    <a:pt x="9708" y="8"/>
                  </a:lnTo>
                  <a:lnTo>
                    <a:pt x="9632" y="2"/>
                  </a:lnTo>
                  <a:lnTo>
                    <a:pt x="95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11">
              <a:extLst>
                <a:ext uri="{FF2B5EF4-FFF2-40B4-BE49-F238E27FC236}">
                  <a16:creationId xmlns:a16="http://schemas.microsoft.com/office/drawing/2014/main" xmlns="" id="{3428C91A-73A1-48E2-A0FB-AC8BA3BC7FD0}"/>
                </a:ext>
              </a:extLst>
            </p:cNvPr>
            <p:cNvSpPr/>
            <p:nvPr/>
          </p:nvSpPr>
          <p:spPr bwMode="auto">
            <a:xfrm>
              <a:off x="10050463" y="2122488"/>
              <a:ext cx="87312" cy="20638"/>
            </a:xfrm>
            <a:custGeom>
              <a:avLst/>
              <a:gdLst>
                <a:gd name="T0" fmla="*/ 2010 w 2011"/>
                <a:gd name="T1" fmla="*/ 276 h 502"/>
                <a:gd name="T2" fmla="*/ 2003 w 2011"/>
                <a:gd name="T3" fmla="*/ 314 h 502"/>
                <a:gd name="T4" fmla="*/ 1991 w 2011"/>
                <a:gd name="T5" fmla="*/ 349 h 502"/>
                <a:gd name="T6" fmla="*/ 1975 w 2011"/>
                <a:gd name="T7" fmla="*/ 382 h 502"/>
                <a:gd name="T8" fmla="*/ 1954 w 2011"/>
                <a:gd name="T9" fmla="*/ 411 h 502"/>
                <a:gd name="T10" fmla="*/ 1929 w 2011"/>
                <a:gd name="T11" fmla="*/ 437 h 502"/>
                <a:gd name="T12" fmla="*/ 1900 w 2011"/>
                <a:gd name="T13" fmla="*/ 459 h 502"/>
                <a:gd name="T14" fmla="*/ 1868 w 2011"/>
                <a:gd name="T15" fmla="*/ 477 h 502"/>
                <a:gd name="T16" fmla="*/ 1834 w 2011"/>
                <a:gd name="T17" fmla="*/ 491 h 502"/>
                <a:gd name="T18" fmla="*/ 1798 w 2011"/>
                <a:gd name="T19" fmla="*/ 499 h 502"/>
                <a:gd name="T20" fmla="*/ 1760 w 2011"/>
                <a:gd name="T21" fmla="*/ 502 h 502"/>
                <a:gd name="T22" fmla="*/ 225 w 2011"/>
                <a:gd name="T23" fmla="*/ 501 h 502"/>
                <a:gd name="T24" fmla="*/ 188 w 2011"/>
                <a:gd name="T25" fmla="*/ 494 h 502"/>
                <a:gd name="T26" fmla="*/ 153 w 2011"/>
                <a:gd name="T27" fmla="*/ 482 h 502"/>
                <a:gd name="T28" fmla="*/ 120 w 2011"/>
                <a:gd name="T29" fmla="*/ 466 h 502"/>
                <a:gd name="T30" fmla="*/ 91 w 2011"/>
                <a:gd name="T31" fmla="*/ 445 h 502"/>
                <a:gd name="T32" fmla="*/ 65 w 2011"/>
                <a:gd name="T33" fmla="*/ 420 h 502"/>
                <a:gd name="T34" fmla="*/ 43 w 2011"/>
                <a:gd name="T35" fmla="*/ 392 h 502"/>
                <a:gd name="T36" fmla="*/ 25 w 2011"/>
                <a:gd name="T37" fmla="*/ 360 h 502"/>
                <a:gd name="T38" fmla="*/ 11 w 2011"/>
                <a:gd name="T39" fmla="*/ 326 h 502"/>
                <a:gd name="T40" fmla="*/ 3 w 2011"/>
                <a:gd name="T41" fmla="*/ 289 h 502"/>
                <a:gd name="T42" fmla="*/ 0 w 2011"/>
                <a:gd name="T43" fmla="*/ 251 h 502"/>
                <a:gd name="T44" fmla="*/ 3 w 2011"/>
                <a:gd name="T45" fmla="*/ 213 h 502"/>
                <a:gd name="T46" fmla="*/ 11 w 2011"/>
                <a:gd name="T47" fmla="*/ 177 h 502"/>
                <a:gd name="T48" fmla="*/ 25 w 2011"/>
                <a:gd name="T49" fmla="*/ 143 h 502"/>
                <a:gd name="T50" fmla="*/ 43 w 2011"/>
                <a:gd name="T51" fmla="*/ 111 h 502"/>
                <a:gd name="T52" fmla="*/ 65 w 2011"/>
                <a:gd name="T53" fmla="*/ 83 h 502"/>
                <a:gd name="T54" fmla="*/ 91 w 2011"/>
                <a:gd name="T55" fmla="*/ 58 h 502"/>
                <a:gd name="T56" fmla="*/ 120 w 2011"/>
                <a:gd name="T57" fmla="*/ 37 h 502"/>
                <a:gd name="T58" fmla="*/ 153 w 2011"/>
                <a:gd name="T59" fmla="*/ 21 h 502"/>
                <a:gd name="T60" fmla="*/ 188 w 2011"/>
                <a:gd name="T61" fmla="*/ 8 h 502"/>
                <a:gd name="T62" fmla="*/ 225 w 2011"/>
                <a:gd name="T63" fmla="*/ 1 h 502"/>
                <a:gd name="T64" fmla="*/ 1760 w 2011"/>
                <a:gd name="T65" fmla="*/ 0 h 502"/>
                <a:gd name="T66" fmla="*/ 1798 w 2011"/>
                <a:gd name="T67" fmla="*/ 3 h 502"/>
                <a:gd name="T68" fmla="*/ 1834 w 2011"/>
                <a:gd name="T69" fmla="*/ 11 h 502"/>
                <a:gd name="T70" fmla="*/ 1868 w 2011"/>
                <a:gd name="T71" fmla="*/ 26 h 502"/>
                <a:gd name="T72" fmla="*/ 1900 w 2011"/>
                <a:gd name="T73" fmla="*/ 44 h 502"/>
                <a:gd name="T74" fmla="*/ 1929 w 2011"/>
                <a:gd name="T75" fmla="*/ 66 h 502"/>
                <a:gd name="T76" fmla="*/ 1954 w 2011"/>
                <a:gd name="T77" fmla="*/ 92 h 502"/>
                <a:gd name="T78" fmla="*/ 1975 w 2011"/>
                <a:gd name="T79" fmla="*/ 121 h 502"/>
                <a:gd name="T80" fmla="*/ 1991 w 2011"/>
                <a:gd name="T81" fmla="*/ 154 h 502"/>
                <a:gd name="T82" fmla="*/ 2003 w 2011"/>
                <a:gd name="T83" fmla="*/ 189 h 502"/>
                <a:gd name="T84" fmla="*/ 2010 w 2011"/>
                <a:gd name="T85" fmla="*/ 22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1" h="502">
                  <a:moveTo>
                    <a:pt x="2011" y="251"/>
                  </a:moveTo>
                  <a:lnTo>
                    <a:pt x="2011" y="264"/>
                  </a:lnTo>
                  <a:lnTo>
                    <a:pt x="2010" y="276"/>
                  </a:lnTo>
                  <a:lnTo>
                    <a:pt x="2008" y="289"/>
                  </a:lnTo>
                  <a:lnTo>
                    <a:pt x="2006" y="302"/>
                  </a:lnTo>
                  <a:lnTo>
                    <a:pt x="2003" y="314"/>
                  </a:lnTo>
                  <a:lnTo>
                    <a:pt x="2000" y="326"/>
                  </a:lnTo>
                  <a:lnTo>
                    <a:pt x="1996" y="338"/>
                  </a:lnTo>
                  <a:lnTo>
                    <a:pt x="1991" y="349"/>
                  </a:lnTo>
                  <a:lnTo>
                    <a:pt x="1986" y="360"/>
                  </a:lnTo>
                  <a:lnTo>
                    <a:pt x="1981" y="371"/>
                  </a:lnTo>
                  <a:lnTo>
                    <a:pt x="1975" y="382"/>
                  </a:lnTo>
                  <a:lnTo>
                    <a:pt x="1968" y="392"/>
                  </a:lnTo>
                  <a:lnTo>
                    <a:pt x="1961" y="402"/>
                  </a:lnTo>
                  <a:lnTo>
                    <a:pt x="1954" y="411"/>
                  </a:lnTo>
                  <a:lnTo>
                    <a:pt x="1946" y="420"/>
                  </a:lnTo>
                  <a:lnTo>
                    <a:pt x="1938" y="429"/>
                  </a:lnTo>
                  <a:lnTo>
                    <a:pt x="1929" y="437"/>
                  </a:lnTo>
                  <a:lnTo>
                    <a:pt x="1920" y="445"/>
                  </a:lnTo>
                  <a:lnTo>
                    <a:pt x="1910" y="452"/>
                  </a:lnTo>
                  <a:lnTo>
                    <a:pt x="1900" y="459"/>
                  </a:lnTo>
                  <a:lnTo>
                    <a:pt x="1890" y="466"/>
                  </a:lnTo>
                  <a:lnTo>
                    <a:pt x="1879" y="472"/>
                  </a:lnTo>
                  <a:lnTo>
                    <a:pt x="1868" y="477"/>
                  </a:lnTo>
                  <a:lnTo>
                    <a:pt x="1857" y="482"/>
                  </a:lnTo>
                  <a:lnTo>
                    <a:pt x="1846" y="487"/>
                  </a:lnTo>
                  <a:lnTo>
                    <a:pt x="1834" y="491"/>
                  </a:lnTo>
                  <a:lnTo>
                    <a:pt x="1822" y="494"/>
                  </a:lnTo>
                  <a:lnTo>
                    <a:pt x="1810" y="497"/>
                  </a:lnTo>
                  <a:lnTo>
                    <a:pt x="1798" y="499"/>
                  </a:lnTo>
                  <a:lnTo>
                    <a:pt x="1785" y="501"/>
                  </a:lnTo>
                  <a:lnTo>
                    <a:pt x="1773" y="502"/>
                  </a:lnTo>
                  <a:lnTo>
                    <a:pt x="1760" y="502"/>
                  </a:lnTo>
                  <a:lnTo>
                    <a:pt x="251" y="502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499"/>
                  </a:lnTo>
                  <a:lnTo>
                    <a:pt x="200" y="497"/>
                  </a:lnTo>
                  <a:lnTo>
                    <a:pt x="188" y="494"/>
                  </a:lnTo>
                  <a:lnTo>
                    <a:pt x="176" y="491"/>
                  </a:lnTo>
                  <a:lnTo>
                    <a:pt x="165" y="487"/>
                  </a:lnTo>
                  <a:lnTo>
                    <a:pt x="153" y="482"/>
                  </a:lnTo>
                  <a:lnTo>
                    <a:pt x="142" y="477"/>
                  </a:lnTo>
                  <a:lnTo>
                    <a:pt x="132" y="472"/>
                  </a:lnTo>
                  <a:lnTo>
                    <a:pt x="120" y="466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5"/>
                  </a:lnTo>
                  <a:lnTo>
                    <a:pt x="82" y="437"/>
                  </a:lnTo>
                  <a:lnTo>
                    <a:pt x="73" y="429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2"/>
                  </a:lnTo>
                  <a:lnTo>
                    <a:pt x="43" y="392"/>
                  </a:lnTo>
                  <a:lnTo>
                    <a:pt x="36" y="382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8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89"/>
                  </a:lnTo>
                  <a:lnTo>
                    <a:pt x="1" y="276"/>
                  </a:lnTo>
                  <a:lnTo>
                    <a:pt x="0" y="264"/>
                  </a:lnTo>
                  <a:lnTo>
                    <a:pt x="0" y="251"/>
                  </a:lnTo>
                  <a:lnTo>
                    <a:pt x="0" y="238"/>
                  </a:lnTo>
                  <a:lnTo>
                    <a:pt x="1" y="225"/>
                  </a:lnTo>
                  <a:lnTo>
                    <a:pt x="3" y="213"/>
                  </a:lnTo>
                  <a:lnTo>
                    <a:pt x="5" y="201"/>
                  </a:lnTo>
                  <a:lnTo>
                    <a:pt x="8" y="189"/>
                  </a:lnTo>
                  <a:lnTo>
                    <a:pt x="11" y="177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5" y="143"/>
                  </a:lnTo>
                  <a:lnTo>
                    <a:pt x="30" y="132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3"/>
                  </a:lnTo>
                  <a:lnTo>
                    <a:pt x="73" y="74"/>
                  </a:lnTo>
                  <a:lnTo>
                    <a:pt x="82" y="66"/>
                  </a:lnTo>
                  <a:lnTo>
                    <a:pt x="91" y="58"/>
                  </a:lnTo>
                  <a:lnTo>
                    <a:pt x="100" y="51"/>
                  </a:lnTo>
                  <a:lnTo>
                    <a:pt x="110" y="44"/>
                  </a:lnTo>
                  <a:lnTo>
                    <a:pt x="120" y="37"/>
                  </a:lnTo>
                  <a:lnTo>
                    <a:pt x="132" y="31"/>
                  </a:lnTo>
                  <a:lnTo>
                    <a:pt x="142" y="26"/>
                  </a:lnTo>
                  <a:lnTo>
                    <a:pt x="153" y="21"/>
                  </a:lnTo>
                  <a:lnTo>
                    <a:pt x="165" y="15"/>
                  </a:lnTo>
                  <a:lnTo>
                    <a:pt x="176" y="11"/>
                  </a:lnTo>
                  <a:lnTo>
                    <a:pt x="188" y="8"/>
                  </a:lnTo>
                  <a:lnTo>
                    <a:pt x="200" y="5"/>
                  </a:lnTo>
                  <a:lnTo>
                    <a:pt x="213" y="3"/>
                  </a:lnTo>
                  <a:lnTo>
                    <a:pt x="225" y="1"/>
                  </a:lnTo>
                  <a:lnTo>
                    <a:pt x="238" y="0"/>
                  </a:lnTo>
                  <a:lnTo>
                    <a:pt x="251" y="0"/>
                  </a:lnTo>
                  <a:lnTo>
                    <a:pt x="1760" y="0"/>
                  </a:lnTo>
                  <a:lnTo>
                    <a:pt x="1773" y="0"/>
                  </a:lnTo>
                  <a:lnTo>
                    <a:pt x="1785" y="1"/>
                  </a:lnTo>
                  <a:lnTo>
                    <a:pt x="1798" y="3"/>
                  </a:lnTo>
                  <a:lnTo>
                    <a:pt x="1810" y="5"/>
                  </a:lnTo>
                  <a:lnTo>
                    <a:pt x="1822" y="8"/>
                  </a:lnTo>
                  <a:lnTo>
                    <a:pt x="1834" y="11"/>
                  </a:lnTo>
                  <a:lnTo>
                    <a:pt x="1846" y="15"/>
                  </a:lnTo>
                  <a:lnTo>
                    <a:pt x="1857" y="21"/>
                  </a:lnTo>
                  <a:lnTo>
                    <a:pt x="1868" y="26"/>
                  </a:lnTo>
                  <a:lnTo>
                    <a:pt x="1879" y="31"/>
                  </a:lnTo>
                  <a:lnTo>
                    <a:pt x="1890" y="37"/>
                  </a:lnTo>
                  <a:lnTo>
                    <a:pt x="1900" y="44"/>
                  </a:lnTo>
                  <a:lnTo>
                    <a:pt x="1910" y="51"/>
                  </a:lnTo>
                  <a:lnTo>
                    <a:pt x="1920" y="58"/>
                  </a:lnTo>
                  <a:lnTo>
                    <a:pt x="1929" y="66"/>
                  </a:lnTo>
                  <a:lnTo>
                    <a:pt x="1938" y="74"/>
                  </a:lnTo>
                  <a:lnTo>
                    <a:pt x="1946" y="83"/>
                  </a:lnTo>
                  <a:lnTo>
                    <a:pt x="1954" y="92"/>
                  </a:lnTo>
                  <a:lnTo>
                    <a:pt x="1961" y="101"/>
                  </a:lnTo>
                  <a:lnTo>
                    <a:pt x="1968" y="111"/>
                  </a:lnTo>
                  <a:lnTo>
                    <a:pt x="1975" y="121"/>
                  </a:lnTo>
                  <a:lnTo>
                    <a:pt x="1981" y="132"/>
                  </a:lnTo>
                  <a:lnTo>
                    <a:pt x="1986" y="143"/>
                  </a:lnTo>
                  <a:lnTo>
                    <a:pt x="1991" y="154"/>
                  </a:lnTo>
                  <a:lnTo>
                    <a:pt x="1996" y="165"/>
                  </a:lnTo>
                  <a:lnTo>
                    <a:pt x="2000" y="177"/>
                  </a:lnTo>
                  <a:lnTo>
                    <a:pt x="2003" y="189"/>
                  </a:lnTo>
                  <a:lnTo>
                    <a:pt x="2006" y="201"/>
                  </a:lnTo>
                  <a:lnTo>
                    <a:pt x="2008" y="213"/>
                  </a:lnTo>
                  <a:lnTo>
                    <a:pt x="2010" y="225"/>
                  </a:lnTo>
                  <a:lnTo>
                    <a:pt x="2011" y="238"/>
                  </a:lnTo>
                  <a:lnTo>
                    <a:pt x="2011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12">
              <a:extLst>
                <a:ext uri="{FF2B5EF4-FFF2-40B4-BE49-F238E27FC236}">
                  <a16:creationId xmlns:a16="http://schemas.microsoft.com/office/drawing/2014/main" xmlns="" id="{44856850-8CE0-459D-B7CC-8E46B52F1D2B}"/>
                </a:ext>
              </a:extLst>
            </p:cNvPr>
            <p:cNvSpPr/>
            <p:nvPr/>
          </p:nvSpPr>
          <p:spPr bwMode="auto">
            <a:xfrm>
              <a:off x="10072688" y="2660650"/>
              <a:ext cx="42862" cy="20638"/>
            </a:xfrm>
            <a:custGeom>
              <a:avLst/>
              <a:gdLst>
                <a:gd name="T0" fmla="*/ 1004 w 1005"/>
                <a:gd name="T1" fmla="*/ 277 h 503"/>
                <a:gd name="T2" fmla="*/ 997 w 1005"/>
                <a:gd name="T3" fmla="*/ 314 h 503"/>
                <a:gd name="T4" fmla="*/ 985 w 1005"/>
                <a:gd name="T5" fmla="*/ 349 h 503"/>
                <a:gd name="T6" fmla="*/ 969 w 1005"/>
                <a:gd name="T7" fmla="*/ 381 h 503"/>
                <a:gd name="T8" fmla="*/ 948 w 1005"/>
                <a:gd name="T9" fmla="*/ 411 h 503"/>
                <a:gd name="T10" fmla="*/ 923 w 1005"/>
                <a:gd name="T11" fmla="*/ 437 h 503"/>
                <a:gd name="T12" fmla="*/ 894 w 1005"/>
                <a:gd name="T13" fmla="*/ 459 h 503"/>
                <a:gd name="T14" fmla="*/ 863 w 1005"/>
                <a:gd name="T15" fmla="*/ 477 h 503"/>
                <a:gd name="T16" fmla="*/ 828 w 1005"/>
                <a:gd name="T17" fmla="*/ 491 h 503"/>
                <a:gd name="T18" fmla="*/ 792 w 1005"/>
                <a:gd name="T19" fmla="*/ 500 h 503"/>
                <a:gd name="T20" fmla="*/ 754 w 1005"/>
                <a:gd name="T21" fmla="*/ 503 h 503"/>
                <a:gd name="T22" fmla="*/ 225 w 1005"/>
                <a:gd name="T23" fmla="*/ 501 h 503"/>
                <a:gd name="T24" fmla="*/ 188 w 1005"/>
                <a:gd name="T25" fmla="*/ 495 h 503"/>
                <a:gd name="T26" fmla="*/ 153 w 1005"/>
                <a:gd name="T27" fmla="*/ 482 h 503"/>
                <a:gd name="T28" fmla="*/ 120 w 1005"/>
                <a:gd name="T29" fmla="*/ 465 h 503"/>
                <a:gd name="T30" fmla="*/ 91 w 1005"/>
                <a:gd name="T31" fmla="*/ 444 h 503"/>
                <a:gd name="T32" fmla="*/ 65 w 1005"/>
                <a:gd name="T33" fmla="*/ 420 h 503"/>
                <a:gd name="T34" fmla="*/ 43 w 1005"/>
                <a:gd name="T35" fmla="*/ 391 h 503"/>
                <a:gd name="T36" fmla="*/ 25 w 1005"/>
                <a:gd name="T37" fmla="*/ 360 h 503"/>
                <a:gd name="T38" fmla="*/ 11 w 1005"/>
                <a:gd name="T39" fmla="*/ 326 h 503"/>
                <a:gd name="T40" fmla="*/ 3 w 1005"/>
                <a:gd name="T41" fmla="*/ 290 h 503"/>
                <a:gd name="T42" fmla="*/ 0 w 1005"/>
                <a:gd name="T43" fmla="*/ 252 h 503"/>
                <a:gd name="T44" fmla="*/ 3 w 1005"/>
                <a:gd name="T45" fmla="*/ 214 h 503"/>
                <a:gd name="T46" fmla="*/ 11 w 1005"/>
                <a:gd name="T47" fmla="*/ 176 h 503"/>
                <a:gd name="T48" fmla="*/ 25 w 1005"/>
                <a:gd name="T49" fmla="*/ 142 h 503"/>
                <a:gd name="T50" fmla="*/ 43 w 1005"/>
                <a:gd name="T51" fmla="*/ 111 h 503"/>
                <a:gd name="T52" fmla="*/ 65 w 1005"/>
                <a:gd name="T53" fmla="*/ 82 h 503"/>
                <a:gd name="T54" fmla="*/ 91 w 1005"/>
                <a:gd name="T55" fmla="*/ 58 h 503"/>
                <a:gd name="T56" fmla="*/ 120 w 1005"/>
                <a:gd name="T57" fmla="*/ 37 h 503"/>
                <a:gd name="T58" fmla="*/ 153 w 1005"/>
                <a:gd name="T59" fmla="*/ 20 h 503"/>
                <a:gd name="T60" fmla="*/ 188 w 1005"/>
                <a:gd name="T61" fmla="*/ 8 h 503"/>
                <a:gd name="T62" fmla="*/ 225 w 1005"/>
                <a:gd name="T63" fmla="*/ 2 h 503"/>
                <a:gd name="T64" fmla="*/ 754 w 1005"/>
                <a:gd name="T65" fmla="*/ 0 h 503"/>
                <a:gd name="T66" fmla="*/ 792 w 1005"/>
                <a:gd name="T67" fmla="*/ 3 h 503"/>
                <a:gd name="T68" fmla="*/ 828 w 1005"/>
                <a:gd name="T69" fmla="*/ 12 h 503"/>
                <a:gd name="T70" fmla="*/ 863 w 1005"/>
                <a:gd name="T71" fmla="*/ 25 h 503"/>
                <a:gd name="T72" fmla="*/ 894 w 1005"/>
                <a:gd name="T73" fmla="*/ 43 h 503"/>
                <a:gd name="T74" fmla="*/ 923 w 1005"/>
                <a:gd name="T75" fmla="*/ 65 h 503"/>
                <a:gd name="T76" fmla="*/ 948 w 1005"/>
                <a:gd name="T77" fmla="*/ 92 h 503"/>
                <a:gd name="T78" fmla="*/ 969 w 1005"/>
                <a:gd name="T79" fmla="*/ 121 h 503"/>
                <a:gd name="T80" fmla="*/ 985 w 1005"/>
                <a:gd name="T81" fmla="*/ 153 h 503"/>
                <a:gd name="T82" fmla="*/ 997 w 1005"/>
                <a:gd name="T83" fmla="*/ 188 h 503"/>
                <a:gd name="T84" fmla="*/ 1004 w 1005"/>
                <a:gd name="T85" fmla="*/ 22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5" h="503">
                  <a:moveTo>
                    <a:pt x="1005" y="252"/>
                  </a:moveTo>
                  <a:lnTo>
                    <a:pt x="1005" y="264"/>
                  </a:lnTo>
                  <a:lnTo>
                    <a:pt x="1004" y="277"/>
                  </a:lnTo>
                  <a:lnTo>
                    <a:pt x="1002" y="290"/>
                  </a:lnTo>
                  <a:lnTo>
                    <a:pt x="1000" y="302"/>
                  </a:lnTo>
                  <a:lnTo>
                    <a:pt x="997" y="314"/>
                  </a:lnTo>
                  <a:lnTo>
                    <a:pt x="994" y="326"/>
                  </a:lnTo>
                  <a:lnTo>
                    <a:pt x="990" y="337"/>
                  </a:lnTo>
                  <a:lnTo>
                    <a:pt x="985" y="349"/>
                  </a:lnTo>
                  <a:lnTo>
                    <a:pt x="980" y="360"/>
                  </a:lnTo>
                  <a:lnTo>
                    <a:pt x="975" y="371"/>
                  </a:lnTo>
                  <a:lnTo>
                    <a:pt x="969" y="381"/>
                  </a:lnTo>
                  <a:lnTo>
                    <a:pt x="962" y="391"/>
                  </a:lnTo>
                  <a:lnTo>
                    <a:pt x="955" y="401"/>
                  </a:lnTo>
                  <a:lnTo>
                    <a:pt x="948" y="411"/>
                  </a:lnTo>
                  <a:lnTo>
                    <a:pt x="940" y="420"/>
                  </a:lnTo>
                  <a:lnTo>
                    <a:pt x="932" y="428"/>
                  </a:lnTo>
                  <a:lnTo>
                    <a:pt x="923" y="437"/>
                  </a:lnTo>
                  <a:lnTo>
                    <a:pt x="914" y="444"/>
                  </a:lnTo>
                  <a:lnTo>
                    <a:pt x="904" y="452"/>
                  </a:lnTo>
                  <a:lnTo>
                    <a:pt x="894" y="459"/>
                  </a:lnTo>
                  <a:lnTo>
                    <a:pt x="884" y="465"/>
                  </a:lnTo>
                  <a:lnTo>
                    <a:pt x="874" y="471"/>
                  </a:lnTo>
                  <a:lnTo>
                    <a:pt x="863" y="477"/>
                  </a:lnTo>
                  <a:lnTo>
                    <a:pt x="851" y="482"/>
                  </a:lnTo>
                  <a:lnTo>
                    <a:pt x="840" y="486"/>
                  </a:lnTo>
                  <a:lnTo>
                    <a:pt x="828" y="491"/>
                  </a:lnTo>
                  <a:lnTo>
                    <a:pt x="816" y="495"/>
                  </a:lnTo>
                  <a:lnTo>
                    <a:pt x="804" y="497"/>
                  </a:lnTo>
                  <a:lnTo>
                    <a:pt x="792" y="500"/>
                  </a:lnTo>
                  <a:lnTo>
                    <a:pt x="779" y="501"/>
                  </a:lnTo>
                  <a:lnTo>
                    <a:pt x="767" y="502"/>
                  </a:lnTo>
                  <a:lnTo>
                    <a:pt x="754" y="503"/>
                  </a:lnTo>
                  <a:lnTo>
                    <a:pt x="251" y="503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500"/>
                  </a:lnTo>
                  <a:lnTo>
                    <a:pt x="200" y="497"/>
                  </a:lnTo>
                  <a:lnTo>
                    <a:pt x="188" y="495"/>
                  </a:lnTo>
                  <a:lnTo>
                    <a:pt x="176" y="491"/>
                  </a:lnTo>
                  <a:lnTo>
                    <a:pt x="165" y="486"/>
                  </a:lnTo>
                  <a:lnTo>
                    <a:pt x="153" y="482"/>
                  </a:lnTo>
                  <a:lnTo>
                    <a:pt x="141" y="477"/>
                  </a:lnTo>
                  <a:lnTo>
                    <a:pt x="131" y="471"/>
                  </a:lnTo>
                  <a:lnTo>
                    <a:pt x="120" y="465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4"/>
                  </a:lnTo>
                  <a:lnTo>
                    <a:pt x="82" y="437"/>
                  </a:lnTo>
                  <a:lnTo>
                    <a:pt x="73" y="428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1"/>
                  </a:lnTo>
                  <a:lnTo>
                    <a:pt x="43" y="391"/>
                  </a:lnTo>
                  <a:lnTo>
                    <a:pt x="36" y="381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7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1" y="226"/>
                  </a:lnTo>
                  <a:lnTo>
                    <a:pt x="3" y="214"/>
                  </a:lnTo>
                  <a:lnTo>
                    <a:pt x="5" y="200"/>
                  </a:lnTo>
                  <a:lnTo>
                    <a:pt x="8" y="188"/>
                  </a:lnTo>
                  <a:lnTo>
                    <a:pt x="11" y="176"/>
                  </a:lnTo>
                  <a:lnTo>
                    <a:pt x="15" y="165"/>
                  </a:lnTo>
                  <a:lnTo>
                    <a:pt x="20" y="153"/>
                  </a:lnTo>
                  <a:lnTo>
                    <a:pt x="25" y="142"/>
                  </a:lnTo>
                  <a:lnTo>
                    <a:pt x="30" y="131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2"/>
                  </a:lnTo>
                  <a:lnTo>
                    <a:pt x="73" y="74"/>
                  </a:lnTo>
                  <a:lnTo>
                    <a:pt x="82" y="65"/>
                  </a:lnTo>
                  <a:lnTo>
                    <a:pt x="91" y="58"/>
                  </a:lnTo>
                  <a:lnTo>
                    <a:pt x="100" y="50"/>
                  </a:lnTo>
                  <a:lnTo>
                    <a:pt x="110" y="43"/>
                  </a:lnTo>
                  <a:lnTo>
                    <a:pt x="120" y="37"/>
                  </a:lnTo>
                  <a:lnTo>
                    <a:pt x="131" y="31"/>
                  </a:lnTo>
                  <a:lnTo>
                    <a:pt x="141" y="25"/>
                  </a:lnTo>
                  <a:lnTo>
                    <a:pt x="153" y="20"/>
                  </a:lnTo>
                  <a:lnTo>
                    <a:pt x="165" y="16"/>
                  </a:lnTo>
                  <a:lnTo>
                    <a:pt x="176" y="12"/>
                  </a:lnTo>
                  <a:lnTo>
                    <a:pt x="188" y="8"/>
                  </a:lnTo>
                  <a:lnTo>
                    <a:pt x="200" y="6"/>
                  </a:lnTo>
                  <a:lnTo>
                    <a:pt x="213" y="3"/>
                  </a:lnTo>
                  <a:lnTo>
                    <a:pt x="225" y="2"/>
                  </a:lnTo>
                  <a:lnTo>
                    <a:pt x="238" y="1"/>
                  </a:lnTo>
                  <a:lnTo>
                    <a:pt x="251" y="0"/>
                  </a:lnTo>
                  <a:lnTo>
                    <a:pt x="754" y="0"/>
                  </a:lnTo>
                  <a:lnTo>
                    <a:pt x="767" y="1"/>
                  </a:lnTo>
                  <a:lnTo>
                    <a:pt x="779" y="2"/>
                  </a:lnTo>
                  <a:lnTo>
                    <a:pt x="792" y="3"/>
                  </a:lnTo>
                  <a:lnTo>
                    <a:pt x="804" y="6"/>
                  </a:lnTo>
                  <a:lnTo>
                    <a:pt x="816" y="8"/>
                  </a:lnTo>
                  <a:lnTo>
                    <a:pt x="828" y="12"/>
                  </a:lnTo>
                  <a:lnTo>
                    <a:pt x="840" y="16"/>
                  </a:lnTo>
                  <a:lnTo>
                    <a:pt x="851" y="20"/>
                  </a:lnTo>
                  <a:lnTo>
                    <a:pt x="863" y="25"/>
                  </a:lnTo>
                  <a:lnTo>
                    <a:pt x="874" y="31"/>
                  </a:lnTo>
                  <a:lnTo>
                    <a:pt x="884" y="37"/>
                  </a:lnTo>
                  <a:lnTo>
                    <a:pt x="894" y="43"/>
                  </a:lnTo>
                  <a:lnTo>
                    <a:pt x="904" y="50"/>
                  </a:lnTo>
                  <a:lnTo>
                    <a:pt x="914" y="58"/>
                  </a:lnTo>
                  <a:lnTo>
                    <a:pt x="923" y="65"/>
                  </a:lnTo>
                  <a:lnTo>
                    <a:pt x="932" y="74"/>
                  </a:lnTo>
                  <a:lnTo>
                    <a:pt x="940" y="82"/>
                  </a:lnTo>
                  <a:lnTo>
                    <a:pt x="948" y="92"/>
                  </a:lnTo>
                  <a:lnTo>
                    <a:pt x="955" y="101"/>
                  </a:lnTo>
                  <a:lnTo>
                    <a:pt x="962" y="111"/>
                  </a:lnTo>
                  <a:lnTo>
                    <a:pt x="969" y="121"/>
                  </a:lnTo>
                  <a:lnTo>
                    <a:pt x="975" y="131"/>
                  </a:lnTo>
                  <a:lnTo>
                    <a:pt x="980" y="142"/>
                  </a:lnTo>
                  <a:lnTo>
                    <a:pt x="985" y="153"/>
                  </a:lnTo>
                  <a:lnTo>
                    <a:pt x="990" y="165"/>
                  </a:lnTo>
                  <a:lnTo>
                    <a:pt x="994" y="176"/>
                  </a:lnTo>
                  <a:lnTo>
                    <a:pt x="997" y="188"/>
                  </a:lnTo>
                  <a:lnTo>
                    <a:pt x="1000" y="200"/>
                  </a:lnTo>
                  <a:lnTo>
                    <a:pt x="1002" y="214"/>
                  </a:lnTo>
                  <a:lnTo>
                    <a:pt x="1004" y="226"/>
                  </a:lnTo>
                  <a:lnTo>
                    <a:pt x="1005" y="239"/>
                  </a:lnTo>
                  <a:lnTo>
                    <a:pt x="100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xmlns="" id="{3F586209-96AC-4364-92E9-15B085173151}"/>
              </a:ext>
            </a:extLst>
          </p:cNvPr>
          <p:cNvGrpSpPr/>
          <p:nvPr/>
        </p:nvGrpSpPr>
        <p:grpSpPr>
          <a:xfrm>
            <a:off x="1811767" y="2702311"/>
            <a:ext cx="519513" cy="594706"/>
            <a:chOff x="2005013" y="4152900"/>
            <a:chExt cx="603250" cy="690563"/>
          </a:xfrm>
          <a:solidFill>
            <a:schemeClr val="bg1"/>
          </a:solidFill>
        </p:grpSpPr>
        <p:sp>
          <p:nvSpPr>
            <p:cNvPr id="169" name="Freeform 193">
              <a:extLst>
                <a:ext uri="{FF2B5EF4-FFF2-40B4-BE49-F238E27FC236}">
                  <a16:creationId xmlns:a16="http://schemas.microsoft.com/office/drawing/2014/main" xmlns="" id="{4D43F73B-6CA6-4A16-ABC7-D520FA7460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4152900"/>
              <a:ext cx="603250" cy="690563"/>
            </a:xfrm>
            <a:custGeom>
              <a:avLst/>
              <a:gdLst>
                <a:gd name="T0" fmla="*/ 4158 w 14060"/>
                <a:gd name="T1" fmla="*/ 5259 h 16095"/>
                <a:gd name="T2" fmla="*/ 1877 w 14060"/>
                <a:gd name="T3" fmla="*/ 4442 h 16095"/>
                <a:gd name="T4" fmla="*/ 1004 w 14060"/>
                <a:gd name="T5" fmla="*/ 3269 h 16095"/>
                <a:gd name="T6" fmla="*/ 1877 w 14060"/>
                <a:gd name="T7" fmla="*/ 2095 h 16095"/>
                <a:gd name="T8" fmla="*/ 4158 w 14060"/>
                <a:gd name="T9" fmla="*/ 1279 h 16095"/>
                <a:gd name="T10" fmla="*/ 7340 w 14060"/>
                <a:gd name="T11" fmla="*/ 1009 h 16095"/>
                <a:gd name="T12" fmla="*/ 10399 w 14060"/>
                <a:gd name="T13" fmla="*/ 1392 h 16095"/>
                <a:gd name="T14" fmla="*/ 12461 w 14060"/>
                <a:gd name="T15" fmla="*/ 2288 h 16095"/>
                <a:gd name="T16" fmla="*/ 13025 w 14060"/>
                <a:gd name="T17" fmla="*/ 3501 h 16095"/>
                <a:gd name="T18" fmla="*/ 11859 w 14060"/>
                <a:gd name="T19" fmla="*/ 4623 h 16095"/>
                <a:gd name="T20" fmla="*/ 9376 w 14060"/>
                <a:gd name="T21" fmla="*/ 5355 h 16095"/>
                <a:gd name="T22" fmla="*/ 13055 w 14060"/>
                <a:gd name="T23" fmla="*/ 6798 h 16095"/>
                <a:gd name="T24" fmla="*/ 12329 w 14060"/>
                <a:gd name="T25" fmla="*/ 7877 h 16095"/>
                <a:gd name="T26" fmla="*/ 10154 w 14060"/>
                <a:gd name="T27" fmla="*/ 8729 h 16095"/>
                <a:gd name="T28" fmla="*/ 7030 w 14060"/>
                <a:gd name="T29" fmla="*/ 9053 h 16095"/>
                <a:gd name="T30" fmla="*/ 3906 w 14060"/>
                <a:gd name="T31" fmla="*/ 8729 h 16095"/>
                <a:gd name="T32" fmla="*/ 1731 w 14060"/>
                <a:gd name="T33" fmla="*/ 7877 h 16095"/>
                <a:gd name="T34" fmla="*/ 1005 w 14060"/>
                <a:gd name="T35" fmla="*/ 6798 h 16095"/>
                <a:gd name="T36" fmla="*/ 2178 w 14060"/>
                <a:gd name="T37" fmla="*/ 5717 h 16095"/>
                <a:gd name="T38" fmla="*/ 4255 w 14060"/>
                <a:gd name="T39" fmla="*/ 6300 h 16095"/>
                <a:gd name="T40" fmla="*/ 6598 w 14060"/>
                <a:gd name="T41" fmla="*/ 6533 h 16095"/>
                <a:gd name="T42" fmla="*/ 8968 w 14060"/>
                <a:gd name="T43" fmla="*/ 6425 h 16095"/>
                <a:gd name="T44" fmla="*/ 11177 w 14060"/>
                <a:gd name="T45" fmla="*/ 5970 h 16095"/>
                <a:gd name="T46" fmla="*/ 12929 w 14060"/>
                <a:gd name="T47" fmla="*/ 5154 h 16095"/>
                <a:gd name="T48" fmla="*/ 12866 w 14060"/>
                <a:gd name="T49" fmla="*/ 10385 h 16095"/>
                <a:gd name="T50" fmla="*/ 11291 w 14060"/>
                <a:gd name="T51" fmla="*/ 11413 h 16095"/>
                <a:gd name="T52" fmla="*/ 8535 w 14060"/>
                <a:gd name="T53" fmla="*/ 12001 h 16095"/>
                <a:gd name="T54" fmla="*/ 5238 w 14060"/>
                <a:gd name="T55" fmla="*/ 11971 h 16095"/>
                <a:gd name="T56" fmla="*/ 2570 w 14060"/>
                <a:gd name="T57" fmla="*/ 11335 h 16095"/>
                <a:gd name="T58" fmla="*/ 1127 w 14060"/>
                <a:gd name="T59" fmla="*/ 10277 h 16095"/>
                <a:gd name="T60" fmla="*/ 1334 w 14060"/>
                <a:gd name="T61" fmla="*/ 8216 h 16095"/>
                <a:gd name="T62" fmla="*/ 3083 w 14060"/>
                <a:gd name="T63" fmla="*/ 9035 h 16095"/>
                <a:gd name="T64" fmla="*/ 5412 w 14060"/>
                <a:gd name="T65" fmla="*/ 9477 h 16095"/>
                <a:gd name="T66" fmla="*/ 7960 w 14060"/>
                <a:gd name="T67" fmla="*/ 9530 h 16095"/>
                <a:gd name="T68" fmla="*/ 10383 w 14060"/>
                <a:gd name="T69" fmla="*/ 9193 h 16095"/>
                <a:gd name="T70" fmla="*/ 12328 w 14060"/>
                <a:gd name="T71" fmla="*/ 8477 h 16095"/>
                <a:gd name="T72" fmla="*/ 12986 w 14060"/>
                <a:gd name="T73" fmla="*/ 13170 h 16095"/>
                <a:gd name="T74" fmla="*/ 11680 w 14060"/>
                <a:gd name="T75" fmla="*/ 14265 h 16095"/>
                <a:gd name="T76" fmla="*/ 9102 w 14060"/>
                <a:gd name="T77" fmla="*/ 14951 h 16095"/>
                <a:gd name="T78" fmla="*/ 5816 w 14060"/>
                <a:gd name="T79" fmla="*/ 15043 h 16095"/>
                <a:gd name="T80" fmla="*/ 2979 w 14060"/>
                <a:gd name="T81" fmla="*/ 14501 h 16095"/>
                <a:gd name="T82" fmla="*/ 1275 w 14060"/>
                <a:gd name="T83" fmla="*/ 13499 h 16095"/>
                <a:gd name="T84" fmla="*/ 1459 w 14060"/>
                <a:gd name="T85" fmla="*/ 11324 h 16095"/>
                <a:gd name="T86" fmla="*/ 3277 w 14060"/>
                <a:gd name="T87" fmla="*/ 12109 h 16095"/>
                <a:gd name="T88" fmla="*/ 5640 w 14060"/>
                <a:gd name="T89" fmla="*/ 12516 h 16095"/>
                <a:gd name="T90" fmla="*/ 8191 w 14060"/>
                <a:gd name="T91" fmla="*/ 12534 h 16095"/>
                <a:gd name="T92" fmla="*/ 10586 w 14060"/>
                <a:gd name="T93" fmla="*/ 12162 h 16095"/>
                <a:gd name="T94" fmla="*/ 12468 w 14060"/>
                <a:gd name="T95" fmla="*/ 11410 h 16095"/>
                <a:gd name="T96" fmla="*/ 5756 w 14060"/>
                <a:gd name="T97" fmla="*/ 48 h 16095"/>
                <a:gd name="T98" fmla="*/ 2501 w 14060"/>
                <a:gd name="T99" fmla="*/ 695 h 16095"/>
                <a:gd name="T100" fmla="*/ 359 w 14060"/>
                <a:gd name="T101" fmla="*/ 2134 h 16095"/>
                <a:gd name="T102" fmla="*/ 163 w 14060"/>
                <a:gd name="T103" fmla="*/ 13611 h 16095"/>
                <a:gd name="T104" fmla="*/ 2001 w 14060"/>
                <a:gd name="T105" fmla="*/ 15199 h 16095"/>
                <a:gd name="T106" fmla="*/ 5124 w 14060"/>
                <a:gd name="T107" fmla="*/ 15985 h 16095"/>
                <a:gd name="T108" fmla="*/ 8621 w 14060"/>
                <a:gd name="T109" fmla="*/ 16020 h 16095"/>
                <a:gd name="T110" fmla="*/ 11814 w 14060"/>
                <a:gd name="T111" fmla="*/ 15302 h 16095"/>
                <a:gd name="T112" fmla="*/ 13808 w 14060"/>
                <a:gd name="T113" fmla="*/ 13789 h 16095"/>
                <a:gd name="T114" fmla="*/ 13808 w 14060"/>
                <a:gd name="T115" fmla="*/ 2305 h 16095"/>
                <a:gd name="T116" fmla="*/ 11814 w 14060"/>
                <a:gd name="T117" fmla="*/ 792 h 16095"/>
                <a:gd name="T118" fmla="*/ 8621 w 14060"/>
                <a:gd name="T119" fmla="*/ 7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60" h="16095">
                  <a:moveTo>
                    <a:pt x="7030" y="5533"/>
                  </a:moveTo>
                  <a:lnTo>
                    <a:pt x="6720" y="5530"/>
                  </a:lnTo>
                  <a:lnTo>
                    <a:pt x="6413" y="5521"/>
                  </a:lnTo>
                  <a:lnTo>
                    <a:pt x="6112" y="5507"/>
                  </a:lnTo>
                  <a:lnTo>
                    <a:pt x="5816" y="5486"/>
                  </a:lnTo>
                  <a:lnTo>
                    <a:pt x="5524" y="5461"/>
                  </a:lnTo>
                  <a:lnTo>
                    <a:pt x="5238" y="5431"/>
                  </a:lnTo>
                  <a:lnTo>
                    <a:pt x="4958" y="5395"/>
                  </a:lnTo>
                  <a:lnTo>
                    <a:pt x="4684" y="5355"/>
                  </a:lnTo>
                  <a:lnTo>
                    <a:pt x="4418" y="5309"/>
                  </a:lnTo>
                  <a:lnTo>
                    <a:pt x="4158" y="5259"/>
                  </a:lnTo>
                  <a:lnTo>
                    <a:pt x="3906" y="5205"/>
                  </a:lnTo>
                  <a:lnTo>
                    <a:pt x="3661" y="5145"/>
                  </a:lnTo>
                  <a:lnTo>
                    <a:pt x="3425" y="5083"/>
                  </a:lnTo>
                  <a:lnTo>
                    <a:pt x="3197" y="5016"/>
                  </a:lnTo>
                  <a:lnTo>
                    <a:pt x="2979" y="4944"/>
                  </a:lnTo>
                  <a:lnTo>
                    <a:pt x="2769" y="4870"/>
                  </a:lnTo>
                  <a:lnTo>
                    <a:pt x="2570" y="4791"/>
                  </a:lnTo>
                  <a:lnTo>
                    <a:pt x="2380" y="4709"/>
                  </a:lnTo>
                  <a:lnTo>
                    <a:pt x="2201" y="4623"/>
                  </a:lnTo>
                  <a:lnTo>
                    <a:pt x="2034" y="4535"/>
                  </a:lnTo>
                  <a:lnTo>
                    <a:pt x="1877" y="4442"/>
                  </a:lnTo>
                  <a:lnTo>
                    <a:pt x="1731" y="4348"/>
                  </a:lnTo>
                  <a:lnTo>
                    <a:pt x="1599" y="4250"/>
                  </a:lnTo>
                  <a:lnTo>
                    <a:pt x="1477" y="4149"/>
                  </a:lnTo>
                  <a:lnTo>
                    <a:pt x="1370" y="4047"/>
                  </a:lnTo>
                  <a:lnTo>
                    <a:pt x="1275" y="3942"/>
                  </a:lnTo>
                  <a:lnTo>
                    <a:pt x="1194" y="3835"/>
                  </a:lnTo>
                  <a:lnTo>
                    <a:pt x="1127" y="3725"/>
                  </a:lnTo>
                  <a:lnTo>
                    <a:pt x="1074" y="3613"/>
                  </a:lnTo>
                  <a:lnTo>
                    <a:pt x="1035" y="3501"/>
                  </a:lnTo>
                  <a:lnTo>
                    <a:pt x="1012" y="3386"/>
                  </a:lnTo>
                  <a:lnTo>
                    <a:pt x="1004" y="3269"/>
                  </a:lnTo>
                  <a:lnTo>
                    <a:pt x="1012" y="3153"/>
                  </a:lnTo>
                  <a:lnTo>
                    <a:pt x="1035" y="3038"/>
                  </a:lnTo>
                  <a:lnTo>
                    <a:pt x="1074" y="2924"/>
                  </a:lnTo>
                  <a:lnTo>
                    <a:pt x="1127" y="2813"/>
                  </a:lnTo>
                  <a:lnTo>
                    <a:pt x="1194" y="2703"/>
                  </a:lnTo>
                  <a:lnTo>
                    <a:pt x="1275" y="2596"/>
                  </a:lnTo>
                  <a:lnTo>
                    <a:pt x="1370" y="2491"/>
                  </a:lnTo>
                  <a:lnTo>
                    <a:pt x="1477" y="2388"/>
                  </a:lnTo>
                  <a:lnTo>
                    <a:pt x="1599" y="2288"/>
                  </a:lnTo>
                  <a:lnTo>
                    <a:pt x="1731" y="2190"/>
                  </a:lnTo>
                  <a:lnTo>
                    <a:pt x="1877" y="2095"/>
                  </a:lnTo>
                  <a:lnTo>
                    <a:pt x="2034" y="2004"/>
                  </a:lnTo>
                  <a:lnTo>
                    <a:pt x="2201" y="1915"/>
                  </a:lnTo>
                  <a:lnTo>
                    <a:pt x="2380" y="1830"/>
                  </a:lnTo>
                  <a:lnTo>
                    <a:pt x="2570" y="1747"/>
                  </a:lnTo>
                  <a:lnTo>
                    <a:pt x="2769" y="1669"/>
                  </a:lnTo>
                  <a:lnTo>
                    <a:pt x="2979" y="1593"/>
                  </a:lnTo>
                  <a:lnTo>
                    <a:pt x="3197" y="1523"/>
                  </a:lnTo>
                  <a:lnTo>
                    <a:pt x="3425" y="1456"/>
                  </a:lnTo>
                  <a:lnTo>
                    <a:pt x="3661" y="1392"/>
                  </a:lnTo>
                  <a:lnTo>
                    <a:pt x="3906" y="1334"/>
                  </a:lnTo>
                  <a:lnTo>
                    <a:pt x="4158" y="1279"/>
                  </a:lnTo>
                  <a:lnTo>
                    <a:pt x="4418" y="1229"/>
                  </a:lnTo>
                  <a:lnTo>
                    <a:pt x="4684" y="1184"/>
                  </a:lnTo>
                  <a:lnTo>
                    <a:pt x="4958" y="1143"/>
                  </a:lnTo>
                  <a:lnTo>
                    <a:pt x="5238" y="1108"/>
                  </a:lnTo>
                  <a:lnTo>
                    <a:pt x="5524" y="1077"/>
                  </a:lnTo>
                  <a:lnTo>
                    <a:pt x="5816" y="1052"/>
                  </a:lnTo>
                  <a:lnTo>
                    <a:pt x="6112" y="1032"/>
                  </a:lnTo>
                  <a:lnTo>
                    <a:pt x="6413" y="1018"/>
                  </a:lnTo>
                  <a:lnTo>
                    <a:pt x="6720" y="1009"/>
                  </a:lnTo>
                  <a:lnTo>
                    <a:pt x="7030" y="1006"/>
                  </a:lnTo>
                  <a:lnTo>
                    <a:pt x="7340" y="1009"/>
                  </a:lnTo>
                  <a:lnTo>
                    <a:pt x="7647" y="1018"/>
                  </a:lnTo>
                  <a:lnTo>
                    <a:pt x="7948" y="1032"/>
                  </a:lnTo>
                  <a:lnTo>
                    <a:pt x="8244" y="1052"/>
                  </a:lnTo>
                  <a:lnTo>
                    <a:pt x="8536" y="1077"/>
                  </a:lnTo>
                  <a:lnTo>
                    <a:pt x="8822" y="1108"/>
                  </a:lnTo>
                  <a:lnTo>
                    <a:pt x="9102" y="1143"/>
                  </a:lnTo>
                  <a:lnTo>
                    <a:pt x="9376" y="1184"/>
                  </a:lnTo>
                  <a:lnTo>
                    <a:pt x="9642" y="1229"/>
                  </a:lnTo>
                  <a:lnTo>
                    <a:pt x="9902" y="1279"/>
                  </a:lnTo>
                  <a:lnTo>
                    <a:pt x="10154" y="1334"/>
                  </a:lnTo>
                  <a:lnTo>
                    <a:pt x="10399" y="1392"/>
                  </a:lnTo>
                  <a:lnTo>
                    <a:pt x="10635" y="1456"/>
                  </a:lnTo>
                  <a:lnTo>
                    <a:pt x="10863" y="1523"/>
                  </a:lnTo>
                  <a:lnTo>
                    <a:pt x="11081" y="1593"/>
                  </a:lnTo>
                  <a:lnTo>
                    <a:pt x="11291" y="1669"/>
                  </a:lnTo>
                  <a:lnTo>
                    <a:pt x="11490" y="1747"/>
                  </a:lnTo>
                  <a:lnTo>
                    <a:pt x="11680" y="1830"/>
                  </a:lnTo>
                  <a:lnTo>
                    <a:pt x="11859" y="1915"/>
                  </a:lnTo>
                  <a:lnTo>
                    <a:pt x="12026" y="2004"/>
                  </a:lnTo>
                  <a:lnTo>
                    <a:pt x="12183" y="2095"/>
                  </a:lnTo>
                  <a:lnTo>
                    <a:pt x="12329" y="2190"/>
                  </a:lnTo>
                  <a:lnTo>
                    <a:pt x="12461" y="2288"/>
                  </a:lnTo>
                  <a:lnTo>
                    <a:pt x="12583" y="2388"/>
                  </a:lnTo>
                  <a:lnTo>
                    <a:pt x="12690" y="2491"/>
                  </a:lnTo>
                  <a:lnTo>
                    <a:pt x="12785" y="2596"/>
                  </a:lnTo>
                  <a:lnTo>
                    <a:pt x="12866" y="2703"/>
                  </a:lnTo>
                  <a:lnTo>
                    <a:pt x="12933" y="2813"/>
                  </a:lnTo>
                  <a:lnTo>
                    <a:pt x="12986" y="2924"/>
                  </a:lnTo>
                  <a:lnTo>
                    <a:pt x="13025" y="3038"/>
                  </a:lnTo>
                  <a:lnTo>
                    <a:pt x="13048" y="3153"/>
                  </a:lnTo>
                  <a:lnTo>
                    <a:pt x="13056" y="3269"/>
                  </a:lnTo>
                  <a:lnTo>
                    <a:pt x="13048" y="3386"/>
                  </a:lnTo>
                  <a:lnTo>
                    <a:pt x="13025" y="3501"/>
                  </a:lnTo>
                  <a:lnTo>
                    <a:pt x="12986" y="3613"/>
                  </a:lnTo>
                  <a:lnTo>
                    <a:pt x="12933" y="3725"/>
                  </a:lnTo>
                  <a:lnTo>
                    <a:pt x="12866" y="3835"/>
                  </a:lnTo>
                  <a:lnTo>
                    <a:pt x="12785" y="3942"/>
                  </a:lnTo>
                  <a:lnTo>
                    <a:pt x="12690" y="4047"/>
                  </a:lnTo>
                  <a:lnTo>
                    <a:pt x="12583" y="4149"/>
                  </a:lnTo>
                  <a:lnTo>
                    <a:pt x="12461" y="4250"/>
                  </a:lnTo>
                  <a:lnTo>
                    <a:pt x="12329" y="4348"/>
                  </a:lnTo>
                  <a:lnTo>
                    <a:pt x="12183" y="4442"/>
                  </a:lnTo>
                  <a:lnTo>
                    <a:pt x="12026" y="4535"/>
                  </a:lnTo>
                  <a:lnTo>
                    <a:pt x="11859" y="4623"/>
                  </a:lnTo>
                  <a:lnTo>
                    <a:pt x="11680" y="4709"/>
                  </a:lnTo>
                  <a:lnTo>
                    <a:pt x="11490" y="4791"/>
                  </a:lnTo>
                  <a:lnTo>
                    <a:pt x="11291" y="4870"/>
                  </a:lnTo>
                  <a:lnTo>
                    <a:pt x="11081" y="4944"/>
                  </a:lnTo>
                  <a:lnTo>
                    <a:pt x="10863" y="5016"/>
                  </a:lnTo>
                  <a:lnTo>
                    <a:pt x="10635" y="5083"/>
                  </a:lnTo>
                  <a:lnTo>
                    <a:pt x="10399" y="5145"/>
                  </a:lnTo>
                  <a:lnTo>
                    <a:pt x="10154" y="5205"/>
                  </a:lnTo>
                  <a:lnTo>
                    <a:pt x="9902" y="5259"/>
                  </a:lnTo>
                  <a:lnTo>
                    <a:pt x="9642" y="5309"/>
                  </a:lnTo>
                  <a:lnTo>
                    <a:pt x="9376" y="5355"/>
                  </a:lnTo>
                  <a:lnTo>
                    <a:pt x="9102" y="5395"/>
                  </a:lnTo>
                  <a:lnTo>
                    <a:pt x="8822" y="5431"/>
                  </a:lnTo>
                  <a:lnTo>
                    <a:pt x="8536" y="5461"/>
                  </a:lnTo>
                  <a:lnTo>
                    <a:pt x="8244" y="5486"/>
                  </a:lnTo>
                  <a:lnTo>
                    <a:pt x="7948" y="5507"/>
                  </a:lnTo>
                  <a:lnTo>
                    <a:pt x="7647" y="5521"/>
                  </a:lnTo>
                  <a:lnTo>
                    <a:pt x="7340" y="5530"/>
                  </a:lnTo>
                  <a:lnTo>
                    <a:pt x="7030" y="5533"/>
                  </a:lnTo>
                  <a:close/>
                  <a:moveTo>
                    <a:pt x="13056" y="6790"/>
                  </a:moveTo>
                  <a:lnTo>
                    <a:pt x="13054" y="6790"/>
                  </a:lnTo>
                  <a:lnTo>
                    <a:pt x="13055" y="6798"/>
                  </a:lnTo>
                  <a:lnTo>
                    <a:pt x="13056" y="6805"/>
                  </a:lnTo>
                  <a:lnTo>
                    <a:pt x="13048" y="6921"/>
                  </a:lnTo>
                  <a:lnTo>
                    <a:pt x="13025" y="7036"/>
                  </a:lnTo>
                  <a:lnTo>
                    <a:pt x="12986" y="7148"/>
                  </a:lnTo>
                  <a:lnTo>
                    <a:pt x="12933" y="7259"/>
                  </a:lnTo>
                  <a:lnTo>
                    <a:pt x="12866" y="7367"/>
                  </a:lnTo>
                  <a:lnTo>
                    <a:pt x="12785" y="7474"/>
                  </a:lnTo>
                  <a:lnTo>
                    <a:pt x="12690" y="7579"/>
                  </a:lnTo>
                  <a:lnTo>
                    <a:pt x="12582" y="7680"/>
                  </a:lnTo>
                  <a:lnTo>
                    <a:pt x="12461" y="7780"/>
                  </a:lnTo>
                  <a:lnTo>
                    <a:pt x="12329" y="7877"/>
                  </a:lnTo>
                  <a:lnTo>
                    <a:pt x="12183" y="7971"/>
                  </a:lnTo>
                  <a:lnTo>
                    <a:pt x="12026" y="8063"/>
                  </a:lnTo>
                  <a:lnTo>
                    <a:pt x="11859" y="8151"/>
                  </a:lnTo>
                  <a:lnTo>
                    <a:pt x="11680" y="8236"/>
                  </a:lnTo>
                  <a:lnTo>
                    <a:pt x="11490" y="8317"/>
                  </a:lnTo>
                  <a:lnTo>
                    <a:pt x="11291" y="8396"/>
                  </a:lnTo>
                  <a:lnTo>
                    <a:pt x="11081" y="8470"/>
                  </a:lnTo>
                  <a:lnTo>
                    <a:pt x="10862" y="8540"/>
                  </a:lnTo>
                  <a:lnTo>
                    <a:pt x="10635" y="8607"/>
                  </a:lnTo>
                  <a:lnTo>
                    <a:pt x="10399" y="8670"/>
                  </a:lnTo>
                  <a:lnTo>
                    <a:pt x="10154" y="8729"/>
                  </a:lnTo>
                  <a:lnTo>
                    <a:pt x="9902" y="8782"/>
                  </a:lnTo>
                  <a:lnTo>
                    <a:pt x="9642" y="8832"/>
                  </a:lnTo>
                  <a:lnTo>
                    <a:pt x="9375" y="8876"/>
                  </a:lnTo>
                  <a:lnTo>
                    <a:pt x="9102" y="8917"/>
                  </a:lnTo>
                  <a:lnTo>
                    <a:pt x="8822" y="8953"/>
                  </a:lnTo>
                  <a:lnTo>
                    <a:pt x="8535" y="8983"/>
                  </a:lnTo>
                  <a:lnTo>
                    <a:pt x="8244" y="9008"/>
                  </a:lnTo>
                  <a:lnTo>
                    <a:pt x="7948" y="9027"/>
                  </a:lnTo>
                  <a:lnTo>
                    <a:pt x="7646" y="9041"/>
                  </a:lnTo>
                  <a:lnTo>
                    <a:pt x="7340" y="9050"/>
                  </a:lnTo>
                  <a:lnTo>
                    <a:pt x="7030" y="9053"/>
                  </a:lnTo>
                  <a:lnTo>
                    <a:pt x="6720" y="9050"/>
                  </a:lnTo>
                  <a:lnTo>
                    <a:pt x="6414" y="9041"/>
                  </a:lnTo>
                  <a:lnTo>
                    <a:pt x="6112" y="9027"/>
                  </a:lnTo>
                  <a:lnTo>
                    <a:pt x="5816" y="9008"/>
                  </a:lnTo>
                  <a:lnTo>
                    <a:pt x="5525" y="8983"/>
                  </a:lnTo>
                  <a:lnTo>
                    <a:pt x="5238" y="8953"/>
                  </a:lnTo>
                  <a:lnTo>
                    <a:pt x="4958" y="8917"/>
                  </a:lnTo>
                  <a:lnTo>
                    <a:pt x="4685" y="8876"/>
                  </a:lnTo>
                  <a:lnTo>
                    <a:pt x="4418" y="8832"/>
                  </a:lnTo>
                  <a:lnTo>
                    <a:pt x="4158" y="8782"/>
                  </a:lnTo>
                  <a:lnTo>
                    <a:pt x="3906" y="8729"/>
                  </a:lnTo>
                  <a:lnTo>
                    <a:pt x="3661" y="8670"/>
                  </a:lnTo>
                  <a:lnTo>
                    <a:pt x="3425" y="8607"/>
                  </a:lnTo>
                  <a:lnTo>
                    <a:pt x="3197" y="8540"/>
                  </a:lnTo>
                  <a:lnTo>
                    <a:pt x="2979" y="8470"/>
                  </a:lnTo>
                  <a:lnTo>
                    <a:pt x="2769" y="8396"/>
                  </a:lnTo>
                  <a:lnTo>
                    <a:pt x="2570" y="8317"/>
                  </a:lnTo>
                  <a:lnTo>
                    <a:pt x="2380" y="8236"/>
                  </a:lnTo>
                  <a:lnTo>
                    <a:pt x="2201" y="8151"/>
                  </a:lnTo>
                  <a:lnTo>
                    <a:pt x="2034" y="8063"/>
                  </a:lnTo>
                  <a:lnTo>
                    <a:pt x="1877" y="7971"/>
                  </a:lnTo>
                  <a:lnTo>
                    <a:pt x="1731" y="7877"/>
                  </a:lnTo>
                  <a:lnTo>
                    <a:pt x="1599" y="7780"/>
                  </a:lnTo>
                  <a:lnTo>
                    <a:pt x="1477" y="7680"/>
                  </a:lnTo>
                  <a:lnTo>
                    <a:pt x="1370" y="7579"/>
                  </a:lnTo>
                  <a:lnTo>
                    <a:pt x="1275" y="7474"/>
                  </a:lnTo>
                  <a:lnTo>
                    <a:pt x="1194" y="7367"/>
                  </a:lnTo>
                  <a:lnTo>
                    <a:pt x="1127" y="7259"/>
                  </a:lnTo>
                  <a:lnTo>
                    <a:pt x="1074" y="7148"/>
                  </a:lnTo>
                  <a:lnTo>
                    <a:pt x="1035" y="7036"/>
                  </a:lnTo>
                  <a:lnTo>
                    <a:pt x="1012" y="6921"/>
                  </a:lnTo>
                  <a:lnTo>
                    <a:pt x="1004" y="6805"/>
                  </a:lnTo>
                  <a:lnTo>
                    <a:pt x="1005" y="6798"/>
                  </a:lnTo>
                  <a:lnTo>
                    <a:pt x="1006" y="6790"/>
                  </a:lnTo>
                  <a:lnTo>
                    <a:pt x="1004" y="6790"/>
                  </a:lnTo>
                  <a:lnTo>
                    <a:pt x="1004" y="5062"/>
                  </a:lnTo>
                  <a:lnTo>
                    <a:pt x="1131" y="5154"/>
                  </a:lnTo>
                  <a:lnTo>
                    <a:pt x="1263" y="5244"/>
                  </a:lnTo>
                  <a:lnTo>
                    <a:pt x="1402" y="5330"/>
                  </a:lnTo>
                  <a:lnTo>
                    <a:pt x="1547" y="5414"/>
                  </a:lnTo>
                  <a:lnTo>
                    <a:pt x="1697" y="5493"/>
                  </a:lnTo>
                  <a:lnTo>
                    <a:pt x="1852" y="5571"/>
                  </a:lnTo>
                  <a:lnTo>
                    <a:pt x="2013" y="5645"/>
                  </a:lnTo>
                  <a:lnTo>
                    <a:pt x="2178" y="5717"/>
                  </a:lnTo>
                  <a:lnTo>
                    <a:pt x="2348" y="5784"/>
                  </a:lnTo>
                  <a:lnTo>
                    <a:pt x="2523" y="5850"/>
                  </a:lnTo>
                  <a:lnTo>
                    <a:pt x="2701" y="5911"/>
                  </a:lnTo>
                  <a:lnTo>
                    <a:pt x="2883" y="5970"/>
                  </a:lnTo>
                  <a:lnTo>
                    <a:pt x="3070" y="6027"/>
                  </a:lnTo>
                  <a:lnTo>
                    <a:pt x="3260" y="6080"/>
                  </a:lnTo>
                  <a:lnTo>
                    <a:pt x="3453" y="6129"/>
                  </a:lnTo>
                  <a:lnTo>
                    <a:pt x="3650" y="6176"/>
                  </a:lnTo>
                  <a:lnTo>
                    <a:pt x="3848" y="6221"/>
                  </a:lnTo>
                  <a:lnTo>
                    <a:pt x="4050" y="6262"/>
                  </a:lnTo>
                  <a:lnTo>
                    <a:pt x="4255" y="6300"/>
                  </a:lnTo>
                  <a:lnTo>
                    <a:pt x="4461" y="6336"/>
                  </a:lnTo>
                  <a:lnTo>
                    <a:pt x="4670" y="6369"/>
                  </a:lnTo>
                  <a:lnTo>
                    <a:pt x="4880" y="6399"/>
                  </a:lnTo>
                  <a:lnTo>
                    <a:pt x="5092" y="6425"/>
                  </a:lnTo>
                  <a:lnTo>
                    <a:pt x="5305" y="6449"/>
                  </a:lnTo>
                  <a:lnTo>
                    <a:pt x="5519" y="6470"/>
                  </a:lnTo>
                  <a:lnTo>
                    <a:pt x="5733" y="6488"/>
                  </a:lnTo>
                  <a:lnTo>
                    <a:pt x="5949" y="6503"/>
                  </a:lnTo>
                  <a:lnTo>
                    <a:pt x="6165" y="6516"/>
                  </a:lnTo>
                  <a:lnTo>
                    <a:pt x="6382" y="6527"/>
                  </a:lnTo>
                  <a:lnTo>
                    <a:pt x="6598" y="6533"/>
                  </a:lnTo>
                  <a:lnTo>
                    <a:pt x="6814" y="6538"/>
                  </a:lnTo>
                  <a:lnTo>
                    <a:pt x="7030" y="6539"/>
                  </a:lnTo>
                  <a:lnTo>
                    <a:pt x="7246" y="6538"/>
                  </a:lnTo>
                  <a:lnTo>
                    <a:pt x="7462" y="6533"/>
                  </a:lnTo>
                  <a:lnTo>
                    <a:pt x="7678" y="6527"/>
                  </a:lnTo>
                  <a:lnTo>
                    <a:pt x="7895" y="6516"/>
                  </a:lnTo>
                  <a:lnTo>
                    <a:pt x="8111" y="6503"/>
                  </a:lnTo>
                  <a:lnTo>
                    <a:pt x="8327" y="6488"/>
                  </a:lnTo>
                  <a:lnTo>
                    <a:pt x="8541" y="6470"/>
                  </a:lnTo>
                  <a:lnTo>
                    <a:pt x="8755" y="6449"/>
                  </a:lnTo>
                  <a:lnTo>
                    <a:pt x="8968" y="6425"/>
                  </a:lnTo>
                  <a:lnTo>
                    <a:pt x="9180" y="6399"/>
                  </a:lnTo>
                  <a:lnTo>
                    <a:pt x="9390" y="6369"/>
                  </a:lnTo>
                  <a:lnTo>
                    <a:pt x="9599" y="6336"/>
                  </a:lnTo>
                  <a:lnTo>
                    <a:pt x="9805" y="6300"/>
                  </a:lnTo>
                  <a:lnTo>
                    <a:pt x="10010" y="6262"/>
                  </a:lnTo>
                  <a:lnTo>
                    <a:pt x="10212" y="6221"/>
                  </a:lnTo>
                  <a:lnTo>
                    <a:pt x="10410" y="6176"/>
                  </a:lnTo>
                  <a:lnTo>
                    <a:pt x="10607" y="6129"/>
                  </a:lnTo>
                  <a:lnTo>
                    <a:pt x="10800" y="6080"/>
                  </a:lnTo>
                  <a:lnTo>
                    <a:pt x="10990" y="6027"/>
                  </a:lnTo>
                  <a:lnTo>
                    <a:pt x="11177" y="5970"/>
                  </a:lnTo>
                  <a:lnTo>
                    <a:pt x="11358" y="5911"/>
                  </a:lnTo>
                  <a:lnTo>
                    <a:pt x="11537" y="5850"/>
                  </a:lnTo>
                  <a:lnTo>
                    <a:pt x="11712" y="5784"/>
                  </a:lnTo>
                  <a:lnTo>
                    <a:pt x="11882" y="5717"/>
                  </a:lnTo>
                  <a:lnTo>
                    <a:pt x="12047" y="5645"/>
                  </a:lnTo>
                  <a:lnTo>
                    <a:pt x="12208" y="5571"/>
                  </a:lnTo>
                  <a:lnTo>
                    <a:pt x="12363" y="5493"/>
                  </a:lnTo>
                  <a:lnTo>
                    <a:pt x="12513" y="5414"/>
                  </a:lnTo>
                  <a:lnTo>
                    <a:pt x="12658" y="5330"/>
                  </a:lnTo>
                  <a:lnTo>
                    <a:pt x="12797" y="5244"/>
                  </a:lnTo>
                  <a:lnTo>
                    <a:pt x="12929" y="5154"/>
                  </a:lnTo>
                  <a:lnTo>
                    <a:pt x="13056" y="5062"/>
                  </a:lnTo>
                  <a:lnTo>
                    <a:pt x="13056" y="6790"/>
                  </a:lnTo>
                  <a:close/>
                  <a:moveTo>
                    <a:pt x="13056" y="9808"/>
                  </a:moveTo>
                  <a:lnTo>
                    <a:pt x="13054" y="9808"/>
                  </a:lnTo>
                  <a:lnTo>
                    <a:pt x="13055" y="9816"/>
                  </a:lnTo>
                  <a:lnTo>
                    <a:pt x="13056" y="9824"/>
                  </a:lnTo>
                  <a:lnTo>
                    <a:pt x="13048" y="9940"/>
                  </a:lnTo>
                  <a:lnTo>
                    <a:pt x="13025" y="10053"/>
                  </a:lnTo>
                  <a:lnTo>
                    <a:pt x="12986" y="10166"/>
                  </a:lnTo>
                  <a:lnTo>
                    <a:pt x="12933" y="10277"/>
                  </a:lnTo>
                  <a:lnTo>
                    <a:pt x="12866" y="10385"/>
                  </a:lnTo>
                  <a:lnTo>
                    <a:pt x="12785" y="10492"/>
                  </a:lnTo>
                  <a:lnTo>
                    <a:pt x="12690" y="10597"/>
                  </a:lnTo>
                  <a:lnTo>
                    <a:pt x="12582" y="10698"/>
                  </a:lnTo>
                  <a:lnTo>
                    <a:pt x="12461" y="10798"/>
                  </a:lnTo>
                  <a:lnTo>
                    <a:pt x="12329" y="10895"/>
                  </a:lnTo>
                  <a:lnTo>
                    <a:pt x="12183" y="10989"/>
                  </a:lnTo>
                  <a:lnTo>
                    <a:pt x="12026" y="11080"/>
                  </a:lnTo>
                  <a:lnTo>
                    <a:pt x="11859" y="11169"/>
                  </a:lnTo>
                  <a:lnTo>
                    <a:pt x="11680" y="11253"/>
                  </a:lnTo>
                  <a:lnTo>
                    <a:pt x="11490" y="11335"/>
                  </a:lnTo>
                  <a:lnTo>
                    <a:pt x="11291" y="11413"/>
                  </a:lnTo>
                  <a:lnTo>
                    <a:pt x="11081" y="11488"/>
                  </a:lnTo>
                  <a:lnTo>
                    <a:pt x="10862" y="11558"/>
                  </a:lnTo>
                  <a:lnTo>
                    <a:pt x="10635" y="11625"/>
                  </a:lnTo>
                  <a:lnTo>
                    <a:pt x="10399" y="11688"/>
                  </a:lnTo>
                  <a:lnTo>
                    <a:pt x="10154" y="11746"/>
                  </a:lnTo>
                  <a:lnTo>
                    <a:pt x="9902" y="11800"/>
                  </a:lnTo>
                  <a:lnTo>
                    <a:pt x="9642" y="11850"/>
                  </a:lnTo>
                  <a:lnTo>
                    <a:pt x="9375" y="11895"/>
                  </a:lnTo>
                  <a:lnTo>
                    <a:pt x="9102" y="11934"/>
                  </a:lnTo>
                  <a:lnTo>
                    <a:pt x="8822" y="11971"/>
                  </a:lnTo>
                  <a:lnTo>
                    <a:pt x="8535" y="12001"/>
                  </a:lnTo>
                  <a:lnTo>
                    <a:pt x="8244" y="12026"/>
                  </a:lnTo>
                  <a:lnTo>
                    <a:pt x="7948" y="12045"/>
                  </a:lnTo>
                  <a:lnTo>
                    <a:pt x="7646" y="12060"/>
                  </a:lnTo>
                  <a:lnTo>
                    <a:pt x="7340" y="12068"/>
                  </a:lnTo>
                  <a:lnTo>
                    <a:pt x="7030" y="12071"/>
                  </a:lnTo>
                  <a:lnTo>
                    <a:pt x="6720" y="12068"/>
                  </a:lnTo>
                  <a:lnTo>
                    <a:pt x="6414" y="12060"/>
                  </a:lnTo>
                  <a:lnTo>
                    <a:pt x="6112" y="12045"/>
                  </a:lnTo>
                  <a:lnTo>
                    <a:pt x="5816" y="12026"/>
                  </a:lnTo>
                  <a:lnTo>
                    <a:pt x="5525" y="12001"/>
                  </a:lnTo>
                  <a:lnTo>
                    <a:pt x="5238" y="11971"/>
                  </a:lnTo>
                  <a:lnTo>
                    <a:pt x="4958" y="11934"/>
                  </a:lnTo>
                  <a:lnTo>
                    <a:pt x="4685" y="11895"/>
                  </a:lnTo>
                  <a:lnTo>
                    <a:pt x="4418" y="11850"/>
                  </a:lnTo>
                  <a:lnTo>
                    <a:pt x="4158" y="11800"/>
                  </a:lnTo>
                  <a:lnTo>
                    <a:pt x="3906" y="11746"/>
                  </a:lnTo>
                  <a:lnTo>
                    <a:pt x="3661" y="11688"/>
                  </a:lnTo>
                  <a:lnTo>
                    <a:pt x="3425" y="11625"/>
                  </a:lnTo>
                  <a:lnTo>
                    <a:pt x="3197" y="11558"/>
                  </a:lnTo>
                  <a:lnTo>
                    <a:pt x="2979" y="11488"/>
                  </a:lnTo>
                  <a:lnTo>
                    <a:pt x="2769" y="11413"/>
                  </a:lnTo>
                  <a:lnTo>
                    <a:pt x="2570" y="11335"/>
                  </a:lnTo>
                  <a:lnTo>
                    <a:pt x="2380" y="11253"/>
                  </a:lnTo>
                  <a:lnTo>
                    <a:pt x="2201" y="11169"/>
                  </a:lnTo>
                  <a:lnTo>
                    <a:pt x="2034" y="11080"/>
                  </a:lnTo>
                  <a:lnTo>
                    <a:pt x="1877" y="10989"/>
                  </a:lnTo>
                  <a:lnTo>
                    <a:pt x="1731" y="10895"/>
                  </a:lnTo>
                  <a:lnTo>
                    <a:pt x="1599" y="10798"/>
                  </a:lnTo>
                  <a:lnTo>
                    <a:pt x="1477" y="10698"/>
                  </a:lnTo>
                  <a:lnTo>
                    <a:pt x="1370" y="10597"/>
                  </a:lnTo>
                  <a:lnTo>
                    <a:pt x="1275" y="10492"/>
                  </a:lnTo>
                  <a:lnTo>
                    <a:pt x="1194" y="10385"/>
                  </a:lnTo>
                  <a:lnTo>
                    <a:pt x="1127" y="10277"/>
                  </a:lnTo>
                  <a:lnTo>
                    <a:pt x="1074" y="10166"/>
                  </a:lnTo>
                  <a:lnTo>
                    <a:pt x="1035" y="10053"/>
                  </a:lnTo>
                  <a:lnTo>
                    <a:pt x="1012" y="9940"/>
                  </a:lnTo>
                  <a:lnTo>
                    <a:pt x="1004" y="9824"/>
                  </a:lnTo>
                  <a:lnTo>
                    <a:pt x="1005" y="9816"/>
                  </a:lnTo>
                  <a:lnTo>
                    <a:pt x="1006" y="9808"/>
                  </a:lnTo>
                  <a:lnTo>
                    <a:pt x="1004" y="9808"/>
                  </a:lnTo>
                  <a:lnTo>
                    <a:pt x="1004" y="7929"/>
                  </a:lnTo>
                  <a:lnTo>
                    <a:pt x="1106" y="8027"/>
                  </a:lnTo>
                  <a:lnTo>
                    <a:pt x="1215" y="8124"/>
                  </a:lnTo>
                  <a:lnTo>
                    <a:pt x="1334" y="8216"/>
                  </a:lnTo>
                  <a:lnTo>
                    <a:pt x="1459" y="8306"/>
                  </a:lnTo>
                  <a:lnTo>
                    <a:pt x="1592" y="8393"/>
                  </a:lnTo>
                  <a:lnTo>
                    <a:pt x="1732" y="8477"/>
                  </a:lnTo>
                  <a:lnTo>
                    <a:pt x="1880" y="8558"/>
                  </a:lnTo>
                  <a:lnTo>
                    <a:pt x="2034" y="8635"/>
                  </a:lnTo>
                  <a:lnTo>
                    <a:pt x="2194" y="8709"/>
                  </a:lnTo>
                  <a:lnTo>
                    <a:pt x="2361" y="8781"/>
                  </a:lnTo>
                  <a:lnTo>
                    <a:pt x="2534" y="8849"/>
                  </a:lnTo>
                  <a:lnTo>
                    <a:pt x="2712" y="8915"/>
                  </a:lnTo>
                  <a:lnTo>
                    <a:pt x="2895" y="8976"/>
                  </a:lnTo>
                  <a:lnTo>
                    <a:pt x="3083" y="9035"/>
                  </a:lnTo>
                  <a:lnTo>
                    <a:pt x="3277" y="9092"/>
                  </a:lnTo>
                  <a:lnTo>
                    <a:pt x="3474" y="9144"/>
                  </a:lnTo>
                  <a:lnTo>
                    <a:pt x="3677" y="9193"/>
                  </a:lnTo>
                  <a:lnTo>
                    <a:pt x="3883" y="9241"/>
                  </a:lnTo>
                  <a:lnTo>
                    <a:pt x="4091" y="9284"/>
                  </a:lnTo>
                  <a:lnTo>
                    <a:pt x="4305" y="9324"/>
                  </a:lnTo>
                  <a:lnTo>
                    <a:pt x="4521" y="9360"/>
                  </a:lnTo>
                  <a:lnTo>
                    <a:pt x="4740" y="9394"/>
                  </a:lnTo>
                  <a:lnTo>
                    <a:pt x="4962" y="9426"/>
                  </a:lnTo>
                  <a:lnTo>
                    <a:pt x="5186" y="9453"/>
                  </a:lnTo>
                  <a:lnTo>
                    <a:pt x="5412" y="9477"/>
                  </a:lnTo>
                  <a:lnTo>
                    <a:pt x="5640" y="9498"/>
                  </a:lnTo>
                  <a:lnTo>
                    <a:pt x="5869" y="9516"/>
                  </a:lnTo>
                  <a:lnTo>
                    <a:pt x="6100" y="9530"/>
                  </a:lnTo>
                  <a:lnTo>
                    <a:pt x="6332" y="9541"/>
                  </a:lnTo>
                  <a:lnTo>
                    <a:pt x="6564" y="9549"/>
                  </a:lnTo>
                  <a:lnTo>
                    <a:pt x="6797" y="9554"/>
                  </a:lnTo>
                  <a:lnTo>
                    <a:pt x="7030" y="9556"/>
                  </a:lnTo>
                  <a:lnTo>
                    <a:pt x="7263" y="9554"/>
                  </a:lnTo>
                  <a:lnTo>
                    <a:pt x="7496" y="9549"/>
                  </a:lnTo>
                  <a:lnTo>
                    <a:pt x="7728" y="9541"/>
                  </a:lnTo>
                  <a:lnTo>
                    <a:pt x="7960" y="9530"/>
                  </a:lnTo>
                  <a:lnTo>
                    <a:pt x="8191" y="9516"/>
                  </a:lnTo>
                  <a:lnTo>
                    <a:pt x="8420" y="9498"/>
                  </a:lnTo>
                  <a:lnTo>
                    <a:pt x="8648" y="9477"/>
                  </a:lnTo>
                  <a:lnTo>
                    <a:pt x="8874" y="9453"/>
                  </a:lnTo>
                  <a:lnTo>
                    <a:pt x="9098" y="9426"/>
                  </a:lnTo>
                  <a:lnTo>
                    <a:pt x="9320" y="9394"/>
                  </a:lnTo>
                  <a:lnTo>
                    <a:pt x="9539" y="9360"/>
                  </a:lnTo>
                  <a:lnTo>
                    <a:pt x="9755" y="9324"/>
                  </a:lnTo>
                  <a:lnTo>
                    <a:pt x="9969" y="9284"/>
                  </a:lnTo>
                  <a:lnTo>
                    <a:pt x="10177" y="9241"/>
                  </a:lnTo>
                  <a:lnTo>
                    <a:pt x="10383" y="9193"/>
                  </a:lnTo>
                  <a:lnTo>
                    <a:pt x="10586" y="9144"/>
                  </a:lnTo>
                  <a:lnTo>
                    <a:pt x="10783" y="9092"/>
                  </a:lnTo>
                  <a:lnTo>
                    <a:pt x="10977" y="9035"/>
                  </a:lnTo>
                  <a:lnTo>
                    <a:pt x="11165" y="8976"/>
                  </a:lnTo>
                  <a:lnTo>
                    <a:pt x="11348" y="8915"/>
                  </a:lnTo>
                  <a:lnTo>
                    <a:pt x="11526" y="8849"/>
                  </a:lnTo>
                  <a:lnTo>
                    <a:pt x="11699" y="8781"/>
                  </a:lnTo>
                  <a:lnTo>
                    <a:pt x="11866" y="8709"/>
                  </a:lnTo>
                  <a:lnTo>
                    <a:pt x="12026" y="8635"/>
                  </a:lnTo>
                  <a:lnTo>
                    <a:pt x="12180" y="8558"/>
                  </a:lnTo>
                  <a:lnTo>
                    <a:pt x="12328" y="8477"/>
                  </a:lnTo>
                  <a:lnTo>
                    <a:pt x="12468" y="8393"/>
                  </a:lnTo>
                  <a:lnTo>
                    <a:pt x="12601" y="8306"/>
                  </a:lnTo>
                  <a:lnTo>
                    <a:pt x="12726" y="8216"/>
                  </a:lnTo>
                  <a:lnTo>
                    <a:pt x="12845" y="8124"/>
                  </a:lnTo>
                  <a:lnTo>
                    <a:pt x="12954" y="8027"/>
                  </a:lnTo>
                  <a:lnTo>
                    <a:pt x="13056" y="7929"/>
                  </a:lnTo>
                  <a:lnTo>
                    <a:pt x="13056" y="9808"/>
                  </a:lnTo>
                  <a:close/>
                  <a:moveTo>
                    <a:pt x="13056" y="12826"/>
                  </a:moveTo>
                  <a:lnTo>
                    <a:pt x="13048" y="12942"/>
                  </a:lnTo>
                  <a:lnTo>
                    <a:pt x="13025" y="13057"/>
                  </a:lnTo>
                  <a:lnTo>
                    <a:pt x="12986" y="13170"/>
                  </a:lnTo>
                  <a:lnTo>
                    <a:pt x="12933" y="13281"/>
                  </a:lnTo>
                  <a:lnTo>
                    <a:pt x="12866" y="13391"/>
                  </a:lnTo>
                  <a:lnTo>
                    <a:pt x="12785" y="13499"/>
                  </a:lnTo>
                  <a:lnTo>
                    <a:pt x="12690" y="13603"/>
                  </a:lnTo>
                  <a:lnTo>
                    <a:pt x="12583" y="13707"/>
                  </a:lnTo>
                  <a:lnTo>
                    <a:pt x="12461" y="13806"/>
                  </a:lnTo>
                  <a:lnTo>
                    <a:pt x="12329" y="13904"/>
                  </a:lnTo>
                  <a:lnTo>
                    <a:pt x="12183" y="13999"/>
                  </a:lnTo>
                  <a:lnTo>
                    <a:pt x="12026" y="14091"/>
                  </a:lnTo>
                  <a:lnTo>
                    <a:pt x="11859" y="14180"/>
                  </a:lnTo>
                  <a:lnTo>
                    <a:pt x="11680" y="14265"/>
                  </a:lnTo>
                  <a:lnTo>
                    <a:pt x="11490" y="14348"/>
                  </a:lnTo>
                  <a:lnTo>
                    <a:pt x="11291" y="14426"/>
                  </a:lnTo>
                  <a:lnTo>
                    <a:pt x="11081" y="14501"/>
                  </a:lnTo>
                  <a:lnTo>
                    <a:pt x="10863" y="14572"/>
                  </a:lnTo>
                  <a:lnTo>
                    <a:pt x="10635" y="14639"/>
                  </a:lnTo>
                  <a:lnTo>
                    <a:pt x="10399" y="14703"/>
                  </a:lnTo>
                  <a:lnTo>
                    <a:pt x="10154" y="14761"/>
                  </a:lnTo>
                  <a:lnTo>
                    <a:pt x="9902" y="14815"/>
                  </a:lnTo>
                  <a:lnTo>
                    <a:pt x="9642" y="14866"/>
                  </a:lnTo>
                  <a:lnTo>
                    <a:pt x="9376" y="14911"/>
                  </a:lnTo>
                  <a:lnTo>
                    <a:pt x="9102" y="14951"/>
                  </a:lnTo>
                  <a:lnTo>
                    <a:pt x="8822" y="14987"/>
                  </a:lnTo>
                  <a:lnTo>
                    <a:pt x="8536" y="15018"/>
                  </a:lnTo>
                  <a:lnTo>
                    <a:pt x="8244" y="15043"/>
                  </a:lnTo>
                  <a:lnTo>
                    <a:pt x="7948" y="15063"/>
                  </a:lnTo>
                  <a:lnTo>
                    <a:pt x="7647" y="15077"/>
                  </a:lnTo>
                  <a:lnTo>
                    <a:pt x="7340" y="15086"/>
                  </a:lnTo>
                  <a:lnTo>
                    <a:pt x="7030" y="15089"/>
                  </a:lnTo>
                  <a:lnTo>
                    <a:pt x="6720" y="15086"/>
                  </a:lnTo>
                  <a:lnTo>
                    <a:pt x="6413" y="15077"/>
                  </a:lnTo>
                  <a:lnTo>
                    <a:pt x="6112" y="15063"/>
                  </a:lnTo>
                  <a:lnTo>
                    <a:pt x="5816" y="15043"/>
                  </a:lnTo>
                  <a:lnTo>
                    <a:pt x="5524" y="15018"/>
                  </a:lnTo>
                  <a:lnTo>
                    <a:pt x="5238" y="14987"/>
                  </a:lnTo>
                  <a:lnTo>
                    <a:pt x="4958" y="14951"/>
                  </a:lnTo>
                  <a:lnTo>
                    <a:pt x="4684" y="14911"/>
                  </a:lnTo>
                  <a:lnTo>
                    <a:pt x="4418" y="14866"/>
                  </a:lnTo>
                  <a:lnTo>
                    <a:pt x="4158" y="14815"/>
                  </a:lnTo>
                  <a:lnTo>
                    <a:pt x="3906" y="14761"/>
                  </a:lnTo>
                  <a:lnTo>
                    <a:pt x="3661" y="14703"/>
                  </a:lnTo>
                  <a:lnTo>
                    <a:pt x="3425" y="14639"/>
                  </a:lnTo>
                  <a:lnTo>
                    <a:pt x="3197" y="14572"/>
                  </a:lnTo>
                  <a:lnTo>
                    <a:pt x="2979" y="14501"/>
                  </a:lnTo>
                  <a:lnTo>
                    <a:pt x="2769" y="14426"/>
                  </a:lnTo>
                  <a:lnTo>
                    <a:pt x="2570" y="14348"/>
                  </a:lnTo>
                  <a:lnTo>
                    <a:pt x="2380" y="14265"/>
                  </a:lnTo>
                  <a:lnTo>
                    <a:pt x="2201" y="14180"/>
                  </a:lnTo>
                  <a:lnTo>
                    <a:pt x="2034" y="14091"/>
                  </a:lnTo>
                  <a:lnTo>
                    <a:pt x="1877" y="13999"/>
                  </a:lnTo>
                  <a:lnTo>
                    <a:pt x="1731" y="13904"/>
                  </a:lnTo>
                  <a:lnTo>
                    <a:pt x="1599" y="13806"/>
                  </a:lnTo>
                  <a:lnTo>
                    <a:pt x="1477" y="13707"/>
                  </a:lnTo>
                  <a:lnTo>
                    <a:pt x="1370" y="13603"/>
                  </a:lnTo>
                  <a:lnTo>
                    <a:pt x="1275" y="13499"/>
                  </a:lnTo>
                  <a:lnTo>
                    <a:pt x="1194" y="13391"/>
                  </a:lnTo>
                  <a:lnTo>
                    <a:pt x="1127" y="13281"/>
                  </a:lnTo>
                  <a:lnTo>
                    <a:pt x="1074" y="13170"/>
                  </a:lnTo>
                  <a:lnTo>
                    <a:pt x="1035" y="13057"/>
                  </a:lnTo>
                  <a:lnTo>
                    <a:pt x="1012" y="12942"/>
                  </a:lnTo>
                  <a:lnTo>
                    <a:pt x="1004" y="12826"/>
                  </a:lnTo>
                  <a:lnTo>
                    <a:pt x="1004" y="10947"/>
                  </a:lnTo>
                  <a:lnTo>
                    <a:pt x="1106" y="11045"/>
                  </a:lnTo>
                  <a:lnTo>
                    <a:pt x="1215" y="11141"/>
                  </a:lnTo>
                  <a:lnTo>
                    <a:pt x="1334" y="11234"/>
                  </a:lnTo>
                  <a:lnTo>
                    <a:pt x="1459" y="11324"/>
                  </a:lnTo>
                  <a:lnTo>
                    <a:pt x="1592" y="11410"/>
                  </a:lnTo>
                  <a:lnTo>
                    <a:pt x="1732" y="11495"/>
                  </a:lnTo>
                  <a:lnTo>
                    <a:pt x="1880" y="11575"/>
                  </a:lnTo>
                  <a:lnTo>
                    <a:pt x="2034" y="11653"/>
                  </a:lnTo>
                  <a:lnTo>
                    <a:pt x="2194" y="11727"/>
                  </a:lnTo>
                  <a:lnTo>
                    <a:pt x="2361" y="11799"/>
                  </a:lnTo>
                  <a:lnTo>
                    <a:pt x="2534" y="11867"/>
                  </a:lnTo>
                  <a:lnTo>
                    <a:pt x="2712" y="11932"/>
                  </a:lnTo>
                  <a:lnTo>
                    <a:pt x="2895" y="11994"/>
                  </a:lnTo>
                  <a:lnTo>
                    <a:pt x="3083" y="12053"/>
                  </a:lnTo>
                  <a:lnTo>
                    <a:pt x="3277" y="12109"/>
                  </a:lnTo>
                  <a:lnTo>
                    <a:pt x="3474" y="12162"/>
                  </a:lnTo>
                  <a:lnTo>
                    <a:pt x="3677" y="12211"/>
                  </a:lnTo>
                  <a:lnTo>
                    <a:pt x="3883" y="12258"/>
                  </a:lnTo>
                  <a:lnTo>
                    <a:pt x="4091" y="12302"/>
                  </a:lnTo>
                  <a:lnTo>
                    <a:pt x="4305" y="12342"/>
                  </a:lnTo>
                  <a:lnTo>
                    <a:pt x="4521" y="12378"/>
                  </a:lnTo>
                  <a:lnTo>
                    <a:pt x="4740" y="12412"/>
                  </a:lnTo>
                  <a:lnTo>
                    <a:pt x="4962" y="12443"/>
                  </a:lnTo>
                  <a:lnTo>
                    <a:pt x="5186" y="12471"/>
                  </a:lnTo>
                  <a:lnTo>
                    <a:pt x="5412" y="12495"/>
                  </a:lnTo>
                  <a:lnTo>
                    <a:pt x="5640" y="12516"/>
                  </a:lnTo>
                  <a:lnTo>
                    <a:pt x="5869" y="12534"/>
                  </a:lnTo>
                  <a:lnTo>
                    <a:pt x="6100" y="12548"/>
                  </a:lnTo>
                  <a:lnTo>
                    <a:pt x="6332" y="12559"/>
                  </a:lnTo>
                  <a:lnTo>
                    <a:pt x="6564" y="12567"/>
                  </a:lnTo>
                  <a:lnTo>
                    <a:pt x="6797" y="12572"/>
                  </a:lnTo>
                  <a:lnTo>
                    <a:pt x="7030" y="12574"/>
                  </a:lnTo>
                  <a:lnTo>
                    <a:pt x="7263" y="12572"/>
                  </a:lnTo>
                  <a:lnTo>
                    <a:pt x="7496" y="12567"/>
                  </a:lnTo>
                  <a:lnTo>
                    <a:pt x="7728" y="12559"/>
                  </a:lnTo>
                  <a:lnTo>
                    <a:pt x="7960" y="12548"/>
                  </a:lnTo>
                  <a:lnTo>
                    <a:pt x="8191" y="12534"/>
                  </a:lnTo>
                  <a:lnTo>
                    <a:pt x="8420" y="12516"/>
                  </a:lnTo>
                  <a:lnTo>
                    <a:pt x="8648" y="12495"/>
                  </a:lnTo>
                  <a:lnTo>
                    <a:pt x="8874" y="12471"/>
                  </a:lnTo>
                  <a:lnTo>
                    <a:pt x="9098" y="12443"/>
                  </a:lnTo>
                  <a:lnTo>
                    <a:pt x="9320" y="12412"/>
                  </a:lnTo>
                  <a:lnTo>
                    <a:pt x="9539" y="12378"/>
                  </a:lnTo>
                  <a:lnTo>
                    <a:pt x="9755" y="12342"/>
                  </a:lnTo>
                  <a:lnTo>
                    <a:pt x="9969" y="12302"/>
                  </a:lnTo>
                  <a:lnTo>
                    <a:pt x="10177" y="12258"/>
                  </a:lnTo>
                  <a:lnTo>
                    <a:pt x="10383" y="12211"/>
                  </a:lnTo>
                  <a:lnTo>
                    <a:pt x="10586" y="12162"/>
                  </a:lnTo>
                  <a:lnTo>
                    <a:pt x="10783" y="12109"/>
                  </a:lnTo>
                  <a:lnTo>
                    <a:pt x="10977" y="12053"/>
                  </a:lnTo>
                  <a:lnTo>
                    <a:pt x="11165" y="11994"/>
                  </a:lnTo>
                  <a:lnTo>
                    <a:pt x="11348" y="11932"/>
                  </a:lnTo>
                  <a:lnTo>
                    <a:pt x="11526" y="11867"/>
                  </a:lnTo>
                  <a:lnTo>
                    <a:pt x="11699" y="11799"/>
                  </a:lnTo>
                  <a:lnTo>
                    <a:pt x="11866" y="11727"/>
                  </a:lnTo>
                  <a:lnTo>
                    <a:pt x="12026" y="11653"/>
                  </a:lnTo>
                  <a:lnTo>
                    <a:pt x="12180" y="11575"/>
                  </a:lnTo>
                  <a:lnTo>
                    <a:pt x="12328" y="11495"/>
                  </a:lnTo>
                  <a:lnTo>
                    <a:pt x="12468" y="11410"/>
                  </a:lnTo>
                  <a:lnTo>
                    <a:pt x="12601" y="11324"/>
                  </a:lnTo>
                  <a:lnTo>
                    <a:pt x="12726" y="11234"/>
                  </a:lnTo>
                  <a:lnTo>
                    <a:pt x="12845" y="11141"/>
                  </a:lnTo>
                  <a:lnTo>
                    <a:pt x="12954" y="11045"/>
                  </a:lnTo>
                  <a:lnTo>
                    <a:pt x="13056" y="10947"/>
                  </a:lnTo>
                  <a:lnTo>
                    <a:pt x="13056" y="12826"/>
                  </a:lnTo>
                  <a:close/>
                  <a:moveTo>
                    <a:pt x="7030" y="0"/>
                  </a:moveTo>
                  <a:lnTo>
                    <a:pt x="6712" y="3"/>
                  </a:lnTo>
                  <a:lnTo>
                    <a:pt x="6393" y="12"/>
                  </a:lnTo>
                  <a:lnTo>
                    <a:pt x="6074" y="27"/>
                  </a:lnTo>
                  <a:lnTo>
                    <a:pt x="5756" y="48"/>
                  </a:lnTo>
                  <a:lnTo>
                    <a:pt x="5439" y="75"/>
                  </a:lnTo>
                  <a:lnTo>
                    <a:pt x="5124" y="110"/>
                  </a:lnTo>
                  <a:lnTo>
                    <a:pt x="4812" y="149"/>
                  </a:lnTo>
                  <a:lnTo>
                    <a:pt x="4503" y="195"/>
                  </a:lnTo>
                  <a:lnTo>
                    <a:pt x="4199" y="247"/>
                  </a:lnTo>
                  <a:lnTo>
                    <a:pt x="3900" y="306"/>
                  </a:lnTo>
                  <a:lnTo>
                    <a:pt x="3605" y="370"/>
                  </a:lnTo>
                  <a:lnTo>
                    <a:pt x="3318" y="442"/>
                  </a:lnTo>
                  <a:lnTo>
                    <a:pt x="3037" y="520"/>
                  </a:lnTo>
                  <a:lnTo>
                    <a:pt x="2765" y="604"/>
                  </a:lnTo>
                  <a:lnTo>
                    <a:pt x="2501" y="695"/>
                  </a:lnTo>
                  <a:lnTo>
                    <a:pt x="2246" y="792"/>
                  </a:lnTo>
                  <a:lnTo>
                    <a:pt x="2001" y="896"/>
                  </a:lnTo>
                  <a:lnTo>
                    <a:pt x="1766" y="1007"/>
                  </a:lnTo>
                  <a:lnTo>
                    <a:pt x="1543" y="1124"/>
                  </a:lnTo>
                  <a:lnTo>
                    <a:pt x="1332" y="1247"/>
                  </a:lnTo>
                  <a:lnTo>
                    <a:pt x="1133" y="1378"/>
                  </a:lnTo>
                  <a:lnTo>
                    <a:pt x="948" y="1515"/>
                  </a:lnTo>
                  <a:lnTo>
                    <a:pt x="778" y="1660"/>
                  </a:lnTo>
                  <a:lnTo>
                    <a:pt x="623" y="1811"/>
                  </a:lnTo>
                  <a:lnTo>
                    <a:pt x="482" y="1969"/>
                  </a:lnTo>
                  <a:lnTo>
                    <a:pt x="359" y="2134"/>
                  </a:lnTo>
                  <a:lnTo>
                    <a:pt x="252" y="2305"/>
                  </a:lnTo>
                  <a:lnTo>
                    <a:pt x="163" y="2484"/>
                  </a:lnTo>
                  <a:lnTo>
                    <a:pt x="93" y="2670"/>
                  </a:lnTo>
                  <a:lnTo>
                    <a:pt x="42" y="2862"/>
                  </a:lnTo>
                  <a:lnTo>
                    <a:pt x="11" y="3062"/>
                  </a:lnTo>
                  <a:lnTo>
                    <a:pt x="0" y="3269"/>
                  </a:lnTo>
                  <a:lnTo>
                    <a:pt x="0" y="12826"/>
                  </a:lnTo>
                  <a:lnTo>
                    <a:pt x="11" y="13033"/>
                  </a:lnTo>
                  <a:lnTo>
                    <a:pt x="42" y="13232"/>
                  </a:lnTo>
                  <a:lnTo>
                    <a:pt x="93" y="13425"/>
                  </a:lnTo>
                  <a:lnTo>
                    <a:pt x="163" y="13611"/>
                  </a:lnTo>
                  <a:lnTo>
                    <a:pt x="252" y="13789"/>
                  </a:lnTo>
                  <a:lnTo>
                    <a:pt x="359" y="13961"/>
                  </a:lnTo>
                  <a:lnTo>
                    <a:pt x="482" y="14126"/>
                  </a:lnTo>
                  <a:lnTo>
                    <a:pt x="623" y="14284"/>
                  </a:lnTo>
                  <a:lnTo>
                    <a:pt x="778" y="14435"/>
                  </a:lnTo>
                  <a:lnTo>
                    <a:pt x="948" y="14579"/>
                  </a:lnTo>
                  <a:lnTo>
                    <a:pt x="1133" y="14717"/>
                  </a:lnTo>
                  <a:lnTo>
                    <a:pt x="1332" y="14847"/>
                  </a:lnTo>
                  <a:lnTo>
                    <a:pt x="1543" y="14971"/>
                  </a:lnTo>
                  <a:lnTo>
                    <a:pt x="1766" y="15088"/>
                  </a:lnTo>
                  <a:lnTo>
                    <a:pt x="2001" y="15199"/>
                  </a:lnTo>
                  <a:lnTo>
                    <a:pt x="2246" y="15302"/>
                  </a:lnTo>
                  <a:lnTo>
                    <a:pt x="2501" y="15400"/>
                  </a:lnTo>
                  <a:lnTo>
                    <a:pt x="2765" y="15490"/>
                  </a:lnTo>
                  <a:lnTo>
                    <a:pt x="3037" y="15575"/>
                  </a:lnTo>
                  <a:lnTo>
                    <a:pt x="3318" y="15652"/>
                  </a:lnTo>
                  <a:lnTo>
                    <a:pt x="3605" y="15724"/>
                  </a:lnTo>
                  <a:lnTo>
                    <a:pt x="3900" y="15789"/>
                  </a:lnTo>
                  <a:lnTo>
                    <a:pt x="4199" y="15848"/>
                  </a:lnTo>
                  <a:lnTo>
                    <a:pt x="4503" y="15900"/>
                  </a:lnTo>
                  <a:lnTo>
                    <a:pt x="4812" y="15946"/>
                  </a:lnTo>
                  <a:lnTo>
                    <a:pt x="5124" y="15985"/>
                  </a:lnTo>
                  <a:lnTo>
                    <a:pt x="5439" y="16020"/>
                  </a:lnTo>
                  <a:lnTo>
                    <a:pt x="5756" y="16047"/>
                  </a:lnTo>
                  <a:lnTo>
                    <a:pt x="6074" y="16068"/>
                  </a:lnTo>
                  <a:lnTo>
                    <a:pt x="6393" y="16083"/>
                  </a:lnTo>
                  <a:lnTo>
                    <a:pt x="6712" y="16092"/>
                  </a:lnTo>
                  <a:lnTo>
                    <a:pt x="7030" y="16095"/>
                  </a:lnTo>
                  <a:lnTo>
                    <a:pt x="7348" y="16092"/>
                  </a:lnTo>
                  <a:lnTo>
                    <a:pt x="7667" y="16083"/>
                  </a:lnTo>
                  <a:lnTo>
                    <a:pt x="7986" y="16068"/>
                  </a:lnTo>
                  <a:lnTo>
                    <a:pt x="8304" y="16047"/>
                  </a:lnTo>
                  <a:lnTo>
                    <a:pt x="8621" y="16020"/>
                  </a:lnTo>
                  <a:lnTo>
                    <a:pt x="8936" y="15985"/>
                  </a:lnTo>
                  <a:lnTo>
                    <a:pt x="9248" y="15946"/>
                  </a:lnTo>
                  <a:lnTo>
                    <a:pt x="9557" y="15900"/>
                  </a:lnTo>
                  <a:lnTo>
                    <a:pt x="9861" y="15848"/>
                  </a:lnTo>
                  <a:lnTo>
                    <a:pt x="10160" y="15789"/>
                  </a:lnTo>
                  <a:lnTo>
                    <a:pt x="10455" y="15724"/>
                  </a:lnTo>
                  <a:lnTo>
                    <a:pt x="10742" y="15652"/>
                  </a:lnTo>
                  <a:lnTo>
                    <a:pt x="11023" y="15575"/>
                  </a:lnTo>
                  <a:lnTo>
                    <a:pt x="11295" y="15490"/>
                  </a:lnTo>
                  <a:lnTo>
                    <a:pt x="11559" y="15400"/>
                  </a:lnTo>
                  <a:lnTo>
                    <a:pt x="11814" y="15302"/>
                  </a:lnTo>
                  <a:lnTo>
                    <a:pt x="12059" y="15199"/>
                  </a:lnTo>
                  <a:lnTo>
                    <a:pt x="12294" y="15088"/>
                  </a:lnTo>
                  <a:lnTo>
                    <a:pt x="12517" y="14971"/>
                  </a:lnTo>
                  <a:lnTo>
                    <a:pt x="12728" y="14847"/>
                  </a:lnTo>
                  <a:lnTo>
                    <a:pt x="12927" y="14717"/>
                  </a:lnTo>
                  <a:lnTo>
                    <a:pt x="13112" y="14579"/>
                  </a:lnTo>
                  <a:lnTo>
                    <a:pt x="13282" y="14435"/>
                  </a:lnTo>
                  <a:lnTo>
                    <a:pt x="13437" y="14284"/>
                  </a:lnTo>
                  <a:lnTo>
                    <a:pt x="13578" y="14126"/>
                  </a:lnTo>
                  <a:lnTo>
                    <a:pt x="13701" y="13961"/>
                  </a:lnTo>
                  <a:lnTo>
                    <a:pt x="13808" y="13789"/>
                  </a:lnTo>
                  <a:lnTo>
                    <a:pt x="13897" y="13611"/>
                  </a:lnTo>
                  <a:lnTo>
                    <a:pt x="13967" y="13425"/>
                  </a:lnTo>
                  <a:lnTo>
                    <a:pt x="14018" y="13232"/>
                  </a:lnTo>
                  <a:lnTo>
                    <a:pt x="14049" y="13033"/>
                  </a:lnTo>
                  <a:lnTo>
                    <a:pt x="14060" y="12826"/>
                  </a:lnTo>
                  <a:lnTo>
                    <a:pt x="14060" y="3269"/>
                  </a:lnTo>
                  <a:lnTo>
                    <a:pt x="14049" y="3062"/>
                  </a:lnTo>
                  <a:lnTo>
                    <a:pt x="14018" y="2862"/>
                  </a:lnTo>
                  <a:lnTo>
                    <a:pt x="13967" y="2670"/>
                  </a:lnTo>
                  <a:lnTo>
                    <a:pt x="13897" y="2484"/>
                  </a:lnTo>
                  <a:lnTo>
                    <a:pt x="13808" y="2305"/>
                  </a:lnTo>
                  <a:lnTo>
                    <a:pt x="13701" y="2134"/>
                  </a:lnTo>
                  <a:lnTo>
                    <a:pt x="13578" y="1969"/>
                  </a:lnTo>
                  <a:lnTo>
                    <a:pt x="13437" y="1811"/>
                  </a:lnTo>
                  <a:lnTo>
                    <a:pt x="13282" y="1660"/>
                  </a:lnTo>
                  <a:lnTo>
                    <a:pt x="13112" y="1515"/>
                  </a:lnTo>
                  <a:lnTo>
                    <a:pt x="12927" y="1378"/>
                  </a:lnTo>
                  <a:lnTo>
                    <a:pt x="12728" y="1247"/>
                  </a:lnTo>
                  <a:lnTo>
                    <a:pt x="12517" y="1124"/>
                  </a:lnTo>
                  <a:lnTo>
                    <a:pt x="12294" y="1007"/>
                  </a:lnTo>
                  <a:lnTo>
                    <a:pt x="12059" y="896"/>
                  </a:lnTo>
                  <a:lnTo>
                    <a:pt x="11814" y="792"/>
                  </a:lnTo>
                  <a:lnTo>
                    <a:pt x="11559" y="695"/>
                  </a:lnTo>
                  <a:lnTo>
                    <a:pt x="11295" y="604"/>
                  </a:lnTo>
                  <a:lnTo>
                    <a:pt x="11023" y="520"/>
                  </a:lnTo>
                  <a:lnTo>
                    <a:pt x="10742" y="442"/>
                  </a:lnTo>
                  <a:lnTo>
                    <a:pt x="10455" y="370"/>
                  </a:lnTo>
                  <a:lnTo>
                    <a:pt x="10160" y="306"/>
                  </a:lnTo>
                  <a:lnTo>
                    <a:pt x="9861" y="247"/>
                  </a:lnTo>
                  <a:lnTo>
                    <a:pt x="9557" y="195"/>
                  </a:lnTo>
                  <a:lnTo>
                    <a:pt x="9248" y="149"/>
                  </a:lnTo>
                  <a:lnTo>
                    <a:pt x="8936" y="110"/>
                  </a:lnTo>
                  <a:lnTo>
                    <a:pt x="8621" y="75"/>
                  </a:lnTo>
                  <a:lnTo>
                    <a:pt x="8304" y="48"/>
                  </a:lnTo>
                  <a:lnTo>
                    <a:pt x="7986" y="27"/>
                  </a:lnTo>
                  <a:lnTo>
                    <a:pt x="7667" y="12"/>
                  </a:lnTo>
                  <a:lnTo>
                    <a:pt x="7348" y="3"/>
                  </a:lnTo>
                  <a:lnTo>
                    <a:pt x="7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94">
              <a:extLst>
                <a:ext uri="{FF2B5EF4-FFF2-40B4-BE49-F238E27FC236}">
                  <a16:creationId xmlns:a16="http://schemas.microsoft.com/office/drawing/2014/main" xmlns="" id="{1AFA4F5D-EE5D-4C90-88B3-911D356FD8CB}"/>
                </a:ext>
              </a:extLst>
            </p:cNvPr>
            <p:cNvSpPr/>
            <p:nvPr/>
          </p:nvSpPr>
          <p:spPr bwMode="auto">
            <a:xfrm>
              <a:off x="2479676" y="4692650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1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4 h 1006"/>
                <a:gd name="T66" fmla="*/ 16 w 1004"/>
                <a:gd name="T67" fmla="*/ 629 h 1006"/>
                <a:gd name="T68" fmla="*/ 39 w 1004"/>
                <a:gd name="T69" fmla="*/ 699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5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4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4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4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95">
              <a:extLst>
                <a:ext uri="{FF2B5EF4-FFF2-40B4-BE49-F238E27FC236}">
                  <a16:creationId xmlns:a16="http://schemas.microsoft.com/office/drawing/2014/main" xmlns="" id="{122D4483-517F-4EF2-8321-C42BC8E062B0}"/>
                </a:ext>
              </a:extLst>
            </p:cNvPr>
            <p:cNvSpPr/>
            <p:nvPr/>
          </p:nvSpPr>
          <p:spPr bwMode="auto">
            <a:xfrm>
              <a:off x="2479676" y="4562475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2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2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40 h 1006"/>
                <a:gd name="T38" fmla="*/ 628 w 1004"/>
                <a:gd name="T39" fmla="*/ 17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1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3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5 h 1006"/>
                <a:gd name="T66" fmla="*/ 16 w 1004"/>
                <a:gd name="T67" fmla="*/ 629 h 1006"/>
                <a:gd name="T68" fmla="*/ 39 w 1004"/>
                <a:gd name="T69" fmla="*/ 700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6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3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3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2"/>
                  </a:lnTo>
                  <a:lnTo>
                    <a:pt x="840" y="876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2"/>
                  </a:lnTo>
                  <a:lnTo>
                    <a:pt x="965" y="700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5"/>
                  </a:lnTo>
                  <a:lnTo>
                    <a:pt x="1003" y="530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8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3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40"/>
                  </a:lnTo>
                  <a:lnTo>
                    <a:pt x="675" y="31"/>
                  </a:lnTo>
                  <a:lnTo>
                    <a:pt x="652" y="23"/>
                  </a:lnTo>
                  <a:lnTo>
                    <a:pt x="628" y="17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7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6" y="40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3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8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30"/>
                  </a:lnTo>
                  <a:lnTo>
                    <a:pt x="3" y="555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700"/>
                  </a:lnTo>
                  <a:lnTo>
                    <a:pt x="49" y="722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6"/>
                  </a:lnTo>
                  <a:lnTo>
                    <a:pt x="183" y="892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3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96">
              <a:extLst>
                <a:ext uri="{FF2B5EF4-FFF2-40B4-BE49-F238E27FC236}">
                  <a16:creationId xmlns:a16="http://schemas.microsoft.com/office/drawing/2014/main" xmlns="" id="{24EBE25E-E748-4A9E-B159-72E11A2399EA}"/>
                </a:ext>
              </a:extLst>
            </p:cNvPr>
            <p:cNvSpPr/>
            <p:nvPr/>
          </p:nvSpPr>
          <p:spPr bwMode="auto">
            <a:xfrm>
              <a:off x="2479676" y="4433888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89 h 1006"/>
                <a:gd name="T4" fmla="*/ 698 w 1004"/>
                <a:gd name="T5" fmla="*/ 966 h 1006"/>
                <a:gd name="T6" fmla="*/ 762 w 1004"/>
                <a:gd name="T7" fmla="*/ 933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4 h 1006"/>
                <a:gd name="T14" fmla="*/ 955 w 1004"/>
                <a:gd name="T15" fmla="*/ 721 h 1006"/>
                <a:gd name="T16" fmla="*/ 981 w 1004"/>
                <a:gd name="T17" fmla="*/ 652 h 1006"/>
                <a:gd name="T18" fmla="*/ 998 w 1004"/>
                <a:gd name="T19" fmla="*/ 579 h 1006"/>
                <a:gd name="T20" fmla="*/ 1004 w 1004"/>
                <a:gd name="T21" fmla="*/ 503 h 1006"/>
                <a:gd name="T22" fmla="*/ 998 w 1004"/>
                <a:gd name="T23" fmla="*/ 426 h 1006"/>
                <a:gd name="T24" fmla="*/ 981 w 1004"/>
                <a:gd name="T25" fmla="*/ 353 h 1006"/>
                <a:gd name="T26" fmla="*/ 955 w 1004"/>
                <a:gd name="T27" fmla="*/ 284 h 1006"/>
                <a:gd name="T28" fmla="*/ 919 w 1004"/>
                <a:gd name="T29" fmla="*/ 221 h 1006"/>
                <a:gd name="T30" fmla="*/ 874 w 1004"/>
                <a:gd name="T31" fmla="*/ 165 h 1006"/>
                <a:gd name="T32" fmla="*/ 822 w 1004"/>
                <a:gd name="T33" fmla="*/ 114 h 1006"/>
                <a:gd name="T34" fmla="*/ 762 w 1004"/>
                <a:gd name="T35" fmla="*/ 72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0 h 1006"/>
                <a:gd name="T50" fmla="*/ 202 w 1004"/>
                <a:gd name="T51" fmla="*/ 99 h 1006"/>
                <a:gd name="T52" fmla="*/ 147 w 1004"/>
                <a:gd name="T53" fmla="*/ 146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1 h 1006"/>
                <a:gd name="T62" fmla="*/ 1 w 1004"/>
                <a:gd name="T63" fmla="*/ 476 h 1006"/>
                <a:gd name="T64" fmla="*/ 3 w 1004"/>
                <a:gd name="T65" fmla="*/ 554 h 1006"/>
                <a:gd name="T66" fmla="*/ 16 w 1004"/>
                <a:gd name="T67" fmla="*/ 628 h 1006"/>
                <a:gd name="T68" fmla="*/ 39 w 1004"/>
                <a:gd name="T69" fmla="*/ 699 h 1006"/>
                <a:gd name="T70" fmla="*/ 72 w 1004"/>
                <a:gd name="T71" fmla="*/ 763 h 1006"/>
                <a:gd name="T72" fmla="*/ 115 w 1004"/>
                <a:gd name="T73" fmla="*/ 822 h 1006"/>
                <a:gd name="T74" fmla="*/ 165 w 1004"/>
                <a:gd name="T75" fmla="*/ 875 h 1006"/>
                <a:gd name="T76" fmla="*/ 221 w 1004"/>
                <a:gd name="T77" fmla="*/ 920 h 1006"/>
                <a:gd name="T78" fmla="*/ 284 w 1004"/>
                <a:gd name="T79" fmla="*/ 956 h 1006"/>
                <a:gd name="T80" fmla="*/ 353 w 1004"/>
                <a:gd name="T81" fmla="*/ 983 h 1006"/>
                <a:gd name="T82" fmla="*/ 426 w 1004"/>
                <a:gd name="T83" fmla="*/ 999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999"/>
                  </a:lnTo>
                  <a:lnTo>
                    <a:pt x="604" y="995"/>
                  </a:lnTo>
                  <a:lnTo>
                    <a:pt x="628" y="989"/>
                  </a:lnTo>
                  <a:lnTo>
                    <a:pt x="652" y="983"/>
                  </a:lnTo>
                  <a:lnTo>
                    <a:pt x="675" y="975"/>
                  </a:lnTo>
                  <a:lnTo>
                    <a:pt x="698" y="966"/>
                  </a:lnTo>
                  <a:lnTo>
                    <a:pt x="720" y="956"/>
                  </a:lnTo>
                  <a:lnTo>
                    <a:pt x="741" y="945"/>
                  </a:lnTo>
                  <a:lnTo>
                    <a:pt x="762" y="933"/>
                  </a:lnTo>
                  <a:lnTo>
                    <a:pt x="783" y="920"/>
                  </a:lnTo>
                  <a:lnTo>
                    <a:pt x="803" y="906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2"/>
                  </a:lnTo>
                  <a:lnTo>
                    <a:pt x="905" y="803"/>
                  </a:lnTo>
                  <a:lnTo>
                    <a:pt x="919" y="784"/>
                  </a:lnTo>
                  <a:lnTo>
                    <a:pt x="932" y="763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2"/>
                  </a:lnTo>
                  <a:lnTo>
                    <a:pt x="988" y="628"/>
                  </a:lnTo>
                  <a:lnTo>
                    <a:pt x="994" y="604"/>
                  </a:lnTo>
                  <a:lnTo>
                    <a:pt x="998" y="579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6"/>
                  </a:lnTo>
                  <a:lnTo>
                    <a:pt x="1001" y="451"/>
                  </a:lnTo>
                  <a:lnTo>
                    <a:pt x="998" y="426"/>
                  </a:lnTo>
                  <a:lnTo>
                    <a:pt x="994" y="401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6"/>
                  </a:lnTo>
                  <a:lnTo>
                    <a:pt x="955" y="284"/>
                  </a:lnTo>
                  <a:lnTo>
                    <a:pt x="944" y="263"/>
                  </a:lnTo>
                  <a:lnTo>
                    <a:pt x="932" y="242"/>
                  </a:lnTo>
                  <a:lnTo>
                    <a:pt x="919" y="221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6"/>
                  </a:lnTo>
                  <a:lnTo>
                    <a:pt x="840" y="130"/>
                  </a:lnTo>
                  <a:lnTo>
                    <a:pt x="822" y="114"/>
                  </a:lnTo>
                  <a:lnTo>
                    <a:pt x="803" y="99"/>
                  </a:lnTo>
                  <a:lnTo>
                    <a:pt x="783" y="85"/>
                  </a:lnTo>
                  <a:lnTo>
                    <a:pt x="762" y="72"/>
                  </a:lnTo>
                  <a:lnTo>
                    <a:pt x="741" y="60"/>
                  </a:lnTo>
                  <a:lnTo>
                    <a:pt x="720" y="49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49"/>
                  </a:lnTo>
                  <a:lnTo>
                    <a:pt x="262" y="60"/>
                  </a:lnTo>
                  <a:lnTo>
                    <a:pt x="242" y="72"/>
                  </a:lnTo>
                  <a:lnTo>
                    <a:pt x="221" y="85"/>
                  </a:lnTo>
                  <a:lnTo>
                    <a:pt x="202" y="99"/>
                  </a:lnTo>
                  <a:lnTo>
                    <a:pt x="183" y="114"/>
                  </a:lnTo>
                  <a:lnTo>
                    <a:pt x="165" y="130"/>
                  </a:lnTo>
                  <a:lnTo>
                    <a:pt x="147" y="146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1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6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79"/>
                  </a:lnTo>
                  <a:lnTo>
                    <a:pt x="10" y="604"/>
                  </a:lnTo>
                  <a:lnTo>
                    <a:pt x="16" y="628"/>
                  </a:lnTo>
                  <a:lnTo>
                    <a:pt x="22" y="652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3"/>
                  </a:lnTo>
                  <a:lnTo>
                    <a:pt x="86" y="784"/>
                  </a:lnTo>
                  <a:lnTo>
                    <a:pt x="100" y="803"/>
                  </a:lnTo>
                  <a:lnTo>
                    <a:pt x="115" y="822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6"/>
                  </a:lnTo>
                  <a:lnTo>
                    <a:pt x="221" y="920"/>
                  </a:lnTo>
                  <a:lnTo>
                    <a:pt x="242" y="933"/>
                  </a:lnTo>
                  <a:lnTo>
                    <a:pt x="262" y="945"/>
                  </a:lnTo>
                  <a:lnTo>
                    <a:pt x="284" y="956"/>
                  </a:lnTo>
                  <a:lnTo>
                    <a:pt x="306" y="966"/>
                  </a:lnTo>
                  <a:lnTo>
                    <a:pt x="330" y="975"/>
                  </a:lnTo>
                  <a:lnTo>
                    <a:pt x="353" y="983"/>
                  </a:lnTo>
                  <a:lnTo>
                    <a:pt x="377" y="989"/>
                  </a:lnTo>
                  <a:lnTo>
                    <a:pt x="401" y="995"/>
                  </a:lnTo>
                  <a:lnTo>
                    <a:pt x="426" y="999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xmlns="" id="{3437A245-080F-4DF7-8209-6DA8901F9523}"/>
              </a:ext>
            </a:extLst>
          </p:cNvPr>
          <p:cNvGrpSpPr/>
          <p:nvPr/>
        </p:nvGrpSpPr>
        <p:grpSpPr>
          <a:xfrm>
            <a:off x="4467257" y="2702310"/>
            <a:ext cx="596072" cy="594706"/>
            <a:chOff x="2790825" y="4152900"/>
            <a:chExt cx="692150" cy="690563"/>
          </a:xfrm>
          <a:solidFill>
            <a:schemeClr val="bg1"/>
          </a:solidFill>
        </p:grpSpPr>
        <p:sp>
          <p:nvSpPr>
            <p:cNvPr id="174" name="Freeform 200">
              <a:extLst>
                <a:ext uri="{FF2B5EF4-FFF2-40B4-BE49-F238E27FC236}">
                  <a16:creationId xmlns:a16="http://schemas.microsoft.com/office/drawing/2014/main" xmlns="" id="{31A7A45B-CDD9-4E6C-88F0-8480598CD1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0825" y="4152900"/>
              <a:ext cx="692150" cy="690563"/>
            </a:xfrm>
            <a:custGeom>
              <a:avLst/>
              <a:gdLst>
                <a:gd name="T0" fmla="*/ 3529 w 16132"/>
                <a:gd name="T1" fmla="*/ 12574 h 16095"/>
                <a:gd name="T2" fmla="*/ 1156 w 16132"/>
                <a:gd name="T3" fmla="*/ 9639 h 16095"/>
                <a:gd name="T4" fmla="*/ 3459 w 16132"/>
                <a:gd name="T5" fmla="*/ 6841 h 16095"/>
                <a:gd name="T6" fmla="*/ 6612 w 16132"/>
                <a:gd name="T7" fmla="*/ 4902 h 16095"/>
                <a:gd name="T8" fmla="*/ 9339 w 16132"/>
                <a:gd name="T9" fmla="*/ 2534 h 16095"/>
                <a:gd name="T10" fmla="*/ 11655 w 16132"/>
                <a:gd name="T11" fmla="*/ 2575 h 16095"/>
                <a:gd name="T12" fmla="*/ 14497 w 16132"/>
                <a:gd name="T13" fmla="*/ 5410 h 16095"/>
                <a:gd name="T14" fmla="*/ 13598 w 16132"/>
                <a:gd name="T15" fmla="*/ 8480 h 16095"/>
                <a:gd name="T16" fmla="*/ 10587 w 16132"/>
                <a:gd name="T17" fmla="*/ 10562 h 16095"/>
                <a:gd name="T18" fmla="*/ 7575 w 16132"/>
                <a:gd name="T19" fmla="*/ 12645 h 16095"/>
                <a:gd name="T20" fmla="*/ 10795 w 16132"/>
                <a:gd name="T21" fmla="*/ 295 h 16095"/>
                <a:gd name="T22" fmla="*/ 10560 w 16132"/>
                <a:gd name="T23" fmla="*/ 121 h 16095"/>
                <a:gd name="T24" fmla="*/ 10290 w 16132"/>
                <a:gd name="T25" fmla="*/ 22 h 16095"/>
                <a:gd name="T26" fmla="*/ 10002 w 16132"/>
                <a:gd name="T27" fmla="*/ 3 h 16095"/>
                <a:gd name="T28" fmla="*/ 9708 w 16132"/>
                <a:gd name="T29" fmla="*/ 71 h 16095"/>
                <a:gd name="T30" fmla="*/ 9445 w 16132"/>
                <a:gd name="T31" fmla="*/ 226 h 16095"/>
                <a:gd name="T32" fmla="*/ 9253 w 16132"/>
                <a:gd name="T33" fmla="*/ 434 h 16095"/>
                <a:gd name="T34" fmla="*/ 9129 w 16132"/>
                <a:gd name="T35" fmla="*/ 679 h 16095"/>
                <a:gd name="T36" fmla="*/ 8916 w 16132"/>
                <a:gd name="T37" fmla="*/ 1244 h 16095"/>
                <a:gd name="T38" fmla="*/ 8610 w 16132"/>
                <a:gd name="T39" fmla="*/ 1810 h 16095"/>
                <a:gd name="T40" fmla="*/ 8220 w 16132"/>
                <a:gd name="T41" fmla="*/ 2338 h 16095"/>
                <a:gd name="T42" fmla="*/ 7686 w 16132"/>
                <a:gd name="T43" fmla="*/ 2886 h 16095"/>
                <a:gd name="T44" fmla="*/ 6944 w 16132"/>
                <a:gd name="T45" fmla="*/ 3480 h 16095"/>
                <a:gd name="T46" fmla="*/ 6121 w 16132"/>
                <a:gd name="T47" fmla="*/ 4023 h 16095"/>
                <a:gd name="T48" fmla="*/ 4611 w 16132"/>
                <a:gd name="T49" fmla="*/ 4912 h 16095"/>
                <a:gd name="T50" fmla="*/ 3435 w 16132"/>
                <a:gd name="T51" fmla="*/ 5632 h 16095"/>
                <a:gd name="T52" fmla="*/ 2514 w 16132"/>
                <a:gd name="T53" fmla="*/ 6295 h 16095"/>
                <a:gd name="T54" fmla="*/ 1677 w 16132"/>
                <a:gd name="T55" fmla="*/ 7047 h 16095"/>
                <a:gd name="T56" fmla="*/ 1059 w 16132"/>
                <a:gd name="T57" fmla="*/ 7768 h 16095"/>
                <a:gd name="T58" fmla="*/ 561 w 16132"/>
                <a:gd name="T59" fmla="*/ 8540 h 16095"/>
                <a:gd name="T60" fmla="*/ 178 w 16132"/>
                <a:gd name="T61" fmla="*/ 9371 h 16095"/>
                <a:gd name="T62" fmla="*/ 8 w 16132"/>
                <a:gd name="T63" fmla="*/ 9931 h 16095"/>
                <a:gd name="T64" fmla="*/ 16 w 16132"/>
                <a:gd name="T65" fmla="*/ 10235 h 16095"/>
                <a:gd name="T66" fmla="*/ 113 w 16132"/>
                <a:gd name="T67" fmla="*/ 10522 h 16095"/>
                <a:gd name="T68" fmla="*/ 295 w 16132"/>
                <a:gd name="T69" fmla="*/ 10771 h 16095"/>
                <a:gd name="T70" fmla="*/ 5543 w 16132"/>
                <a:gd name="T71" fmla="*/ 15959 h 16095"/>
                <a:gd name="T72" fmla="*/ 5811 w 16132"/>
                <a:gd name="T73" fmla="*/ 16066 h 16095"/>
                <a:gd name="T74" fmla="*/ 6098 w 16132"/>
                <a:gd name="T75" fmla="*/ 16094 h 16095"/>
                <a:gd name="T76" fmla="*/ 6391 w 16132"/>
                <a:gd name="T77" fmla="*/ 16036 h 16095"/>
                <a:gd name="T78" fmla="*/ 6660 w 16132"/>
                <a:gd name="T79" fmla="*/ 15890 h 16095"/>
                <a:gd name="T80" fmla="*/ 6861 w 16132"/>
                <a:gd name="T81" fmla="*/ 15686 h 16095"/>
                <a:gd name="T82" fmla="*/ 6992 w 16132"/>
                <a:gd name="T83" fmla="*/ 15445 h 16095"/>
                <a:gd name="T84" fmla="*/ 7187 w 16132"/>
                <a:gd name="T85" fmla="*/ 14915 h 16095"/>
                <a:gd name="T86" fmla="*/ 7483 w 16132"/>
                <a:gd name="T87" fmla="*/ 14346 h 16095"/>
                <a:gd name="T88" fmla="*/ 7864 w 16132"/>
                <a:gd name="T89" fmla="*/ 13814 h 16095"/>
                <a:gd name="T90" fmla="*/ 8370 w 16132"/>
                <a:gd name="T91" fmla="*/ 13278 h 16095"/>
                <a:gd name="T92" fmla="*/ 9101 w 16132"/>
                <a:gd name="T93" fmla="*/ 12678 h 16095"/>
                <a:gd name="T94" fmla="*/ 9917 w 16132"/>
                <a:gd name="T95" fmla="*/ 12131 h 16095"/>
                <a:gd name="T96" fmla="*/ 11308 w 16132"/>
                <a:gd name="T97" fmla="*/ 11309 h 16095"/>
                <a:gd name="T98" fmla="*/ 12591 w 16132"/>
                <a:gd name="T99" fmla="*/ 10530 h 16095"/>
                <a:gd name="T100" fmla="*/ 13519 w 16132"/>
                <a:gd name="T101" fmla="*/ 9876 h 16095"/>
                <a:gd name="T102" fmla="*/ 14379 w 16132"/>
                <a:gd name="T103" fmla="*/ 9125 h 16095"/>
                <a:gd name="T104" fmla="*/ 15011 w 16132"/>
                <a:gd name="T105" fmla="*/ 8410 h 16095"/>
                <a:gd name="T106" fmla="*/ 15522 w 16132"/>
                <a:gd name="T107" fmla="*/ 7643 h 16095"/>
                <a:gd name="T108" fmla="*/ 15916 w 16132"/>
                <a:gd name="T109" fmla="*/ 6818 h 16095"/>
                <a:gd name="T110" fmla="*/ 16119 w 16132"/>
                <a:gd name="T111" fmla="*/ 6198 h 16095"/>
                <a:gd name="T112" fmla="*/ 16122 w 16132"/>
                <a:gd name="T113" fmla="*/ 5893 h 16095"/>
                <a:gd name="T114" fmla="*/ 16034 w 16132"/>
                <a:gd name="T115" fmla="*/ 5603 h 16095"/>
                <a:gd name="T116" fmla="*/ 15861 w 16132"/>
                <a:gd name="T117" fmla="*/ 535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6095">
                  <a:moveTo>
                    <a:pt x="6050" y="15089"/>
                  </a:moveTo>
                  <a:lnTo>
                    <a:pt x="5736" y="14776"/>
                  </a:lnTo>
                  <a:lnTo>
                    <a:pt x="5422" y="14463"/>
                  </a:lnTo>
                  <a:lnTo>
                    <a:pt x="5108" y="14150"/>
                  </a:lnTo>
                  <a:lnTo>
                    <a:pt x="4792" y="13835"/>
                  </a:lnTo>
                  <a:lnTo>
                    <a:pt x="4477" y="13520"/>
                  </a:lnTo>
                  <a:lnTo>
                    <a:pt x="4161" y="13205"/>
                  </a:lnTo>
                  <a:lnTo>
                    <a:pt x="3844" y="12889"/>
                  </a:lnTo>
                  <a:lnTo>
                    <a:pt x="3529" y="12574"/>
                  </a:lnTo>
                  <a:lnTo>
                    <a:pt x="3213" y="12258"/>
                  </a:lnTo>
                  <a:lnTo>
                    <a:pt x="2897" y="11943"/>
                  </a:lnTo>
                  <a:lnTo>
                    <a:pt x="2581" y="11629"/>
                  </a:lnTo>
                  <a:lnTo>
                    <a:pt x="2266" y="11314"/>
                  </a:lnTo>
                  <a:lnTo>
                    <a:pt x="1950" y="10999"/>
                  </a:lnTo>
                  <a:lnTo>
                    <a:pt x="1635" y="10685"/>
                  </a:lnTo>
                  <a:lnTo>
                    <a:pt x="1322" y="10372"/>
                  </a:lnTo>
                  <a:lnTo>
                    <a:pt x="1008" y="10059"/>
                  </a:lnTo>
                  <a:lnTo>
                    <a:pt x="1156" y="9639"/>
                  </a:lnTo>
                  <a:lnTo>
                    <a:pt x="1330" y="9246"/>
                  </a:lnTo>
                  <a:lnTo>
                    <a:pt x="1529" y="8877"/>
                  </a:lnTo>
                  <a:lnTo>
                    <a:pt x="1750" y="8531"/>
                  </a:lnTo>
                  <a:lnTo>
                    <a:pt x="1993" y="8206"/>
                  </a:lnTo>
                  <a:lnTo>
                    <a:pt x="2254" y="7902"/>
                  </a:lnTo>
                  <a:lnTo>
                    <a:pt x="2534" y="7615"/>
                  </a:lnTo>
                  <a:lnTo>
                    <a:pt x="2829" y="7343"/>
                  </a:lnTo>
                  <a:lnTo>
                    <a:pt x="3138" y="7086"/>
                  </a:lnTo>
                  <a:lnTo>
                    <a:pt x="3459" y="6841"/>
                  </a:lnTo>
                  <a:lnTo>
                    <a:pt x="3791" y="6607"/>
                  </a:lnTo>
                  <a:lnTo>
                    <a:pt x="4131" y="6382"/>
                  </a:lnTo>
                  <a:lnTo>
                    <a:pt x="4479" y="6162"/>
                  </a:lnTo>
                  <a:lnTo>
                    <a:pt x="4832" y="5950"/>
                  </a:lnTo>
                  <a:lnTo>
                    <a:pt x="5187" y="5740"/>
                  </a:lnTo>
                  <a:lnTo>
                    <a:pt x="5545" y="5533"/>
                  </a:lnTo>
                  <a:lnTo>
                    <a:pt x="5903" y="5324"/>
                  </a:lnTo>
                  <a:lnTo>
                    <a:pt x="6259" y="5115"/>
                  </a:lnTo>
                  <a:lnTo>
                    <a:pt x="6612" y="4902"/>
                  </a:lnTo>
                  <a:lnTo>
                    <a:pt x="6960" y="4684"/>
                  </a:lnTo>
                  <a:lnTo>
                    <a:pt x="7300" y="4458"/>
                  </a:lnTo>
                  <a:lnTo>
                    <a:pt x="7631" y="4224"/>
                  </a:lnTo>
                  <a:lnTo>
                    <a:pt x="7953" y="3979"/>
                  </a:lnTo>
                  <a:lnTo>
                    <a:pt x="8262" y="3722"/>
                  </a:lnTo>
                  <a:lnTo>
                    <a:pt x="8557" y="3450"/>
                  </a:lnTo>
                  <a:lnTo>
                    <a:pt x="8835" y="3164"/>
                  </a:lnTo>
                  <a:lnTo>
                    <a:pt x="9097" y="2858"/>
                  </a:lnTo>
                  <a:lnTo>
                    <a:pt x="9339" y="2534"/>
                  </a:lnTo>
                  <a:lnTo>
                    <a:pt x="9561" y="2188"/>
                  </a:lnTo>
                  <a:lnTo>
                    <a:pt x="9760" y="1820"/>
                  </a:lnTo>
                  <a:lnTo>
                    <a:pt x="9934" y="1425"/>
                  </a:lnTo>
                  <a:lnTo>
                    <a:pt x="10083" y="1006"/>
                  </a:lnTo>
                  <a:lnTo>
                    <a:pt x="10396" y="1319"/>
                  </a:lnTo>
                  <a:lnTo>
                    <a:pt x="10710" y="1632"/>
                  </a:lnTo>
                  <a:lnTo>
                    <a:pt x="11024" y="1945"/>
                  </a:lnTo>
                  <a:lnTo>
                    <a:pt x="11340" y="2260"/>
                  </a:lnTo>
                  <a:lnTo>
                    <a:pt x="11655" y="2575"/>
                  </a:lnTo>
                  <a:lnTo>
                    <a:pt x="11971" y="2890"/>
                  </a:lnTo>
                  <a:lnTo>
                    <a:pt x="12288" y="3205"/>
                  </a:lnTo>
                  <a:lnTo>
                    <a:pt x="12603" y="3521"/>
                  </a:lnTo>
                  <a:lnTo>
                    <a:pt x="12920" y="3836"/>
                  </a:lnTo>
                  <a:lnTo>
                    <a:pt x="13235" y="4152"/>
                  </a:lnTo>
                  <a:lnTo>
                    <a:pt x="13551" y="4466"/>
                  </a:lnTo>
                  <a:lnTo>
                    <a:pt x="13866" y="4781"/>
                  </a:lnTo>
                  <a:lnTo>
                    <a:pt x="14182" y="5095"/>
                  </a:lnTo>
                  <a:lnTo>
                    <a:pt x="14497" y="5410"/>
                  </a:lnTo>
                  <a:lnTo>
                    <a:pt x="14810" y="5723"/>
                  </a:lnTo>
                  <a:lnTo>
                    <a:pt x="15124" y="6036"/>
                  </a:lnTo>
                  <a:lnTo>
                    <a:pt x="14977" y="6455"/>
                  </a:lnTo>
                  <a:lnTo>
                    <a:pt x="14802" y="6848"/>
                  </a:lnTo>
                  <a:lnTo>
                    <a:pt x="14603" y="7218"/>
                  </a:lnTo>
                  <a:lnTo>
                    <a:pt x="14382" y="7564"/>
                  </a:lnTo>
                  <a:lnTo>
                    <a:pt x="14139" y="7888"/>
                  </a:lnTo>
                  <a:lnTo>
                    <a:pt x="13878" y="8192"/>
                  </a:lnTo>
                  <a:lnTo>
                    <a:pt x="13598" y="8480"/>
                  </a:lnTo>
                  <a:lnTo>
                    <a:pt x="13303" y="8752"/>
                  </a:lnTo>
                  <a:lnTo>
                    <a:pt x="12994" y="9008"/>
                  </a:lnTo>
                  <a:lnTo>
                    <a:pt x="12673" y="9254"/>
                  </a:lnTo>
                  <a:lnTo>
                    <a:pt x="12341" y="9488"/>
                  </a:lnTo>
                  <a:lnTo>
                    <a:pt x="12001" y="9713"/>
                  </a:lnTo>
                  <a:lnTo>
                    <a:pt x="11653" y="9932"/>
                  </a:lnTo>
                  <a:lnTo>
                    <a:pt x="11300" y="10145"/>
                  </a:lnTo>
                  <a:lnTo>
                    <a:pt x="10945" y="10354"/>
                  </a:lnTo>
                  <a:lnTo>
                    <a:pt x="10587" y="10562"/>
                  </a:lnTo>
                  <a:lnTo>
                    <a:pt x="10229" y="10770"/>
                  </a:lnTo>
                  <a:lnTo>
                    <a:pt x="9873" y="10980"/>
                  </a:lnTo>
                  <a:lnTo>
                    <a:pt x="9520" y="11192"/>
                  </a:lnTo>
                  <a:lnTo>
                    <a:pt x="9173" y="11410"/>
                  </a:lnTo>
                  <a:lnTo>
                    <a:pt x="8832" y="11637"/>
                  </a:lnTo>
                  <a:lnTo>
                    <a:pt x="8501" y="11871"/>
                  </a:lnTo>
                  <a:lnTo>
                    <a:pt x="8179" y="12116"/>
                  </a:lnTo>
                  <a:lnTo>
                    <a:pt x="7870" y="12373"/>
                  </a:lnTo>
                  <a:lnTo>
                    <a:pt x="7575" y="12645"/>
                  </a:lnTo>
                  <a:lnTo>
                    <a:pt x="7297" y="12931"/>
                  </a:lnTo>
                  <a:lnTo>
                    <a:pt x="7035" y="13237"/>
                  </a:lnTo>
                  <a:lnTo>
                    <a:pt x="6793" y="13561"/>
                  </a:lnTo>
                  <a:lnTo>
                    <a:pt x="6571" y="13907"/>
                  </a:lnTo>
                  <a:lnTo>
                    <a:pt x="6372" y="14275"/>
                  </a:lnTo>
                  <a:lnTo>
                    <a:pt x="6198" y="14670"/>
                  </a:lnTo>
                  <a:lnTo>
                    <a:pt x="6050" y="15089"/>
                  </a:lnTo>
                  <a:close/>
                  <a:moveTo>
                    <a:pt x="15837" y="5324"/>
                  </a:moveTo>
                  <a:lnTo>
                    <a:pt x="10795" y="295"/>
                  </a:lnTo>
                  <a:lnTo>
                    <a:pt x="10772" y="272"/>
                  </a:lnTo>
                  <a:lnTo>
                    <a:pt x="10747" y="249"/>
                  </a:lnTo>
                  <a:lnTo>
                    <a:pt x="10723" y="228"/>
                  </a:lnTo>
                  <a:lnTo>
                    <a:pt x="10697" y="208"/>
                  </a:lnTo>
                  <a:lnTo>
                    <a:pt x="10670" y="189"/>
                  </a:lnTo>
                  <a:lnTo>
                    <a:pt x="10644" y="170"/>
                  </a:lnTo>
                  <a:lnTo>
                    <a:pt x="10617" y="153"/>
                  </a:lnTo>
                  <a:lnTo>
                    <a:pt x="10589" y="136"/>
                  </a:lnTo>
                  <a:lnTo>
                    <a:pt x="10560" y="121"/>
                  </a:lnTo>
                  <a:lnTo>
                    <a:pt x="10532" y="106"/>
                  </a:lnTo>
                  <a:lnTo>
                    <a:pt x="10503" y="92"/>
                  </a:lnTo>
                  <a:lnTo>
                    <a:pt x="10474" y="78"/>
                  </a:lnTo>
                  <a:lnTo>
                    <a:pt x="10444" y="66"/>
                  </a:lnTo>
                  <a:lnTo>
                    <a:pt x="10414" y="56"/>
                  </a:lnTo>
                  <a:lnTo>
                    <a:pt x="10384" y="46"/>
                  </a:lnTo>
                  <a:lnTo>
                    <a:pt x="10353" y="37"/>
                  </a:lnTo>
                  <a:lnTo>
                    <a:pt x="10321" y="29"/>
                  </a:lnTo>
                  <a:lnTo>
                    <a:pt x="10290" y="22"/>
                  </a:lnTo>
                  <a:lnTo>
                    <a:pt x="10259" y="16"/>
                  </a:lnTo>
                  <a:lnTo>
                    <a:pt x="10228" y="10"/>
                  </a:lnTo>
                  <a:lnTo>
                    <a:pt x="10195" y="6"/>
                  </a:lnTo>
                  <a:lnTo>
                    <a:pt x="10163" y="3"/>
                  </a:lnTo>
                  <a:lnTo>
                    <a:pt x="10131" y="1"/>
                  </a:lnTo>
                  <a:lnTo>
                    <a:pt x="10099" y="0"/>
                  </a:lnTo>
                  <a:lnTo>
                    <a:pt x="10066" y="0"/>
                  </a:lnTo>
                  <a:lnTo>
                    <a:pt x="10034" y="1"/>
                  </a:lnTo>
                  <a:lnTo>
                    <a:pt x="10002" y="3"/>
                  </a:lnTo>
                  <a:lnTo>
                    <a:pt x="9970" y="6"/>
                  </a:lnTo>
                  <a:lnTo>
                    <a:pt x="9937" y="11"/>
                  </a:lnTo>
                  <a:lnTo>
                    <a:pt x="9905" y="16"/>
                  </a:lnTo>
                  <a:lnTo>
                    <a:pt x="9873" y="22"/>
                  </a:lnTo>
                  <a:lnTo>
                    <a:pt x="9841" y="29"/>
                  </a:lnTo>
                  <a:lnTo>
                    <a:pt x="9806" y="38"/>
                  </a:lnTo>
                  <a:lnTo>
                    <a:pt x="9773" y="48"/>
                  </a:lnTo>
                  <a:lnTo>
                    <a:pt x="9741" y="59"/>
                  </a:lnTo>
                  <a:lnTo>
                    <a:pt x="9708" y="71"/>
                  </a:lnTo>
                  <a:lnTo>
                    <a:pt x="9676" y="84"/>
                  </a:lnTo>
                  <a:lnTo>
                    <a:pt x="9645" y="99"/>
                  </a:lnTo>
                  <a:lnTo>
                    <a:pt x="9615" y="115"/>
                  </a:lnTo>
                  <a:lnTo>
                    <a:pt x="9584" y="131"/>
                  </a:lnTo>
                  <a:lnTo>
                    <a:pt x="9555" y="148"/>
                  </a:lnTo>
                  <a:lnTo>
                    <a:pt x="9527" y="166"/>
                  </a:lnTo>
                  <a:lnTo>
                    <a:pt x="9499" y="185"/>
                  </a:lnTo>
                  <a:lnTo>
                    <a:pt x="9472" y="205"/>
                  </a:lnTo>
                  <a:lnTo>
                    <a:pt x="9445" y="226"/>
                  </a:lnTo>
                  <a:lnTo>
                    <a:pt x="9419" y="248"/>
                  </a:lnTo>
                  <a:lnTo>
                    <a:pt x="9394" y="271"/>
                  </a:lnTo>
                  <a:lnTo>
                    <a:pt x="9370" y="295"/>
                  </a:lnTo>
                  <a:lnTo>
                    <a:pt x="9348" y="316"/>
                  </a:lnTo>
                  <a:lnTo>
                    <a:pt x="9328" y="339"/>
                  </a:lnTo>
                  <a:lnTo>
                    <a:pt x="9308" y="362"/>
                  </a:lnTo>
                  <a:lnTo>
                    <a:pt x="9289" y="385"/>
                  </a:lnTo>
                  <a:lnTo>
                    <a:pt x="9271" y="409"/>
                  </a:lnTo>
                  <a:lnTo>
                    <a:pt x="9253" y="434"/>
                  </a:lnTo>
                  <a:lnTo>
                    <a:pt x="9237" y="459"/>
                  </a:lnTo>
                  <a:lnTo>
                    <a:pt x="9220" y="485"/>
                  </a:lnTo>
                  <a:lnTo>
                    <a:pt x="9204" y="511"/>
                  </a:lnTo>
                  <a:lnTo>
                    <a:pt x="9190" y="538"/>
                  </a:lnTo>
                  <a:lnTo>
                    <a:pt x="9176" y="565"/>
                  </a:lnTo>
                  <a:lnTo>
                    <a:pt x="9163" y="592"/>
                  </a:lnTo>
                  <a:lnTo>
                    <a:pt x="9151" y="621"/>
                  </a:lnTo>
                  <a:lnTo>
                    <a:pt x="9140" y="650"/>
                  </a:lnTo>
                  <a:lnTo>
                    <a:pt x="9129" y="679"/>
                  </a:lnTo>
                  <a:lnTo>
                    <a:pt x="9120" y="708"/>
                  </a:lnTo>
                  <a:lnTo>
                    <a:pt x="9097" y="777"/>
                  </a:lnTo>
                  <a:lnTo>
                    <a:pt x="9074" y="846"/>
                  </a:lnTo>
                  <a:lnTo>
                    <a:pt x="9051" y="913"/>
                  </a:lnTo>
                  <a:lnTo>
                    <a:pt x="9026" y="981"/>
                  </a:lnTo>
                  <a:lnTo>
                    <a:pt x="9000" y="1047"/>
                  </a:lnTo>
                  <a:lnTo>
                    <a:pt x="8973" y="1114"/>
                  </a:lnTo>
                  <a:lnTo>
                    <a:pt x="8945" y="1180"/>
                  </a:lnTo>
                  <a:lnTo>
                    <a:pt x="8916" y="1244"/>
                  </a:lnTo>
                  <a:lnTo>
                    <a:pt x="8887" y="1310"/>
                  </a:lnTo>
                  <a:lnTo>
                    <a:pt x="8855" y="1373"/>
                  </a:lnTo>
                  <a:lnTo>
                    <a:pt x="8823" y="1437"/>
                  </a:lnTo>
                  <a:lnTo>
                    <a:pt x="8791" y="1501"/>
                  </a:lnTo>
                  <a:lnTo>
                    <a:pt x="8757" y="1563"/>
                  </a:lnTo>
                  <a:lnTo>
                    <a:pt x="8721" y="1626"/>
                  </a:lnTo>
                  <a:lnTo>
                    <a:pt x="8686" y="1687"/>
                  </a:lnTo>
                  <a:lnTo>
                    <a:pt x="8649" y="1748"/>
                  </a:lnTo>
                  <a:lnTo>
                    <a:pt x="8610" y="1810"/>
                  </a:lnTo>
                  <a:lnTo>
                    <a:pt x="8571" y="1870"/>
                  </a:lnTo>
                  <a:lnTo>
                    <a:pt x="8532" y="1929"/>
                  </a:lnTo>
                  <a:lnTo>
                    <a:pt x="8490" y="1990"/>
                  </a:lnTo>
                  <a:lnTo>
                    <a:pt x="8448" y="2048"/>
                  </a:lnTo>
                  <a:lnTo>
                    <a:pt x="8405" y="2107"/>
                  </a:lnTo>
                  <a:lnTo>
                    <a:pt x="8360" y="2166"/>
                  </a:lnTo>
                  <a:lnTo>
                    <a:pt x="8315" y="2223"/>
                  </a:lnTo>
                  <a:lnTo>
                    <a:pt x="8268" y="2280"/>
                  </a:lnTo>
                  <a:lnTo>
                    <a:pt x="8220" y="2338"/>
                  </a:lnTo>
                  <a:lnTo>
                    <a:pt x="8172" y="2394"/>
                  </a:lnTo>
                  <a:lnTo>
                    <a:pt x="8121" y="2450"/>
                  </a:lnTo>
                  <a:lnTo>
                    <a:pt x="8071" y="2507"/>
                  </a:lnTo>
                  <a:lnTo>
                    <a:pt x="8019" y="2562"/>
                  </a:lnTo>
                  <a:lnTo>
                    <a:pt x="7966" y="2617"/>
                  </a:lnTo>
                  <a:lnTo>
                    <a:pt x="7912" y="2672"/>
                  </a:lnTo>
                  <a:lnTo>
                    <a:pt x="7838" y="2744"/>
                  </a:lnTo>
                  <a:lnTo>
                    <a:pt x="7763" y="2816"/>
                  </a:lnTo>
                  <a:lnTo>
                    <a:pt x="7686" y="2886"/>
                  </a:lnTo>
                  <a:lnTo>
                    <a:pt x="7608" y="2955"/>
                  </a:lnTo>
                  <a:lnTo>
                    <a:pt x="7530" y="3024"/>
                  </a:lnTo>
                  <a:lnTo>
                    <a:pt x="7449" y="3091"/>
                  </a:lnTo>
                  <a:lnTo>
                    <a:pt x="7367" y="3158"/>
                  </a:lnTo>
                  <a:lnTo>
                    <a:pt x="7285" y="3224"/>
                  </a:lnTo>
                  <a:lnTo>
                    <a:pt x="7201" y="3288"/>
                  </a:lnTo>
                  <a:lnTo>
                    <a:pt x="7116" y="3353"/>
                  </a:lnTo>
                  <a:lnTo>
                    <a:pt x="7031" y="3416"/>
                  </a:lnTo>
                  <a:lnTo>
                    <a:pt x="6944" y="3480"/>
                  </a:lnTo>
                  <a:lnTo>
                    <a:pt x="6856" y="3542"/>
                  </a:lnTo>
                  <a:lnTo>
                    <a:pt x="6767" y="3603"/>
                  </a:lnTo>
                  <a:lnTo>
                    <a:pt x="6678" y="3665"/>
                  </a:lnTo>
                  <a:lnTo>
                    <a:pt x="6587" y="3725"/>
                  </a:lnTo>
                  <a:lnTo>
                    <a:pt x="6495" y="3785"/>
                  </a:lnTo>
                  <a:lnTo>
                    <a:pt x="6402" y="3846"/>
                  </a:lnTo>
                  <a:lnTo>
                    <a:pt x="6310" y="3905"/>
                  </a:lnTo>
                  <a:lnTo>
                    <a:pt x="6215" y="3963"/>
                  </a:lnTo>
                  <a:lnTo>
                    <a:pt x="6121" y="4023"/>
                  </a:lnTo>
                  <a:lnTo>
                    <a:pt x="6025" y="4081"/>
                  </a:lnTo>
                  <a:lnTo>
                    <a:pt x="5930" y="4139"/>
                  </a:lnTo>
                  <a:lnTo>
                    <a:pt x="5833" y="4198"/>
                  </a:lnTo>
                  <a:lnTo>
                    <a:pt x="5637" y="4314"/>
                  </a:lnTo>
                  <a:lnTo>
                    <a:pt x="5440" y="4430"/>
                  </a:lnTo>
                  <a:lnTo>
                    <a:pt x="5241" y="4546"/>
                  </a:lnTo>
                  <a:lnTo>
                    <a:pt x="5039" y="4663"/>
                  </a:lnTo>
                  <a:lnTo>
                    <a:pt x="4825" y="4786"/>
                  </a:lnTo>
                  <a:lnTo>
                    <a:pt x="4611" y="4912"/>
                  </a:lnTo>
                  <a:lnTo>
                    <a:pt x="4395" y="5038"/>
                  </a:lnTo>
                  <a:lnTo>
                    <a:pt x="4180" y="5165"/>
                  </a:lnTo>
                  <a:lnTo>
                    <a:pt x="4073" y="5231"/>
                  </a:lnTo>
                  <a:lnTo>
                    <a:pt x="3966" y="5296"/>
                  </a:lnTo>
                  <a:lnTo>
                    <a:pt x="3860" y="5362"/>
                  </a:lnTo>
                  <a:lnTo>
                    <a:pt x="3753" y="5428"/>
                  </a:lnTo>
                  <a:lnTo>
                    <a:pt x="3647" y="5495"/>
                  </a:lnTo>
                  <a:lnTo>
                    <a:pt x="3541" y="5564"/>
                  </a:lnTo>
                  <a:lnTo>
                    <a:pt x="3435" y="5632"/>
                  </a:lnTo>
                  <a:lnTo>
                    <a:pt x="3330" y="5702"/>
                  </a:lnTo>
                  <a:lnTo>
                    <a:pt x="3226" y="5773"/>
                  </a:lnTo>
                  <a:lnTo>
                    <a:pt x="3123" y="5844"/>
                  </a:lnTo>
                  <a:lnTo>
                    <a:pt x="3020" y="5917"/>
                  </a:lnTo>
                  <a:lnTo>
                    <a:pt x="2917" y="5990"/>
                  </a:lnTo>
                  <a:lnTo>
                    <a:pt x="2815" y="6065"/>
                  </a:lnTo>
                  <a:lnTo>
                    <a:pt x="2713" y="6140"/>
                  </a:lnTo>
                  <a:lnTo>
                    <a:pt x="2613" y="6218"/>
                  </a:lnTo>
                  <a:lnTo>
                    <a:pt x="2514" y="6295"/>
                  </a:lnTo>
                  <a:lnTo>
                    <a:pt x="2415" y="6375"/>
                  </a:lnTo>
                  <a:lnTo>
                    <a:pt x="2317" y="6455"/>
                  </a:lnTo>
                  <a:lnTo>
                    <a:pt x="2220" y="6538"/>
                  </a:lnTo>
                  <a:lnTo>
                    <a:pt x="2125" y="6621"/>
                  </a:lnTo>
                  <a:lnTo>
                    <a:pt x="2031" y="6706"/>
                  </a:lnTo>
                  <a:lnTo>
                    <a:pt x="1937" y="6792"/>
                  </a:lnTo>
                  <a:lnTo>
                    <a:pt x="1844" y="6880"/>
                  </a:lnTo>
                  <a:lnTo>
                    <a:pt x="1753" y="6969"/>
                  </a:lnTo>
                  <a:lnTo>
                    <a:pt x="1677" y="7047"/>
                  </a:lnTo>
                  <a:lnTo>
                    <a:pt x="1602" y="7124"/>
                  </a:lnTo>
                  <a:lnTo>
                    <a:pt x="1529" y="7203"/>
                  </a:lnTo>
                  <a:lnTo>
                    <a:pt x="1457" y="7282"/>
                  </a:lnTo>
                  <a:lnTo>
                    <a:pt x="1387" y="7361"/>
                  </a:lnTo>
                  <a:lnTo>
                    <a:pt x="1319" y="7441"/>
                  </a:lnTo>
                  <a:lnTo>
                    <a:pt x="1251" y="7521"/>
                  </a:lnTo>
                  <a:lnTo>
                    <a:pt x="1186" y="7603"/>
                  </a:lnTo>
                  <a:lnTo>
                    <a:pt x="1121" y="7685"/>
                  </a:lnTo>
                  <a:lnTo>
                    <a:pt x="1059" y="7768"/>
                  </a:lnTo>
                  <a:lnTo>
                    <a:pt x="998" y="7850"/>
                  </a:lnTo>
                  <a:lnTo>
                    <a:pt x="938" y="7935"/>
                  </a:lnTo>
                  <a:lnTo>
                    <a:pt x="880" y="8018"/>
                  </a:lnTo>
                  <a:lnTo>
                    <a:pt x="823" y="8104"/>
                  </a:lnTo>
                  <a:lnTo>
                    <a:pt x="767" y="8189"/>
                  </a:lnTo>
                  <a:lnTo>
                    <a:pt x="714" y="8276"/>
                  </a:lnTo>
                  <a:lnTo>
                    <a:pt x="661" y="8363"/>
                  </a:lnTo>
                  <a:lnTo>
                    <a:pt x="610" y="8451"/>
                  </a:lnTo>
                  <a:lnTo>
                    <a:pt x="561" y="8540"/>
                  </a:lnTo>
                  <a:lnTo>
                    <a:pt x="513" y="8629"/>
                  </a:lnTo>
                  <a:lnTo>
                    <a:pt x="466" y="8719"/>
                  </a:lnTo>
                  <a:lnTo>
                    <a:pt x="420" y="8810"/>
                  </a:lnTo>
                  <a:lnTo>
                    <a:pt x="377" y="8902"/>
                  </a:lnTo>
                  <a:lnTo>
                    <a:pt x="335" y="8994"/>
                  </a:lnTo>
                  <a:lnTo>
                    <a:pt x="293" y="9088"/>
                  </a:lnTo>
                  <a:lnTo>
                    <a:pt x="254" y="9181"/>
                  </a:lnTo>
                  <a:lnTo>
                    <a:pt x="216" y="9276"/>
                  </a:lnTo>
                  <a:lnTo>
                    <a:pt x="178" y="9371"/>
                  </a:lnTo>
                  <a:lnTo>
                    <a:pt x="143" y="9468"/>
                  </a:lnTo>
                  <a:lnTo>
                    <a:pt x="109" y="9564"/>
                  </a:lnTo>
                  <a:lnTo>
                    <a:pt x="77" y="9663"/>
                  </a:lnTo>
                  <a:lnTo>
                    <a:pt x="45" y="9762"/>
                  </a:lnTo>
                  <a:lnTo>
                    <a:pt x="35" y="9795"/>
                  </a:lnTo>
                  <a:lnTo>
                    <a:pt x="27" y="9829"/>
                  </a:lnTo>
                  <a:lnTo>
                    <a:pt x="19" y="9863"/>
                  </a:lnTo>
                  <a:lnTo>
                    <a:pt x="13" y="9896"/>
                  </a:lnTo>
                  <a:lnTo>
                    <a:pt x="8" y="9931"/>
                  </a:lnTo>
                  <a:lnTo>
                    <a:pt x="5" y="9965"/>
                  </a:lnTo>
                  <a:lnTo>
                    <a:pt x="2" y="9999"/>
                  </a:lnTo>
                  <a:lnTo>
                    <a:pt x="0" y="10033"/>
                  </a:lnTo>
                  <a:lnTo>
                    <a:pt x="0" y="10067"/>
                  </a:lnTo>
                  <a:lnTo>
                    <a:pt x="1" y="10101"/>
                  </a:lnTo>
                  <a:lnTo>
                    <a:pt x="3" y="10135"/>
                  </a:lnTo>
                  <a:lnTo>
                    <a:pt x="6" y="10168"/>
                  </a:lnTo>
                  <a:lnTo>
                    <a:pt x="10" y="10202"/>
                  </a:lnTo>
                  <a:lnTo>
                    <a:pt x="16" y="10235"/>
                  </a:lnTo>
                  <a:lnTo>
                    <a:pt x="22" y="10269"/>
                  </a:lnTo>
                  <a:lnTo>
                    <a:pt x="29" y="10301"/>
                  </a:lnTo>
                  <a:lnTo>
                    <a:pt x="38" y="10334"/>
                  </a:lnTo>
                  <a:lnTo>
                    <a:pt x="48" y="10366"/>
                  </a:lnTo>
                  <a:lnTo>
                    <a:pt x="58" y="10398"/>
                  </a:lnTo>
                  <a:lnTo>
                    <a:pt x="71" y="10430"/>
                  </a:lnTo>
                  <a:lnTo>
                    <a:pt x="84" y="10461"/>
                  </a:lnTo>
                  <a:lnTo>
                    <a:pt x="98" y="10492"/>
                  </a:lnTo>
                  <a:lnTo>
                    <a:pt x="113" y="10522"/>
                  </a:lnTo>
                  <a:lnTo>
                    <a:pt x="129" y="10552"/>
                  </a:lnTo>
                  <a:lnTo>
                    <a:pt x="146" y="10581"/>
                  </a:lnTo>
                  <a:lnTo>
                    <a:pt x="164" y="10611"/>
                  </a:lnTo>
                  <a:lnTo>
                    <a:pt x="184" y="10639"/>
                  </a:lnTo>
                  <a:lnTo>
                    <a:pt x="204" y="10666"/>
                  </a:lnTo>
                  <a:lnTo>
                    <a:pt x="225" y="10693"/>
                  </a:lnTo>
                  <a:lnTo>
                    <a:pt x="248" y="10719"/>
                  </a:lnTo>
                  <a:lnTo>
                    <a:pt x="271" y="10745"/>
                  </a:lnTo>
                  <a:lnTo>
                    <a:pt x="295" y="10771"/>
                  </a:lnTo>
                  <a:lnTo>
                    <a:pt x="5337" y="15800"/>
                  </a:lnTo>
                  <a:lnTo>
                    <a:pt x="5360" y="15823"/>
                  </a:lnTo>
                  <a:lnTo>
                    <a:pt x="5385" y="15846"/>
                  </a:lnTo>
                  <a:lnTo>
                    <a:pt x="5409" y="15867"/>
                  </a:lnTo>
                  <a:lnTo>
                    <a:pt x="5435" y="15887"/>
                  </a:lnTo>
                  <a:lnTo>
                    <a:pt x="5462" y="15906"/>
                  </a:lnTo>
                  <a:lnTo>
                    <a:pt x="5488" y="15925"/>
                  </a:lnTo>
                  <a:lnTo>
                    <a:pt x="5515" y="15942"/>
                  </a:lnTo>
                  <a:lnTo>
                    <a:pt x="5543" y="15959"/>
                  </a:lnTo>
                  <a:lnTo>
                    <a:pt x="5572" y="15974"/>
                  </a:lnTo>
                  <a:lnTo>
                    <a:pt x="5600" y="15989"/>
                  </a:lnTo>
                  <a:lnTo>
                    <a:pt x="5629" y="16003"/>
                  </a:lnTo>
                  <a:lnTo>
                    <a:pt x="5658" y="16017"/>
                  </a:lnTo>
                  <a:lnTo>
                    <a:pt x="5688" y="16029"/>
                  </a:lnTo>
                  <a:lnTo>
                    <a:pt x="5718" y="16039"/>
                  </a:lnTo>
                  <a:lnTo>
                    <a:pt x="5749" y="16049"/>
                  </a:lnTo>
                  <a:lnTo>
                    <a:pt x="5779" y="16058"/>
                  </a:lnTo>
                  <a:lnTo>
                    <a:pt x="5811" y="16066"/>
                  </a:lnTo>
                  <a:lnTo>
                    <a:pt x="5842" y="16073"/>
                  </a:lnTo>
                  <a:lnTo>
                    <a:pt x="5873" y="16079"/>
                  </a:lnTo>
                  <a:lnTo>
                    <a:pt x="5904" y="16085"/>
                  </a:lnTo>
                  <a:lnTo>
                    <a:pt x="5937" y="16089"/>
                  </a:lnTo>
                  <a:lnTo>
                    <a:pt x="5969" y="16092"/>
                  </a:lnTo>
                  <a:lnTo>
                    <a:pt x="6001" y="16094"/>
                  </a:lnTo>
                  <a:lnTo>
                    <a:pt x="6033" y="16095"/>
                  </a:lnTo>
                  <a:lnTo>
                    <a:pt x="6066" y="16095"/>
                  </a:lnTo>
                  <a:lnTo>
                    <a:pt x="6098" y="16094"/>
                  </a:lnTo>
                  <a:lnTo>
                    <a:pt x="6130" y="16092"/>
                  </a:lnTo>
                  <a:lnTo>
                    <a:pt x="6162" y="16089"/>
                  </a:lnTo>
                  <a:lnTo>
                    <a:pt x="6195" y="16084"/>
                  </a:lnTo>
                  <a:lnTo>
                    <a:pt x="6227" y="16079"/>
                  </a:lnTo>
                  <a:lnTo>
                    <a:pt x="6259" y="16073"/>
                  </a:lnTo>
                  <a:lnTo>
                    <a:pt x="6291" y="16066"/>
                  </a:lnTo>
                  <a:lnTo>
                    <a:pt x="6326" y="16057"/>
                  </a:lnTo>
                  <a:lnTo>
                    <a:pt x="6359" y="16047"/>
                  </a:lnTo>
                  <a:lnTo>
                    <a:pt x="6391" y="16036"/>
                  </a:lnTo>
                  <a:lnTo>
                    <a:pt x="6424" y="16024"/>
                  </a:lnTo>
                  <a:lnTo>
                    <a:pt x="6456" y="16009"/>
                  </a:lnTo>
                  <a:lnTo>
                    <a:pt x="6487" y="15995"/>
                  </a:lnTo>
                  <a:lnTo>
                    <a:pt x="6517" y="15980"/>
                  </a:lnTo>
                  <a:lnTo>
                    <a:pt x="6548" y="15964"/>
                  </a:lnTo>
                  <a:lnTo>
                    <a:pt x="6577" y="15947"/>
                  </a:lnTo>
                  <a:lnTo>
                    <a:pt x="6605" y="15929"/>
                  </a:lnTo>
                  <a:lnTo>
                    <a:pt x="6633" y="15909"/>
                  </a:lnTo>
                  <a:lnTo>
                    <a:pt x="6660" y="15890"/>
                  </a:lnTo>
                  <a:lnTo>
                    <a:pt x="6687" y="15869"/>
                  </a:lnTo>
                  <a:lnTo>
                    <a:pt x="6713" y="15847"/>
                  </a:lnTo>
                  <a:lnTo>
                    <a:pt x="6738" y="15823"/>
                  </a:lnTo>
                  <a:lnTo>
                    <a:pt x="6762" y="15800"/>
                  </a:lnTo>
                  <a:lnTo>
                    <a:pt x="6784" y="15778"/>
                  </a:lnTo>
                  <a:lnTo>
                    <a:pt x="6804" y="15756"/>
                  </a:lnTo>
                  <a:lnTo>
                    <a:pt x="6824" y="15733"/>
                  </a:lnTo>
                  <a:lnTo>
                    <a:pt x="6843" y="15710"/>
                  </a:lnTo>
                  <a:lnTo>
                    <a:pt x="6861" y="15686"/>
                  </a:lnTo>
                  <a:lnTo>
                    <a:pt x="6879" y="15661"/>
                  </a:lnTo>
                  <a:lnTo>
                    <a:pt x="6895" y="15635"/>
                  </a:lnTo>
                  <a:lnTo>
                    <a:pt x="6912" y="15610"/>
                  </a:lnTo>
                  <a:lnTo>
                    <a:pt x="6928" y="15584"/>
                  </a:lnTo>
                  <a:lnTo>
                    <a:pt x="6942" y="15557"/>
                  </a:lnTo>
                  <a:lnTo>
                    <a:pt x="6956" y="15530"/>
                  </a:lnTo>
                  <a:lnTo>
                    <a:pt x="6969" y="15501"/>
                  </a:lnTo>
                  <a:lnTo>
                    <a:pt x="6981" y="15473"/>
                  </a:lnTo>
                  <a:lnTo>
                    <a:pt x="6992" y="15445"/>
                  </a:lnTo>
                  <a:lnTo>
                    <a:pt x="7003" y="15416"/>
                  </a:lnTo>
                  <a:lnTo>
                    <a:pt x="7012" y="15386"/>
                  </a:lnTo>
                  <a:lnTo>
                    <a:pt x="7035" y="15317"/>
                  </a:lnTo>
                  <a:lnTo>
                    <a:pt x="7058" y="15249"/>
                  </a:lnTo>
                  <a:lnTo>
                    <a:pt x="7081" y="15181"/>
                  </a:lnTo>
                  <a:lnTo>
                    <a:pt x="7106" y="15113"/>
                  </a:lnTo>
                  <a:lnTo>
                    <a:pt x="7132" y="15047"/>
                  </a:lnTo>
                  <a:lnTo>
                    <a:pt x="7159" y="14980"/>
                  </a:lnTo>
                  <a:lnTo>
                    <a:pt x="7187" y="14915"/>
                  </a:lnTo>
                  <a:lnTo>
                    <a:pt x="7216" y="14850"/>
                  </a:lnTo>
                  <a:lnTo>
                    <a:pt x="7245" y="14784"/>
                  </a:lnTo>
                  <a:lnTo>
                    <a:pt x="7277" y="14721"/>
                  </a:lnTo>
                  <a:lnTo>
                    <a:pt x="7309" y="14657"/>
                  </a:lnTo>
                  <a:lnTo>
                    <a:pt x="7341" y="14593"/>
                  </a:lnTo>
                  <a:lnTo>
                    <a:pt x="7375" y="14531"/>
                  </a:lnTo>
                  <a:lnTo>
                    <a:pt x="7411" y="14468"/>
                  </a:lnTo>
                  <a:lnTo>
                    <a:pt x="7446" y="14407"/>
                  </a:lnTo>
                  <a:lnTo>
                    <a:pt x="7483" y="14346"/>
                  </a:lnTo>
                  <a:lnTo>
                    <a:pt x="7522" y="14284"/>
                  </a:lnTo>
                  <a:lnTo>
                    <a:pt x="7561" y="14224"/>
                  </a:lnTo>
                  <a:lnTo>
                    <a:pt x="7601" y="14165"/>
                  </a:lnTo>
                  <a:lnTo>
                    <a:pt x="7642" y="14104"/>
                  </a:lnTo>
                  <a:lnTo>
                    <a:pt x="7684" y="14046"/>
                  </a:lnTo>
                  <a:lnTo>
                    <a:pt x="7727" y="13987"/>
                  </a:lnTo>
                  <a:lnTo>
                    <a:pt x="7773" y="13929"/>
                  </a:lnTo>
                  <a:lnTo>
                    <a:pt x="7818" y="13871"/>
                  </a:lnTo>
                  <a:lnTo>
                    <a:pt x="7864" y="13814"/>
                  </a:lnTo>
                  <a:lnTo>
                    <a:pt x="7912" y="13756"/>
                  </a:lnTo>
                  <a:lnTo>
                    <a:pt x="7961" y="13700"/>
                  </a:lnTo>
                  <a:lnTo>
                    <a:pt x="8011" y="13644"/>
                  </a:lnTo>
                  <a:lnTo>
                    <a:pt x="8062" y="13588"/>
                  </a:lnTo>
                  <a:lnTo>
                    <a:pt x="8113" y="13532"/>
                  </a:lnTo>
                  <a:lnTo>
                    <a:pt x="8167" y="13478"/>
                  </a:lnTo>
                  <a:lnTo>
                    <a:pt x="8221" y="13422"/>
                  </a:lnTo>
                  <a:lnTo>
                    <a:pt x="8295" y="13350"/>
                  </a:lnTo>
                  <a:lnTo>
                    <a:pt x="8370" y="13278"/>
                  </a:lnTo>
                  <a:lnTo>
                    <a:pt x="8446" y="13208"/>
                  </a:lnTo>
                  <a:lnTo>
                    <a:pt x="8524" y="13139"/>
                  </a:lnTo>
                  <a:lnTo>
                    <a:pt x="8603" y="13070"/>
                  </a:lnTo>
                  <a:lnTo>
                    <a:pt x="8683" y="13003"/>
                  </a:lnTo>
                  <a:lnTo>
                    <a:pt x="8765" y="12936"/>
                  </a:lnTo>
                  <a:lnTo>
                    <a:pt x="8847" y="12871"/>
                  </a:lnTo>
                  <a:lnTo>
                    <a:pt x="8931" y="12806"/>
                  </a:lnTo>
                  <a:lnTo>
                    <a:pt x="9016" y="12741"/>
                  </a:lnTo>
                  <a:lnTo>
                    <a:pt x="9101" y="12678"/>
                  </a:lnTo>
                  <a:lnTo>
                    <a:pt x="9188" y="12615"/>
                  </a:lnTo>
                  <a:lnTo>
                    <a:pt x="9277" y="12553"/>
                  </a:lnTo>
                  <a:lnTo>
                    <a:pt x="9366" y="12491"/>
                  </a:lnTo>
                  <a:lnTo>
                    <a:pt x="9455" y="12430"/>
                  </a:lnTo>
                  <a:lnTo>
                    <a:pt x="9546" y="12369"/>
                  </a:lnTo>
                  <a:lnTo>
                    <a:pt x="9638" y="12309"/>
                  </a:lnTo>
                  <a:lnTo>
                    <a:pt x="9730" y="12249"/>
                  </a:lnTo>
                  <a:lnTo>
                    <a:pt x="9823" y="12190"/>
                  </a:lnTo>
                  <a:lnTo>
                    <a:pt x="9917" y="12131"/>
                  </a:lnTo>
                  <a:lnTo>
                    <a:pt x="10012" y="12072"/>
                  </a:lnTo>
                  <a:lnTo>
                    <a:pt x="10107" y="12014"/>
                  </a:lnTo>
                  <a:lnTo>
                    <a:pt x="10203" y="11956"/>
                  </a:lnTo>
                  <a:lnTo>
                    <a:pt x="10300" y="11897"/>
                  </a:lnTo>
                  <a:lnTo>
                    <a:pt x="10495" y="11781"/>
                  </a:lnTo>
                  <a:lnTo>
                    <a:pt x="10692" y="11665"/>
                  </a:lnTo>
                  <a:lnTo>
                    <a:pt x="10892" y="11549"/>
                  </a:lnTo>
                  <a:lnTo>
                    <a:pt x="11093" y="11432"/>
                  </a:lnTo>
                  <a:lnTo>
                    <a:pt x="11308" y="11309"/>
                  </a:lnTo>
                  <a:lnTo>
                    <a:pt x="11522" y="11183"/>
                  </a:lnTo>
                  <a:lnTo>
                    <a:pt x="11737" y="11056"/>
                  </a:lnTo>
                  <a:lnTo>
                    <a:pt x="11952" y="10929"/>
                  </a:lnTo>
                  <a:lnTo>
                    <a:pt x="12059" y="10864"/>
                  </a:lnTo>
                  <a:lnTo>
                    <a:pt x="12166" y="10799"/>
                  </a:lnTo>
                  <a:lnTo>
                    <a:pt x="12272" y="10732"/>
                  </a:lnTo>
                  <a:lnTo>
                    <a:pt x="12379" y="10666"/>
                  </a:lnTo>
                  <a:lnTo>
                    <a:pt x="12485" y="10599"/>
                  </a:lnTo>
                  <a:lnTo>
                    <a:pt x="12591" y="10530"/>
                  </a:lnTo>
                  <a:lnTo>
                    <a:pt x="12697" y="10462"/>
                  </a:lnTo>
                  <a:lnTo>
                    <a:pt x="12802" y="10392"/>
                  </a:lnTo>
                  <a:lnTo>
                    <a:pt x="12906" y="10321"/>
                  </a:lnTo>
                  <a:lnTo>
                    <a:pt x="13009" y="10249"/>
                  </a:lnTo>
                  <a:lnTo>
                    <a:pt x="13113" y="10177"/>
                  </a:lnTo>
                  <a:lnTo>
                    <a:pt x="13215" y="10104"/>
                  </a:lnTo>
                  <a:lnTo>
                    <a:pt x="13317" y="10029"/>
                  </a:lnTo>
                  <a:lnTo>
                    <a:pt x="13419" y="9954"/>
                  </a:lnTo>
                  <a:lnTo>
                    <a:pt x="13519" y="9876"/>
                  </a:lnTo>
                  <a:lnTo>
                    <a:pt x="13618" y="9799"/>
                  </a:lnTo>
                  <a:lnTo>
                    <a:pt x="13717" y="9719"/>
                  </a:lnTo>
                  <a:lnTo>
                    <a:pt x="13815" y="9639"/>
                  </a:lnTo>
                  <a:lnTo>
                    <a:pt x="13912" y="9556"/>
                  </a:lnTo>
                  <a:lnTo>
                    <a:pt x="14007" y="9473"/>
                  </a:lnTo>
                  <a:lnTo>
                    <a:pt x="14101" y="9388"/>
                  </a:lnTo>
                  <a:lnTo>
                    <a:pt x="14195" y="9302"/>
                  </a:lnTo>
                  <a:lnTo>
                    <a:pt x="14288" y="9214"/>
                  </a:lnTo>
                  <a:lnTo>
                    <a:pt x="14379" y="9125"/>
                  </a:lnTo>
                  <a:lnTo>
                    <a:pt x="14455" y="9047"/>
                  </a:lnTo>
                  <a:lnTo>
                    <a:pt x="14530" y="8970"/>
                  </a:lnTo>
                  <a:lnTo>
                    <a:pt x="14602" y="8891"/>
                  </a:lnTo>
                  <a:lnTo>
                    <a:pt x="14675" y="8813"/>
                  </a:lnTo>
                  <a:lnTo>
                    <a:pt x="14745" y="8734"/>
                  </a:lnTo>
                  <a:lnTo>
                    <a:pt x="14813" y="8653"/>
                  </a:lnTo>
                  <a:lnTo>
                    <a:pt x="14881" y="8573"/>
                  </a:lnTo>
                  <a:lnTo>
                    <a:pt x="14946" y="8491"/>
                  </a:lnTo>
                  <a:lnTo>
                    <a:pt x="15011" y="8410"/>
                  </a:lnTo>
                  <a:lnTo>
                    <a:pt x="15073" y="8327"/>
                  </a:lnTo>
                  <a:lnTo>
                    <a:pt x="15134" y="8244"/>
                  </a:lnTo>
                  <a:lnTo>
                    <a:pt x="15194" y="8160"/>
                  </a:lnTo>
                  <a:lnTo>
                    <a:pt x="15252" y="8076"/>
                  </a:lnTo>
                  <a:lnTo>
                    <a:pt x="15309" y="7990"/>
                  </a:lnTo>
                  <a:lnTo>
                    <a:pt x="15365" y="7905"/>
                  </a:lnTo>
                  <a:lnTo>
                    <a:pt x="15418" y="7818"/>
                  </a:lnTo>
                  <a:lnTo>
                    <a:pt x="15471" y="7731"/>
                  </a:lnTo>
                  <a:lnTo>
                    <a:pt x="15522" y="7643"/>
                  </a:lnTo>
                  <a:lnTo>
                    <a:pt x="15571" y="7555"/>
                  </a:lnTo>
                  <a:lnTo>
                    <a:pt x="15619" y="7465"/>
                  </a:lnTo>
                  <a:lnTo>
                    <a:pt x="15666" y="7375"/>
                  </a:lnTo>
                  <a:lnTo>
                    <a:pt x="15712" y="7284"/>
                  </a:lnTo>
                  <a:lnTo>
                    <a:pt x="15755" y="7192"/>
                  </a:lnTo>
                  <a:lnTo>
                    <a:pt x="15797" y="7100"/>
                  </a:lnTo>
                  <a:lnTo>
                    <a:pt x="15839" y="7007"/>
                  </a:lnTo>
                  <a:lnTo>
                    <a:pt x="15878" y="6913"/>
                  </a:lnTo>
                  <a:lnTo>
                    <a:pt x="15916" y="6818"/>
                  </a:lnTo>
                  <a:lnTo>
                    <a:pt x="15954" y="6723"/>
                  </a:lnTo>
                  <a:lnTo>
                    <a:pt x="15989" y="6626"/>
                  </a:lnTo>
                  <a:lnTo>
                    <a:pt x="16023" y="6530"/>
                  </a:lnTo>
                  <a:lnTo>
                    <a:pt x="16055" y="6431"/>
                  </a:lnTo>
                  <a:lnTo>
                    <a:pt x="16087" y="6332"/>
                  </a:lnTo>
                  <a:lnTo>
                    <a:pt x="16097" y="6299"/>
                  </a:lnTo>
                  <a:lnTo>
                    <a:pt x="16105" y="6265"/>
                  </a:lnTo>
                  <a:lnTo>
                    <a:pt x="16113" y="6232"/>
                  </a:lnTo>
                  <a:lnTo>
                    <a:pt x="16119" y="6198"/>
                  </a:lnTo>
                  <a:lnTo>
                    <a:pt x="16124" y="6163"/>
                  </a:lnTo>
                  <a:lnTo>
                    <a:pt x="16127" y="6129"/>
                  </a:lnTo>
                  <a:lnTo>
                    <a:pt x="16130" y="6095"/>
                  </a:lnTo>
                  <a:lnTo>
                    <a:pt x="16132" y="6062"/>
                  </a:lnTo>
                  <a:lnTo>
                    <a:pt x="16132" y="6028"/>
                  </a:lnTo>
                  <a:lnTo>
                    <a:pt x="16131" y="5993"/>
                  </a:lnTo>
                  <a:lnTo>
                    <a:pt x="16129" y="5960"/>
                  </a:lnTo>
                  <a:lnTo>
                    <a:pt x="16126" y="5926"/>
                  </a:lnTo>
                  <a:lnTo>
                    <a:pt x="16122" y="5893"/>
                  </a:lnTo>
                  <a:lnTo>
                    <a:pt x="16116" y="5860"/>
                  </a:lnTo>
                  <a:lnTo>
                    <a:pt x="16110" y="5826"/>
                  </a:lnTo>
                  <a:lnTo>
                    <a:pt x="16103" y="5793"/>
                  </a:lnTo>
                  <a:lnTo>
                    <a:pt x="16094" y="5761"/>
                  </a:lnTo>
                  <a:lnTo>
                    <a:pt x="16084" y="5729"/>
                  </a:lnTo>
                  <a:lnTo>
                    <a:pt x="16074" y="5697"/>
                  </a:lnTo>
                  <a:lnTo>
                    <a:pt x="16061" y="5664"/>
                  </a:lnTo>
                  <a:lnTo>
                    <a:pt x="16048" y="5633"/>
                  </a:lnTo>
                  <a:lnTo>
                    <a:pt x="16034" y="5603"/>
                  </a:lnTo>
                  <a:lnTo>
                    <a:pt x="16019" y="5573"/>
                  </a:lnTo>
                  <a:lnTo>
                    <a:pt x="16003" y="5543"/>
                  </a:lnTo>
                  <a:lnTo>
                    <a:pt x="15986" y="5514"/>
                  </a:lnTo>
                  <a:lnTo>
                    <a:pt x="15968" y="5484"/>
                  </a:lnTo>
                  <a:lnTo>
                    <a:pt x="15948" y="5456"/>
                  </a:lnTo>
                  <a:lnTo>
                    <a:pt x="15928" y="5429"/>
                  </a:lnTo>
                  <a:lnTo>
                    <a:pt x="15907" y="5402"/>
                  </a:lnTo>
                  <a:lnTo>
                    <a:pt x="15884" y="5375"/>
                  </a:lnTo>
                  <a:lnTo>
                    <a:pt x="15861" y="5350"/>
                  </a:lnTo>
                  <a:lnTo>
                    <a:pt x="15837" y="5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201">
              <a:extLst>
                <a:ext uri="{FF2B5EF4-FFF2-40B4-BE49-F238E27FC236}">
                  <a16:creationId xmlns:a16="http://schemas.microsoft.com/office/drawing/2014/main" xmlns="" id="{FF588B35-5A22-42E8-8744-FD96D11331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3238" y="4397375"/>
              <a:ext cx="185738" cy="193675"/>
            </a:xfrm>
            <a:custGeom>
              <a:avLst/>
              <a:gdLst>
                <a:gd name="T0" fmla="*/ 3132 w 4362"/>
                <a:gd name="T1" fmla="*/ 3096 h 4518"/>
                <a:gd name="T2" fmla="*/ 2633 w 4362"/>
                <a:gd name="T3" fmla="*/ 2415 h 4518"/>
                <a:gd name="T4" fmla="*/ 3056 w 4362"/>
                <a:gd name="T5" fmla="*/ 2277 h 4518"/>
                <a:gd name="T6" fmla="*/ 3379 w 4362"/>
                <a:gd name="T7" fmla="*/ 2332 h 4518"/>
                <a:gd name="T8" fmla="*/ 3583 w 4362"/>
                <a:gd name="T9" fmla="*/ 2521 h 4518"/>
                <a:gd name="T10" fmla="*/ 3655 w 4362"/>
                <a:gd name="T11" fmla="*/ 2803 h 4518"/>
                <a:gd name="T12" fmla="*/ 1124 w 4362"/>
                <a:gd name="T13" fmla="*/ 2140 h 4518"/>
                <a:gd name="T14" fmla="*/ 801 w 4362"/>
                <a:gd name="T15" fmla="*/ 1993 h 4518"/>
                <a:gd name="T16" fmla="*/ 680 w 4362"/>
                <a:gd name="T17" fmla="*/ 1678 h 4518"/>
                <a:gd name="T18" fmla="*/ 821 w 4362"/>
                <a:gd name="T19" fmla="*/ 1269 h 4518"/>
                <a:gd name="T20" fmla="*/ 1394 w 4362"/>
                <a:gd name="T21" fmla="*/ 1652 h 4518"/>
                <a:gd name="T22" fmla="*/ 1411 w 4362"/>
                <a:gd name="T23" fmla="*/ 2093 h 4518"/>
                <a:gd name="T24" fmla="*/ 3840 w 4362"/>
                <a:gd name="T25" fmla="*/ 1684 h 4518"/>
                <a:gd name="T26" fmla="*/ 3406 w 4362"/>
                <a:gd name="T27" fmla="*/ 1499 h 4518"/>
                <a:gd name="T28" fmla="*/ 2969 w 4362"/>
                <a:gd name="T29" fmla="*/ 1472 h 4518"/>
                <a:gd name="T30" fmla="*/ 2528 w 4362"/>
                <a:gd name="T31" fmla="*/ 1573 h 4518"/>
                <a:gd name="T32" fmla="*/ 1732 w 4362"/>
                <a:gd name="T33" fmla="*/ 1516 h 4518"/>
                <a:gd name="T34" fmla="*/ 1241 w 4362"/>
                <a:gd name="T35" fmla="*/ 847 h 4518"/>
                <a:gd name="T36" fmla="*/ 1571 w 4362"/>
                <a:gd name="T37" fmla="*/ 732 h 4518"/>
                <a:gd name="T38" fmla="*/ 2116 w 4362"/>
                <a:gd name="T39" fmla="*/ 825 h 4518"/>
                <a:gd name="T40" fmla="*/ 2348 w 4362"/>
                <a:gd name="T41" fmla="*/ 801 h 4518"/>
                <a:gd name="T42" fmla="*/ 2491 w 4362"/>
                <a:gd name="T43" fmla="*/ 617 h 4518"/>
                <a:gd name="T44" fmla="*/ 2475 w 4362"/>
                <a:gd name="T45" fmla="*/ 366 h 4518"/>
                <a:gd name="T46" fmla="*/ 2240 w 4362"/>
                <a:gd name="T47" fmla="*/ 108 h 4518"/>
                <a:gd name="T48" fmla="*/ 1861 w 4362"/>
                <a:gd name="T49" fmla="*/ 2 h 4518"/>
                <a:gd name="T50" fmla="*/ 1447 w 4362"/>
                <a:gd name="T51" fmla="*/ 51 h 4518"/>
                <a:gd name="T52" fmla="*/ 1028 w 4362"/>
                <a:gd name="T53" fmla="*/ 241 h 4518"/>
                <a:gd name="T54" fmla="*/ 593 w 4362"/>
                <a:gd name="T55" fmla="*/ 342 h 4518"/>
                <a:gd name="T56" fmla="*/ 417 w 4362"/>
                <a:gd name="T57" fmla="*/ 344 h 4518"/>
                <a:gd name="T58" fmla="*/ 317 w 4362"/>
                <a:gd name="T59" fmla="*/ 504 h 4518"/>
                <a:gd name="T60" fmla="*/ 456 w 4362"/>
                <a:gd name="T61" fmla="*/ 721 h 4518"/>
                <a:gd name="T62" fmla="*/ 211 w 4362"/>
                <a:gd name="T63" fmla="*/ 1149 h 4518"/>
                <a:gd name="T64" fmla="*/ 34 w 4362"/>
                <a:gd name="T65" fmla="*/ 1621 h 4518"/>
                <a:gd name="T66" fmla="*/ 10 w 4362"/>
                <a:gd name="T67" fmla="*/ 2070 h 4518"/>
                <a:gd name="T68" fmla="*/ 158 w 4362"/>
                <a:gd name="T69" fmla="*/ 2459 h 4518"/>
                <a:gd name="T70" fmla="*/ 474 w 4362"/>
                <a:gd name="T71" fmla="*/ 2756 h 4518"/>
                <a:gd name="T72" fmla="*/ 828 w 4362"/>
                <a:gd name="T73" fmla="*/ 2905 h 4518"/>
                <a:gd name="T74" fmla="*/ 1261 w 4362"/>
                <a:gd name="T75" fmla="*/ 2929 h 4518"/>
                <a:gd name="T76" fmla="*/ 2177 w 4362"/>
                <a:gd name="T77" fmla="*/ 2653 h 4518"/>
                <a:gd name="T78" fmla="*/ 2973 w 4362"/>
                <a:gd name="T79" fmla="*/ 3437 h 4518"/>
                <a:gd name="T80" fmla="*/ 2902 w 4362"/>
                <a:gd name="T81" fmla="*/ 3773 h 4518"/>
                <a:gd name="T82" fmla="*/ 2620 w 4362"/>
                <a:gd name="T83" fmla="*/ 3814 h 4518"/>
                <a:gd name="T84" fmla="*/ 2301 w 4362"/>
                <a:gd name="T85" fmla="*/ 3676 h 4518"/>
                <a:gd name="T86" fmla="*/ 1951 w 4362"/>
                <a:gd name="T87" fmla="*/ 3525 h 4518"/>
                <a:gd name="T88" fmla="*/ 1747 w 4362"/>
                <a:gd name="T89" fmla="*/ 3591 h 4518"/>
                <a:gd name="T90" fmla="*/ 1591 w 4362"/>
                <a:gd name="T91" fmla="*/ 3790 h 4518"/>
                <a:gd name="T92" fmla="*/ 1619 w 4362"/>
                <a:gd name="T93" fmla="*/ 4034 h 4518"/>
                <a:gd name="T94" fmla="*/ 1834 w 4362"/>
                <a:gd name="T95" fmla="*/ 4277 h 4518"/>
                <a:gd name="T96" fmla="*/ 2170 w 4362"/>
                <a:gd name="T97" fmla="*/ 4454 h 4518"/>
                <a:gd name="T98" fmla="*/ 2588 w 4362"/>
                <a:gd name="T99" fmla="*/ 4518 h 4518"/>
                <a:gd name="T100" fmla="*/ 3057 w 4362"/>
                <a:gd name="T101" fmla="*/ 4420 h 4518"/>
                <a:gd name="T102" fmla="*/ 3543 w 4362"/>
                <a:gd name="T103" fmla="*/ 4094 h 4518"/>
                <a:gd name="T104" fmla="*/ 3921 w 4362"/>
                <a:gd name="T105" fmla="*/ 4346 h 4518"/>
                <a:gd name="T106" fmla="*/ 4078 w 4362"/>
                <a:gd name="T107" fmla="*/ 4315 h 4518"/>
                <a:gd name="T108" fmla="*/ 4164 w 4362"/>
                <a:gd name="T109" fmla="*/ 4161 h 4518"/>
                <a:gd name="T110" fmla="*/ 4000 w 4362"/>
                <a:gd name="T111" fmla="*/ 3928 h 4518"/>
                <a:gd name="T112" fmla="*/ 4060 w 4362"/>
                <a:gd name="T113" fmla="*/ 3466 h 4518"/>
                <a:gd name="T114" fmla="*/ 4292 w 4362"/>
                <a:gd name="T115" fmla="*/ 2963 h 4518"/>
                <a:gd name="T116" fmla="*/ 4361 w 4362"/>
                <a:gd name="T117" fmla="*/ 2501 h 4518"/>
                <a:gd name="T118" fmla="*/ 4260 w 4362"/>
                <a:gd name="T119" fmla="*/ 2107 h 4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2" h="4518">
                  <a:moveTo>
                    <a:pt x="3555" y="3147"/>
                  </a:moveTo>
                  <a:lnTo>
                    <a:pt x="3538" y="3178"/>
                  </a:lnTo>
                  <a:lnTo>
                    <a:pt x="3520" y="3209"/>
                  </a:lnTo>
                  <a:lnTo>
                    <a:pt x="3501" y="3238"/>
                  </a:lnTo>
                  <a:lnTo>
                    <a:pt x="3481" y="3266"/>
                  </a:lnTo>
                  <a:lnTo>
                    <a:pt x="3461" y="3293"/>
                  </a:lnTo>
                  <a:lnTo>
                    <a:pt x="3441" y="3319"/>
                  </a:lnTo>
                  <a:lnTo>
                    <a:pt x="3419" y="3345"/>
                  </a:lnTo>
                  <a:lnTo>
                    <a:pt x="3397" y="3371"/>
                  </a:lnTo>
                  <a:lnTo>
                    <a:pt x="3343" y="3316"/>
                  </a:lnTo>
                  <a:lnTo>
                    <a:pt x="3291" y="3262"/>
                  </a:lnTo>
                  <a:lnTo>
                    <a:pt x="3237" y="3208"/>
                  </a:lnTo>
                  <a:lnTo>
                    <a:pt x="3185" y="3151"/>
                  </a:lnTo>
                  <a:lnTo>
                    <a:pt x="3132" y="3096"/>
                  </a:lnTo>
                  <a:lnTo>
                    <a:pt x="3079" y="3040"/>
                  </a:lnTo>
                  <a:lnTo>
                    <a:pt x="3026" y="2982"/>
                  </a:lnTo>
                  <a:lnTo>
                    <a:pt x="2973" y="2925"/>
                  </a:lnTo>
                  <a:lnTo>
                    <a:pt x="2920" y="2867"/>
                  </a:lnTo>
                  <a:lnTo>
                    <a:pt x="2867" y="2808"/>
                  </a:lnTo>
                  <a:lnTo>
                    <a:pt x="2814" y="2750"/>
                  </a:lnTo>
                  <a:lnTo>
                    <a:pt x="2762" y="2690"/>
                  </a:lnTo>
                  <a:lnTo>
                    <a:pt x="2708" y="2631"/>
                  </a:lnTo>
                  <a:lnTo>
                    <a:pt x="2656" y="2572"/>
                  </a:lnTo>
                  <a:lnTo>
                    <a:pt x="2602" y="2511"/>
                  </a:lnTo>
                  <a:lnTo>
                    <a:pt x="2550" y="2452"/>
                  </a:lnTo>
                  <a:lnTo>
                    <a:pt x="2577" y="2440"/>
                  </a:lnTo>
                  <a:lnTo>
                    <a:pt x="2604" y="2427"/>
                  </a:lnTo>
                  <a:lnTo>
                    <a:pt x="2633" y="2415"/>
                  </a:lnTo>
                  <a:lnTo>
                    <a:pt x="2661" y="2403"/>
                  </a:lnTo>
                  <a:lnTo>
                    <a:pt x="2690" y="2390"/>
                  </a:lnTo>
                  <a:lnTo>
                    <a:pt x="2719" y="2377"/>
                  </a:lnTo>
                  <a:lnTo>
                    <a:pt x="2748" y="2365"/>
                  </a:lnTo>
                  <a:lnTo>
                    <a:pt x="2779" y="2351"/>
                  </a:lnTo>
                  <a:lnTo>
                    <a:pt x="2810" y="2339"/>
                  </a:lnTo>
                  <a:lnTo>
                    <a:pt x="2840" y="2328"/>
                  </a:lnTo>
                  <a:lnTo>
                    <a:pt x="2871" y="2318"/>
                  </a:lnTo>
                  <a:lnTo>
                    <a:pt x="2902" y="2308"/>
                  </a:lnTo>
                  <a:lnTo>
                    <a:pt x="2932" y="2300"/>
                  </a:lnTo>
                  <a:lnTo>
                    <a:pt x="2963" y="2293"/>
                  </a:lnTo>
                  <a:lnTo>
                    <a:pt x="2993" y="2286"/>
                  </a:lnTo>
                  <a:lnTo>
                    <a:pt x="3025" y="2281"/>
                  </a:lnTo>
                  <a:lnTo>
                    <a:pt x="3056" y="2277"/>
                  </a:lnTo>
                  <a:lnTo>
                    <a:pt x="3087" y="2274"/>
                  </a:lnTo>
                  <a:lnTo>
                    <a:pt x="3119" y="2273"/>
                  </a:lnTo>
                  <a:lnTo>
                    <a:pt x="3149" y="2274"/>
                  </a:lnTo>
                  <a:lnTo>
                    <a:pt x="3180" y="2276"/>
                  </a:lnTo>
                  <a:lnTo>
                    <a:pt x="3211" y="2280"/>
                  </a:lnTo>
                  <a:lnTo>
                    <a:pt x="3243" y="2285"/>
                  </a:lnTo>
                  <a:lnTo>
                    <a:pt x="3274" y="2292"/>
                  </a:lnTo>
                  <a:lnTo>
                    <a:pt x="3289" y="2296"/>
                  </a:lnTo>
                  <a:lnTo>
                    <a:pt x="3304" y="2300"/>
                  </a:lnTo>
                  <a:lnTo>
                    <a:pt x="3319" y="2306"/>
                  </a:lnTo>
                  <a:lnTo>
                    <a:pt x="3334" y="2311"/>
                  </a:lnTo>
                  <a:lnTo>
                    <a:pt x="3349" y="2318"/>
                  </a:lnTo>
                  <a:lnTo>
                    <a:pt x="3364" y="2325"/>
                  </a:lnTo>
                  <a:lnTo>
                    <a:pt x="3379" y="2332"/>
                  </a:lnTo>
                  <a:lnTo>
                    <a:pt x="3393" y="2340"/>
                  </a:lnTo>
                  <a:lnTo>
                    <a:pt x="3408" y="2349"/>
                  </a:lnTo>
                  <a:lnTo>
                    <a:pt x="3422" y="2359"/>
                  </a:lnTo>
                  <a:lnTo>
                    <a:pt x="3436" y="2369"/>
                  </a:lnTo>
                  <a:lnTo>
                    <a:pt x="3450" y="2379"/>
                  </a:lnTo>
                  <a:lnTo>
                    <a:pt x="3463" y="2390"/>
                  </a:lnTo>
                  <a:lnTo>
                    <a:pt x="3477" y="2401"/>
                  </a:lnTo>
                  <a:lnTo>
                    <a:pt x="3492" y="2413"/>
                  </a:lnTo>
                  <a:lnTo>
                    <a:pt x="3505" y="2426"/>
                  </a:lnTo>
                  <a:lnTo>
                    <a:pt x="3530" y="2453"/>
                  </a:lnTo>
                  <a:lnTo>
                    <a:pt x="3553" y="2480"/>
                  </a:lnTo>
                  <a:lnTo>
                    <a:pt x="3564" y="2493"/>
                  </a:lnTo>
                  <a:lnTo>
                    <a:pt x="3573" y="2507"/>
                  </a:lnTo>
                  <a:lnTo>
                    <a:pt x="3583" y="2521"/>
                  </a:lnTo>
                  <a:lnTo>
                    <a:pt x="3591" y="2535"/>
                  </a:lnTo>
                  <a:lnTo>
                    <a:pt x="3599" y="2549"/>
                  </a:lnTo>
                  <a:lnTo>
                    <a:pt x="3608" y="2563"/>
                  </a:lnTo>
                  <a:lnTo>
                    <a:pt x="3615" y="2578"/>
                  </a:lnTo>
                  <a:lnTo>
                    <a:pt x="3621" y="2592"/>
                  </a:lnTo>
                  <a:lnTo>
                    <a:pt x="3626" y="2606"/>
                  </a:lnTo>
                  <a:lnTo>
                    <a:pt x="3631" y="2621"/>
                  </a:lnTo>
                  <a:lnTo>
                    <a:pt x="3635" y="2635"/>
                  </a:lnTo>
                  <a:lnTo>
                    <a:pt x="3639" y="2650"/>
                  </a:lnTo>
                  <a:lnTo>
                    <a:pt x="3645" y="2680"/>
                  </a:lnTo>
                  <a:lnTo>
                    <a:pt x="3650" y="2711"/>
                  </a:lnTo>
                  <a:lnTo>
                    <a:pt x="3653" y="2742"/>
                  </a:lnTo>
                  <a:lnTo>
                    <a:pt x="3655" y="2772"/>
                  </a:lnTo>
                  <a:lnTo>
                    <a:pt x="3655" y="2803"/>
                  </a:lnTo>
                  <a:lnTo>
                    <a:pt x="3653" y="2833"/>
                  </a:lnTo>
                  <a:lnTo>
                    <a:pt x="3650" y="2865"/>
                  </a:lnTo>
                  <a:lnTo>
                    <a:pt x="3646" y="2896"/>
                  </a:lnTo>
                  <a:lnTo>
                    <a:pt x="3640" y="2927"/>
                  </a:lnTo>
                  <a:lnTo>
                    <a:pt x="3632" y="2958"/>
                  </a:lnTo>
                  <a:lnTo>
                    <a:pt x="3623" y="2989"/>
                  </a:lnTo>
                  <a:lnTo>
                    <a:pt x="3613" y="3021"/>
                  </a:lnTo>
                  <a:lnTo>
                    <a:pt x="3600" y="3053"/>
                  </a:lnTo>
                  <a:lnTo>
                    <a:pt x="3586" y="3084"/>
                  </a:lnTo>
                  <a:lnTo>
                    <a:pt x="3571" y="3116"/>
                  </a:lnTo>
                  <a:lnTo>
                    <a:pt x="3555" y="3147"/>
                  </a:lnTo>
                  <a:close/>
                  <a:moveTo>
                    <a:pt x="1177" y="2140"/>
                  </a:moveTo>
                  <a:lnTo>
                    <a:pt x="1150" y="2141"/>
                  </a:lnTo>
                  <a:lnTo>
                    <a:pt x="1124" y="2140"/>
                  </a:lnTo>
                  <a:lnTo>
                    <a:pt x="1099" y="2138"/>
                  </a:lnTo>
                  <a:lnTo>
                    <a:pt x="1074" y="2135"/>
                  </a:lnTo>
                  <a:lnTo>
                    <a:pt x="1049" y="2130"/>
                  </a:lnTo>
                  <a:lnTo>
                    <a:pt x="1024" y="2124"/>
                  </a:lnTo>
                  <a:lnTo>
                    <a:pt x="1000" y="2117"/>
                  </a:lnTo>
                  <a:lnTo>
                    <a:pt x="976" y="2109"/>
                  </a:lnTo>
                  <a:lnTo>
                    <a:pt x="953" y="2099"/>
                  </a:lnTo>
                  <a:lnTo>
                    <a:pt x="931" y="2088"/>
                  </a:lnTo>
                  <a:lnTo>
                    <a:pt x="907" y="2076"/>
                  </a:lnTo>
                  <a:lnTo>
                    <a:pt x="885" y="2062"/>
                  </a:lnTo>
                  <a:lnTo>
                    <a:pt x="864" y="2047"/>
                  </a:lnTo>
                  <a:lnTo>
                    <a:pt x="843" y="2031"/>
                  </a:lnTo>
                  <a:lnTo>
                    <a:pt x="822" y="2012"/>
                  </a:lnTo>
                  <a:lnTo>
                    <a:pt x="801" y="1993"/>
                  </a:lnTo>
                  <a:lnTo>
                    <a:pt x="784" y="1977"/>
                  </a:lnTo>
                  <a:lnTo>
                    <a:pt x="769" y="1959"/>
                  </a:lnTo>
                  <a:lnTo>
                    <a:pt x="755" y="1940"/>
                  </a:lnTo>
                  <a:lnTo>
                    <a:pt x="742" y="1920"/>
                  </a:lnTo>
                  <a:lnTo>
                    <a:pt x="730" y="1900"/>
                  </a:lnTo>
                  <a:lnTo>
                    <a:pt x="720" y="1878"/>
                  </a:lnTo>
                  <a:lnTo>
                    <a:pt x="711" y="1856"/>
                  </a:lnTo>
                  <a:lnTo>
                    <a:pt x="703" y="1831"/>
                  </a:lnTo>
                  <a:lnTo>
                    <a:pt x="696" y="1807"/>
                  </a:lnTo>
                  <a:lnTo>
                    <a:pt x="690" y="1783"/>
                  </a:lnTo>
                  <a:lnTo>
                    <a:pt x="686" y="1758"/>
                  </a:lnTo>
                  <a:lnTo>
                    <a:pt x="683" y="1732"/>
                  </a:lnTo>
                  <a:lnTo>
                    <a:pt x="681" y="1705"/>
                  </a:lnTo>
                  <a:lnTo>
                    <a:pt x="680" y="1678"/>
                  </a:lnTo>
                  <a:lnTo>
                    <a:pt x="681" y="1650"/>
                  </a:lnTo>
                  <a:lnTo>
                    <a:pt x="684" y="1622"/>
                  </a:lnTo>
                  <a:lnTo>
                    <a:pt x="687" y="1593"/>
                  </a:lnTo>
                  <a:lnTo>
                    <a:pt x="691" y="1564"/>
                  </a:lnTo>
                  <a:lnTo>
                    <a:pt x="698" y="1536"/>
                  </a:lnTo>
                  <a:lnTo>
                    <a:pt x="705" y="1507"/>
                  </a:lnTo>
                  <a:lnTo>
                    <a:pt x="715" y="1476"/>
                  </a:lnTo>
                  <a:lnTo>
                    <a:pt x="725" y="1447"/>
                  </a:lnTo>
                  <a:lnTo>
                    <a:pt x="738" y="1418"/>
                  </a:lnTo>
                  <a:lnTo>
                    <a:pt x="752" y="1388"/>
                  </a:lnTo>
                  <a:lnTo>
                    <a:pt x="766" y="1358"/>
                  </a:lnTo>
                  <a:lnTo>
                    <a:pt x="783" y="1328"/>
                  </a:lnTo>
                  <a:lnTo>
                    <a:pt x="802" y="1298"/>
                  </a:lnTo>
                  <a:lnTo>
                    <a:pt x="821" y="1269"/>
                  </a:lnTo>
                  <a:lnTo>
                    <a:pt x="842" y="1240"/>
                  </a:lnTo>
                  <a:lnTo>
                    <a:pt x="865" y="1210"/>
                  </a:lnTo>
                  <a:lnTo>
                    <a:pt x="889" y="1181"/>
                  </a:lnTo>
                  <a:lnTo>
                    <a:pt x="915" y="1152"/>
                  </a:lnTo>
                  <a:lnTo>
                    <a:pt x="963" y="1200"/>
                  </a:lnTo>
                  <a:lnTo>
                    <a:pt x="1011" y="1248"/>
                  </a:lnTo>
                  <a:lnTo>
                    <a:pt x="1060" y="1297"/>
                  </a:lnTo>
                  <a:lnTo>
                    <a:pt x="1107" y="1347"/>
                  </a:lnTo>
                  <a:lnTo>
                    <a:pt x="1154" y="1397"/>
                  </a:lnTo>
                  <a:lnTo>
                    <a:pt x="1203" y="1447"/>
                  </a:lnTo>
                  <a:lnTo>
                    <a:pt x="1250" y="1497"/>
                  </a:lnTo>
                  <a:lnTo>
                    <a:pt x="1299" y="1549"/>
                  </a:lnTo>
                  <a:lnTo>
                    <a:pt x="1346" y="1600"/>
                  </a:lnTo>
                  <a:lnTo>
                    <a:pt x="1394" y="1652"/>
                  </a:lnTo>
                  <a:lnTo>
                    <a:pt x="1442" y="1705"/>
                  </a:lnTo>
                  <a:lnTo>
                    <a:pt x="1490" y="1758"/>
                  </a:lnTo>
                  <a:lnTo>
                    <a:pt x="1538" y="1810"/>
                  </a:lnTo>
                  <a:lnTo>
                    <a:pt x="1586" y="1864"/>
                  </a:lnTo>
                  <a:lnTo>
                    <a:pt x="1633" y="1918"/>
                  </a:lnTo>
                  <a:lnTo>
                    <a:pt x="1682" y="1971"/>
                  </a:lnTo>
                  <a:lnTo>
                    <a:pt x="1645" y="1990"/>
                  </a:lnTo>
                  <a:lnTo>
                    <a:pt x="1610" y="2008"/>
                  </a:lnTo>
                  <a:lnTo>
                    <a:pt x="1575" y="2026"/>
                  </a:lnTo>
                  <a:lnTo>
                    <a:pt x="1541" y="2042"/>
                  </a:lnTo>
                  <a:lnTo>
                    <a:pt x="1507" y="2057"/>
                  </a:lnTo>
                  <a:lnTo>
                    <a:pt x="1474" y="2070"/>
                  </a:lnTo>
                  <a:lnTo>
                    <a:pt x="1442" y="2082"/>
                  </a:lnTo>
                  <a:lnTo>
                    <a:pt x="1411" y="2093"/>
                  </a:lnTo>
                  <a:lnTo>
                    <a:pt x="1379" y="2103"/>
                  </a:lnTo>
                  <a:lnTo>
                    <a:pt x="1348" y="2112"/>
                  </a:lnTo>
                  <a:lnTo>
                    <a:pt x="1319" y="2120"/>
                  </a:lnTo>
                  <a:lnTo>
                    <a:pt x="1289" y="2126"/>
                  </a:lnTo>
                  <a:lnTo>
                    <a:pt x="1260" y="2131"/>
                  </a:lnTo>
                  <a:lnTo>
                    <a:pt x="1232" y="2135"/>
                  </a:lnTo>
                  <a:lnTo>
                    <a:pt x="1204" y="2138"/>
                  </a:lnTo>
                  <a:lnTo>
                    <a:pt x="1177" y="2140"/>
                  </a:lnTo>
                  <a:close/>
                  <a:moveTo>
                    <a:pt x="3995" y="1799"/>
                  </a:moveTo>
                  <a:lnTo>
                    <a:pt x="3964" y="1774"/>
                  </a:lnTo>
                  <a:lnTo>
                    <a:pt x="3933" y="1750"/>
                  </a:lnTo>
                  <a:lnTo>
                    <a:pt x="3903" y="1727"/>
                  </a:lnTo>
                  <a:lnTo>
                    <a:pt x="3872" y="1705"/>
                  </a:lnTo>
                  <a:lnTo>
                    <a:pt x="3840" y="1684"/>
                  </a:lnTo>
                  <a:lnTo>
                    <a:pt x="3810" y="1663"/>
                  </a:lnTo>
                  <a:lnTo>
                    <a:pt x="3779" y="1644"/>
                  </a:lnTo>
                  <a:lnTo>
                    <a:pt x="3748" y="1626"/>
                  </a:lnTo>
                  <a:lnTo>
                    <a:pt x="3716" y="1610"/>
                  </a:lnTo>
                  <a:lnTo>
                    <a:pt x="3686" y="1594"/>
                  </a:lnTo>
                  <a:lnTo>
                    <a:pt x="3655" y="1579"/>
                  </a:lnTo>
                  <a:lnTo>
                    <a:pt x="3624" y="1566"/>
                  </a:lnTo>
                  <a:lnTo>
                    <a:pt x="3592" y="1554"/>
                  </a:lnTo>
                  <a:lnTo>
                    <a:pt x="3561" y="1542"/>
                  </a:lnTo>
                  <a:lnTo>
                    <a:pt x="3530" y="1532"/>
                  </a:lnTo>
                  <a:lnTo>
                    <a:pt x="3499" y="1523"/>
                  </a:lnTo>
                  <a:lnTo>
                    <a:pt x="3468" y="1515"/>
                  </a:lnTo>
                  <a:lnTo>
                    <a:pt x="3437" y="1507"/>
                  </a:lnTo>
                  <a:lnTo>
                    <a:pt x="3406" y="1499"/>
                  </a:lnTo>
                  <a:lnTo>
                    <a:pt x="3375" y="1493"/>
                  </a:lnTo>
                  <a:lnTo>
                    <a:pt x="3344" y="1487"/>
                  </a:lnTo>
                  <a:lnTo>
                    <a:pt x="3313" y="1482"/>
                  </a:lnTo>
                  <a:lnTo>
                    <a:pt x="3282" y="1478"/>
                  </a:lnTo>
                  <a:lnTo>
                    <a:pt x="3251" y="1474"/>
                  </a:lnTo>
                  <a:lnTo>
                    <a:pt x="3219" y="1471"/>
                  </a:lnTo>
                  <a:lnTo>
                    <a:pt x="3188" y="1469"/>
                  </a:lnTo>
                  <a:lnTo>
                    <a:pt x="3157" y="1467"/>
                  </a:lnTo>
                  <a:lnTo>
                    <a:pt x="3126" y="1466"/>
                  </a:lnTo>
                  <a:lnTo>
                    <a:pt x="3094" y="1466"/>
                  </a:lnTo>
                  <a:lnTo>
                    <a:pt x="3063" y="1466"/>
                  </a:lnTo>
                  <a:lnTo>
                    <a:pt x="3032" y="1467"/>
                  </a:lnTo>
                  <a:lnTo>
                    <a:pt x="3001" y="1469"/>
                  </a:lnTo>
                  <a:lnTo>
                    <a:pt x="2969" y="1472"/>
                  </a:lnTo>
                  <a:lnTo>
                    <a:pt x="2938" y="1475"/>
                  </a:lnTo>
                  <a:lnTo>
                    <a:pt x="2907" y="1479"/>
                  </a:lnTo>
                  <a:lnTo>
                    <a:pt x="2876" y="1483"/>
                  </a:lnTo>
                  <a:lnTo>
                    <a:pt x="2844" y="1488"/>
                  </a:lnTo>
                  <a:lnTo>
                    <a:pt x="2813" y="1494"/>
                  </a:lnTo>
                  <a:lnTo>
                    <a:pt x="2782" y="1500"/>
                  </a:lnTo>
                  <a:lnTo>
                    <a:pt x="2751" y="1508"/>
                  </a:lnTo>
                  <a:lnTo>
                    <a:pt x="2718" y="1515"/>
                  </a:lnTo>
                  <a:lnTo>
                    <a:pt x="2687" y="1523"/>
                  </a:lnTo>
                  <a:lnTo>
                    <a:pt x="2655" y="1532"/>
                  </a:lnTo>
                  <a:lnTo>
                    <a:pt x="2623" y="1541"/>
                  </a:lnTo>
                  <a:lnTo>
                    <a:pt x="2591" y="1551"/>
                  </a:lnTo>
                  <a:lnTo>
                    <a:pt x="2560" y="1562"/>
                  </a:lnTo>
                  <a:lnTo>
                    <a:pt x="2528" y="1573"/>
                  </a:lnTo>
                  <a:lnTo>
                    <a:pt x="2496" y="1585"/>
                  </a:lnTo>
                  <a:lnTo>
                    <a:pt x="2433" y="1609"/>
                  </a:lnTo>
                  <a:lnTo>
                    <a:pt x="2369" y="1635"/>
                  </a:lnTo>
                  <a:lnTo>
                    <a:pt x="2306" y="1661"/>
                  </a:lnTo>
                  <a:lnTo>
                    <a:pt x="2241" y="1688"/>
                  </a:lnTo>
                  <a:lnTo>
                    <a:pt x="2178" y="1716"/>
                  </a:lnTo>
                  <a:lnTo>
                    <a:pt x="2114" y="1744"/>
                  </a:lnTo>
                  <a:lnTo>
                    <a:pt x="2050" y="1774"/>
                  </a:lnTo>
                  <a:lnTo>
                    <a:pt x="1986" y="1804"/>
                  </a:lnTo>
                  <a:lnTo>
                    <a:pt x="1935" y="1746"/>
                  </a:lnTo>
                  <a:lnTo>
                    <a:pt x="1884" y="1689"/>
                  </a:lnTo>
                  <a:lnTo>
                    <a:pt x="1833" y="1630"/>
                  </a:lnTo>
                  <a:lnTo>
                    <a:pt x="1783" y="1573"/>
                  </a:lnTo>
                  <a:lnTo>
                    <a:pt x="1732" y="1516"/>
                  </a:lnTo>
                  <a:lnTo>
                    <a:pt x="1681" y="1458"/>
                  </a:lnTo>
                  <a:lnTo>
                    <a:pt x="1630" y="1401"/>
                  </a:lnTo>
                  <a:lnTo>
                    <a:pt x="1580" y="1344"/>
                  </a:lnTo>
                  <a:lnTo>
                    <a:pt x="1529" y="1287"/>
                  </a:lnTo>
                  <a:lnTo>
                    <a:pt x="1478" y="1231"/>
                  </a:lnTo>
                  <a:lnTo>
                    <a:pt x="1428" y="1176"/>
                  </a:lnTo>
                  <a:lnTo>
                    <a:pt x="1376" y="1120"/>
                  </a:lnTo>
                  <a:lnTo>
                    <a:pt x="1326" y="1065"/>
                  </a:lnTo>
                  <a:lnTo>
                    <a:pt x="1274" y="1011"/>
                  </a:lnTo>
                  <a:lnTo>
                    <a:pt x="1224" y="956"/>
                  </a:lnTo>
                  <a:lnTo>
                    <a:pt x="1174" y="903"/>
                  </a:lnTo>
                  <a:lnTo>
                    <a:pt x="1196" y="883"/>
                  </a:lnTo>
                  <a:lnTo>
                    <a:pt x="1219" y="864"/>
                  </a:lnTo>
                  <a:lnTo>
                    <a:pt x="1241" y="847"/>
                  </a:lnTo>
                  <a:lnTo>
                    <a:pt x="1264" y="830"/>
                  </a:lnTo>
                  <a:lnTo>
                    <a:pt x="1287" y="815"/>
                  </a:lnTo>
                  <a:lnTo>
                    <a:pt x="1309" y="801"/>
                  </a:lnTo>
                  <a:lnTo>
                    <a:pt x="1331" y="789"/>
                  </a:lnTo>
                  <a:lnTo>
                    <a:pt x="1353" y="777"/>
                  </a:lnTo>
                  <a:lnTo>
                    <a:pt x="1375" y="768"/>
                  </a:lnTo>
                  <a:lnTo>
                    <a:pt x="1397" y="759"/>
                  </a:lnTo>
                  <a:lnTo>
                    <a:pt x="1420" y="751"/>
                  </a:lnTo>
                  <a:lnTo>
                    <a:pt x="1442" y="745"/>
                  </a:lnTo>
                  <a:lnTo>
                    <a:pt x="1463" y="740"/>
                  </a:lnTo>
                  <a:lnTo>
                    <a:pt x="1485" y="737"/>
                  </a:lnTo>
                  <a:lnTo>
                    <a:pt x="1506" y="734"/>
                  </a:lnTo>
                  <a:lnTo>
                    <a:pt x="1527" y="733"/>
                  </a:lnTo>
                  <a:lnTo>
                    <a:pt x="1571" y="732"/>
                  </a:lnTo>
                  <a:lnTo>
                    <a:pt x="1613" y="732"/>
                  </a:lnTo>
                  <a:lnTo>
                    <a:pt x="1655" y="734"/>
                  </a:lnTo>
                  <a:lnTo>
                    <a:pt x="1696" y="737"/>
                  </a:lnTo>
                  <a:lnTo>
                    <a:pt x="1737" y="742"/>
                  </a:lnTo>
                  <a:lnTo>
                    <a:pt x="1778" y="749"/>
                  </a:lnTo>
                  <a:lnTo>
                    <a:pt x="1817" y="757"/>
                  </a:lnTo>
                  <a:lnTo>
                    <a:pt x="1856" y="766"/>
                  </a:lnTo>
                  <a:lnTo>
                    <a:pt x="1897" y="776"/>
                  </a:lnTo>
                  <a:lnTo>
                    <a:pt x="1935" y="785"/>
                  </a:lnTo>
                  <a:lnTo>
                    <a:pt x="1972" y="794"/>
                  </a:lnTo>
                  <a:lnTo>
                    <a:pt x="2009" y="802"/>
                  </a:lnTo>
                  <a:lnTo>
                    <a:pt x="2046" y="810"/>
                  </a:lnTo>
                  <a:lnTo>
                    <a:pt x="2081" y="818"/>
                  </a:lnTo>
                  <a:lnTo>
                    <a:pt x="2116" y="825"/>
                  </a:lnTo>
                  <a:lnTo>
                    <a:pt x="2151" y="833"/>
                  </a:lnTo>
                  <a:lnTo>
                    <a:pt x="2167" y="836"/>
                  </a:lnTo>
                  <a:lnTo>
                    <a:pt x="2184" y="838"/>
                  </a:lnTo>
                  <a:lnTo>
                    <a:pt x="2200" y="839"/>
                  </a:lnTo>
                  <a:lnTo>
                    <a:pt x="2216" y="840"/>
                  </a:lnTo>
                  <a:lnTo>
                    <a:pt x="2231" y="839"/>
                  </a:lnTo>
                  <a:lnTo>
                    <a:pt x="2247" y="837"/>
                  </a:lnTo>
                  <a:lnTo>
                    <a:pt x="2263" y="835"/>
                  </a:lnTo>
                  <a:lnTo>
                    <a:pt x="2278" y="832"/>
                  </a:lnTo>
                  <a:lnTo>
                    <a:pt x="2292" y="827"/>
                  </a:lnTo>
                  <a:lnTo>
                    <a:pt x="2307" y="822"/>
                  </a:lnTo>
                  <a:lnTo>
                    <a:pt x="2321" y="816"/>
                  </a:lnTo>
                  <a:lnTo>
                    <a:pt x="2335" y="809"/>
                  </a:lnTo>
                  <a:lnTo>
                    <a:pt x="2348" y="801"/>
                  </a:lnTo>
                  <a:lnTo>
                    <a:pt x="2362" y="792"/>
                  </a:lnTo>
                  <a:lnTo>
                    <a:pt x="2375" y="783"/>
                  </a:lnTo>
                  <a:lnTo>
                    <a:pt x="2389" y="773"/>
                  </a:lnTo>
                  <a:lnTo>
                    <a:pt x="2402" y="761"/>
                  </a:lnTo>
                  <a:lnTo>
                    <a:pt x="2414" y="748"/>
                  </a:lnTo>
                  <a:lnTo>
                    <a:pt x="2426" y="735"/>
                  </a:lnTo>
                  <a:lnTo>
                    <a:pt x="2437" y="722"/>
                  </a:lnTo>
                  <a:lnTo>
                    <a:pt x="2447" y="709"/>
                  </a:lnTo>
                  <a:lnTo>
                    <a:pt x="2456" y="695"/>
                  </a:lnTo>
                  <a:lnTo>
                    <a:pt x="2465" y="680"/>
                  </a:lnTo>
                  <a:lnTo>
                    <a:pt x="2473" y="665"/>
                  </a:lnTo>
                  <a:lnTo>
                    <a:pt x="2480" y="649"/>
                  </a:lnTo>
                  <a:lnTo>
                    <a:pt x="2486" y="633"/>
                  </a:lnTo>
                  <a:lnTo>
                    <a:pt x="2491" y="617"/>
                  </a:lnTo>
                  <a:lnTo>
                    <a:pt x="2496" y="600"/>
                  </a:lnTo>
                  <a:lnTo>
                    <a:pt x="2500" y="584"/>
                  </a:lnTo>
                  <a:lnTo>
                    <a:pt x="2503" y="566"/>
                  </a:lnTo>
                  <a:lnTo>
                    <a:pt x="2507" y="549"/>
                  </a:lnTo>
                  <a:lnTo>
                    <a:pt x="2508" y="530"/>
                  </a:lnTo>
                  <a:lnTo>
                    <a:pt x="2508" y="512"/>
                  </a:lnTo>
                  <a:lnTo>
                    <a:pt x="2508" y="494"/>
                  </a:lnTo>
                  <a:lnTo>
                    <a:pt x="2505" y="474"/>
                  </a:lnTo>
                  <a:lnTo>
                    <a:pt x="2503" y="456"/>
                  </a:lnTo>
                  <a:lnTo>
                    <a:pt x="2499" y="438"/>
                  </a:lnTo>
                  <a:lnTo>
                    <a:pt x="2495" y="420"/>
                  </a:lnTo>
                  <a:lnTo>
                    <a:pt x="2489" y="402"/>
                  </a:lnTo>
                  <a:lnTo>
                    <a:pt x="2482" y="384"/>
                  </a:lnTo>
                  <a:lnTo>
                    <a:pt x="2475" y="366"/>
                  </a:lnTo>
                  <a:lnTo>
                    <a:pt x="2466" y="348"/>
                  </a:lnTo>
                  <a:lnTo>
                    <a:pt x="2456" y="330"/>
                  </a:lnTo>
                  <a:lnTo>
                    <a:pt x="2446" y="311"/>
                  </a:lnTo>
                  <a:lnTo>
                    <a:pt x="2434" y="293"/>
                  </a:lnTo>
                  <a:lnTo>
                    <a:pt x="2421" y="276"/>
                  </a:lnTo>
                  <a:lnTo>
                    <a:pt x="2407" y="258"/>
                  </a:lnTo>
                  <a:lnTo>
                    <a:pt x="2393" y="240"/>
                  </a:lnTo>
                  <a:lnTo>
                    <a:pt x="2372" y="218"/>
                  </a:lnTo>
                  <a:lnTo>
                    <a:pt x="2351" y="197"/>
                  </a:lnTo>
                  <a:lnTo>
                    <a:pt x="2330" y="177"/>
                  </a:lnTo>
                  <a:lnTo>
                    <a:pt x="2308" y="159"/>
                  </a:lnTo>
                  <a:lnTo>
                    <a:pt x="2286" y="140"/>
                  </a:lnTo>
                  <a:lnTo>
                    <a:pt x="2264" y="123"/>
                  </a:lnTo>
                  <a:lnTo>
                    <a:pt x="2240" y="108"/>
                  </a:lnTo>
                  <a:lnTo>
                    <a:pt x="2216" y="93"/>
                  </a:lnTo>
                  <a:lnTo>
                    <a:pt x="2192" y="80"/>
                  </a:lnTo>
                  <a:lnTo>
                    <a:pt x="2167" y="68"/>
                  </a:lnTo>
                  <a:lnTo>
                    <a:pt x="2142" y="57"/>
                  </a:lnTo>
                  <a:lnTo>
                    <a:pt x="2115" y="47"/>
                  </a:lnTo>
                  <a:lnTo>
                    <a:pt x="2088" y="38"/>
                  </a:lnTo>
                  <a:lnTo>
                    <a:pt x="2061" y="30"/>
                  </a:lnTo>
                  <a:lnTo>
                    <a:pt x="2033" y="23"/>
                  </a:lnTo>
                  <a:lnTo>
                    <a:pt x="2004" y="18"/>
                  </a:lnTo>
                  <a:lnTo>
                    <a:pt x="1976" y="13"/>
                  </a:lnTo>
                  <a:lnTo>
                    <a:pt x="1947" y="9"/>
                  </a:lnTo>
                  <a:lnTo>
                    <a:pt x="1919" y="6"/>
                  </a:lnTo>
                  <a:lnTo>
                    <a:pt x="1889" y="3"/>
                  </a:lnTo>
                  <a:lnTo>
                    <a:pt x="1861" y="2"/>
                  </a:lnTo>
                  <a:lnTo>
                    <a:pt x="1832" y="0"/>
                  </a:lnTo>
                  <a:lnTo>
                    <a:pt x="1803" y="0"/>
                  </a:lnTo>
                  <a:lnTo>
                    <a:pt x="1774" y="0"/>
                  </a:lnTo>
                  <a:lnTo>
                    <a:pt x="1744" y="1"/>
                  </a:lnTo>
                  <a:lnTo>
                    <a:pt x="1715" y="3"/>
                  </a:lnTo>
                  <a:lnTo>
                    <a:pt x="1685" y="5"/>
                  </a:lnTo>
                  <a:lnTo>
                    <a:pt x="1656" y="8"/>
                  </a:lnTo>
                  <a:lnTo>
                    <a:pt x="1625" y="12"/>
                  </a:lnTo>
                  <a:lnTo>
                    <a:pt x="1596" y="17"/>
                  </a:lnTo>
                  <a:lnTo>
                    <a:pt x="1566" y="22"/>
                  </a:lnTo>
                  <a:lnTo>
                    <a:pt x="1536" y="29"/>
                  </a:lnTo>
                  <a:lnTo>
                    <a:pt x="1505" y="36"/>
                  </a:lnTo>
                  <a:lnTo>
                    <a:pt x="1476" y="43"/>
                  </a:lnTo>
                  <a:lnTo>
                    <a:pt x="1447" y="51"/>
                  </a:lnTo>
                  <a:lnTo>
                    <a:pt x="1418" y="60"/>
                  </a:lnTo>
                  <a:lnTo>
                    <a:pt x="1388" y="69"/>
                  </a:lnTo>
                  <a:lnTo>
                    <a:pt x="1359" y="79"/>
                  </a:lnTo>
                  <a:lnTo>
                    <a:pt x="1331" y="89"/>
                  </a:lnTo>
                  <a:lnTo>
                    <a:pt x="1303" y="100"/>
                  </a:lnTo>
                  <a:lnTo>
                    <a:pt x="1274" y="112"/>
                  </a:lnTo>
                  <a:lnTo>
                    <a:pt x="1246" y="124"/>
                  </a:lnTo>
                  <a:lnTo>
                    <a:pt x="1218" y="136"/>
                  </a:lnTo>
                  <a:lnTo>
                    <a:pt x="1190" y="151"/>
                  </a:lnTo>
                  <a:lnTo>
                    <a:pt x="1163" y="164"/>
                  </a:lnTo>
                  <a:lnTo>
                    <a:pt x="1135" y="179"/>
                  </a:lnTo>
                  <a:lnTo>
                    <a:pt x="1108" y="194"/>
                  </a:lnTo>
                  <a:lnTo>
                    <a:pt x="1081" y="209"/>
                  </a:lnTo>
                  <a:lnTo>
                    <a:pt x="1028" y="241"/>
                  </a:lnTo>
                  <a:lnTo>
                    <a:pt x="978" y="272"/>
                  </a:lnTo>
                  <a:lnTo>
                    <a:pt x="932" y="304"/>
                  </a:lnTo>
                  <a:lnTo>
                    <a:pt x="886" y="337"/>
                  </a:lnTo>
                  <a:lnTo>
                    <a:pt x="845" y="369"/>
                  </a:lnTo>
                  <a:lnTo>
                    <a:pt x="806" y="401"/>
                  </a:lnTo>
                  <a:lnTo>
                    <a:pt x="769" y="432"/>
                  </a:lnTo>
                  <a:lnTo>
                    <a:pt x="736" y="464"/>
                  </a:lnTo>
                  <a:lnTo>
                    <a:pt x="712" y="441"/>
                  </a:lnTo>
                  <a:lnTo>
                    <a:pt x="687" y="418"/>
                  </a:lnTo>
                  <a:lnTo>
                    <a:pt x="662" y="395"/>
                  </a:lnTo>
                  <a:lnTo>
                    <a:pt x="637" y="372"/>
                  </a:lnTo>
                  <a:lnTo>
                    <a:pt x="623" y="360"/>
                  </a:lnTo>
                  <a:lnTo>
                    <a:pt x="609" y="350"/>
                  </a:lnTo>
                  <a:lnTo>
                    <a:pt x="593" y="342"/>
                  </a:lnTo>
                  <a:lnTo>
                    <a:pt x="577" y="335"/>
                  </a:lnTo>
                  <a:lnTo>
                    <a:pt x="559" y="329"/>
                  </a:lnTo>
                  <a:lnTo>
                    <a:pt x="540" y="325"/>
                  </a:lnTo>
                  <a:lnTo>
                    <a:pt x="521" y="323"/>
                  </a:lnTo>
                  <a:lnTo>
                    <a:pt x="502" y="323"/>
                  </a:lnTo>
                  <a:lnTo>
                    <a:pt x="491" y="323"/>
                  </a:lnTo>
                  <a:lnTo>
                    <a:pt x="482" y="324"/>
                  </a:lnTo>
                  <a:lnTo>
                    <a:pt x="472" y="325"/>
                  </a:lnTo>
                  <a:lnTo>
                    <a:pt x="462" y="327"/>
                  </a:lnTo>
                  <a:lnTo>
                    <a:pt x="453" y="329"/>
                  </a:lnTo>
                  <a:lnTo>
                    <a:pt x="444" y="332"/>
                  </a:lnTo>
                  <a:lnTo>
                    <a:pt x="435" y="336"/>
                  </a:lnTo>
                  <a:lnTo>
                    <a:pt x="426" y="340"/>
                  </a:lnTo>
                  <a:lnTo>
                    <a:pt x="417" y="344"/>
                  </a:lnTo>
                  <a:lnTo>
                    <a:pt x="409" y="349"/>
                  </a:lnTo>
                  <a:lnTo>
                    <a:pt x="401" y="355"/>
                  </a:lnTo>
                  <a:lnTo>
                    <a:pt x="393" y="360"/>
                  </a:lnTo>
                  <a:lnTo>
                    <a:pt x="378" y="374"/>
                  </a:lnTo>
                  <a:lnTo>
                    <a:pt x="364" y="389"/>
                  </a:lnTo>
                  <a:lnTo>
                    <a:pt x="351" y="405"/>
                  </a:lnTo>
                  <a:lnTo>
                    <a:pt x="341" y="422"/>
                  </a:lnTo>
                  <a:lnTo>
                    <a:pt x="332" y="439"/>
                  </a:lnTo>
                  <a:lnTo>
                    <a:pt x="325" y="457"/>
                  </a:lnTo>
                  <a:lnTo>
                    <a:pt x="322" y="466"/>
                  </a:lnTo>
                  <a:lnTo>
                    <a:pt x="320" y="475"/>
                  </a:lnTo>
                  <a:lnTo>
                    <a:pt x="318" y="484"/>
                  </a:lnTo>
                  <a:lnTo>
                    <a:pt x="317" y="494"/>
                  </a:lnTo>
                  <a:lnTo>
                    <a:pt x="317" y="504"/>
                  </a:lnTo>
                  <a:lnTo>
                    <a:pt x="316" y="513"/>
                  </a:lnTo>
                  <a:lnTo>
                    <a:pt x="317" y="523"/>
                  </a:lnTo>
                  <a:lnTo>
                    <a:pt x="318" y="533"/>
                  </a:lnTo>
                  <a:lnTo>
                    <a:pt x="321" y="552"/>
                  </a:lnTo>
                  <a:lnTo>
                    <a:pt x="325" y="570"/>
                  </a:lnTo>
                  <a:lnTo>
                    <a:pt x="330" y="588"/>
                  </a:lnTo>
                  <a:lnTo>
                    <a:pt x="338" y="604"/>
                  </a:lnTo>
                  <a:lnTo>
                    <a:pt x="346" y="619"/>
                  </a:lnTo>
                  <a:lnTo>
                    <a:pt x="357" y="633"/>
                  </a:lnTo>
                  <a:lnTo>
                    <a:pt x="368" y="646"/>
                  </a:lnTo>
                  <a:lnTo>
                    <a:pt x="381" y="660"/>
                  </a:lnTo>
                  <a:lnTo>
                    <a:pt x="406" y="680"/>
                  </a:lnTo>
                  <a:lnTo>
                    <a:pt x="431" y="700"/>
                  </a:lnTo>
                  <a:lnTo>
                    <a:pt x="456" y="721"/>
                  </a:lnTo>
                  <a:lnTo>
                    <a:pt x="480" y="743"/>
                  </a:lnTo>
                  <a:lnTo>
                    <a:pt x="456" y="772"/>
                  </a:lnTo>
                  <a:lnTo>
                    <a:pt x="433" y="801"/>
                  </a:lnTo>
                  <a:lnTo>
                    <a:pt x="410" y="832"/>
                  </a:lnTo>
                  <a:lnTo>
                    <a:pt x="387" y="862"/>
                  </a:lnTo>
                  <a:lnTo>
                    <a:pt x="366" y="893"/>
                  </a:lnTo>
                  <a:lnTo>
                    <a:pt x="345" y="924"/>
                  </a:lnTo>
                  <a:lnTo>
                    <a:pt x="324" y="955"/>
                  </a:lnTo>
                  <a:lnTo>
                    <a:pt x="303" y="986"/>
                  </a:lnTo>
                  <a:lnTo>
                    <a:pt x="284" y="1019"/>
                  </a:lnTo>
                  <a:lnTo>
                    <a:pt x="265" y="1051"/>
                  </a:lnTo>
                  <a:lnTo>
                    <a:pt x="246" y="1084"/>
                  </a:lnTo>
                  <a:lnTo>
                    <a:pt x="228" y="1116"/>
                  </a:lnTo>
                  <a:lnTo>
                    <a:pt x="211" y="1149"/>
                  </a:lnTo>
                  <a:lnTo>
                    <a:pt x="194" y="1183"/>
                  </a:lnTo>
                  <a:lnTo>
                    <a:pt x="177" y="1217"/>
                  </a:lnTo>
                  <a:lnTo>
                    <a:pt x="161" y="1251"/>
                  </a:lnTo>
                  <a:lnTo>
                    <a:pt x="146" y="1284"/>
                  </a:lnTo>
                  <a:lnTo>
                    <a:pt x="131" y="1318"/>
                  </a:lnTo>
                  <a:lnTo>
                    <a:pt x="117" y="1353"/>
                  </a:lnTo>
                  <a:lnTo>
                    <a:pt x="104" y="1387"/>
                  </a:lnTo>
                  <a:lnTo>
                    <a:pt x="92" y="1420"/>
                  </a:lnTo>
                  <a:lnTo>
                    <a:pt x="81" y="1454"/>
                  </a:lnTo>
                  <a:lnTo>
                    <a:pt x="70" y="1487"/>
                  </a:lnTo>
                  <a:lnTo>
                    <a:pt x="59" y="1521"/>
                  </a:lnTo>
                  <a:lnTo>
                    <a:pt x="50" y="1555"/>
                  </a:lnTo>
                  <a:lnTo>
                    <a:pt x="42" y="1588"/>
                  </a:lnTo>
                  <a:lnTo>
                    <a:pt x="34" y="1621"/>
                  </a:lnTo>
                  <a:lnTo>
                    <a:pt x="27" y="1654"/>
                  </a:lnTo>
                  <a:lnTo>
                    <a:pt x="21" y="1688"/>
                  </a:lnTo>
                  <a:lnTo>
                    <a:pt x="16" y="1721"/>
                  </a:lnTo>
                  <a:lnTo>
                    <a:pt x="11" y="1754"/>
                  </a:lnTo>
                  <a:lnTo>
                    <a:pt x="8" y="1787"/>
                  </a:lnTo>
                  <a:lnTo>
                    <a:pt x="4" y="1819"/>
                  </a:lnTo>
                  <a:lnTo>
                    <a:pt x="2" y="1852"/>
                  </a:lnTo>
                  <a:lnTo>
                    <a:pt x="1" y="1884"/>
                  </a:lnTo>
                  <a:lnTo>
                    <a:pt x="0" y="1916"/>
                  </a:lnTo>
                  <a:lnTo>
                    <a:pt x="0" y="1947"/>
                  </a:lnTo>
                  <a:lnTo>
                    <a:pt x="1" y="1978"/>
                  </a:lnTo>
                  <a:lnTo>
                    <a:pt x="4" y="2009"/>
                  </a:lnTo>
                  <a:lnTo>
                    <a:pt x="6" y="2040"/>
                  </a:lnTo>
                  <a:lnTo>
                    <a:pt x="10" y="2070"/>
                  </a:lnTo>
                  <a:lnTo>
                    <a:pt x="15" y="2100"/>
                  </a:lnTo>
                  <a:lnTo>
                    <a:pt x="20" y="2129"/>
                  </a:lnTo>
                  <a:lnTo>
                    <a:pt x="26" y="2158"/>
                  </a:lnTo>
                  <a:lnTo>
                    <a:pt x="34" y="2188"/>
                  </a:lnTo>
                  <a:lnTo>
                    <a:pt x="42" y="2217"/>
                  </a:lnTo>
                  <a:lnTo>
                    <a:pt x="50" y="2245"/>
                  </a:lnTo>
                  <a:lnTo>
                    <a:pt x="60" y="2273"/>
                  </a:lnTo>
                  <a:lnTo>
                    <a:pt x="72" y="2301"/>
                  </a:lnTo>
                  <a:lnTo>
                    <a:pt x="83" y="2328"/>
                  </a:lnTo>
                  <a:lnTo>
                    <a:pt x="96" y="2356"/>
                  </a:lnTo>
                  <a:lnTo>
                    <a:pt x="110" y="2382"/>
                  </a:lnTo>
                  <a:lnTo>
                    <a:pt x="125" y="2408"/>
                  </a:lnTo>
                  <a:lnTo>
                    <a:pt x="141" y="2433"/>
                  </a:lnTo>
                  <a:lnTo>
                    <a:pt x="158" y="2459"/>
                  </a:lnTo>
                  <a:lnTo>
                    <a:pt x="176" y="2483"/>
                  </a:lnTo>
                  <a:lnTo>
                    <a:pt x="196" y="2508"/>
                  </a:lnTo>
                  <a:lnTo>
                    <a:pt x="216" y="2533"/>
                  </a:lnTo>
                  <a:lnTo>
                    <a:pt x="237" y="2556"/>
                  </a:lnTo>
                  <a:lnTo>
                    <a:pt x="259" y="2580"/>
                  </a:lnTo>
                  <a:lnTo>
                    <a:pt x="282" y="2603"/>
                  </a:lnTo>
                  <a:lnTo>
                    <a:pt x="308" y="2626"/>
                  </a:lnTo>
                  <a:lnTo>
                    <a:pt x="333" y="2649"/>
                  </a:lnTo>
                  <a:lnTo>
                    <a:pt x="360" y="2672"/>
                  </a:lnTo>
                  <a:lnTo>
                    <a:pt x="382" y="2690"/>
                  </a:lnTo>
                  <a:lnTo>
                    <a:pt x="405" y="2708"/>
                  </a:lnTo>
                  <a:lnTo>
                    <a:pt x="427" y="2724"/>
                  </a:lnTo>
                  <a:lnTo>
                    <a:pt x="451" y="2740"/>
                  </a:lnTo>
                  <a:lnTo>
                    <a:pt x="474" y="2756"/>
                  </a:lnTo>
                  <a:lnTo>
                    <a:pt x="498" y="2771"/>
                  </a:lnTo>
                  <a:lnTo>
                    <a:pt x="522" y="2785"/>
                  </a:lnTo>
                  <a:lnTo>
                    <a:pt x="545" y="2798"/>
                  </a:lnTo>
                  <a:lnTo>
                    <a:pt x="571" y="2811"/>
                  </a:lnTo>
                  <a:lnTo>
                    <a:pt x="595" y="2823"/>
                  </a:lnTo>
                  <a:lnTo>
                    <a:pt x="620" y="2834"/>
                  </a:lnTo>
                  <a:lnTo>
                    <a:pt x="645" y="2845"/>
                  </a:lnTo>
                  <a:lnTo>
                    <a:pt x="670" y="2856"/>
                  </a:lnTo>
                  <a:lnTo>
                    <a:pt x="696" y="2866"/>
                  </a:lnTo>
                  <a:lnTo>
                    <a:pt x="722" y="2875"/>
                  </a:lnTo>
                  <a:lnTo>
                    <a:pt x="748" y="2883"/>
                  </a:lnTo>
                  <a:lnTo>
                    <a:pt x="774" y="2891"/>
                  </a:lnTo>
                  <a:lnTo>
                    <a:pt x="802" y="2898"/>
                  </a:lnTo>
                  <a:lnTo>
                    <a:pt x="828" y="2905"/>
                  </a:lnTo>
                  <a:lnTo>
                    <a:pt x="855" y="2910"/>
                  </a:lnTo>
                  <a:lnTo>
                    <a:pt x="882" y="2916"/>
                  </a:lnTo>
                  <a:lnTo>
                    <a:pt x="910" y="2920"/>
                  </a:lnTo>
                  <a:lnTo>
                    <a:pt x="938" y="2924"/>
                  </a:lnTo>
                  <a:lnTo>
                    <a:pt x="966" y="2928"/>
                  </a:lnTo>
                  <a:lnTo>
                    <a:pt x="995" y="2931"/>
                  </a:lnTo>
                  <a:lnTo>
                    <a:pt x="1023" y="2933"/>
                  </a:lnTo>
                  <a:lnTo>
                    <a:pt x="1053" y="2934"/>
                  </a:lnTo>
                  <a:lnTo>
                    <a:pt x="1082" y="2935"/>
                  </a:lnTo>
                  <a:lnTo>
                    <a:pt x="1111" y="2936"/>
                  </a:lnTo>
                  <a:lnTo>
                    <a:pt x="1140" y="2935"/>
                  </a:lnTo>
                  <a:lnTo>
                    <a:pt x="1171" y="2935"/>
                  </a:lnTo>
                  <a:lnTo>
                    <a:pt x="1201" y="2933"/>
                  </a:lnTo>
                  <a:lnTo>
                    <a:pt x="1261" y="2929"/>
                  </a:lnTo>
                  <a:lnTo>
                    <a:pt x="1323" y="2922"/>
                  </a:lnTo>
                  <a:lnTo>
                    <a:pt x="1385" y="2914"/>
                  </a:lnTo>
                  <a:lnTo>
                    <a:pt x="1448" y="2904"/>
                  </a:lnTo>
                  <a:lnTo>
                    <a:pt x="1511" y="2892"/>
                  </a:lnTo>
                  <a:lnTo>
                    <a:pt x="1575" y="2878"/>
                  </a:lnTo>
                  <a:lnTo>
                    <a:pt x="1639" y="2862"/>
                  </a:lnTo>
                  <a:lnTo>
                    <a:pt x="1705" y="2842"/>
                  </a:lnTo>
                  <a:lnTo>
                    <a:pt x="1770" y="2822"/>
                  </a:lnTo>
                  <a:lnTo>
                    <a:pt x="1836" y="2800"/>
                  </a:lnTo>
                  <a:lnTo>
                    <a:pt x="1904" y="2775"/>
                  </a:lnTo>
                  <a:lnTo>
                    <a:pt x="1971" y="2748"/>
                  </a:lnTo>
                  <a:lnTo>
                    <a:pt x="2039" y="2719"/>
                  </a:lnTo>
                  <a:lnTo>
                    <a:pt x="2107" y="2687"/>
                  </a:lnTo>
                  <a:lnTo>
                    <a:pt x="2177" y="2653"/>
                  </a:lnTo>
                  <a:lnTo>
                    <a:pt x="2246" y="2617"/>
                  </a:lnTo>
                  <a:lnTo>
                    <a:pt x="2302" y="2681"/>
                  </a:lnTo>
                  <a:lnTo>
                    <a:pt x="2358" y="2745"/>
                  </a:lnTo>
                  <a:lnTo>
                    <a:pt x="2414" y="2809"/>
                  </a:lnTo>
                  <a:lnTo>
                    <a:pt x="2470" y="2874"/>
                  </a:lnTo>
                  <a:lnTo>
                    <a:pt x="2526" y="2937"/>
                  </a:lnTo>
                  <a:lnTo>
                    <a:pt x="2582" y="3000"/>
                  </a:lnTo>
                  <a:lnTo>
                    <a:pt x="2638" y="3064"/>
                  </a:lnTo>
                  <a:lnTo>
                    <a:pt x="2693" y="3127"/>
                  </a:lnTo>
                  <a:lnTo>
                    <a:pt x="2749" y="3189"/>
                  </a:lnTo>
                  <a:lnTo>
                    <a:pt x="2805" y="3252"/>
                  </a:lnTo>
                  <a:lnTo>
                    <a:pt x="2861" y="3314"/>
                  </a:lnTo>
                  <a:lnTo>
                    <a:pt x="2917" y="3376"/>
                  </a:lnTo>
                  <a:lnTo>
                    <a:pt x="2973" y="3437"/>
                  </a:lnTo>
                  <a:lnTo>
                    <a:pt x="3029" y="3497"/>
                  </a:lnTo>
                  <a:lnTo>
                    <a:pt x="3085" y="3558"/>
                  </a:lnTo>
                  <a:lnTo>
                    <a:pt x="3141" y="3617"/>
                  </a:lnTo>
                  <a:lnTo>
                    <a:pt x="3118" y="3636"/>
                  </a:lnTo>
                  <a:lnTo>
                    <a:pt x="3094" y="3655"/>
                  </a:lnTo>
                  <a:lnTo>
                    <a:pt x="3071" y="3672"/>
                  </a:lnTo>
                  <a:lnTo>
                    <a:pt x="3049" y="3688"/>
                  </a:lnTo>
                  <a:lnTo>
                    <a:pt x="3027" y="3703"/>
                  </a:lnTo>
                  <a:lnTo>
                    <a:pt x="3006" y="3718"/>
                  </a:lnTo>
                  <a:lnTo>
                    <a:pt x="2984" y="3731"/>
                  </a:lnTo>
                  <a:lnTo>
                    <a:pt x="2963" y="3743"/>
                  </a:lnTo>
                  <a:lnTo>
                    <a:pt x="2942" y="3754"/>
                  </a:lnTo>
                  <a:lnTo>
                    <a:pt x="2922" y="3764"/>
                  </a:lnTo>
                  <a:lnTo>
                    <a:pt x="2902" y="3773"/>
                  </a:lnTo>
                  <a:lnTo>
                    <a:pt x="2883" y="3781"/>
                  </a:lnTo>
                  <a:lnTo>
                    <a:pt x="2863" y="3788"/>
                  </a:lnTo>
                  <a:lnTo>
                    <a:pt x="2844" y="3794"/>
                  </a:lnTo>
                  <a:lnTo>
                    <a:pt x="2825" y="3799"/>
                  </a:lnTo>
                  <a:lnTo>
                    <a:pt x="2807" y="3804"/>
                  </a:lnTo>
                  <a:lnTo>
                    <a:pt x="2771" y="3810"/>
                  </a:lnTo>
                  <a:lnTo>
                    <a:pt x="2735" y="3815"/>
                  </a:lnTo>
                  <a:lnTo>
                    <a:pt x="2718" y="3816"/>
                  </a:lnTo>
                  <a:lnTo>
                    <a:pt x="2701" y="3817"/>
                  </a:lnTo>
                  <a:lnTo>
                    <a:pt x="2685" y="3818"/>
                  </a:lnTo>
                  <a:lnTo>
                    <a:pt x="2668" y="3818"/>
                  </a:lnTo>
                  <a:lnTo>
                    <a:pt x="2652" y="3817"/>
                  </a:lnTo>
                  <a:lnTo>
                    <a:pt x="2636" y="3816"/>
                  </a:lnTo>
                  <a:lnTo>
                    <a:pt x="2620" y="3814"/>
                  </a:lnTo>
                  <a:lnTo>
                    <a:pt x="2604" y="3812"/>
                  </a:lnTo>
                  <a:lnTo>
                    <a:pt x="2589" y="3809"/>
                  </a:lnTo>
                  <a:lnTo>
                    <a:pt x="2574" y="3806"/>
                  </a:lnTo>
                  <a:lnTo>
                    <a:pt x="2559" y="3803"/>
                  </a:lnTo>
                  <a:lnTo>
                    <a:pt x="2544" y="3799"/>
                  </a:lnTo>
                  <a:lnTo>
                    <a:pt x="2515" y="3789"/>
                  </a:lnTo>
                  <a:lnTo>
                    <a:pt x="2486" y="3778"/>
                  </a:lnTo>
                  <a:lnTo>
                    <a:pt x="2458" y="3767"/>
                  </a:lnTo>
                  <a:lnTo>
                    <a:pt x="2430" y="3754"/>
                  </a:lnTo>
                  <a:lnTo>
                    <a:pt x="2403" y="3740"/>
                  </a:lnTo>
                  <a:lnTo>
                    <a:pt x="2376" y="3726"/>
                  </a:lnTo>
                  <a:lnTo>
                    <a:pt x="2351" y="3710"/>
                  </a:lnTo>
                  <a:lnTo>
                    <a:pt x="2325" y="3693"/>
                  </a:lnTo>
                  <a:lnTo>
                    <a:pt x="2301" y="3676"/>
                  </a:lnTo>
                  <a:lnTo>
                    <a:pt x="2276" y="3660"/>
                  </a:lnTo>
                  <a:lnTo>
                    <a:pt x="2250" y="3644"/>
                  </a:lnTo>
                  <a:lnTo>
                    <a:pt x="2225" y="3629"/>
                  </a:lnTo>
                  <a:lnTo>
                    <a:pt x="2201" y="3615"/>
                  </a:lnTo>
                  <a:lnTo>
                    <a:pt x="2176" y="3601"/>
                  </a:lnTo>
                  <a:lnTo>
                    <a:pt x="2152" y="3588"/>
                  </a:lnTo>
                  <a:lnTo>
                    <a:pt x="2126" y="3576"/>
                  </a:lnTo>
                  <a:lnTo>
                    <a:pt x="2102" y="3565"/>
                  </a:lnTo>
                  <a:lnTo>
                    <a:pt x="2077" y="3555"/>
                  </a:lnTo>
                  <a:lnTo>
                    <a:pt x="2053" y="3546"/>
                  </a:lnTo>
                  <a:lnTo>
                    <a:pt x="2028" y="3539"/>
                  </a:lnTo>
                  <a:lnTo>
                    <a:pt x="2002" y="3532"/>
                  </a:lnTo>
                  <a:lnTo>
                    <a:pt x="1977" y="3528"/>
                  </a:lnTo>
                  <a:lnTo>
                    <a:pt x="1951" y="3525"/>
                  </a:lnTo>
                  <a:lnTo>
                    <a:pt x="1926" y="3524"/>
                  </a:lnTo>
                  <a:lnTo>
                    <a:pt x="1913" y="3524"/>
                  </a:lnTo>
                  <a:lnTo>
                    <a:pt x="1900" y="3525"/>
                  </a:lnTo>
                  <a:lnTo>
                    <a:pt x="1886" y="3527"/>
                  </a:lnTo>
                  <a:lnTo>
                    <a:pt x="1873" y="3530"/>
                  </a:lnTo>
                  <a:lnTo>
                    <a:pt x="1859" y="3533"/>
                  </a:lnTo>
                  <a:lnTo>
                    <a:pt x="1846" y="3537"/>
                  </a:lnTo>
                  <a:lnTo>
                    <a:pt x="1832" y="3543"/>
                  </a:lnTo>
                  <a:lnTo>
                    <a:pt x="1819" y="3549"/>
                  </a:lnTo>
                  <a:lnTo>
                    <a:pt x="1805" y="3556"/>
                  </a:lnTo>
                  <a:lnTo>
                    <a:pt x="1791" y="3563"/>
                  </a:lnTo>
                  <a:lnTo>
                    <a:pt x="1777" y="3572"/>
                  </a:lnTo>
                  <a:lnTo>
                    <a:pt x="1762" y="3581"/>
                  </a:lnTo>
                  <a:lnTo>
                    <a:pt x="1747" y="3591"/>
                  </a:lnTo>
                  <a:lnTo>
                    <a:pt x="1733" y="3601"/>
                  </a:lnTo>
                  <a:lnTo>
                    <a:pt x="1718" y="3613"/>
                  </a:lnTo>
                  <a:lnTo>
                    <a:pt x="1703" y="3625"/>
                  </a:lnTo>
                  <a:lnTo>
                    <a:pt x="1688" y="3639"/>
                  </a:lnTo>
                  <a:lnTo>
                    <a:pt x="1674" y="3653"/>
                  </a:lnTo>
                  <a:lnTo>
                    <a:pt x="1661" y="3667"/>
                  </a:lnTo>
                  <a:lnTo>
                    <a:pt x="1648" y="3681"/>
                  </a:lnTo>
                  <a:lnTo>
                    <a:pt x="1637" y="3696"/>
                  </a:lnTo>
                  <a:lnTo>
                    <a:pt x="1627" y="3712"/>
                  </a:lnTo>
                  <a:lnTo>
                    <a:pt x="1618" y="3727"/>
                  </a:lnTo>
                  <a:lnTo>
                    <a:pt x="1610" y="3742"/>
                  </a:lnTo>
                  <a:lnTo>
                    <a:pt x="1603" y="3758"/>
                  </a:lnTo>
                  <a:lnTo>
                    <a:pt x="1596" y="3774"/>
                  </a:lnTo>
                  <a:lnTo>
                    <a:pt x="1591" y="3790"/>
                  </a:lnTo>
                  <a:lnTo>
                    <a:pt x="1587" y="3806"/>
                  </a:lnTo>
                  <a:lnTo>
                    <a:pt x="1583" y="3823"/>
                  </a:lnTo>
                  <a:lnTo>
                    <a:pt x="1581" y="3840"/>
                  </a:lnTo>
                  <a:lnTo>
                    <a:pt x="1580" y="3857"/>
                  </a:lnTo>
                  <a:lnTo>
                    <a:pt x="1579" y="3875"/>
                  </a:lnTo>
                  <a:lnTo>
                    <a:pt x="1580" y="3893"/>
                  </a:lnTo>
                  <a:lnTo>
                    <a:pt x="1581" y="3911"/>
                  </a:lnTo>
                  <a:lnTo>
                    <a:pt x="1584" y="3928"/>
                  </a:lnTo>
                  <a:lnTo>
                    <a:pt x="1587" y="3946"/>
                  </a:lnTo>
                  <a:lnTo>
                    <a:pt x="1592" y="3963"/>
                  </a:lnTo>
                  <a:lnTo>
                    <a:pt x="1597" y="3981"/>
                  </a:lnTo>
                  <a:lnTo>
                    <a:pt x="1604" y="3998"/>
                  </a:lnTo>
                  <a:lnTo>
                    <a:pt x="1611" y="4016"/>
                  </a:lnTo>
                  <a:lnTo>
                    <a:pt x="1619" y="4034"/>
                  </a:lnTo>
                  <a:lnTo>
                    <a:pt x="1629" y="4053"/>
                  </a:lnTo>
                  <a:lnTo>
                    <a:pt x="1639" y="4071"/>
                  </a:lnTo>
                  <a:lnTo>
                    <a:pt x="1652" y="4088"/>
                  </a:lnTo>
                  <a:lnTo>
                    <a:pt x="1664" y="4106"/>
                  </a:lnTo>
                  <a:lnTo>
                    <a:pt x="1677" y="4124"/>
                  </a:lnTo>
                  <a:lnTo>
                    <a:pt x="1692" y="4142"/>
                  </a:lnTo>
                  <a:lnTo>
                    <a:pt x="1707" y="4160"/>
                  </a:lnTo>
                  <a:lnTo>
                    <a:pt x="1723" y="4178"/>
                  </a:lnTo>
                  <a:lnTo>
                    <a:pt x="1740" y="4195"/>
                  </a:lnTo>
                  <a:lnTo>
                    <a:pt x="1757" y="4212"/>
                  </a:lnTo>
                  <a:lnTo>
                    <a:pt x="1776" y="4230"/>
                  </a:lnTo>
                  <a:lnTo>
                    <a:pt x="1795" y="4246"/>
                  </a:lnTo>
                  <a:lnTo>
                    <a:pt x="1814" y="4262"/>
                  </a:lnTo>
                  <a:lnTo>
                    <a:pt x="1834" y="4277"/>
                  </a:lnTo>
                  <a:lnTo>
                    <a:pt x="1854" y="4293"/>
                  </a:lnTo>
                  <a:lnTo>
                    <a:pt x="1875" y="4307"/>
                  </a:lnTo>
                  <a:lnTo>
                    <a:pt x="1898" y="4322"/>
                  </a:lnTo>
                  <a:lnTo>
                    <a:pt x="1920" y="4336"/>
                  </a:lnTo>
                  <a:lnTo>
                    <a:pt x="1942" y="4349"/>
                  </a:lnTo>
                  <a:lnTo>
                    <a:pt x="1965" y="4363"/>
                  </a:lnTo>
                  <a:lnTo>
                    <a:pt x="1989" y="4375"/>
                  </a:lnTo>
                  <a:lnTo>
                    <a:pt x="2013" y="4389"/>
                  </a:lnTo>
                  <a:lnTo>
                    <a:pt x="2039" y="4401"/>
                  </a:lnTo>
                  <a:lnTo>
                    <a:pt x="2064" y="4413"/>
                  </a:lnTo>
                  <a:lnTo>
                    <a:pt x="2090" y="4424"/>
                  </a:lnTo>
                  <a:lnTo>
                    <a:pt x="2116" y="4434"/>
                  </a:lnTo>
                  <a:lnTo>
                    <a:pt x="2144" y="4444"/>
                  </a:lnTo>
                  <a:lnTo>
                    <a:pt x="2170" y="4454"/>
                  </a:lnTo>
                  <a:lnTo>
                    <a:pt x="2198" y="4462"/>
                  </a:lnTo>
                  <a:lnTo>
                    <a:pt x="2225" y="4471"/>
                  </a:lnTo>
                  <a:lnTo>
                    <a:pt x="2253" y="4478"/>
                  </a:lnTo>
                  <a:lnTo>
                    <a:pt x="2283" y="4485"/>
                  </a:lnTo>
                  <a:lnTo>
                    <a:pt x="2311" y="4491"/>
                  </a:lnTo>
                  <a:lnTo>
                    <a:pt x="2340" y="4497"/>
                  </a:lnTo>
                  <a:lnTo>
                    <a:pt x="2370" y="4502"/>
                  </a:lnTo>
                  <a:lnTo>
                    <a:pt x="2401" y="4506"/>
                  </a:lnTo>
                  <a:lnTo>
                    <a:pt x="2431" y="4510"/>
                  </a:lnTo>
                  <a:lnTo>
                    <a:pt x="2462" y="4513"/>
                  </a:lnTo>
                  <a:lnTo>
                    <a:pt x="2493" y="4516"/>
                  </a:lnTo>
                  <a:lnTo>
                    <a:pt x="2525" y="4517"/>
                  </a:lnTo>
                  <a:lnTo>
                    <a:pt x="2556" y="4518"/>
                  </a:lnTo>
                  <a:lnTo>
                    <a:pt x="2588" y="4518"/>
                  </a:lnTo>
                  <a:lnTo>
                    <a:pt x="2620" y="4517"/>
                  </a:lnTo>
                  <a:lnTo>
                    <a:pt x="2653" y="4515"/>
                  </a:lnTo>
                  <a:lnTo>
                    <a:pt x="2685" y="4513"/>
                  </a:lnTo>
                  <a:lnTo>
                    <a:pt x="2717" y="4509"/>
                  </a:lnTo>
                  <a:lnTo>
                    <a:pt x="2751" y="4504"/>
                  </a:lnTo>
                  <a:lnTo>
                    <a:pt x="2784" y="4499"/>
                  </a:lnTo>
                  <a:lnTo>
                    <a:pt x="2817" y="4492"/>
                  </a:lnTo>
                  <a:lnTo>
                    <a:pt x="2850" y="4485"/>
                  </a:lnTo>
                  <a:lnTo>
                    <a:pt x="2885" y="4477"/>
                  </a:lnTo>
                  <a:lnTo>
                    <a:pt x="2919" y="4467"/>
                  </a:lnTo>
                  <a:lnTo>
                    <a:pt x="2953" y="4457"/>
                  </a:lnTo>
                  <a:lnTo>
                    <a:pt x="2987" y="4446"/>
                  </a:lnTo>
                  <a:lnTo>
                    <a:pt x="3023" y="4434"/>
                  </a:lnTo>
                  <a:lnTo>
                    <a:pt x="3057" y="4420"/>
                  </a:lnTo>
                  <a:lnTo>
                    <a:pt x="3092" y="4406"/>
                  </a:lnTo>
                  <a:lnTo>
                    <a:pt x="3128" y="4390"/>
                  </a:lnTo>
                  <a:lnTo>
                    <a:pt x="3162" y="4372"/>
                  </a:lnTo>
                  <a:lnTo>
                    <a:pt x="3197" y="4353"/>
                  </a:lnTo>
                  <a:lnTo>
                    <a:pt x="3231" y="4333"/>
                  </a:lnTo>
                  <a:lnTo>
                    <a:pt x="3267" y="4312"/>
                  </a:lnTo>
                  <a:lnTo>
                    <a:pt x="3301" y="4290"/>
                  </a:lnTo>
                  <a:lnTo>
                    <a:pt x="3336" y="4266"/>
                  </a:lnTo>
                  <a:lnTo>
                    <a:pt x="3371" y="4241"/>
                  </a:lnTo>
                  <a:lnTo>
                    <a:pt x="3405" y="4213"/>
                  </a:lnTo>
                  <a:lnTo>
                    <a:pt x="3440" y="4185"/>
                  </a:lnTo>
                  <a:lnTo>
                    <a:pt x="3474" y="4156"/>
                  </a:lnTo>
                  <a:lnTo>
                    <a:pt x="3509" y="4126"/>
                  </a:lnTo>
                  <a:lnTo>
                    <a:pt x="3543" y="4094"/>
                  </a:lnTo>
                  <a:lnTo>
                    <a:pt x="3576" y="4060"/>
                  </a:lnTo>
                  <a:lnTo>
                    <a:pt x="3610" y="4092"/>
                  </a:lnTo>
                  <a:lnTo>
                    <a:pt x="3643" y="4123"/>
                  </a:lnTo>
                  <a:lnTo>
                    <a:pt x="3676" y="4154"/>
                  </a:lnTo>
                  <a:lnTo>
                    <a:pt x="3709" y="4185"/>
                  </a:lnTo>
                  <a:lnTo>
                    <a:pt x="3743" y="4215"/>
                  </a:lnTo>
                  <a:lnTo>
                    <a:pt x="3776" y="4246"/>
                  </a:lnTo>
                  <a:lnTo>
                    <a:pt x="3808" y="4276"/>
                  </a:lnTo>
                  <a:lnTo>
                    <a:pt x="3841" y="4306"/>
                  </a:lnTo>
                  <a:lnTo>
                    <a:pt x="3856" y="4317"/>
                  </a:lnTo>
                  <a:lnTo>
                    <a:pt x="3872" y="4326"/>
                  </a:lnTo>
                  <a:lnTo>
                    <a:pt x="3887" y="4335"/>
                  </a:lnTo>
                  <a:lnTo>
                    <a:pt x="3904" y="4341"/>
                  </a:lnTo>
                  <a:lnTo>
                    <a:pt x="3921" y="4346"/>
                  </a:lnTo>
                  <a:lnTo>
                    <a:pt x="3940" y="4349"/>
                  </a:lnTo>
                  <a:lnTo>
                    <a:pt x="3959" y="4350"/>
                  </a:lnTo>
                  <a:lnTo>
                    <a:pt x="3980" y="4350"/>
                  </a:lnTo>
                  <a:lnTo>
                    <a:pt x="3990" y="4349"/>
                  </a:lnTo>
                  <a:lnTo>
                    <a:pt x="3999" y="4348"/>
                  </a:lnTo>
                  <a:lnTo>
                    <a:pt x="4009" y="4346"/>
                  </a:lnTo>
                  <a:lnTo>
                    <a:pt x="4018" y="4344"/>
                  </a:lnTo>
                  <a:lnTo>
                    <a:pt x="4027" y="4341"/>
                  </a:lnTo>
                  <a:lnTo>
                    <a:pt x="4036" y="4338"/>
                  </a:lnTo>
                  <a:lnTo>
                    <a:pt x="4045" y="4334"/>
                  </a:lnTo>
                  <a:lnTo>
                    <a:pt x="4053" y="4330"/>
                  </a:lnTo>
                  <a:lnTo>
                    <a:pt x="4062" y="4325"/>
                  </a:lnTo>
                  <a:lnTo>
                    <a:pt x="4070" y="4320"/>
                  </a:lnTo>
                  <a:lnTo>
                    <a:pt x="4078" y="4315"/>
                  </a:lnTo>
                  <a:lnTo>
                    <a:pt x="4086" y="4308"/>
                  </a:lnTo>
                  <a:lnTo>
                    <a:pt x="4102" y="4295"/>
                  </a:lnTo>
                  <a:lnTo>
                    <a:pt x="4116" y="4279"/>
                  </a:lnTo>
                  <a:lnTo>
                    <a:pt x="4129" y="4262"/>
                  </a:lnTo>
                  <a:lnTo>
                    <a:pt x="4140" y="4245"/>
                  </a:lnTo>
                  <a:lnTo>
                    <a:pt x="4144" y="4236"/>
                  </a:lnTo>
                  <a:lnTo>
                    <a:pt x="4148" y="4227"/>
                  </a:lnTo>
                  <a:lnTo>
                    <a:pt x="4152" y="4218"/>
                  </a:lnTo>
                  <a:lnTo>
                    <a:pt x="4155" y="4207"/>
                  </a:lnTo>
                  <a:lnTo>
                    <a:pt x="4158" y="4198"/>
                  </a:lnTo>
                  <a:lnTo>
                    <a:pt x="4160" y="4189"/>
                  </a:lnTo>
                  <a:lnTo>
                    <a:pt x="4162" y="4180"/>
                  </a:lnTo>
                  <a:lnTo>
                    <a:pt x="4163" y="4170"/>
                  </a:lnTo>
                  <a:lnTo>
                    <a:pt x="4164" y="4161"/>
                  </a:lnTo>
                  <a:lnTo>
                    <a:pt x="4164" y="4151"/>
                  </a:lnTo>
                  <a:lnTo>
                    <a:pt x="4163" y="4141"/>
                  </a:lnTo>
                  <a:lnTo>
                    <a:pt x="4163" y="4131"/>
                  </a:lnTo>
                  <a:lnTo>
                    <a:pt x="4160" y="4112"/>
                  </a:lnTo>
                  <a:lnTo>
                    <a:pt x="4156" y="4094"/>
                  </a:lnTo>
                  <a:lnTo>
                    <a:pt x="4150" y="4078"/>
                  </a:lnTo>
                  <a:lnTo>
                    <a:pt x="4143" y="4062"/>
                  </a:lnTo>
                  <a:lnTo>
                    <a:pt x="4134" y="4046"/>
                  </a:lnTo>
                  <a:lnTo>
                    <a:pt x="4124" y="4032"/>
                  </a:lnTo>
                  <a:lnTo>
                    <a:pt x="4113" y="4020"/>
                  </a:lnTo>
                  <a:lnTo>
                    <a:pt x="4100" y="4009"/>
                  </a:lnTo>
                  <a:lnTo>
                    <a:pt x="4066" y="3982"/>
                  </a:lnTo>
                  <a:lnTo>
                    <a:pt x="4033" y="3955"/>
                  </a:lnTo>
                  <a:lnTo>
                    <a:pt x="4000" y="3928"/>
                  </a:lnTo>
                  <a:lnTo>
                    <a:pt x="3966" y="3900"/>
                  </a:lnTo>
                  <a:lnTo>
                    <a:pt x="3933" y="3871"/>
                  </a:lnTo>
                  <a:lnTo>
                    <a:pt x="3900" y="3843"/>
                  </a:lnTo>
                  <a:lnTo>
                    <a:pt x="3867" y="3814"/>
                  </a:lnTo>
                  <a:lnTo>
                    <a:pt x="3833" y="3785"/>
                  </a:lnTo>
                  <a:lnTo>
                    <a:pt x="3862" y="3751"/>
                  </a:lnTo>
                  <a:lnTo>
                    <a:pt x="3889" y="3716"/>
                  </a:lnTo>
                  <a:lnTo>
                    <a:pt x="3915" y="3680"/>
                  </a:lnTo>
                  <a:lnTo>
                    <a:pt x="3941" y="3645"/>
                  </a:lnTo>
                  <a:lnTo>
                    <a:pt x="3966" y="3609"/>
                  </a:lnTo>
                  <a:lnTo>
                    <a:pt x="3991" y="3574"/>
                  </a:lnTo>
                  <a:lnTo>
                    <a:pt x="4015" y="3537"/>
                  </a:lnTo>
                  <a:lnTo>
                    <a:pt x="4037" y="3502"/>
                  </a:lnTo>
                  <a:lnTo>
                    <a:pt x="4060" y="3466"/>
                  </a:lnTo>
                  <a:lnTo>
                    <a:pt x="4081" y="3430"/>
                  </a:lnTo>
                  <a:lnTo>
                    <a:pt x="4103" y="3394"/>
                  </a:lnTo>
                  <a:lnTo>
                    <a:pt x="4122" y="3357"/>
                  </a:lnTo>
                  <a:lnTo>
                    <a:pt x="4142" y="3321"/>
                  </a:lnTo>
                  <a:lnTo>
                    <a:pt x="4160" y="3285"/>
                  </a:lnTo>
                  <a:lnTo>
                    <a:pt x="4178" y="3250"/>
                  </a:lnTo>
                  <a:lnTo>
                    <a:pt x="4195" y="3214"/>
                  </a:lnTo>
                  <a:lnTo>
                    <a:pt x="4211" y="3177"/>
                  </a:lnTo>
                  <a:lnTo>
                    <a:pt x="4228" y="3141"/>
                  </a:lnTo>
                  <a:lnTo>
                    <a:pt x="4242" y="3105"/>
                  </a:lnTo>
                  <a:lnTo>
                    <a:pt x="4256" y="3070"/>
                  </a:lnTo>
                  <a:lnTo>
                    <a:pt x="4269" y="3034"/>
                  </a:lnTo>
                  <a:lnTo>
                    <a:pt x="4281" y="2998"/>
                  </a:lnTo>
                  <a:lnTo>
                    <a:pt x="4292" y="2963"/>
                  </a:lnTo>
                  <a:lnTo>
                    <a:pt x="4302" y="2929"/>
                  </a:lnTo>
                  <a:lnTo>
                    <a:pt x="4312" y="2895"/>
                  </a:lnTo>
                  <a:lnTo>
                    <a:pt x="4320" y="2859"/>
                  </a:lnTo>
                  <a:lnTo>
                    <a:pt x="4328" y="2826"/>
                  </a:lnTo>
                  <a:lnTo>
                    <a:pt x="4335" y="2792"/>
                  </a:lnTo>
                  <a:lnTo>
                    <a:pt x="4342" y="2759"/>
                  </a:lnTo>
                  <a:lnTo>
                    <a:pt x="4348" y="2726"/>
                  </a:lnTo>
                  <a:lnTo>
                    <a:pt x="4352" y="2693"/>
                  </a:lnTo>
                  <a:lnTo>
                    <a:pt x="4356" y="2660"/>
                  </a:lnTo>
                  <a:lnTo>
                    <a:pt x="4359" y="2627"/>
                  </a:lnTo>
                  <a:lnTo>
                    <a:pt x="4361" y="2596"/>
                  </a:lnTo>
                  <a:lnTo>
                    <a:pt x="4362" y="2564"/>
                  </a:lnTo>
                  <a:lnTo>
                    <a:pt x="4362" y="2533"/>
                  </a:lnTo>
                  <a:lnTo>
                    <a:pt x="4361" y="2501"/>
                  </a:lnTo>
                  <a:lnTo>
                    <a:pt x="4360" y="2471"/>
                  </a:lnTo>
                  <a:lnTo>
                    <a:pt x="4357" y="2441"/>
                  </a:lnTo>
                  <a:lnTo>
                    <a:pt x="4354" y="2412"/>
                  </a:lnTo>
                  <a:lnTo>
                    <a:pt x="4350" y="2382"/>
                  </a:lnTo>
                  <a:lnTo>
                    <a:pt x="4345" y="2354"/>
                  </a:lnTo>
                  <a:lnTo>
                    <a:pt x="4338" y="2324"/>
                  </a:lnTo>
                  <a:lnTo>
                    <a:pt x="4331" y="2296"/>
                  </a:lnTo>
                  <a:lnTo>
                    <a:pt x="4323" y="2268"/>
                  </a:lnTo>
                  <a:lnTo>
                    <a:pt x="4315" y="2241"/>
                  </a:lnTo>
                  <a:lnTo>
                    <a:pt x="4306" y="2214"/>
                  </a:lnTo>
                  <a:lnTo>
                    <a:pt x="4296" y="2187"/>
                  </a:lnTo>
                  <a:lnTo>
                    <a:pt x="4285" y="2159"/>
                  </a:lnTo>
                  <a:lnTo>
                    <a:pt x="4273" y="2133"/>
                  </a:lnTo>
                  <a:lnTo>
                    <a:pt x="4260" y="2107"/>
                  </a:lnTo>
                  <a:lnTo>
                    <a:pt x="4245" y="2082"/>
                  </a:lnTo>
                  <a:lnTo>
                    <a:pt x="4230" y="2057"/>
                  </a:lnTo>
                  <a:lnTo>
                    <a:pt x="4213" y="2032"/>
                  </a:lnTo>
                  <a:lnTo>
                    <a:pt x="4196" y="2007"/>
                  </a:lnTo>
                  <a:lnTo>
                    <a:pt x="4178" y="1983"/>
                  </a:lnTo>
                  <a:lnTo>
                    <a:pt x="4159" y="1960"/>
                  </a:lnTo>
                  <a:lnTo>
                    <a:pt x="4139" y="1936"/>
                  </a:lnTo>
                  <a:lnTo>
                    <a:pt x="4118" y="1913"/>
                  </a:lnTo>
                  <a:lnTo>
                    <a:pt x="4095" y="1890"/>
                  </a:lnTo>
                  <a:lnTo>
                    <a:pt x="4071" y="1867"/>
                  </a:lnTo>
                  <a:lnTo>
                    <a:pt x="4047" y="1845"/>
                  </a:lnTo>
                  <a:lnTo>
                    <a:pt x="4022" y="1821"/>
                  </a:lnTo>
                  <a:lnTo>
                    <a:pt x="3995" y="17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202">
              <a:extLst>
                <a:ext uri="{FF2B5EF4-FFF2-40B4-BE49-F238E27FC236}">
                  <a16:creationId xmlns:a16="http://schemas.microsoft.com/office/drawing/2014/main" xmlns="" id="{8D954767-05C0-4E0B-BF0F-47B6451F1920}"/>
                </a:ext>
              </a:extLst>
            </p:cNvPr>
            <p:cNvSpPr/>
            <p:nvPr/>
          </p:nvSpPr>
          <p:spPr bwMode="auto">
            <a:xfrm>
              <a:off x="3022600" y="4629150"/>
              <a:ext cx="104775" cy="109538"/>
            </a:xfrm>
            <a:custGeom>
              <a:avLst/>
              <a:gdLst>
                <a:gd name="T0" fmla="*/ 1968 w 2440"/>
                <a:gd name="T1" fmla="*/ 101 h 2551"/>
                <a:gd name="T2" fmla="*/ 1793 w 2440"/>
                <a:gd name="T3" fmla="*/ 240 h 2551"/>
                <a:gd name="T4" fmla="*/ 1619 w 2440"/>
                <a:gd name="T5" fmla="*/ 382 h 2551"/>
                <a:gd name="T6" fmla="*/ 1449 w 2440"/>
                <a:gd name="T7" fmla="*/ 528 h 2551"/>
                <a:gd name="T8" fmla="*/ 1283 w 2440"/>
                <a:gd name="T9" fmla="*/ 680 h 2551"/>
                <a:gd name="T10" fmla="*/ 1120 w 2440"/>
                <a:gd name="T11" fmla="*/ 836 h 2551"/>
                <a:gd name="T12" fmla="*/ 969 w 2440"/>
                <a:gd name="T13" fmla="*/ 992 h 2551"/>
                <a:gd name="T14" fmla="*/ 824 w 2440"/>
                <a:gd name="T15" fmla="*/ 1150 h 2551"/>
                <a:gd name="T16" fmla="*/ 684 w 2440"/>
                <a:gd name="T17" fmla="*/ 1310 h 2551"/>
                <a:gd name="T18" fmla="*/ 551 w 2440"/>
                <a:gd name="T19" fmla="*/ 1472 h 2551"/>
                <a:gd name="T20" fmla="*/ 425 w 2440"/>
                <a:gd name="T21" fmla="*/ 1636 h 2551"/>
                <a:gd name="T22" fmla="*/ 40 w 2440"/>
                <a:gd name="T23" fmla="*/ 2162 h 2551"/>
                <a:gd name="T24" fmla="*/ 12 w 2440"/>
                <a:gd name="T25" fmla="*/ 2221 h 2551"/>
                <a:gd name="T26" fmla="*/ 0 w 2440"/>
                <a:gd name="T27" fmla="*/ 2282 h 2551"/>
                <a:gd name="T28" fmla="*/ 4 w 2440"/>
                <a:gd name="T29" fmla="*/ 2345 h 2551"/>
                <a:gd name="T30" fmla="*/ 23 w 2440"/>
                <a:gd name="T31" fmla="*/ 2406 h 2551"/>
                <a:gd name="T32" fmla="*/ 59 w 2440"/>
                <a:gd name="T33" fmla="*/ 2461 h 2551"/>
                <a:gd name="T34" fmla="*/ 93 w 2440"/>
                <a:gd name="T35" fmla="*/ 2494 h 2551"/>
                <a:gd name="T36" fmla="*/ 123 w 2440"/>
                <a:gd name="T37" fmla="*/ 2516 h 2551"/>
                <a:gd name="T38" fmla="*/ 156 w 2440"/>
                <a:gd name="T39" fmla="*/ 2532 h 2551"/>
                <a:gd name="T40" fmla="*/ 192 w 2440"/>
                <a:gd name="T41" fmla="*/ 2544 h 2551"/>
                <a:gd name="T42" fmla="*/ 228 w 2440"/>
                <a:gd name="T43" fmla="*/ 2550 h 2551"/>
                <a:gd name="T44" fmla="*/ 264 w 2440"/>
                <a:gd name="T45" fmla="*/ 2551 h 2551"/>
                <a:gd name="T46" fmla="*/ 301 w 2440"/>
                <a:gd name="T47" fmla="*/ 2547 h 2551"/>
                <a:gd name="T48" fmla="*/ 336 w 2440"/>
                <a:gd name="T49" fmla="*/ 2536 h 2551"/>
                <a:gd name="T50" fmla="*/ 370 w 2440"/>
                <a:gd name="T51" fmla="*/ 2522 h 2551"/>
                <a:gd name="T52" fmla="*/ 402 w 2440"/>
                <a:gd name="T53" fmla="*/ 2502 h 2551"/>
                <a:gd name="T54" fmla="*/ 432 w 2440"/>
                <a:gd name="T55" fmla="*/ 2477 h 2551"/>
                <a:gd name="T56" fmla="*/ 461 w 2440"/>
                <a:gd name="T57" fmla="*/ 2440 h 2551"/>
                <a:gd name="T58" fmla="*/ 829 w 2440"/>
                <a:gd name="T59" fmla="*/ 1936 h 2551"/>
                <a:gd name="T60" fmla="*/ 946 w 2440"/>
                <a:gd name="T61" fmla="*/ 1784 h 2551"/>
                <a:gd name="T62" fmla="*/ 1070 w 2440"/>
                <a:gd name="T63" fmla="*/ 1633 h 2551"/>
                <a:gd name="T64" fmla="*/ 1200 w 2440"/>
                <a:gd name="T65" fmla="*/ 1484 h 2551"/>
                <a:gd name="T66" fmla="*/ 1336 w 2440"/>
                <a:gd name="T67" fmla="*/ 1337 h 2551"/>
                <a:gd name="T68" fmla="*/ 1477 w 2440"/>
                <a:gd name="T69" fmla="*/ 1193 h 2551"/>
                <a:gd name="T70" fmla="*/ 1634 w 2440"/>
                <a:gd name="T71" fmla="*/ 1040 h 2551"/>
                <a:gd name="T72" fmla="*/ 1791 w 2440"/>
                <a:gd name="T73" fmla="*/ 898 h 2551"/>
                <a:gd name="T74" fmla="*/ 1948 w 2440"/>
                <a:gd name="T75" fmla="*/ 762 h 2551"/>
                <a:gd name="T76" fmla="*/ 2111 w 2440"/>
                <a:gd name="T77" fmla="*/ 629 h 2551"/>
                <a:gd name="T78" fmla="*/ 2282 w 2440"/>
                <a:gd name="T79" fmla="*/ 495 h 2551"/>
                <a:gd name="T80" fmla="*/ 2353 w 2440"/>
                <a:gd name="T81" fmla="*/ 440 h 2551"/>
                <a:gd name="T82" fmla="*/ 2383 w 2440"/>
                <a:gd name="T83" fmla="*/ 410 h 2551"/>
                <a:gd name="T84" fmla="*/ 2405 w 2440"/>
                <a:gd name="T85" fmla="*/ 379 h 2551"/>
                <a:gd name="T86" fmla="*/ 2421 w 2440"/>
                <a:gd name="T87" fmla="*/ 346 h 2551"/>
                <a:gd name="T88" fmla="*/ 2433 w 2440"/>
                <a:gd name="T89" fmla="*/ 311 h 2551"/>
                <a:gd name="T90" fmla="*/ 2439 w 2440"/>
                <a:gd name="T91" fmla="*/ 275 h 2551"/>
                <a:gd name="T92" fmla="*/ 2439 w 2440"/>
                <a:gd name="T93" fmla="*/ 239 h 2551"/>
                <a:gd name="T94" fmla="*/ 2435 w 2440"/>
                <a:gd name="T95" fmla="*/ 203 h 2551"/>
                <a:gd name="T96" fmla="*/ 2426 w 2440"/>
                <a:gd name="T97" fmla="*/ 168 h 2551"/>
                <a:gd name="T98" fmla="*/ 2411 w 2440"/>
                <a:gd name="T99" fmla="*/ 133 h 2551"/>
                <a:gd name="T100" fmla="*/ 2391 w 2440"/>
                <a:gd name="T101" fmla="*/ 101 h 2551"/>
                <a:gd name="T102" fmla="*/ 2365 w 2440"/>
                <a:gd name="T103" fmla="*/ 72 h 2551"/>
                <a:gd name="T104" fmla="*/ 2338 w 2440"/>
                <a:gd name="T105" fmla="*/ 49 h 2551"/>
                <a:gd name="T106" fmla="*/ 2309 w 2440"/>
                <a:gd name="T107" fmla="*/ 30 h 2551"/>
                <a:gd name="T108" fmla="*/ 2277 w 2440"/>
                <a:gd name="T109" fmla="*/ 16 h 2551"/>
                <a:gd name="T110" fmla="*/ 2244 w 2440"/>
                <a:gd name="T111" fmla="*/ 6 h 2551"/>
                <a:gd name="T112" fmla="*/ 2211 w 2440"/>
                <a:gd name="T113" fmla="*/ 1 h 2551"/>
                <a:gd name="T114" fmla="*/ 2154 w 2440"/>
                <a:gd name="T115" fmla="*/ 2 h 2551"/>
                <a:gd name="T116" fmla="*/ 2120 w 2440"/>
                <a:gd name="T117" fmla="*/ 9 h 2551"/>
                <a:gd name="T118" fmla="*/ 2088 w 2440"/>
                <a:gd name="T119" fmla="*/ 20 h 2551"/>
                <a:gd name="T120" fmla="*/ 2057 w 2440"/>
                <a:gd name="T121" fmla="*/ 36 h 2551"/>
                <a:gd name="T122" fmla="*/ 2029 w 2440"/>
                <a:gd name="T123" fmla="*/ 56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40" h="2551">
                  <a:moveTo>
                    <a:pt x="2029" y="56"/>
                  </a:moveTo>
                  <a:lnTo>
                    <a:pt x="2028" y="56"/>
                  </a:lnTo>
                  <a:lnTo>
                    <a:pt x="1968" y="101"/>
                  </a:lnTo>
                  <a:lnTo>
                    <a:pt x="1910" y="147"/>
                  </a:lnTo>
                  <a:lnTo>
                    <a:pt x="1851" y="193"/>
                  </a:lnTo>
                  <a:lnTo>
                    <a:pt x="1793" y="240"/>
                  </a:lnTo>
                  <a:lnTo>
                    <a:pt x="1734" y="286"/>
                  </a:lnTo>
                  <a:lnTo>
                    <a:pt x="1677" y="333"/>
                  </a:lnTo>
                  <a:lnTo>
                    <a:pt x="1619" y="382"/>
                  </a:lnTo>
                  <a:lnTo>
                    <a:pt x="1562" y="430"/>
                  </a:lnTo>
                  <a:lnTo>
                    <a:pt x="1505" y="478"/>
                  </a:lnTo>
                  <a:lnTo>
                    <a:pt x="1449" y="528"/>
                  </a:lnTo>
                  <a:lnTo>
                    <a:pt x="1394" y="578"/>
                  </a:lnTo>
                  <a:lnTo>
                    <a:pt x="1337" y="628"/>
                  </a:lnTo>
                  <a:lnTo>
                    <a:pt x="1283" y="680"/>
                  </a:lnTo>
                  <a:lnTo>
                    <a:pt x="1228" y="732"/>
                  </a:lnTo>
                  <a:lnTo>
                    <a:pt x="1174" y="784"/>
                  </a:lnTo>
                  <a:lnTo>
                    <a:pt x="1120" y="836"/>
                  </a:lnTo>
                  <a:lnTo>
                    <a:pt x="1069" y="889"/>
                  </a:lnTo>
                  <a:lnTo>
                    <a:pt x="1018" y="940"/>
                  </a:lnTo>
                  <a:lnTo>
                    <a:pt x="969" y="992"/>
                  </a:lnTo>
                  <a:lnTo>
                    <a:pt x="920" y="1045"/>
                  </a:lnTo>
                  <a:lnTo>
                    <a:pt x="871" y="1097"/>
                  </a:lnTo>
                  <a:lnTo>
                    <a:pt x="824" y="1150"/>
                  </a:lnTo>
                  <a:lnTo>
                    <a:pt x="776" y="1203"/>
                  </a:lnTo>
                  <a:lnTo>
                    <a:pt x="730" y="1257"/>
                  </a:lnTo>
                  <a:lnTo>
                    <a:pt x="684" y="1310"/>
                  </a:lnTo>
                  <a:lnTo>
                    <a:pt x="639" y="1364"/>
                  </a:lnTo>
                  <a:lnTo>
                    <a:pt x="594" y="1418"/>
                  </a:lnTo>
                  <a:lnTo>
                    <a:pt x="551" y="1472"/>
                  </a:lnTo>
                  <a:lnTo>
                    <a:pt x="508" y="1527"/>
                  </a:lnTo>
                  <a:lnTo>
                    <a:pt x="466" y="1582"/>
                  </a:lnTo>
                  <a:lnTo>
                    <a:pt x="425" y="1636"/>
                  </a:lnTo>
                  <a:lnTo>
                    <a:pt x="383" y="1692"/>
                  </a:lnTo>
                  <a:lnTo>
                    <a:pt x="39" y="2161"/>
                  </a:lnTo>
                  <a:lnTo>
                    <a:pt x="40" y="2162"/>
                  </a:lnTo>
                  <a:lnTo>
                    <a:pt x="29" y="2180"/>
                  </a:lnTo>
                  <a:lnTo>
                    <a:pt x="20" y="2201"/>
                  </a:lnTo>
                  <a:lnTo>
                    <a:pt x="12" y="2221"/>
                  </a:lnTo>
                  <a:lnTo>
                    <a:pt x="6" y="2241"/>
                  </a:lnTo>
                  <a:lnTo>
                    <a:pt x="2" y="2262"/>
                  </a:lnTo>
                  <a:lnTo>
                    <a:pt x="0" y="2282"/>
                  </a:lnTo>
                  <a:lnTo>
                    <a:pt x="0" y="2303"/>
                  </a:lnTo>
                  <a:lnTo>
                    <a:pt x="1" y="2324"/>
                  </a:lnTo>
                  <a:lnTo>
                    <a:pt x="4" y="2345"/>
                  </a:lnTo>
                  <a:lnTo>
                    <a:pt x="8" y="2365"/>
                  </a:lnTo>
                  <a:lnTo>
                    <a:pt x="15" y="2387"/>
                  </a:lnTo>
                  <a:lnTo>
                    <a:pt x="23" y="2406"/>
                  </a:lnTo>
                  <a:lnTo>
                    <a:pt x="33" y="2425"/>
                  </a:lnTo>
                  <a:lnTo>
                    <a:pt x="44" y="2443"/>
                  </a:lnTo>
                  <a:lnTo>
                    <a:pt x="59" y="2461"/>
                  </a:lnTo>
                  <a:lnTo>
                    <a:pt x="74" y="2477"/>
                  </a:lnTo>
                  <a:lnTo>
                    <a:pt x="83" y="2486"/>
                  </a:lnTo>
                  <a:lnTo>
                    <a:pt x="93" y="2494"/>
                  </a:lnTo>
                  <a:lnTo>
                    <a:pt x="103" y="2502"/>
                  </a:lnTo>
                  <a:lnTo>
                    <a:pt x="113" y="2509"/>
                  </a:lnTo>
                  <a:lnTo>
                    <a:pt x="123" y="2516"/>
                  </a:lnTo>
                  <a:lnTo>
                    <a:pt x="134" y="2522"/>
                  </a:lnTo>
                  <a:lnTo>
                    <a:pt x="145" y="2527"/>
                  </a:lnTo>
                  <a:lnTo>
                    <a:pt x="156" y="2532"/>
                  </a:lnTo>
                  <a:lnTo>
                    <a:pt x="168" y="2536"/>
                  </a:lnTo>
                  <a:lnTo>
                    <a:pt x="180" y="2541"/>
                  </a:lnTo>
                  <a:lnTo>
                    <a:pt x="192" y="2544"/>
                  </a:lnTo>
                  <a:lnTo>
                    <a:pt x="204" y="2547"/>
                  </a:lnTo>
                  <a:lnTo>
                    <a:pt x="216" y="2549"/>
                  </a:lnTo>
                  <a:lnTo>
                    <a:pt x="228" y="2550"/>
                  </a:lnTo>
                  <a:lnTo>
                    <a:pt x="240" y="2551"/>
                  </a:lnTo>
                  <a:lnTo>
                    <a:pt x="252" y="2551"/>
                  </a:lnTo>
                  <a:lnTo>
                    <a:pt x="264" y="2551"/>
                  </a:lnTo>
                  <a:lnTo>
                    <a:pt x="276" y="2550"/>
                  </a:lnTo>
                  <a:lnTo>
                    <a:pt x="288" y="2549"/>
                  </a:lnTo>
                  <a:lnTo>
                    <a:pt x="301" y="2547"/>
                  </a:lnTo>
                  <a:lnTo>
                    <a:pt x="313" y="2544"/>
                  </a:lnTo>
                  <a:lnTo>
                    <a:pt x="324" y="2541"/>
                  </a:lnTo>
                  <a:lnTo>
                    <a:pt x="336" y="2536"/>
                  </a:lnTo>
                  <a:lnTo>
                    <a:pt x="347" y="2532"/>
                  </a:lnTo>
                  <a:lnTo>
                    <a:pt x="359" y="2527"/>
                  </a:lnTo>
                  <a:lnTo>
                    <a:pt x="370" y="2522"/>
                  </a:lnTo>
                  <a:lnTo>
                    <a:pt x="381" y="2516"/>
                  </a:lnTo>
                  <a:lnTo>
                    <a:pt x="391" y="2509"/>
                  </a:lnTo>
                  <a:lnTo>
                    <a:pt x="402" y="2502"/>
                  </a:lnTo>
                  <a:lnTo>
                    <a:pt x="412" y="2494"/>
                  </a:lnTo>
                  <a:lnTo>
                    <a:pt x="422" y="2486"/>
                  </a:lnTo>
                  <a:lnTo>
                    <a:pt x="432" y="2477"/>
                  </a:lnTo>
                  <a:lnTo>
                    <a:pt x="442" y="2465"/>
                  </a:lnTo>
                  <a:lnTo>
                    <a:pt x="452" y="2453"/>
                  </a:lnTo>
                  <a:lnTo>
                    <a:pt x="461" y="2440"/>
                  </a:lnTo>
                  <a:lnTo>
                    <a:pt x="469" y="2427"/>
                  </a:lnTo>
                  <a:lnTo>
                    <a:pt x="791" y="1987"/>
                  </a:lnTo>
                  <a:lnTo>
                    <a:pt x="829" y="1936"/>
                  </a:lnTo>
                  <a:lnTo>
                    <a:pt x="867" y="1886"/>
                  </a:lnTo>
                  <a:lnTo>
                    <a:pt x="907" y="1834"/>
                  </a:lnTo>
                  <a:lnTo>
                    <a:pt x="946" y="1784"/>
                  </a:lnTo>
                  <a:lnTo>
                    <a:pt x="987" y="1734"/>
                  </a:lnTo>
                  <a:lnTo>
                    <a:pt x="1029" y="1683"/>
                  </a:lnTo>
                  <a:lnTo>
                    <a:pt x="1070" y="1633"/>
                  </a:lnTo>
                  <a:lnTo>
                    <a:pt x="1113" y="1583"/>
                  </a:lnTo>
                  <a:lnTo>
                    <a:pt x="1157" y="1534"/>
                  </a:lnTo>
                  <a:lnTo>
                    <a:pt x="1200" y="1484"/>
                  </a:lnTo>
                  <a:lnTo>
                    <a:pt x="1244" y="1435"/>
                  </a:lnTo>
                  <a:lnTo>
                    <a:pt x="1290" y="1386"/>
                  </a:lnTo>
                  <a:lnTo>
                    <a:pt x="1336" y="1337"/>
                  </a:lnTo>
                  <a:lnTo>
                    <a:pt x="1382" y="1288"/>
                  </a:lnTo>
                  <a:lnTo>
                    <a:pt x="1429" y="1241"/>
                  </a:lnTo>
                  <a:lnTo>
                    <a:pt x="1477" y="1193"/>
                  </a:lnTo>
                  <a:lnTo>
                    <a:pt x="1530" y="1140"/>
                  </a:lnTo>
                  <a:lnTo>
                    <a:pt x="1582" y="1090"/>
                  </a:lnTo>
                  <a:lnTo>
                    <a:pt x="1634" y="1040"/>
                  </a:lnTo>
                  <a:lnTo>
                    <a:pt x="1686" y="991"/>
                  </a:lnTo>
                  <a:lnTo>
                    <a:pt x="1738" y="944"/>
                  </a:lnTo>
                  <a:lnTo>
                    <a:pt x="1791" y="898"/>
                  </a:lnTo>
                  <a:lnTo>
                    <a:pt x="1842" y="852"/>
                  </a:lnTo>
                  <a:lnTo>
                    <a:pt x="1896" y="806"/>
                  </a:lnTo>
                  <a:lnTo>
                    <a:pt x="1948" y="762"/>
                  </a:lnTo>
                  <a:lnTo>
                    <a:pt x="2001" y="718"/>
                  </a:lnTo>
                  <a:lnTo>
                    <a:pt x="2056" y="673"/>
                  </a:lnTo>
                  <a:lnTo>
                    <a:pt x="2111" y="629"/>
                  </a:lnTo>
                  <a:lnTo>
                    <a:pt x="2167" y="585"/>
                  </a:lnTo>
                  <a:lnTo>
                    <a:pt x="2223" y="541"/>
                  </a:lnTo>
                  <a:lnTo>
                    <a:pt x="2282" y="495"/>
                  </a:lnTo>
                  <a:lnTo>
                    <a:pt x="2341" y="450"/>
                  </a:lnTo>
                  <a:lnTo>
                    <a:pt x="2340" y="449"/>
                  </a:lnTo>
                  <a:lnTo>
                    <a:pt x="2353" y="440"/>
                  </a:lnTo>
                  <a:lnTo>
                    <a:pt x="2365" y="429"/>
                  </a:lnTo>
                  <a:lnTo>
                    <a:pt x="2375" y="419"/>
                  </a:lnTo>
                  <a:lnTo>
                    <a:pt x="2383" y="410"/>
                  </a:lnTo>
                  <a:lnTo>
                    <a:pt x="2391" y="400"/>
                  </a:lnTo>
                  <a:lnTo>
                    <a:pt x="2398" y="390"/>
                  </a:lnTo>
                  <a:lnTo>
                    <a:pt x="2405" y="379"/>
                  </a:lnTo>
                  <a:lnTo>
                    <a:pt x="2411" y="368"/>
                  </a:lnTo>
                  <a:lnTo>
                    <a:pt x="2416" y="357"/>
                  </a:lnTo>
                  <a:lnTo>
                    <a:pt x="2421" y="346"/>
                  </a:lnTo>
                  <a:lnTo>
                    <a:pt x="2426" y="334"/>
                  </a:lnTo>
                  <a:lnTo>
                    <a:pt x="2429" y="322"/>
                  </a:lnTo>
                  <a:lnTo>
                    <a:pt x="2433" y="311"/>
                  </a:lnTo>
                  <a:lnTo>
                    <a:pt x="2435" y="299"/>
                  </a:lnTo>
                  <a:lnTo>
                    <a:pt x="2437" y="287"/>
                  </a:lnTo>
                  <a:lnTo>
                    <a:pt x="2439" y="275"/>
                  </a:lnTo>
                  <a:lnTo>
                    <a:pt x="2439" y="263"/>
                  </a:lnTo>
                  <a:lnTo>
                    <a:pt x="2440" y="251"/>
                  </a:lnTo>
                  <a:lnTo>
                    <a:pt x="2439" y="239"/>
                  </a:lnTo>
                  <a:lnTo>
                    <a:pt x="2439" y="227"/>
                  </a:lnTo>
                  <a:lnTo>
                    <a:pt x="2437" y="215"/>
                  </a:lnTo>
                  <a:lnTo>
                    <a:pt x="2435" y="203"/>
                  </a:lnTo>
                  <a:lnTo>
                    <a:pt x="2433" y="191"/>
                  </a:lnTo>
                  <a:lnTo>
                    <a:pt x="2429" y="179"/>
                  </a:lnTo>
                  <a:lnTo>
                    <a:pt x="2426" y="168"/>
                  </a:lnTo>
                  <a:lnTo>
                    <a:pt x="2421" y="155"/>
                  </a:lnTo>
                  <a:lnTo>
                    <a:pt x="2416" y="144"/>
                  </a:lnTo>
                  <a:lnTo>
                    <a:pt x="2411" y="133"/>
                  </a:lnTo>
                  <a:lnTo>
                    <a:pt x="2405" y="122"/>
                  </a:lnTo>
                  <a:lnTo>
                    <a:pt x="2398" y="112"/>
                  </a:lnTo>
                  <a:lnTo>
                    <a:pt x="2391" y="101"/>
                  </a:lnTo>
                  <a:lnTo>
                    <a:pt x="2383" y="91"/>
                  </a:lnTo>
                  <a:lnTo>
                    <a:pt x="2375" y="82"/>
                  </a:lnTo>
                  <a:lnTo>
                    <a:pt x="2365" y="72"/>
                  </a:lnTo>
                  <a:lnTo>
                    <a:pt x="2356" y="64"/>
                  </a:lnTo>
                  <a:lnTo>
                    <a:pt x="2347" y="56"/>
                  </a:lnTo>
                  <a:lnTo>
                    <a:pt x="2338" y="49"/>
                  </a:lnTo>
                  <a:lnTo>
                    <a:pt x="2329" y="42"/>
                  </a:lnTo>
                  <a:lnTo>
                    <a:pt x="2319" y="36"/>
                  </a:lnTo>
                  <a:lnTo>
                    <a:pt x="2309" y="30"/>
                  </a:lnTo>
                  <a:lnTo>
                    <a:pt x="2298" y="25"/>
                  </a:lnTo>
                  <a:lnTo>
                    <a:pt x="2288" y="20"/>
                  </a:lnTo>
                  <a:lnTo>
                    <a:pt x="2277" y="16"/>
                  </a:lnTo>
                  <a:lnTo>
                    <a:pt x="2267" y="12"/>
                  </a:lnTo>
                  <a:lnTo>
                    <a:pt x="2256" y="9"/>
                  </a:lnTo>
                  <a:lnTo>
                    <a:pt x="2244" y="6"/>
                  </a:lnTo>
                  <a:lnTo>
                    <a:pt x="2233" y="4"/>
                  </a:lnTo>
                  <a:lnTo>
                    <a:pt x="2222" y="2"/>
                  </a:lnTo>
                  <a:lnTo>
                    <a:pt x="2211" y="1"/>
                  </a:lnTo>
                  <a:lnTo>
                    <a:pt x="2199" y="0"/>
                  </a:lnTo>
                  <a:lnTo>
                    <a:pt x="2177" y="0"/>
                  </a:lnTo>
                  <a:lnTo>
                    <a:pt x="2154" y="2"/>
                  </a:lnTo>
                  <a:lnTo>
                    <a:pt x="2143" y="4"/>
                  </a:lnTo>
                  <a:lnTo>
                    <a:pt x="2132" y="6"/>
                  </a:lnTo>
                  <a:lnTo>
                    <a:pt x="2120" y="9"/>
                  </a:lnTo>
                  <a:lnTo>
                    <a:pt x="2109" y="12"/>
                  </a:lnTo>
                  <a:lnTo>
                    <a:pt x="2099" y="16"/>
                  </a:lnTo>
                  <a:lnTo>
                    <a:pt x="2088" y="20"/>
                  </a:lnTo>
                  <a:lnTo>
                    <a:pt x="2078" y="25"/>
                  </a:lnTo>
                  <a:lnTo>
                    <a:pt x="2067" y="30"/>
                  </a:lnTo>
                  <a:lnTo>
                    <a:pt x="2057" y="36"/>
                  </a:lnTo>
                  <a:lnTo>
                    <a:pt x="2048" y="42"/>
                  </a:lnTo>
                  <a:lnTo>
                    <a:pt x="2038" y="49"/>
                  </a:lnTo>
                  <a:lnTo>
                    <a:pt x="20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203">
              <a:extLst>
                <a:ext uri="{FF2B5EF4-FFF2-40B4-BE49-F238E27FC236}">
                  <a16:creationId xmlns:a16="http://schemas.microsoft.com/office/drawing/2014/main" xmlns="" id="{F676309D-6FEB-4DD0-A6BB-40FDE83F6E93}"/>
                </a:ext>
              </a:extLst>
            </p:cNvPr>
            <p:cNvSpPr/>
            <p:nvPr/>
          </p:nvSpPr>
          <p:spPr bwMode="auto">
            <a:xfrm>
              <a:off x="3146425" y="4259263"/>
              <a:ext cx="106363" cy="111125"/>
            </a:xfrm>
            <a:custGeom>
              <a:avLst/>
              <a:gdLst>
                <a:gd name="T0" fmla="*/ 830 w 2478"/>
                <a:gd name="T1" fmla="*/ 1534 h 2592"/>
                <a:gd name="T2" fmla="*/ 622 w 2478"/>
                <a:gd name="T3" fmla="*/ 1720 h 2592"/>
                <a:gd name="T4" fmla="*/ 408 w 2478"/>
                <a:gd name="T5" fmla="*/ 1899 h 2592"/>
                <a:gd name="T6" fmla="*/ 189 w 2478"/>
                <a:gd name="T7" fmla="*/ 2072 h 2592"/>
                <a:gd name="T8" fmla="*/ 89 w 2478"/>
                <a:gd name="T9" fmla="*/ 2144 h 2592"/>
                <a:gd name="T10" fmla="*/ 49 w 2478"/>
                <a:gd name="T11" fmla="*/ 2187 h 2592"/>
                <a:gd name="T12" fmla="*/ 24 w 2478"/>
                <a:gd name="T13" fmla="*/ 2230 h 2592"/>
                <a:gd name="T14" fmla="*/ 7 w 2478"/>
                <a:gd name="T15" fmla="*/ 2277 h 2592"/>
                <a:gd name="T16" fmla="*/ 1 w 2478"/>
                <a:gd name="T17" fmla="*/ 2325 h 2592"/>
                <a:gd name="T18" fmla="*/ 3 w 2478"/>
                <a:gd name="T19" fmla="*/ 2374 h 2592"/>
                <a:gd name="T20" fmla="*/ 14 w 2478"/>
                <a:gd name="T21" fmla="*/ 2421 h 2592"/>
                <a:gd name="T22" fmla="*/ 35 w 2478"/>
                <a:gd name="T23" fmla="*/ 2466 h 2592"/>
                <a:gd name="T24" fmla="*/ 65 w 2478"/>
                <a:gd name="T25" fmla="*/ 2508 h 2592"/>
                <a:gd name="T26" fmla="*/ 104 w 2478"/>
                <a:gd name="T27" fmla="*/ 2542 h 2592"/>
                <a:gd name="T28" fmla="*/ 145 w 2478"/>
                <a:gd name="T29" fmla="*/ 2567 h 2592"/>
                <a:gd name="T30" fmla="*/ 190 w 2478"/>
                <a:gd name="T31" fmla="*/ 2584 h 2592"/>
                <a:gd name="T32" fmla="*/ 238 w 2478"/>
                <a:gd name="T33" fmla="*/ 2591 h 2592"/>
                <a:gd name="T34" fmla="*/ 285 w 2478"/>
                <a:gd name="T35" fmla="*/ 2590 h 2592"/>
                <a:gd name="T36" fmla="*/ 333 w 2478"/>
                <a:gd name="T37" fmla="*/ 2579 h 2592"/>
                <a:gd name="T38" fmla="*/ 377 w 2478"/>
                <a:gd name="T39" fmla="*/ 2560 h 2592"/>
                <a:gd name="T40" fmla="*/ 418 w 2478"/>
                <a:gd name="T41" fmla="*/ 2533 h 2592"/>
                <a:gd name="T42" fmla="*/ 547 w 2478"/>
                <a:gd name="T43" fmla="*/ 2434 h 2592"/>
                <a:gd name="T44" fmla="*/ 780 w 2478"/>
                <a:gd name="T45" fmla="*/ 2246 h 2592"/>
                <a:gd name="T46" fmla="*/ 1007 w 2478"/>
                <a:gd name="T47" fmla="*/ 2052 h 2592"/>
                <a:gd name="T48" fmla="*/ 1228 w 2478"/>
                <a:gd name="T49" fmla="*/ 1849 h 2592"/>
                <a:gd name="T50" fmla="*/ 1438 w 2478"/>
                <a:gd name="T51" fmla="*/ 1640 h 2592"/>
                <a:gd name="T52" fmla="*/ 1632 w 2478"/>
                <a:gd name="T53" fmla="*/ 1431 h 2592"/>
                <a:gd name="T54" fmla="*/ 1817 w 2478"/>
                <a:gd name="T55" fmla="*/ 1217 h 2592"/>
                <a:gd name="T56" fmla="*/ 1990 w 2478"/>
                <a:gd name="T57" fmla="*/ 1000 h 2592"/>
                <a:gd name="T58" fmla="*/ 2417 w 2478"/>
                <a:gd name="T59" fmla="*/ 417 h 2592"/>
                <a:gd name="T60" fmla="*/ 2444 w 2478"/>
                <a:gd name="T61" fmla="*/ 378 h 2592"/>
                <a:gd name="T62" fmla="*/ 2464 w 2478"/>
                <a:gd name="T63" fmla="*/ 335 h 2592"/>
                <a:gd name="T64" fmla="*/ 2475 w 2478"/>
                <a:gd name="T65" fmla="*/ 289 h 2592"/>
                <a:gd name="T66" fmla="*/ 2478 w 2478"/>
                <a:gd name="T67" fmla="*/ 243 h 2592"/>
                <a:gd name="T68" fmla="*/ 2472 w 2478"/>
                <a:gd name="T69" fmla="*/ 198 h 2592"/>
                <a:gd name="T70" fmla="*/ 2458 w 2478"/>
                <a:gd name="T71" fmla="*/ 154 h 2592"/>
                <a:gd name="T72" fmla="*/ 2435 w 2478"/>
                <a:gd name="T73" fmla="*/ 111 h 2592"/>
                <a:gd name="T74" fmla="*/ 2403 w 2478"/>
                <a:gd name="T75" fmla="*/ 74 h 2592"/>
                <a:gd name="T76" fmla="*/ 2363 w 2478"/>
                <a:gd name="T77" fmla="*/ 41 h 2592"/>
                <a:gd name="T78" fmla="*/ 2320 w 2478"/>
                <a:gd name="T79" fmla="*/ 18 h 2592"/>
                <a:gd name="T80" fmla="*/ 2272 w 2478"/>
                <a:gd name="T81" fmla="*/ 4 h 2592"/>
                <a:gd name="T82" fmla="*/ 2224 w 2478"/>
                <a:gd name="T83" fmla="*/ 0 h 2592"/>
                <a:gd name="T84" fmla="*/ 2176 w 2478"/>
                <a:gd name="T85" fmla="*/ 4 h 2592"/>
                <a:gd name="T86" fmla="*/ 2128 w 2478"/>
                <a:gd name="T87" fmla="*/ 18 h 2592"/>
                <a:gd name="T88" fmla="*/ 2084 w 2478"/>
                <a:gd name="T89" fmla="*/ 41 h 2592"/>
                <a:gd name="T90" fmla="*/ 2044 w 2478"/>
                <a:gd name="T91" fmla="*/ 74 h 2592"/>
                <a:gd name="T92" fmla="*/ 2000 w 2478"/>
                <a:gd name="T93" fmla="*/ 136 h 2592"/>
                <a:gd name="T94" fmla="*/ 1549 w 2478"/>
                <a:gd name="T95" fmla="*/ 746 h 2592"/>
                <a:gd name="T96" fmla="*/ 1386 w 2478"/>
                <a:gd name="T97" fmla="*/ 948 h 2592"/>
                <a:gd name="T98" fmla="*/ 1212 w 2478"/>
                <a:gd name="T99" fmla="*/ 1146 h 2592"/>
                <a:gd name="T100" fmla="*/ 1027 w 2478"/>
                <a:gd name="T101" fmla="*/ 1341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78" h="2592">
                  <a:moveTo>
                    <a:pt x="980" y="1388"/>
                  </a:moveTo>
                  <a:lnTo>
                    <a:pt x="929" y="1437"/>
                  </a:lnTo>
                  <a:lnTo>
                    <a:pt x="880" y="1485"/>
                  </a:lnTo>
                  <a:lnTo>
                    <a:pt x="830" y="1534"/>
                  </a:lnTo>
                  <a:lnTo>
                    <a:pt x="778" y="1581"/>
                  </a:lnTo>
                  <a:lnTo>
                    <a:pt x="727" y="1627"/>
                  </a:lnTo>
                  <a:lnTo>
                    <a:pt x="674" y="1674"/>
                  </a:lnTo>
                  <a:lnTo>
                    <a:pt x="622" y="1720"/>
                  </a:lnTo>
                  <a:lnTo>
                    <a:pt x="569" y="1765"/>
                  </a:lnTo>
                  <a:lnTo>
                    <a:pt x="516" y="1810"/>
                  </a:lnTo>
                  <a:lnTo>
                    <a:pt x="463" y="1855"/>
                  </a:lnTo>
                  <a:lnTo>
                    <a:pt x="408" y="1899"/>
                  </a:lnTo>
                  <a:lnTo>
                    <a:pt x="354" y="1942"/>
                  </a:lnTo>
                  <a:lnTo>
                    <a:pt x="299" y="1985"/>
                  </a:lnTo>
                  <a:lnTo>
                    <a:pt x="245" y="2029"/>
                  </a:lnTo>
                  <a:lnTo>
                    <a:pt x="189" y="2072"/>
                  </a:lnTo>
                  <a:lnTo>
                    <a:pt x="134" y="2114"/>
                  </a:lnTo>
                  <a:lnTo>
                    <a:pt x="119" y="2123"/>
                  </a:lnTo>
                  <a:lnTo>
                    <a:pt x="103" y="2133"/>
                  </a:lnTo>
                  <a:lnTo>
                    <a:pt x="89" y="2144"/>
                  </a:lnTo>
                  <a:lnTo>
                    <a:pt x="74" y="2157"/>
                  </a:lnTo>
                  <a:lnTo>
                    <a:pt x="65" y="2166"/>
                  </a:lnTo>
                  <a:lnTo>
                    <a:pt x="57" y="2177"/>
                  </a:lnTo>
                  <a:lnTo>
                    <a:pt x="49" y="2187"/>
                  </a:lnTo>
                  <a:lnTo>
                    <a:pt x="42" y="2198"/>
                  </a:lnTo>
                  <a:lnTo>
                    <a:pt x="35" y="2208"/>
                  </a:lnTo>
                  <a:lnTo>
                    <a:pt x="29" y="2219"/>
                  </a:lnTo>
                  <a:lnTo>
                    <a:pt x="24" y="2230"/>
                  </a:lnTo>
                  <a:lnTo>
                    <a:pt x="19" y="2242"/>
                  </a:lnTo>
                  <a:lnTo>
                    <a:pt x="14" y="2253"/>
                  </a:lnTo>
                  <a:lnTo>
                    <a:pt x="11" y="2265"/>
                  </a:lnTo>
                  <a:lnTo>
                    <a:pt x="7" y="2277"/>
                  </a:lnTo>
                  <a:lnTo>
                    <a:pt x="5" y="2288"/>
                  </a:lnTo>
                  <a:lnTo>
                    <a:pt x="3" y="2300"/>
                  </a:lnTo>
                  <a:lnTo>
                    <a:pt x="1" y="2313"/>
                  </a:lnTo>
                  <a:lnTo>
                    <a:pt x="1" y="2325"/>
                  </a:lnTo>
                  <a:lnTo>
                    <a:pt x="0" y="2338"/>
                  </a:lnTo>
                  <a:lnTo>
                    <a:pt x="1" y="2350"/>
                  </a:lnTo>
                  <a:lnTo>
                    <a:pt x="1" y="2362"/>
                  </a:lnTo>
                  <a:lnTo>
                    <a:pt x="3" y="2374"/>
                  </a:lnTo>
                  <a:lnTo>
                    <a:pt x="5" y="2386"/>
                  </a:lnTo>
                  <a:lnTo>
                    <a:pt x="7" y="2398"/>
                  </a:lnTo>
                  <a:lnTo>
                    <a:pt x="11" y="2410"/>
                  </a:lnTo>
                  <a:lnTo>
                    <a:pt x="14" y="2421"/>
                  </a:lnTo>
                  <a:lnTo>
                    <a:pt x="19" y="2433"/>
                  </a:lnTo>
                  <a:lnTo>
                    <a:pt x="24" y="2444"/>
                  </a:lnTo>
                  <a:lnTo>
                    <a:pt x="29" y="2455"/>
                  </a:lnTo>
                  <a:lnTo>
                    <a:pt x="35" y="2466"/>
                  </a:lnTo>
                  <a:lnTo>
                    <a:pt x="42" y="2477"/>
                  </a:lnTo>
                  <a:lnTo>
                    <a:pt x="49" y="2487"/>
                  </a:lnTo>
                  <a:lnTo>
                    <a:pt x="57" y="2497"/>
                  </a:lnTo>
                  <a:lnTo>
                    <a:pt x="65" y="2508"/>
                  </a:lnTo>
                  <a:lnTo>
                    <a:pt x="74" y="2517"/>
                  </a:lnTo>
                  <a:lnTo>
                    <a:pt x="83" y="2526"/>
                  </a:lnTo>
                  <a:lnTo>
                    <a:pt x="94" y="2534"/>
                  </a:lnTo>
                  <a:lnTo>
                    <a:pt x="104" y="2542"/>
                  </a:lnTo>
                  <a:lnTo>
                    <a:pt x="114" y="2549"/>
                  </a:lnTo>
                  <a:lnTo>
                    <a:pt x="124" y="2556"/>
                  </a:lnTo>
                  <a:lnTo>
                    <a:pt x="135" y="2562"/>
                  </a:lnTo>
                  <a:lnTo>
                    <a:pt x="145" y="2567"/>
                  </a:lnTo>
                  <a:lnTo>
                    <a:pt x="156" y="2572"/>
                  </a:lnTo>
                  <a:lnTo>
                    <a:pt x="168" y="2577"/>
                  </a:lnTo>
                  <a:lnTo>
                    <a:pt x="179" y="2580"/>
                  </a:lnTo>
                  <a:lnTo>
                    <a:pt x="190" y="2584"/>
                  </a:lnTo>
                  <a:lnTo>
                    <a:pt x="202" y="2586"/>
                  </a:lnTo>
                  <a:lnTo>
                    <a:pt x="215" y="2588"/>
                  </a:lnTo>
                  <a:lnTo>
                    <a:pt x="226" y="2590"/>
                  </a:lnTo>
                  <a:lnTo>
                    <a:pt x="238" y="2591"/>
                  </a:lnTo>
                  <a:lnTo>
                    <a:pt x="250" y="2592"/>
                  </a:lnTo>
                  <a:lnTo>
                    <a:pt x="262" y="2591"/>
                  </a:lnTo>
                  <a:lnTo>
                    <a:pt x="274" y="2591"/>
                  </a:lnTo>
                  <a:lnTo>
                    <a:pt x="285" y="2590"/>
                  </a:lnTo>
                  <a:lnTo>
                    <a:pt x="297" y="2588"/>
                  </a:lnTo>
                  <a:lnTo>
                    <a:pt x="309" y="2586"/>
                  </a:lnTo>
                  <a:lnTo>
                    <a:pt x="320" y="2583"/>
                  </a:lnTo>
                  <a:lnTo>
                    <a:pt x="333" y="2579"/>
                  </a:lnTo>
                  <a:lnTo>
                    <a:pt x="344" y="2576"/>
                  </a:lnTo>
                  <a:lnTo>
                    <a:pt x="355" y="2571"/>
                  </a:lnTo>
                  <a:lnTo>
                    <a:pt x="366" y="2566"/>
                  </a:lnTo>
                  <a:lnTo>
                    <a:pt x="377" y="2560"/>
                  </a:lnTo>
                  <a:lnTo>
                    <a:pt x="388" y="2554"/>
                  </a:lnTo>
                  <a:lnTo>
                    <a:pt x="398" y="2548"/>
                  </a:lnTo>
                  <a:lnTo>
                    <a:pt x="408" y="2540"/>
                  </a:lnTo>
                  <a:lnTo>
                    <a:pt x="418" y="2533"/>
                  </a:lnTo>
                  <a:lnTo>
                    <a:pt x="427" y="2524"/>
                  </a:lnTo>
                  <a:lnTo>
                    <a:pt x="429" y="2525"/>
                  </a:lnTo>
                  <a:lnTo>
                    <a:pt x="488" y="2479"/>
                  </a:lnTo>
                  <a:lnTo>
                    <a:pt x="547" y="2434"/>
                  </a:lnTo>
                  <a:lnTo>
                    <a:pt x="606" y="2388"/>
                  </a:lnTo>
                  <a:lnTo>
                    <a:pt x="664" y="2341"/>
                  </a:lnTo>
                  <a:lnTo>
                    <a:pt x="722" y="2293"/>
                  </a:lnTo>
                  <a:lnTo>
                    <a:pt x="780" y="2246"/>
                  </a:lnTo>
                  <a:lnTo>
                    <a:pt x="837" y="2199"/>
                  </a:lnTo>
                  <a:lnTo>
                    <a:pt x="894" y="2150"/>
                  </a:lnTo>
                  <a:lnTo>
                    <a:pt x="951" y="2101"/>
                  </a:lnTo>
                  <a:lnTo>
                    <a:pt x="1007" y="2052"/>
                  </a:lnTo>
                  <a:lnTo>
                    <a:pt x="1063" y="2003"/>
                  </a:lnTo>
                  <a:lnTo>
                    <a:pt x="1119" y="1951"/>
                  </a:lnTo>
                  <a:lnTo>
                    <a:pt x="1173" y="1901"/>
                  </a:lnTo>
                  <a:lnTo>
                    <a:pt x="1228" y="1849"/>
                  </a:lnTo>
                  <a:lnTo>
                    <a:pt x="1282" y="1796"/>
                  </a:lnTo>
                  <a:lnTo>
                    <a:pt x="1336" y="1744"/>
                  </a:lnTo>
                  <a:lnTo>
                    <a:pt x="1387" y="1693"/>
                  </a:lnTo>
                  <a:lnTo>
                    <a:pt x="1438" y="1640"/>
                  </a:lnTo>
                  <a:lnTo>
                    <a:pt x="1487" y="1589"/>
                  </a:lnTo>
                  <a:lnTo>
                    <a:pt x="1536" y="1537"/>
                  </a:lnTo>
                  <a:lnTo>
                    <a:pt x="1585" y="1483"/>
                  </a:lnTo>
                  <a:lnTo>
                    <a:pt x="1632" y="1431"/>
                  </a:lnTo>
                  <a:lnTo>
                    <a:pt x="1680" y="1378"/>
                  </a:lnTo>
                  <a:lnTo>
                    <a:pt x="1726" y="1325"/>
                  </a:lnTo>
                  <a:lnTo>
                    <a:pt x="1772" y="1271"/>
                  </a:lnTo>
                  <a:lnTo>
                    <a:pt x="1817" y="1217"/>
                  </a:lnTo>
                  <a:lnTo>
                    <a:pt x="1861" y="1164"/>
                  </a:lnTo>
                  <a:lnTo>
                    <a:pt x="1905" y="1109"/>
                  </a:lnTo>
                  <a:lnTo>
                    <a:pt x="1948" y="1055"/>
                  </a:lnTo>
                  <a:lnTo>
                    <a:pt x="1990" y="1000"/>
                  </a:lnTo>
                  <a:lnTo>
                    <a:pt x="2031" y="945"/>
                  </a:lnTo>
                  <a:lnTo>
                    <a:pt x="2073" y="890"/>
                  </a:lnTo>
                  <a:lnTo>
                    <a:pt x="2418" y="418"/>
                  </a:lnTo>
                  <a:lnTo>
                    <a:pt x="2417" y="417"/>
                  </a:lnTo>
                  <a:lnTo>
                    <a:pt x="2424" y="408"/>
                  </a:lnTo>
                  <a:lnTo>
                    <a:pt x="2432" y="398"/>
                  </a:lnTo>
                  <a:lnTo>
                    <a:pt x="2438" y="388"/>
                  </a:lnTo>
                  <a:lnTo>
                    <a:pt x="2444" y="378"/>
                  </a:lnTo>
                  <a:lnTo>
                    <a:pt x="2450" y="367"/>
                  </a:lnTo>
                  <a:lnTo>
                    <a:pt x="2455" y="357"/>
                  </a:lnTo>
                  <a:lnTo>
                    <a:pt x="2460" y="346"/>
                  </a:lnTo>
                  <a:lnTo>
                    <a:pt x="2464" y="335"/>
                  </a:lnTo>
                  <a:lnTo>
                    <a:pt x="2467" y="324"/>
                  </a:lnTo>
                  <a:lnTo>
                    <a:pt x="2470" y="313"/>
                  </a:lnTo>
                  <a:lnTo>
                    <a:pt x="2473" y="301"/>
                  </a:lnTo>
                  <a:lnTo>
                    <a:pt x="2475" y="289"/>
                  </a:lnTo>
                  <a:lnTo>
                    <a:pt x="2476" y="278"/>
                  </a:lnTo>
                  <a:lnTo>
                    <a:pt x="2477" y="266"/>
                  </a:lnTo>
                  <a:lnTo>
                    <a:pt x="2478" y="255"/>
                  </a:lnTo>
                  <a:lnTo>
                    <a:pt x="2478" y="243"/>
                  </a:lnTo>
                  <a:lnTo>
                    <a:pt x="2477" y="232"/>
                  </a:lnTo>
                  <a:lnTo>
                    <a:pt x="2476" y="220"/>
                  </a:lnTo>
                  <a:lnTo>
                    <a:pt x="2474" y="209"/>
                  </a:lnTo>
                  <a:lnTo>
                    <a:pt x="2472" y="198"/>
                  </a:lnTo>
                  <a:lnTo>
                    <a:pt x="2469" y="186"/>
                  </a:lnTo>
                  <a:lnTo>
                    <a:pt x="2466" y="175"/>
                  </a:lnTo>
                  <a:lnTo>
                    <a:pt x="2462" y="164"/>
                  </a:lnTo>
                  <a:lnTo>
                    <a:pt x="2458" y="154"/>
                  </a:lnTo>
                  <a:lnTo>
                    <a:pt x="2453" y="143"/>
                  </a:lnTo>
                  <a:lnTo>
                    <a:pt x="2447" y="132"/>
                  </a:lnTo>
                  <a:lnTo>
                    <a:pt x="2441" y="121"/>
                  </a:lnTo>
                  <a:lnTo>
                    <a:pt x="2435" y="111"/>
                  </a:lnTo>
                  <a:lnTo>
                    <a:pt x="2428" y="101"/>
                  </a:lnTo>
                  <a:lnTo>
                    <a:pt x="2420" y="92"/>
                  </a:lnTo>
                  <a:lnTo>
                    <a:pt x="2412" y="83"/>
                  </a:lnTo>
                  <a:lnTo>
                    <a:pt x="2403" y="74"/>
                  </a:lnTo>
                  <a:lnTo>
                    <a:pt x="2393" y="65"/>
                  </a:lnTo>
                  <a:lnTo>
                    <a:pt x="2384" y="56"/>
                  </a:lnTo>
                  <a:lnTo>
                    <a:pt x="2374" y="49"/>
                  </a:lnTo>
                  <a:lnTo>
                    <a:pt x="2363" y="41"/>
                  </a:lnTo>
                  <a:lnTo>
                    <a:pt x="2353" y="35"/>
                  </a:lnTo>
                  <a:lnTo>
                    <a:pt x="2342" y="29"/>
                  </a:lnTo>
                  <a:lnTo>
                    <a:pt x="2331" y="23"/>
                  </a:lnTo>
                  <a:lnTo>
                    <a:pt x="2320" y="18"/>
                  </a:lnTo>
                  <a:lnTo>
                    <a:pt x="2308" y="14"/>
                  </a:lnTo>
                  <a:lnTo>
                    <a:pt x="2297" y="10"/>
                  </a:lnTo>
                  <a:lnTo>
                    <a:pt x="2284" y="7"/>
                  </a:lnTo>
                  <a:lnTo>
                    <a:pt x="2272" y="4"/>
                  </a:lnTo>
                  <a:lnTo>
                    <a:pt x="2260" y="2"/>
                  </a:lnTo>
                  <a:lnTo>
                    <a:pt x="2248" y="1"/>
                  </a:lnTo>
                  <a:lnTo>
                    <a:pt x="2236" y="0"/>
                  </a:lnTo>
                  <a:lnTo>
                    <a:pt x="2224" y="0"/>
                  </a:lnTo>
                  <a:lnTo>
                    <a:pt x="2212" y="0"/>
                  </a:lnTo>
                  <a:lnTo>
                    <a:pt x="2200" y="1"/>
                  </a:lnTo>
                  <a:lnTo>
                    <a:pt x="2188" y="2"/>
                  </a:lnTo>
                  <a:lnTo>
                    <a:pt x="2176" y="4"/>
                  </a:lnTo>
                  <a:lnTo>
                    <a:pt x="2163" y="7"/>
                  </a:lnTo>
                  <a:lnTo>
                    <a:pt x="2151" y="10"/>
                  </a:lnTo>
                  <a:lnTo>
                    <a:pt x="2139" y="14"/>
                  </a:lnTo>
                  <a:lnTo>
                    <a:pt x="2128" y="18"/>
                  </a:lnTo>
                  <a:lnTo>
                    <a:pt x="2117" y="23"/>
                  </a:lnTo>
                  <a:lnTo>
                    <a:pt x="2105" y="29"/>
                  </a:lnTo>
                  <a:lnTo>
                    <a:pt x="2095" y="35"/>
                  </a:lnTo>
                  <a:lnTo>
                    <a:pt x="2084" y="41"/>
                  </a:lnTo>
                  <a:lnTo>
                    <a:pt x="2074" y="49"/>
                  </a:lnTo>
                  <a:lnTo>
                    <a:pt x="2063" y="56"/>
                  </a:lnTo>
                  <a:lnTo>
                    <a:pt x="2054" y="65"/>
                  </a:lnTo>
                  <a:lnTo>
                    <a:pt x="2044" y="74"/>
                  </a:lnTo>
                  <a:lnTo>
                    <a:pt x="2031" y="88"/>
                  </a:lnTo>
                  <a:lnTo>
                    <a:pt x="2019" y="103"/>
                  </a:lnTo>
                  <a:lnTo>
                    <a:pt x="2009" y="119"/>
                  </a:lnTo>
                  <a:lnTo>
                    <a:pt x="2000" y="136"/>
                  </a:lnTo>
                  <a:lnTo>
                    <a:pt x="1664" y="593"/>
                  </a:lnTo>
                  <a:lnTo>
                    <a:pt x="1627" y="645"/>
                  </a:lnTo>
                  <a:lnTo>
                    <a:pt x="1589" y="696"/>
                  </a:lnTo>
                  <a:lnTo>
                    <a:pt x="1549" y="746"/>
                  </a:lnTo>
                  <a:lnTo>
                    <a:pt x="1509" y="797"/>
                  </a:lnTo>
                  <a:lnTo>
                    <a:pt x="1469" y="848"/>
                  </a:lnTo>
                  <a:lnTo>
                    <a:pt x="1427" y="898"/>
                  </a:lnTo>
                  <a:lnTo>
                    <a:pt x="1386" y="948"/>
                  </a:lnTo>
                  <a:lnTo>
                    <a:pt x="1343" y="998"/>
                  </a:lnTo>
                  <a:lnTo>
                    <a:pt x="1299" y="1048"/>
                  </a:lnTo>
                  <a:lnTo>
                    <a:pt x="1256" y="1097"/>
                  </a:lnTo>
                  <a:lnTo>
                    <a:pt x="1212" y="1146"/>
                  </a:lnTo>
                  <a:lnTo>
                    <a:pt x="1166" y="1195"/>
                  </a:lnTo>
                  <a:lnTo>
                    <a:pt x="1120" y="1244"/>
                  </a:lnTo>
                  <a:lnTo>
                    <a:pt x="1074" y="1292"/>
                  </a:lnTo>
                  <a:lnTo>
                    <a:pt x="1027" y="1341"/>
                  </a:lnTo>
                  <a:lnTo>
                    <a:pt x="980" y="1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8" rIns="91417" bIns="45708"/>
            <a:lstStyle/>
            <a:p>
              <a:pPr eaLnBrk="1" fontAlgn="auto" hangingPunct="1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endParaRPr lang="id-ID" sz="1895" noProof="1"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E25635F4-20D4-449B-86C5-D1BD3A4360A3}"/>
              </a:ext>
            </a:extLst>
          </p:cNvPr>
          <p:cNvSpPr/>
          <p:nvPr/>
        </p:nvSpPr>
        <p:spPr>
          <a:xfrm>
            <a:off x="1762125" y="714375"/>
            <a:ext cx="1965325" cy="244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995" b="1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Please replace the written content</a:t>
            </a:r>
            <a:endParaRPr lang="zh-CN" altLang="en-US" sz="995" b="1" noProof="1">
              <a:solidFill>
                <a:srgbClr val="70C4BC"/>
              </a:solidFill>
              <a:latin typeface="+mj-lt"/>
              <a:ea typeface="微软雅黑" panose="020B0503020204020204" charset="-122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78646F0A-C0D7-4248-A5D1-D7987012BFE5}"/>
              </a:ext>
            </a:extLst>
          </p:cNvPr>
          <p:cNvSpPr/>
          <p:nvPr/>
        </p:nvSpPr>
        <p:spPr>
          <a:xfrm>
            <a:off x="1762125" y="409575"/>
            <a:ext cx="1703388" cy="3714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705" noProof="1">
                <a:solidFill>
                  <a:srgbClr val="70C4BC"/>
                </a:solidFill>
                <a:latin typeface="+mj-lt"/>
                <a:ea typeface="微软雅黑" panose="020B0503020204020204" charset="-122"/>
              </a:rPr>
              <a:t>请替换文字内容</a:t>
            </a:r>
          </a:p>
        </p:txBody>
      </p:sp>
      <p:grpSp>
        <p:nvGrpSpPr>
          <p:cNvPr id="18456" name="组合 3">
            <a:extLst>
              <a:ext uri="{FF2B5EF4-FFF2-40B4-BE49-F238E27FC236}">
                <a16:creationId xmlns:a16="http://schemas.microsoft.com/office/drawing/2014/main" xmlns="" id="{F7497D14-6092-45F5-8EE3-E121112865CB}"/>
              </a:ext>
            </a:extLst>
          </p:cNvPr>
          <p:cNvGrpSpPr>
            <a:grpSpLocks/>
          </p:cNvGrpSpPr>
          <p:nvPr/>
        </p:nvGrpSpPr>
        <p:grpSpPr bwMode="auto">
          <a:xfrm>
            <a:off x="1003300" y="292100"/>
            <a:ext cx="758825" cy="757238"/>
            <a:chOff x="1580" y="261"/>
            <a:chExt cx="1194" cy="1194"/>
          </a:xfrm>
        </p:grpSpPr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15FBA64C-55F8-4061-BFF6-ADBCAC16F870}"/>
                </a:ext>
              </a:extLst>
            </p:cNvPr>
            <p:cNvSpPr/>
            <p:nvPr/>
          </p:nvSpPr>
          <p:spPr>
            <a:xfrm>
              <a:off x="1607" y="289"/>
              <a:ext cx="1139" cy="11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97D0EEDA-375D-4CDB-ACC6-DE0FEEC434E5}"/>
                </a:ext>
              </a:extLst>
            </p:cNvPr>
            <p:cNvSpPr/>
            <p:nvPr/>
          </p:nvSpPr>
          <p:spPr>
            <a:xfrm>
              <a:off x="1580" y="261"/>
              <a:ext cx="1194" cy="119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buFont typeface="Arial" panose="020B0604020202020204" pitchFamily="34" charset="0"/>
                <a:buNone/>
                <a:defRPr/>
              </a:pPr>
              <a:endParaRPr lang="zh-CN" altLang="en-US" sz="1705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bldLvl="0" animBg="1"/>
      <p:bldP spid="98" grpId="0" bldLvl="0" animBg="1"/>
      <p:bldP spid="112" grpId="0" bldLvl="0" animBg="1"/>
      <p:bldP spid="126" grpId="0" bldLvl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BD15FB0-0051-4BE0-B420-0F7B42D54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1884363"/>
            <a:ext cx="760095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 6">
            <a:extLst>
              <a:ext uri="{FF2B5EF4-FFF2-40B4-BE49-F238E27FC236}">
                <a16:creationId xmlns:a16="http://schemas.microsoft.com/office/drawing/2014/main" xmlns="" id="{0253C2FC-5462-4A10-BB92-892C9BA870E5}"/>
              </a:ext>
            </a:extLst>
          </p:cNvPr>
          <p:cNvSpPr/>
          <p:nvPr/>
        </p:nvSpPr>
        <p:spPr>
          <a:xfrm>
            <a:off x="4525963" y="2843213"/>
            <a:ext cx="3140075" cy="1160462"/>
          </a:xfrm>
          <a:prstGeom prst="roundRect">
            <a:avLst/>
          </a:prstGeom>
          <a:solidFill>
            <a:srgbClr val="39A097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CEDC46BE-BCF5-4998-9FA8-13A1977A8D66}"/>
              </a:ext>
            </a:extLst>
          </p:cNvPr>
          <p:cNvSpPr/>
          <p:nvPr/>
        </p:nvSpPr>
        <p:spPr>
          <a:xfrm>
            <a:off x="5280025" y="3538538"/>
            <a:ext cx="1631950" cy="40163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zh-CN" altLang="en-US" sz="1895" noProof="1">
                <a:solidFill>
                  <a:schemeClr val="bg1"/>
                </a:solidFill>
                <a:latin typeface="+mj-lt"/>
                <a:ea typeface="微软雅黑" panose="020B0503020204020204" charset="-122"/>
              </a:rPr>
              <a:t>相关标题文字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ED13510F-B026-440C-A92F-CC7CCC64AFF9}"/>
              </a:ext>
            </a:extLst>
          </p:cNvPr>
          <p:cNvSpPr/>
          <p:nvPr/>
        </p:nvSpPr>
        <p:spPr>
          <a:xfrm>
            <a:off x="5765800" y="2795588"/>
            <a:ext cx="660400" cy="78422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r>
              <a:rPr lang="en-US" altLang="zh-CN" sz="4550" noProof="1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02</a:t>
            </a:r>
            <a:endParaRPr lang="zh-CN" altLang="en-US" sz="4550" noProof="1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1" name="圆角矩形 40">
            <a:extLst>
              <a:ext uri="{FF2B5EF4-FFF2-40B4-BE49-F238E27FC236}">
                <a16:creationId xmlns:a16="http://schemas.microsoft.com/office/drawing/2014/main" xmlns="" id="{238B93D5-5104-4B67-8D38-83E7C7F0F8E1}"/>
              </a:ext>
            </a:extLst>
          </p:cNvPr>
          <p:cNvSpPr/>
          <p:nvPr/>
        </p:nvSpPr>
        <p:spPr>
          <a:xfrm>
            <a:off x="4475163" y="2800350"/>
            <a:ext cx="3241675" cy="1247775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buFont typeface="Arial" panose="020B0604020202020204" pitchFamily="34" charset="0"/>
              <a:buNone/>
              <a:defRPr/>
            </a:pPr>
            <a:endParaRPr lang="zh-CN" altLang="en-US" sz="1705" noProof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9" grpId="0" bldLvl="0" animBg="1"/>
      <p:bldP spid="40" grpId="0" bldLvl="0" animBg="1"/>
      <p:bldP spid="41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粉色清新文艺工作通用PPT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Office 主题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4940</Words>
  <Characters>0</Characters>
  <Application>Microsoft Office PowerPoint</Application>
  <DocSecurity>0</DocSecurity>
  <PresentationFormat>自定义</PresentationFormat>
  <Lines>0</Lines>
  <Paragraphs>298</Paragraphs>
  <Slides>26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粉色清新文艺工作通用PPT模板</dc:title>
  <dc:subject/>
  <dc:creator/>
  <cp:keywords/>
  <dc:description/>
  <cp:lastModifiedBy/>
  <cp:revision>1</cp:revision>
  <dcterms:created xsi:type="dcterms:W3CDTF">2017-07-15T01:12:22Z</dcterms:created>
  <dcterms:modified xsi:type="dcterms:W3CDTF">2018-06-28T02:47:12Z</dcterms:modified>
  <cp:category/>
</cp:coreProperties>
</file>