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2"/>
  </p:notesMasterIdLst>
  <p:sldIdLst>
    <p:sldId id="260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3" r:id="rId24"/>
    <p:sldId id="304" r:id="rId25"/>
    <p:sldId id="305" r:id="rId26"/>
    <p:sldId id="306" r:id="rId27"/>
    <p:sldId id="307" r:id="rId28"/>
    <p:sldId id="308" r:id="rId29"/>
    <p:sldId id="309" r:id="rId30"/>
    <p:sldId id="310" r:id="rId31"/>
  </p:sldIdLst>
  <p:sldSz cx="12192000" cy="6858000"/>
  <p:notesSz cx="6858000" cy="9144000"/>
  <p:embeddedFontLst>
    <p:embeddedFont>
      <p:font typeface="黑体" panose="02010609060101010101" pitchFamily="49" charset="-122"/>
      <p:regular r:id="rId33"/>
    </p:embeddedFont>
    <p:embeddedFont>
      <p:font typeface="Calibri Light" panose="020F0302020204030204" pitchFamily="34" charset="0"/>
      <p:regular r:id="rId34"/>
      <p:italic r:id="rId35"/>
    </p:embeddedFont>
    <p:embeddedFont>
      <p:font typeface="华文细黑" panose="02010600040101010101" pitchFamily="2" charset="-122"/>
      <p:regular r:id="rId36"/>
    </p:embeddedFont>
    <p:embeddedFont>
      <p:font typeface="Impact" panose="020B0806030902050204" pitchFamily="34" charset="0"/>
      <p:regular r:id="rId37"/>
    </p:embeddedFont>
    <p:embeddedFont>
      <p:font typeface="微软雅黑" panose="020B0503020204020204" pitchFamily="34" charset="-122"/>
      <p:regular r:id="rId38"/>
      <p:bold r:id="rId39"/>
    </p:embeddedFont>
    <p:embeddedFont>
      <p:font typeface="Agency FB" panose="020B0503020202020204" pitchFamily="34" charset="0"/>
      <p:regular r:id="rId40"/>
      <p:bold r:id="rId41"/>
    </p:embeddedFont>
    <p:embeddedFont>
      <p:font typeface="Segoe UI Semilight" panose="020B0402040204020203" pitchFamily="34" charset="0"/>
      <p:regular r:id="rId42"/>
    </p:embeddedFont>
    <p:embeddedFont>
      <p:font typeface="Calibri" panose="020F0502020204030204" pitchFamily="34" charset="0"/>
      <p:regular r:id="rId43"/>
      <p:bold r:id="rId44"/>
      <p:italic r:id="rId45"/>
      <p:boldItalic r:id="rId46"/>
    </p:embeddedFont>
    <p:embeddedFont>
      <p:font typeface="Microsoft Sans Serif" panose="020B0604020202020204" pitchFamily="34" charset="0"/>
      <p:regular r:id="rId47"/>
    </p:embeddedFont>
    <p:embeddedFont>
      <p:font typeface="BrowalliaUPC" panose="020B0604020202020204" pitchFamily="34" charset="-34"/>
      <p:regular r:id="rId48"/>
      <p:bold r:id="rId49"/>
      <p:italic r:id="rId50"/>
      <p:boldItalic r:id="rId51"/>
    </p:embeddedFont>
    <p:embeddedFont>
      <p:font typeface="Tahoma" panose="020B0604030504040204" pitchFamily="34" charset="0"/>
      <p:regular r:id="rId52"/>
      <p:bold r:id="rId53"/>
    </p:embeddedFont>
    <p:embeddedFont>
      <p:font typeface="方正姚体" panose="02010601030101010101" pitchFamily="2" charset="-122"/>
      <p:regular r:id="rId54"/>
    </p:embeddedFont>
    <p:embeddedFont>
      <p:font typeface="腾祥澜黑简" panose="02010600030101010101" charset="-122"/>
      <p:regular r:id="rId55"/>
    </p:embeddedFont>
    <p:embeddedFont>
      <p:font typeface="Malgun Gothic" panose="020B0503020000020004" pitchFamily="34" charset="-127"/>
      <p:regular r:id="rId56"/>
      <p:bold r:id="rId57"/>
    </p:embeddedFont>
    <p:embeddedFont>
      <p:font typeface="微软雅黑 Light" panose="02010600030101010101" charset="-122"/>
      <p:regular r:id="rId58"/>
    </p:embeddedFont>
  </p:embeddedFontLst>
  <p:custDataLst>
    <p:tags r:id="rId5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13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02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798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font" Target="fonts/font15.fntdata"/><Relationship Id="rId50" Type="http://schemas.openxmlformats.org/officeDocument/2006/relationships/font" Target="fonts/font18.fntdata"/><Relationship Id="rId55" Type="http://schemas.openxmlformats.org/officeDocument/2006/relationships/font" Target="fonts/font23.fntdata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font" Target="fonts/font13.fntdata"/><Relationship Id="rId53" Type="http://schemas.openxmlformats.org/officeDocument/2006/relationships/font" Target="fonts/font21.fntdata"/><Relationship Id="rId58" Type="http://schemas.openxmlformats.org/officeDocument/2006/relationships/font" Target="fonts/font26.fntdata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font" Target="fonts/font16.fntdata"/><Relationship Id="rId56" Type="http://schemas.openxmlformats.org/officeDocument/2006/relationships/font" Target="fonts/font24.fntdata"/><Relationship Id="rId8" Type="http://schemas.openxmlformats.org/officeDocument/2006/relationships/slide" Target="slides/slide7.xml"/><Relationship Id="rId51" Type="http://schemas.openxmlformats.org/officeDocument/2006/relationships/font" Target="fonts/font19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font" Target="fonts/font14.fntdata"/><Relationship Id="rId59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font" Target="fonts/font9.fntdata"/><Relationship Id="rId54" Type="http://schemas.openxmlformats.org/officeDocument/2006/relationships/font" Target="fonts/font22.fntdata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49" Type="http://schemas.openxmlformats.org/officeDocument/2006/relationships/font" Target="fonts/font17.fntdata"/><Relationship Id="rId57" Type="http://schemas.openxmlformats.org/officeDocument/2006/relationships/font" Target="fonts/font25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12.fntdata"/><Relationship Id="rId52" Type="http://schemas.openxmlformats.org/officeDocument/2006/relationships/font" Target="fonts/font20.fntdata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E86827-0600-4B4A-A542-2D438FCFEDE8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EB6321-5EAA-496B-A5A9-3B7448972B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9194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B6321-5EAA-496B-A5A9-3B7448972B9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5938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B6321-5EAA-496B-A5A9-3B7448972B9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07299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B6321-5EAA-496B-A5A9-3B7448972B9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0663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B6321-5EAA-496B-A5A9-3B7448972B9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7063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B6321-5EAA-496B-A5A9-3B7448972B9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9707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B6321-5EAA-496B-A5A9-3B7448972B9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598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B6321-5EAA-496B-A5A9-3B7448972B9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1128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B6321-5EAA-496B-A5A9-3B7448972B9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6201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B6321-5EAA-496B-A5A9-3B7448972B9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9616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B6321-5EAA-496B-A5A9-3B7448972B9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512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B6321-5EAA-496B-A5A9-3B7448972B9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9131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B6321-5EAA-496B-A5A9-3B7448972B9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6131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B6321-5EAA-496B-A5A9-3B7448972B9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4560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B6321-5EAA-496B-A5A9-3B7448972B9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3712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B6321-5EAA-496B-A5A9-3B7448972B9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2973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B6321-5EAA-496B-A5A9-3B7448972B9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7883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B6321-5EAA-496B-A5A9-3B7448972B9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2672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B6321-5EAA-496B-A5A9-3B7448972B9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34902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B6321-5EAA-496B-A5A9-3B7448972B9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79788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B6321-5EAA-496B-A5A9-3B7448972B9E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37895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B6321-5EAA-496B-A5A9-3B7448972B9E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30498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B6321-5EAA-496B-A5A9-3B7448972B9E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020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B6321-5EAA-496B-A5A9-3B7448972B9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54590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B6321-5EAA-496B-A5A9-3B7448972B9E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8414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B6321-5EAA-496B-A5A9-3B7448972B9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881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B6321-5EAA-496B-A5A9-3B7448972B9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4485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B6321-5EAA-496B-A5A9-3B7448972B9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1679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B6321-5EAA-496B-A5A9-3B7448972B9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348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B6321-5EAA-496B-A5A9-3B7448972B9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671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B6321-5EAA-496B-A5A9-3B7448972B9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783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7ED67-D182-4B6A-99F7-699F0A2F85CC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0393A-9E10-4F23-A8C4-8C6C08EFC1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81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7ED67-D182-4B6A-99F7-699F0A2F85CC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0393A-9E10-4F23-A8C4-8C6C08EFC1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945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7ED67-D182-4B6A-99F7-699F0A2F85CC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0393A-9E10-4F23-A8C4-8C6C08EFC1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44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7ED67-D182-4B6A-99F7-699F0A2F85CC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0393A-9E10-4F23-A8C4-8C6C08EFC1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1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7ED67-D182-4B6A-99F7-699F0A2F85CC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0393A-9E10-4F23-A8C4-8C6C08EFC1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42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7ED67-D182-4B6A-99F7-699F0A2F85CC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0393A-9E10-4F23-A8C4-8C6C08EFC1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12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7ED67-D182-4B6A-99F7-699F0A2F85CC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0393A-9E10-4F23-A8C4-8C6C08EFC1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109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7ED67-D182-4B6A-99F7-699F0A2F85CC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0393A-9E10-4F23-A8C4-8C6C08EFC1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069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7ED67-D182-4B6A-99F7-699F0A2F85CC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0393A-9E10-4F23-A8C4-8C6C08EFC1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627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7ED67-D182-4B6A-99F7-699F0A2F85CC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0393A-9E10-4F23-A8C4-8C6C08EFC1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733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7ED67-D182-4B6A-99F7-699F0A2F85CC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0393A-9E10-4F23-A8C4-8C6C08EFC1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428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37ED67-D182-4B6A-99F7-699F0A2F85CC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00393A-9E10-4F23-A8C4-8C6C08EFC1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18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22"/>
          <a:stretch/>
        </p:blipFill>
        <p:spPr>
          <a:xfrm>
            <a:off x="0" y="1757743"/>
            <a:ext cx="12192000" cy="51002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403" r="71624"/>
          <a:stretch/>
        </p:blipFill>
        <p:spPr>
          <a:xfrm>
            <a:off x="0" y="5358783"/>
            <a:ext cx="3459637" cy="149921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43" b="71614"/>
          <a:stretch/>
        </p:blipFill>
        <p:spPr>
          <a:xfrm>
            <a:off x="0" y="0"/>
            <a:ext cx="3176833" cy="17301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79" t="29005" r="19897" b="50579"/>
          <a:stretch/>
        </p:blipFill>
        <p:spPr>
          <a:xfrm>
            <a:off x="1239624" y="1691755"/>
            <a:ext cx="2026763" cy="1244339"/>
          </a:xfrm>
          <a:prstGeom prst="rect">
            <a:avLst/>
          </a:prstGeom>
        </p:spPr>
      </p:pic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3570017" y="3256523"/>
            <a:ext cx="7444806" cy="430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2000" b="1" spc="6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rPr>
              <a:t>[</a:t>
            </a:r>
            <a:r>
              <a:rPr lang="zh-CN" altLang="en-US" sz="2000" b="1" spc="6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rPr>
              <a:t>计划总结</a:t>
            </a:r>
            <a:r>
              <a:rPr lang="en-US" altLang="zh-CN" sz="2000" b="1" spc="6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rPr>
              <a:t>][</a:t>
            </a:r>
            <a:r>
              <a:rPr lang="zh-CN" altLang="en-US" sz="2000" b="1" spc="6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rPr>
              <a:t>工作汇报</a:t>
            </a:r>
            <a:r>
              <a:rPr lang="en-US" altLang="zh-CN" sz="2000" b="1" spc="6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rPr>
              <a:t>][</a:t>
            </a:r>
            <a:r>
              <a:rPr lang="zh-CN" altLang="en-US" sz="2000" b="1" spc="6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rPr>
              <a:t>演讲辩论</a:t>
            </a:r>
            <a:r>
              <a:rPr lang="en-US" altLang="zh-CN" sz="2000" b="1" spc="6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rPr>
              <a:t>] [</a:t>
            </a:r>
            <a:r>
              <a:rPr lang="zh-CN" altLang="en-US" sz="2000" b="1" spc="6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rPr>
              <a:t>党员学习等</a:t>
            </a:r>
            <a:r>
              <a:rPr lang="en-US" altLang="zh-CN" sz="2000" b="1" spc="6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rPr>
              <a:t>]</a:t>
            </a:r>
            <a:endParaRPr lang="zh-CN" altLang="en-US" sz="2000" b="1" spc="6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2801336" y="2167783"/>
            <a:ext cx="8982168" cy="1019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5400" b="1" kern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Arial" panose="020B0604020202020204" pitchFamily="34" charset="0"/>
              </a:rPr>
              <a:t>党政党建工作通用</a:t>
            </a:r>
            <a:r>
              <a:rPr lang="en-US" altLang="zh-CN" sz="5400" b="1" kern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5400" b="1" kern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Arial" panose="020B0604020202020204" pitchFamily="34" charset="0"/>
              </a:rPr>
              <a:t>模版</a:t>
            </a:r>
            <a:endParaRPr lang="zh-CN" altLang="en-US" sz="5400" b="1" kern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TextBox 18"/>
          <p:cNvSpPr txBox="1"/>
          <p:nvPr/>
        </p:nvSpPr>
        <p:spPr>
          <a:xfrm>
            <a:off x="5022376" y="3891263"/>
            <a:ext cx="3936277" cy="4124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汇报人</a:t>
            </a: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：豌豆素材   </a:t>
            </a: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时间：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XX</a:t>
            </a: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XX</a:t>
            </a: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5378485" y="414621"/>
            <a:ext cx="3827870" cy="1740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9600" b="1" kern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Arial" panose="020B0604020202020204" pitchFamily="34" charset="0"/>
              </a:rPr>
              <a:t>2018</a:t>
            </a:r>
            <a:endParaRPr lang="zh-CN" altLang="en-US" sz="9600" b="1" kern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1" name="Wilhelm Richard Wagner - 双鹰旗下进行曲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908341" y="36209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763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908">
        <p14:ripple/>
      </p:transition>
    </mc:Choice>
    <mc:Fallback xmlns="">
      <p:transition spd="slow" advClick="0" advTm="1090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25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875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5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7" grpId="0"/>
      <p:bldP spid="8" grpId="0"/>
      <p:bldP spid="9" grpId="0"/>
      <p:bldP spid="10" grpId="0"/>
    </p:bldLst>
  </p:timing>
  <p:extLst mod="1">
    <p:ext uri="{E180D4A7-C9FB-4DFB-919C-405C955672EB}">
      <p14:showEvtLst xmlns:p14="http://schemas.microsoft.com/office/powerpoint/2010/main">
        <p14:playEvt time="0" objId="11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22"/>
          <a:stretch/>
        </p:blipFill>
        <p:spPr>
          <a:xfrm>
            <a:off x="0" y="1757743"/>
            <a:ext cx="12192000" cy="51002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403" r="71624"/>
          <a:stretch/>
        </p:blipFill>
        <p:spPr>
          <a:xfrm>
            <a:off x="0" y="5358783"/>
            <a:ext cx="3459637" cy="149921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43" b="71614"/>
          <a:stretch/>
        </p:blipFill>
        <p:spPr>
          <a:xfrm>
            <a:off x="0" y="0"/>
            <a:ext cx="3176833" cy="17301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79" t="29005" r="19897" b="50579"/>
          <a:stretch/>
        </p:blipFill>
        <p:spPr>
          <a:xfrm>
            <a:off x="1239624" y="1691755"/>
            <a:ext cx="2026763" cy="1244339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8727656" y="4336443"/>
            <a:ext cx="381060" cy="381060"/>
            <a:chOff x="8545900" y="1466250"/>
            <a:chExt cx="2007800" cy="2007800"/>
          </a:xfrm>
          <a:solidFill>
            <a:srgbClr val="CF0000"/>
          </a:solidFill>
        </p:grpSpPr>
        <p:sp>
          <p:nvSpPr>
            <p:cNvPr id="15" name="椭圆 14"/>
            <p:cNvSpPr/>
            <p:nvPr/>
          </p:nvSpPr>
          <p:spPr>
            <a:xfrm>
              <a:off x="8545900" y="1466250"/>
              <a:ext cx="2007800" cy="2007800"/>
            </a:xfrm>
            <a:prstGeom prst="ellipse">
              <a:avLst/>
            </a:prstGeom>
            <a:grpFill/>
            <a:ln w="19050">
              <a:solidFill>
                <a:srgbClr val="FBF4DC"/>
              </a:soli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8654450" y="1574800"/>
              <a:ext cx="1790700" cy="1790700"/>
            </a:xfrm>
            <a:prstGeom prst="ellipse">
              <a:avLst/>
            </a:prstGeom>
            <a:grpFill/>
            <a:ln w="19050">
              <a:solidFill>
                <a:srgbClr val="FBF4DC"/>
              </a:soli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华文细黑" panose="0201060004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130504" y="1115933"/>
            <a:ext cx="259194" cy="259194"/>
            <a:chOff x="8545900" y="1466250"/>
            <a:chExt cx="2007800" cy="2007800"/>
          </a:xfrm>
          <a:solidFill>
            <a:srgbClr val="CF0000"/>
          </a:solidFill>
        </p:grpSpPr>
        <p:sp>
          <p:nvSpPr>
            <p:cNvPr id="18" name="椭圆 17"/>
            <p:cNvSpPr/>
            <p:nvPr/>
          </p:nvSpPr>
          <p:spPr>
            <a:xfrm>
              <a:off x="8545900" y="1466250"/>
              <a:ext cx="2007800" cy="2007800"/>
            </a:xfrm>
            <a:prstGeom prst="ellipse">
              <a:avLst/>
            </a:prstGeom>
            <a:grpFill/>
            <a:ln w="19050">
              <a:solidFill>
                <a:srgbClr val="FBF4DC"/>
              </a:soli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8654450" y="1574800"/>
              <a:ext cx="1790700" cy="1790700"/>
            </a:xfrm>
            <a:prstGeom prst="ellipse">
              <a:avLst/>
            </a:prstGeom>
            <a:grpFill/>
            <a:ln w="19050">
              <a:solidFill>
                <a:srgbClr val="FBF4DC"/>
              </a:soli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702537" y="403411"/>
            <a:ext cx="4865076" cy="4865076"/>
            <a:chOff x="8545900" y="1466250"/>
            <a:chExt cx="2007800" cy="2007800"/>
          </a:xfrm>
        </p:grpSpPr>
        <p:sp>
          <p:nvSpPr>
            <p:cNvPr id="21" name="椭圆 20"/>
            <p:cNvSpPr/>
            <p:nvPr/>
          </p:nvSpPr>
          <p:spPr>
            <a:xfrm>
              <a:off x="8545900" y="1466250"/>
              <a:ext cx="2007800" cy="2007800"/>
            </a:xfrm>
            <a:prstGeom prst="ellipse">
              <a:avLst/>
            </a:prstGeom>
            <a:gradFill>
              <a:gsLst>
                <a:gs pos="0">
                  <a:schemeClr val="bg1">
                    <a:alpha val="80000"/>
                  </a:schemeClr>
                </a:gs>
                <a:gs pos="100000">
                  <a:srgbClr val="DCDCDC">
                    <a:alpha val="80000"/>
                  </a:srgbClr>
                </a:gs>
              </a:gsLst>
              <a:lin ang="2700000" scaled="0"/>
            </a:gradFill>
            <a:ln w="19050">
              <a:noFill/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8584807" y="1505157"/>
              <a:ext cx="1929985" cy="1929985"/>
            </a:xfrm>
            <a:prstGeom prst="ellipse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lt1"/>
                </a:solidFill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6557086" y="703918"/>
            <a:ext cx="1277915" cy="1685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350" dirty="0" smtClean="0">
                <a:solidFill>
                  <a:schemeClr val="bg1"/>
                </a:solidFill>
                <a:latin typeface="Agency FB" panose="020B0503020202020204" pitchFamily="34" charset="0"/>
              </a:rPr>
              <a:t>02</a:t>
            </a:r>
            <a:endParaRPr lang="zh-CN" altLang="en-US" sz="1035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629216" y="2149335"/>
            <a:ext cx="118442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chemeClr val="bg1"/>
                </a:solidFill>
                <a:latin typeface="Segoe UI Semilight" panose="020B0402040204020203" pitchFamily="34" charset="0"/>
                <a:ea typeface="Kozuka Gothic Pro L" panose="020B0200000000000000" pitchFamily="34" charset="-128"/>
                <a:cs typeface="Segoe UI Semilight" panose="020B0402040204020203" pitchFamily="34" charset="0"/>
              </a:rPr>
              <a:t>Part </a:t>
            </a:r>
            <a:r>
              <a:rPr lang="en-US" altLang="zh-CN" sz="2100" b="1" dirty="0" smtClean="0">
                <a:solidFill>
                  <a:schemeClr val="bg1"/>
                </a:solidFill>
                <a:latin typeface="Segoe UI Semilight" panose="020B0402040204020203" pitchFamily="34" charset="0"/>
                <a:ea typeface="Kozuka Gothic Pro L" panose="020B0200000000000000" pitchFamily="34" charset="-128"/>
                <a:cs typeface="Segoe UI Semilight" panose="020B0402040204020203" pitchFamily="34" charset="0"/>
              </a:rPr>
              <a:t>Two</a:t>
            </a:r>
            <a:endParaRPr lang="zh-CN" altLang="en-US" sz="2100" b="1" dirty="0">
              <a:solidFill>
                <a:schemeClr val="bg1"/>
              </a:solidFill>
              <a:latin typeface="Segoe UI Semilight" panose="020B0402040204020203" pitchFamily="34" charset="0"/>
              <a:ea typeface="Kozuka Gothic Pro L" panose="020B0200000000000000" pitchFamily="34" charset="-128"/>
              <a:cs typeface="Segoe UI Semilight" panose="020B0402040204020203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354400" y="2682430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此处添加标题</a:t>
            </a:r>
            <a:endParaRPr lang="zh-CN" altLang="en-US" sz="44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039365" y="3538420"/>
            <a:ext cx="4200282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点击此处添加文本内容，如关键词、部分简单介绍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2459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6555">
        <p14:warp dir="in"/>
      </p:transition>
    </mc:Choice>
    <mc:Fallback xmlns="">
      <p:transition spd="slow" advClick="0" advTm="65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43" b="71614"/>
          <a:stretch/>
        </p:blipFill>
        <p:spPr>
          <a:xfrm>
            <a:off x="0" y="0"/>
            <a:ext cx="1536569" cy="836850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1225772" y="320557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spc="600" dirty="0" smtClean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二、点击添加你的标题</a:t>
            </a:r>
            <a:endParaRPr lang="zh-CN" altLang="en-US" sz="2400" spc="600" dirty="0">
              <a:solidFill>
                <a:srgbClr val="D21322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1225772" y="712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 smtClean="0"/>
              <a:t>Click here to edit the content you want to recommend that you use the</a:t>
            </a:r>
            <a:endParaRPr lang="zh-CN" altLang="en-US" sz="2000" dirty="0" smtClean="0"/>
          </a:p>
        </p:txBody>
      </p:sp>
      <p:sp>
        <p:nvSpPr>
          <p:cNvPr id="56" name="平行四边形 7"/>
          <p:cNvSpPr>
            <a:spLocks noChangeArrowheads="1"/>
          </p:cNvSpPr>
          <p:nvPr/>
        </p:nvSpPr>
        <p:spPr bwMode="auto">
          <a:xfrm>
            <a:off x="1030288" y="1760876"/>
            <a:ext cx="2967037" cy="2932113"/>
          </a:xfrm>
          <a:prstGeom prst="parallelogram">
            <a:avLst>
              <a:gd name="adj" fmla="val 29177"/>
            </a:avLst>
          </a:pr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59" name="平行四边形 12"/>
          <p:cNvSpPr>
            <a:spLocks noChangeArrowheads="1"/>
          </p:cNvSpPr>
          <p:nvPr/>
        </p:nvSpPr>
        <p:spPr bwMode="auto">
          <a:xfrm>
            <a:off x="8201025" y="1811676"/>
            <a:ext cx="2968625" cy="2933700"/>
          </a:xfrm>
          <a:prstGeom prst="parallelogram">
            <a:avLst>
              <a:gd name="adj" fmla="val 29177"/>
            </a:avLst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3421063" y="1776751"/>
            <a:ext cx="2967037" cy="2933700"/>
            <a:chOff x="3421063" y="2266950"/>
            <a:chExt cx="2967037" cy="2933700"/>
          </a:xfrm>
        </p:grpSpPr>
        <p:sp>
          <p:nvSpPr>
            <p:cNvPr id="57" name="平行四边形 8"/>
            <p:cNvSpPr>
              <a:spLocks noChangeArrowheads="1"/>
            </p:cNvSpPr>
            <p:nvPr/>
          </p:nvSpPr>
          <p:spPr bwMode="auto">
            <a:xfrm>
              <a:off x="3421063" y="2266950"/>
              <a:ext cx="2967037" cy="2933700"/>
            </a:xfrm>
            <a:prstGeom prst="parallelogram">
              <a:avLst>
                <a:gd name="adj" fmla="val 29161"/>
              </a:avLst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grpSp>
          <p:nvGrpSpPr>
            <p:cNvPr id="60" name="组合 13"/>
            <p:cNvGrpSpPr>
              <a:grpSpLocks/>
            </p:cNvGrpSpPr>
            <p:nvPr/>
          </p:nvGrpSpPr>
          <p:grpSpPr bwMode="auto">
            <a:xfrm>
              <a:off x="4779963" y="2836863"/>
              <a:ext cx="547687" cy="611187"/>
              <a:chOff x="0" y="0"/>
              <a:chExt cx="402656" cy="450303"/>
            </a:xfrm>
          </p:grpSpPr>
          <p:sp>
            <p:nvSpPr>
              <p:cNvPr id="61" name="Freeform 108"/>
              <p:cNvSpPr>
                <a:spLocks noEditPoints="1" noChangeArrowheads="1"/>
              </p:cNvSpPr>
              <p:nvPr/>
            </p:nvSpPr>
            <p:spPr bwMode="auto">
              <a:xfrm>
                <a:off x="69134" y="167228"/>
                <a:ext cx="56988" cy="57923"/>
              </a:xfrm>
              <a:custGeom>
                <a:avLst/>
                <a:gdLst>
                  <a:gd name="T0" fmla="*/ 13 w 26"/>
                  <a:gd name="T1" fmla="*/ 0 h 26"/>
                  <a:gd name="T2" fmla="*/ 0 w 26"/>
                  <a:gd name="T3" fmla="*/ 13 h 26"/>
                  <a:gd name="T4" fmla="*/ 13 w 26"/>
                  <a:gd name="T5" fmla="*/ 26 h 26"/>
                  <a:gd name="T6" fmla="*/ 26 w 26"/>
                  <a:gd name="T7" fmla="*/ 13 h 26"/>
                  <a:gd name="T8" fmla="*/ 13 w 26"/>
                  <a:gd name="T9" fmla="*/ 0 h 26"/>
                  <a:gd name="T10" fmla="*/ 13 w 26"/>
                  <a:gd name="T11" fmla="*/ 23 h 26"/>
                  <a:gd name="T12" fmla="*/ 3 w 26"/>
                  <a:gd name="T13" fmla="*/ 13 h 26"/>
                  <a:gd name="T14" fmla="*/ 13 w 26"/>
                  <a:gd name="T15" fmla="*/ 3 h 26"/>
                  <a:gd name="T16" fmla="*/ 23 w 26"/>
                  <a:gd name="T17" fmla="*/ 13 h 26"/>
                  <a:gd name="T18" fmla="*/ 13 w 26"/>
                  <a:gd name="T19" fmla="*/ 23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"/>
                  <a:gd name="T31" fmla="*/ 0 h 26"/>
                  <a:gd name="T32" fmla="*/ 26 w 26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62" name="Freeform 109"/>
              <p:cNvSpPr>
                <a:spLocks noEditPoints="1" noChangeArrowheads="1"/>
              </p:cNvSpPr>
              <p:nvPr/>
            </p:nvSpPr>
            <p:spPr bwMode="auto">
              <a:xfrm>
                <a:off x="197125" y="129859"/>
                <a:ext cx="48580" cy="48580"/>
              </a:xfrm>
              <a:custGeom>
                <a:avLst/>
                <a:gdLst>
                  <a:gd name="T0" fmla="*/ 11 w 22"/>
                  <a:gd name="T1" fmla="*/ 0 h 22"/>
                  <a:gd name="T2" fmla="*/ 0 w 22"/>
                  <a:gd name="T3" fmla="*/ 11 h 22"/>
                  <a:gd name="T4" fmla="*/ 11 w 22"/>
                  <a:gd name="T5" fmla="*/ 22 h 22"/>
                  <a:gd name="T6" fmla="*/ 22 w 22"/>
                  <a:gd name="T7" fmla="*/ 11 h 22"/>
                  <a:gd name="T8" fmla="*/ 11 w 22"/>
                  <a:gd name="T9" fmla="*/ 0 h 22"/>
                  <a:gd name="T10" fmla="*/ 11 w 22"/>
                  <a:gd name="T11" fmla="*/ 17 h 22"/>
                  <a:gd name="T12" fmla="*/ 5 w 22"/>
                  <a:gd name="T13" fmla="*/ 11 h 22"/>
                  <a:gd name="T14" fmla="*/ 11 w 22"/>
                  <a:gd name="T15" fmla="*/ 5 h 22"/>
                  <a:gd name="T16" fmla="*/ 17 w 22"/>
                  <a:gd name="T17" fmla="*/ 11 h 22"/>
                  <a:gd name="T18" fmla="*/ 11 w 22"/>
                  <a:gd name="T19" fmla="*/ 17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"/>
                  <a:gd name="T31" fmla="*/ 0 h 22"/>
                  <a:gd name="T32" fmla="*/ 22 w 22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63" name="Freeform 110"/>
              <p:cNvSpPr>
                <a:spLocks noEditPoints="1" noChangeArrowheads="1"/>
              </p:cNvSpPr>
              <p:nvPr/>
            </p:nvSpPr>
            <p:spPr bwMode="auto">
              <a:xfrm>
                <a:off x="82213" y="181242"/>
                <a:ext cx="30830" cy="30830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0 h 14"/>
                  <a:gd name="T12" fmla="*/ 4 w 14"/>
                  <a:gd name="T13" fmla="*/ 7 h 14"/>
                  <a:gd name="T14" fmla="*/ 7 w 14"/>
                  <a:gd name="T15" fmla="*/ 3 h 14"/>
                  <a:gd name="T16" fmla="*/ 11 w 14"/>
                  <a:gd name="T17" fmla="*/ 7 h 14"/>
                  <a:gd name="T18" fmla="*/ 7 w 14"/>
                  <a:gd name="T19" fmla="*/ 10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4"/>
                  <a:gd name="T32" fmla="*/ 14 w 14"/>
                  <a:gd name="T33" fmla="*/ 14 h 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64" name="Freeform 111"/>
              <p:cNvSpPr>
                <a:spLocks noEditPoints="1" noChangeArrowheads="1"/>
              </p:cNvSpPr>
              <p:nvPr/>
            </p:nvSpPr>
            <p:spPr bwMode="auto">
              <a:xfrm>
                <a:off x="172834" y="105568"/>
                <a:ext cx="97161" cy="97161"/>
              </a:xfrm>
              <a:custGeom>
                <a:avLst/>
                <a:gdLst>
                  <a:gd name="T0" fmla="*/ 22 w 44"/>
                  <a:gd name="T1" fmla="*/ 0 h 44"/>
                  <a:gd name="T2" fmla="*/ 0 w 44"/>
                  <a:gd name="T3" fmla="*/ 22 h 44"/>
                  <a:gd name="T4" fmla="*/ 22 w 44"/>
                  <a:gd name="T5" fmla="*/ 44 h 44"/>
                  <a:gd name="T6" fmla="*/ 44 w 44"/>
                  <a:gd name="T7" fmla="*/ 22 h 44"/>
                  <a:gd name="T8" fmla="*/ 22 w 44"/>
                  <a:gd name="T9" fmla="*/ 0 h 44"/>
                  <a:gd name="T10" fmla="*/ 22 w 44"/>
                  <a:gd name="T11" fmla="*/ 39 h 44"/>
                  <a:gd name="T12" fmla="*/ 5 w 44"/>
                  <a:gd name="T13" fmla="*/ 22 h 44"/>
                  <a:gd name="T14" fmla="*/ 22 w 44"/>
                  <a:gd name="T15" fmla="*/ 6 h 44"/>
                  <a:gd name="T16" fmla="*/ 39 w 44"/>
                  <a:gd name="T17" fmla="*/ 22 h 44"/>
                  <a:gd name="T18" fmla="*/ 22 w 44"/>
                  <a:gd name="T19" fmla="*/ 39 h 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4"/>
                  <a:gd name="T31" fmla="*/ 0 h 44"/>
                  <a:gd name="T32" fmla="*/ 44 w 44"/>
                  <a:gd name="T33" fmla="*/ 44 h 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65" name="Freeform 11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2656" cy="450303"/>
              </a:xfrm>
              <a:custGeom>
                <a:avLst/>
                <a:gdLst>
                  <a:gd name="T0" fmla="*/ 157 w 182"/>
                  <a:gd name="T1" fmla="*/ 96 h 204"/>
                  <a:gd name="T2" fmla="*/ 153 w 182"/>
                  <a:gd name="T3" fmla="*/ 48 h 204"/>
                  <a:gd name="T4" fmla="*/ 78 w 182"/>
                  <a:gd name="T5" fmla="*/ 0 h 204"/>
                  <a:gd name="T6" fmla="*/ 1 w 182"/>
                  <a:gd name="T7" fmla="*/ 79 h 204"/>
                  <a:gd name="T8" fmla="*/ 0 w 182"/>
                  <a:gd name="T9" fmla="*/ 204 h 204"/>
                  <a:gd name="T10" fmla="*/ 113 w 182"/>
                  <a:gd name="T11" fmla="*/ 176 h 204"/>
                  <a:gd name="T12" fmla="*/ 147 w 182"/>
                  <a:gd name="T13" fmla="*/ 176 h 204"/>
                  <a:gd name="T14" fmla="*/ 147 w 182"/>
                  <a:gd name="T15" fmla="*/ 176 h 204"/>
                  <a:gd name="T16" fmla="*/ 156 w 182"/>
                  <a:gd name="T17" fmla="*/ 151 h 204"/>
                  <a:gd name="T18" fmla="*/ 146 w 182"/>
                  <a:gd name="T19" fmla="*/ 145 h 204"/>
                  <a:gd name="T20" fmla="*/ 156 w 182"/>
                  <a:gd name="T21" fmla="*/ 140 h 204"/>
                  <a:gd name="T22" fmla="*/ 155 w 182"/>
                  <a:gd name="T23" fmla="*/ 138 h 204"/>
                  <a:gd name="T24" fmla="*/ 170 w 182"/>
                  <a:gd name="T25" fmla="*/ 111 h 204"/>
                  <a:gd name="T26" fmla="*/ 62 w 182"/>
                  <a:gd name="T27" fmla="*/ 93 h 204"/>
                  <a:gd name="T28" fmla="*/ 62 w 182"/>
                  <a:gd name="T29" fmla="*/ 102 h 204"/>
                  <a:gd name="T30" fmla="*/ 54 w 182"/>
                  <a:gd name="T31" fmla="*/ 105 h 204"/>
                  <a:gd name="T32" fmla="*/ 48 w 182"/>
                  <a:gd name="T33" fmla="*/ 110 h 204"/>
                  <a:gd name="T34" fmla="*/ 40 w 182"/>
                  <a:gd name="T35" fmla="*/ 107 h 204"/>
                  <a:gd name="T36" fmla="*/ 32 w 182"/>
                  <a:gd name="T37" fmla="*/ 107 h 204"/>
                  <a:gd name="T38" fmla="*/ 28 w 182"/>
                  <a:gd name="T39" fmla="*/ 99 h 204"/>
                  <a:gd name="T40" fmla="*/ 22 w 182"/>
                  <a:gd name="T41" fmla="*/ 93 h 204"/>
                  <a:gd name="T42" fmla="*/ 26 w 182"/>
                  <a:gd name="T43" fmla="*/ 85 h 204"/>
                  <a:gd name="T44" fmla="*/ 26 w 182"/>
                  <a:gd name="T45" fmla="*/ 76 h 204"/>
                  <a:gd name="T46" fmla="*/ 34 w 182"/>
                  <a:gd name="T47" fmla="*/ 73 h 204"/>
                  <a:gd name="T48" fmla="*/ 40 w 182"/>
                  <a:gd name="T49" fmla="*/ 68 h 204"/>
                  <a:gd name="T50" fmla="*/ 48 w 182"/>
                  <a:gd name="T51" fmla="*/ 71 h 204"/>
                  <a:gd name="T52" fmla="*/ 57 w 182"/>
                  <a:gd name="T53" fmla="*/ 71 h 204"/>
                  <a:gd name="T54" fmla="*/ 60 w 182"/>
                  <a:gd name="T55" fmla="*/ 79 h 204"/>
                  <a:gd name="T56" fmla="*/ 66 w 182"/>
                  <a:gd name="T57" fmla="*/ 85 h 204"/>
                  <a:gd name="T58" fmla="*/ 136 w 182"/>
                  <a:gd name="T59" fmla="*/ 77 h 204"/>
                  <a:gd name="T60" fmla="*/ 126 w 182"/>
                  <a:gd name="T61" fmla="*/ 87 h 204"/>
                  <a:gd name="T62" fmla="*/ 121 w 182"/>
                  <a:gd name="T63" fmla="*/ 100 h 204"/>
                  <a:gd name="T64" fmla="*/ 107 w 182"/>
                  <a:gd name="T65" fmla="*/ 100 h 204"/>
                  <a:gd name="T66" fmla="*/ 94 w 182"/>
                  <a:gd name="T67" fmla="*/ 105 h 204"/>
                  <a:gd name="T68" fmla="*/ 83 w 182"/>
                  <a:gd name="T69" fmla="*/ 96 h 204"/>
                  <a:gd name="T70" fmla="*/ 70 w 182"/>
                  <a:gd name="T71" fmla="*/ 91 h 204"/>
                  <a:gd name="T72" fmla="*/ 70 w 182"/>
                  <a:gd name="T73" fmla="*/ 77 h 204"/>
                  <a:gd name="T74" fmla="*/ 64 w 182"/>
                  <a:gd name="T75" fmla="*/ 64 h 204"/>
                  <a:gd name="T76" fmla="*/ 74 w 182"/>
                  <a:gd name="T77" fmla="*/ 53 h 204"/>
                  <a:gd name="T78" fmla="*/ 79 w 182"/>
                  <a:gd name="T79" fmla="*/ 40 h 204"/>
                  <a:gd name="T80" fmla="*/ 94 w 182"/>
                  <a:gd name="T81" fmla="*/ 40 h 204"/>
                  <a:gd name="T82" fmla="*/ 107 w 182"/>
                  <a:gd name="T83" fmla="*/ 35 h 204"/>
                  <a:gd name="T84" fmla="*/ 117 w 182"/>
                  <a:gd name="T85" fmla="*/ 44 h 204"/>
                  <a:gd name="T86" fmla="*/ 130 w 182"/>
                  <a:gd name="T87" fmla="*/ 49 h 204"/>
                  <a:gd name="T88" fmla="*/ 130 w 182"/>
                  <a:gd name="T89" fmla="*/ 64 h 204"/>
                  <a:gd name="T90" fmla="*/ 136 w 182"/>
                  <a:gd name="T91" fmla="*/ 77 h 20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82"/>
                  <a:gd name="T139" fmla="*/ 0 h 204"/>
                  <a:gd name="T140" fmla="*/ 182 w 182"/>
                  <a:gd name="T141" fmla="*/ 204 h 20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</p:grpSp>
        <p:sp>
          <p:nvSpPr>
            <p:cNvPr id="69" name="文本框 22"/>
            <p:cNvSpPr>
              <a:spLocks noChangeArrowheads="1"/>
            </p:cNvSpPr>
            <p:nvPr/>
          </p:nvSpPr>
          <p:spPr bwMode="auto">
            <a:xfrm>
              <a:off x="4120825" y="4143078"/>
              <a:ext cx="13644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spc="300" dirty="0" smtClean="0">
                  <a:solidFill>
                    <a:srgbClr val="FFFFFF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方正姚体" panose="02010601030101010101" pitchFamily="2" charset="-122"/>
                </a:rPr>
                <a:t>添加标题</a:t>
              </a:r>
              <a:endParaRPr lang="en-US" altLang="zh-CN" sz="2000" spc="300" dirty="0">
                <a:solidFill>
                  <a:srgbClr val="FFFFFF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方正姚体" panose="02010601030101010101" pitchFamily="2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811838" y="1795801"/>
            <a:ext cx="2967037" cy="2932113"/>
            <a:chOff x="5811838" y="2286000"/>
            <a:chExt cx="2967037" cy="2932113"/>
          </a:xfrm>
        </p:grpSpPr>
        <p:sp>
          <p:nvSpPr>
            <p:cNvPr id="58" name="平行四边形 9"/>
            <p:cNvSpPr>
              <a:spLocks noChangeArrowheads="1"/>
            </p:cNvSpPr>
            <p:nvPr/>
          </p:nvSpPr>
          <p:spPr bwMode="auto">
            <a:xfrm>
              <a:off x="5811838" y="2286000"/>
              <a:ext cx="2967037" cy="2932113"/>
            </a:xfrm>
            <a:prstGeom prst="parallelogram">
              <a:avLst>
                <a:gd name="adj" fmla="val 29177"/>
              </a:avLst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grpSp>
          <p:nvGrpSpPr>
            <p:cNvPr id="66" name="组合 19"/>
            <p:cNvGrpSpPr>
              <a:grpSpLocks/>
            </p:cNvGrpSpPr>
            <p:nvPr/>
          </p:nvGrpSpPr>
          <p:grpSpPr bwMode="auto">
            <a:xfrm>
              <a:off x="7161213" y="2859088"/>
              <a:ext cx="574675" cy="568325"/>
              <a:chOff x="0" y="0"/>
              <a:chExt cx="453105" cy="448433"/>
            </a:xfrm>
          </p:grpSpPr>
          <p:sp>
            <p:nvSpPr>
              <p:cNvPr id="67" name="Freeform 136"/>
              <p:cNvSpPr>
                <a:spLocks noChangeArrowheads="1"/>
              </p:cNvSpPr>
              <p:nvPr/>
            </p:nvSpPr>
            <p:spPr bwMode="auto">
              <a:xfrm>
                <a:off x="0" y="251309"/>
                <a:ext cx="453105" cy="197124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5"/>
                  <a:gd name="T31" fmla="*/ 0 h 89"/>
                  <a:gd name="T32" fmla="*/ 205 w 205"/>
                  <a:gd name="T33" fmla="*/ 89 h 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68" name="Freeform 1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53105" cy="260652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5"/>
                  <a:gd name="T97" fmla="*/ 0 h 118"/>
                  <a:gd name="T98" fmla="*/ 205 w 205"/>
                  <a:gd name="T99" fmla="*/ 118 h 11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</p:grpSp>
        <p:sp>
          <p:nvSpPr>
            <p:cNvPr id="70" name="文本框 23"/>
            <p:cNvSpPr>
              <a:spLocks noChangeArrowheads="1"/>
            </p:cNvSpPr>
            <p:nvPr/>
          </p:nvSpPr>
          <p:spPr bwMode="auto">
            <a:xfrm>
              <a:off x="6478975" y="4143078"/>
              <a:ext cx="13644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rgbClr val="FFFFFF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方正姚体" panose="02010601030101010101" pitchFamily="2" charset="-122"/>
                </a:rPr>
                <a:t>添加标题</a:t>
              </a:r>
              <a:endParaRPr lang="en-US" altLang="zh-CN" sz="2000" spc="300" dirty="0">
                <a:solidFill>
                  <a:srgbClr val="FFFFFF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方正姚体" panose="02010601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770017" y="5005780"/>
            <a:ext cx="2338754" cy="1345444"/>
            <a:chOff x="8548024" y="1459078"/>
            <a:chExt cx="2339363" cy="1345794"/>
          </a:xfrm>
        </p:grpSpPr>
        <p:sp>
          <p:nvSpPr>
            <p:cNvPr id="74" name="矩形 73"/>
            <p:cNvSpPr/>
            <p:nvPr/>
          </p:nvSpPr>
          <p:spPr>
            <a:xfrm>
              <a:off x="8548024" y="1850517"/>
              <a:ext cx="2339363" cy="9543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8628743" y="1459078"/>
              <a:ext cx="21779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799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Segoe UI Semilight" panose="020B0402040204020203" pitchFamily="34" charset="0"/>
                </a:rPr>
                <a:t>此处添加标题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3296440" y="5005780"/>
            <a:ext cx="2338754" cy="1345444"/>
            <a:chOff x="8548024" y="1459078"/>
            <a:chExt cx="2339363" cy="1345794"/>
          </a:xfrm>
        </p:grpSpPr>
        <p:sp>
          <p:nvSpPr>
            <p:cNvPr id="77" name="矩形 76"/>
            <p:cNvSpPr/>
            <p:nvPr/>
          </p:nvSpPr>
          <p:spPr>
            <a:xfrm>
              <a:off x="8548024" y="1850517"/>
              <a:ext cx="2339363" cy="9543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8628743" y="1459078"/>
              <a:ext cx="21779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799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Segoe UI Semilight" panose="020B0402040204020203" pitchFamily="34" charset="0"/>
                </a:rPr>
                <a:t>此处添加标题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5822863" y="5005780"/>
            <a:ext cx="2338754" cy="1345444"/>
            <a:chOff x="8548024" y="1459078"/>
            <a:chExt cx="2339363" cy="1345794"/>
          </a:xfrm>
        </p:grpSpPr>
        <p:sp>
          <p:nvSpPr>
            <p:cNvPr id="80" name="矩形 79"/>
            <p:cNvSpPr/>
            <p:nvPr/>
          </p:nvSpPr>
          <p:spPr>
            <a:xfrm>
              <a:off x="8548024" y="1850517"/>
              <a:ext cx="2339363" cy="9543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8628743" y="1459078"/>
              <a:ext cx="21779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799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Segoe UI Semilight" panose="020B0402040204020203" pitchFamily="34" charset="0"/>
                </a:rPr>
                <a:t>此处添加标题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8349286" y="5005780"/>
            <a:ext cx="2338754" cy="1345444"/>
            <a:chOff x="8548024" y="1459078"/>
            <a:chExt cx="2339363" cy="1345794"/>
          </a:xfrm>
        </p:grpSpPr>
        <p:sp>
          <p:nvSpPr>
            <p:cNvPr id="83" name="矩形 82"/>
            <p:cNvSpPr/>
            <p:nvPr/>
          </p:nvSpPr>
          <p:spPr>
            <a:xfrm>
              <a:off x="8548024" y="1850517"/>
              <a:ext cx="2339363" cy="9543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8628743" y="1459078"/>
              <a:ext cx="21779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799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Segoe UI Semilight" panose="020B0402040204020203" pitchFamily="34" charset="0"/>
                </a:rPr>
                <a:t>此处添加标题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3516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147">
        <p:random/>
      </p:transition>
    </mc:Choice>
    <mc:Fallback xmlns="">
      <p:transition spd="slow" advClick="0" advTm="5147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0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37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6" grpId="0" animBg="1"/>
          <p:bldP spid="5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37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6" grpId="0" animBg="1"/>
          <p:bldP spid="59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43" b="71614"/>
          <a:stretch/>
        </p:blipFill>
        <p:spPr>
          <a:xfrm>
            <a:off x="0" y="0"/>
            <a:ext cx="1536569" cy="836850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1225772" y="320557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spc="600" dirty="0" smtClean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二、点击添加你的标题</a:t>
            </a:r>
            <a:endParaRPr lang="zh-CN" altLang="en-US" sz="2400" spc="600" dirty="0">
              <a:solidFill>
                <a:srgbClr val="D21322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1225772" y="712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 smtClean="0"/>
              <a:t>Click here to edit the content you want to recommend that you use the</a:t>
            </a:r>
            <a:endParaRPr lang="zh-CN" altLang="en-US" sz="2000" dirty="0" smtClean="0"/>
          </a:p>
        </p:txBody>
      </p:sp>
      <p:sp>
        <p:nvSpPr>
          <p:cNvPr id="5" name="右箭头 4"/>
          <p:cNvSpPr/>
          <p:nvPr/>
        </p:nvSpPr>
        <p:spPr>
          <a:xfrm>
            <a:off x="9365161" y="3437355"/>
            <a:ext cx="2073343" cy="702733"/>
          </a:xfrm>
          <a:prstGeom prst="rightArrow">
            <a:avLst>
              <a:gd name="adj1" fmla="val 62125"/>
              <a:gd name="adj2" fmla="val 52205"/>
            </a:avLst>
          </a:prstGeom>
          <a:solidFill>
            <a:srgbClr val="D2132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9" tIns="60944" rIns="121889" bIns="60944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7661280" y="3437355"/>
            <a:ext cx="2073343" cy="702733"/>
          </a:xfrm>
          <a:prstGeom prst="rightArrow">
            <a:avLst>
              <a:gd name="adj1" fmla="val 62125"/>
              <a:gd name="adj2" fmla="val 52205"/>
            </a:avLst>
          </a:prstGeom>
          <a:solidFill>
            <a:srgbClr val="D2132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9" tIns="60944" rIns="121889" bIns="60944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5915306" y="3437355"/>
            <a:ext cx="2073343" cy="702733"/>
          </a:xfrm>
          <a:prstGeom prst="rightArrow">
            <a:avLst>
              <a:gd name="adj1" fmla="val 62125"/>
              <a:gd name="adj2" fmla="val 52205"/>
            </a:avLst>
          </a:prstGeom>
          <a:solidFill>
            <a:srgbClr val="D2132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9" tIns="60944" rIns="121889" bIns="60944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4211425" y="3437355"/>
            <a:ext cx="2073343" cy="702733"/>
          </a:xfrm>
          <a:prstGeom prst="rightArrow">
            <a:avLst>
              <a:gd name="adj1" fmla="val 62125"/>
              <a:gd name="adj2" fmla="val 52205"/>
            </a:avLst>
          </a:prstGeom>
          <a:solidFill>
            <a:srgbClr val="D2132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9" tIns="60944" rIns="121889" bIns="60944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2490390" y="3437355"/>
            <a:ext cx="2073343" cy="702733"/>
          </a:xfrm>
          <a:prstGeom prst="rightArrow">
            <a:avLst>
              <a:gd name="adj1" fmla="val 62125"/>
              <a:gd name="adj2" fmla="val 52205"/>
            </a:avLst>
          </a:prstGeom>
          <a:solidFill>
            <a:srgbClr val="D2132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9" tIns="60944" rIns="121889" bIns="60944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786509" y="3437355"/>
            <a:ext cx="2073343" cy="702733"/>
          </a:xfrm>
          <a:prstGeom prst="rightArrow">
            <a:avLst>
              <a:gd name="adj1" fmla="val 62125"/>
              <a:gd name="adj2" fmla="val 52205"/>
            </a:avLst>
          </a:prstGeom>
          <a:solidFill>
            <a:srgbClr val="D2132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9" tIns="60944" rIns="121889" bIns="60944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34"/>
          <p:cNvSpPr txBox="1"/>
          <p:nvPr/>
        </p:nvSpPr>
        <p:spPr>
          <a:xfrm>
            <a:off x="1322551" y="3624600"/>
            <a:ext cx="1183649" cy="338472"/>
          </a:xfrm>
          <a:prstGeom prst="rect">
            <a:avLst/>
          </a:prstGeom>
          <a:noFill/>
        </p:spPr>
        <p:txBody>
          <a:bodyPr wrap="square" lIns="121889" tIns="60944" rIns="121889" bIns="60944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月份</a:t>
            </a: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1823180" y="2946710"/>
            <a:ext cx="0" cy="624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36"/>
          <p:cNvSpPr txBox="1"/>
          <p:nvPr/>
        </p:nvSpPr>
        <p:spPr>
          <a:xfrm>
            <a:off x="752666" y="1852854"/>
            <a:ext cx="2644061" cy="9846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sp>
        <p:nvSpPr>
          <p:cNvPr id="14" name="TextBox 37"/>
          <p:cNvSpPr txBox="1"/>
          <p:nvPr/>
        </p:nvSpPr>
        <p:spPr>
          <a:xfrm>
            <a:off x="1992494" y="4806701"/>
            <a:ext cx="2644061" cy="9846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3527061" y="4000938"/>
            <a:ext cx="0" cy="624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39"/>
          <p:cNvSpPr txBox="1"/>
          <p:nvPr/>
        </p:nvSpPr>
        <p:spPr>
          <a:xfrm>
            <a:off x="3026433" y="3624600"/>
            <a:ext cx="1183649" cy="338472"/>
          </a:xfrm>
          <a:prstGeom prst="rect">
            <a:avLst/>
          </a:prstGeom>
          <a:noFill/>
        </p:spPr>
        <p:txBody>
          <a:bodyPr wrap="square" lIns="121889" tIns="60944" rIns="121889" bIns="60944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月份</a:t>
            </a:r>
          </a:p>
        </p:txBody>
      </p:sp>
      <p:sp>
        <p:nvSpPr>
          <p:cNvPr id="17" name="TextBox 40"/>
          <p:cNvSpPr txBox="1"/>
          <p:nvPr/>
        </p:nvSpPr>
        <p:spPr>
          <a:xfrm>
            <a:off x="4747468" y="3624600"/>
            <a:ext cx="1183649" cy="338472"/>
          </a:xfrm>
          <a:prstGeom prst="rect">
            <a:avLst/>
          </a:prstGeom>
          <a:noFill/>
        </p:spPr>
        <p:txBody>
          <a:bodyPr wrap="square" lIns="121889" tIns="60944" rIns="121889" bIns="60944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月份</a:t>
            </a:r>
          </a:p>
        </p:txBody>
      </p:sp>
      <p:sp>
        <p:nvSpPr>
          <p:cNvPr id="18" name="TextBox 41"/>
          <p:cNvSpPr txBox="1"/>
          <p:nvPr/>
        </p:nvSpPr>
        <p:spPr>
          <a:xfrm>
            <a:off x="6410200" y="3624600"/>
            <a:ext cx="1280934" cy="338472"/>
          </a:xfrm>
          <a:prstGeom prst="rect">
            <a:avLst/>
          </a:prstGeom>
          <a:noFill/>
        </p:spPr>
        <p:txBody>
          <a:bodyPr wrap="square" lIns="121889" tIns="60944" rIns="121889" bIns="60944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月份</a:t>
            </a:r>
          </a:p>
        </p:txBody>
      </p:sp>
      <p:sp>
        <p:nvSpPr>
          <p:cNvPr id="19" name="TextBox 42"/>
          <p:cNvSpPr txBox="1"/>
          <p:nvPr/>
        </p:nvSpPr>
        <p:spPr>
          <a:xfrm>
            <a:off x="8145507" y="3624600"/>
            <a:ext cx="1306158" cy="338472"/>
          </a:xfrm>
          <a:prstGeom prst="rect">
            <a:avLst/>
          </a:prstGeom>
          <a:noFill/>
        </p:spPr>
        <p:txBody>
          <a:bodyPr wrap="square" lIns="121889" tIns="60944" rIns="121889" bIns="60944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月份</a:t>
            </a:r>
          </a:p>
        </p:txBody>
      </p:sp>
      <p:sp>
        <p:nvSpPr>
          <p:cNvPr id="20" name="TextBox 43"/>
          <p:cNvSpPr txBox="1"/>
          <p:nvPr/>
        </p:nvSpPr>
        <p:spPr>
          <a:xfrm>
            <a:off x="9863113" y="3624600"/>
            <a:ext cx="1273701" cy="338472"/>
          </a:xfrm>
          <a:prstGeom prst="rect">
            <a:avLst/>
          </a:prstGeom>
          <a:noFill/>
        </p:spPr>
        <p:txBody>
          <a:bodyPr wrap="square" lIns="121889" tIns="60944" rIns="121889" bIns="60944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月份</a:t>
            </a: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5248096" y="2946710"/>
            <a:ext cx="0" cy="624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45"/>
          <p:cNvSpPr txBox="1"/>
          <p:nvPr/>
        </p:nvSpPr>
        <p:spPr>
          <a:xfrm>
            <a:off x="4177583" y="1852854"/>
            <a:ext cx="2644061" cy="9846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sp>
        <p:nvSpPr>
          <p:cNvPr id="23" name="TextBox 46"/>
          <p:cNvSpPr txBox="1"/>
          <p:nvPr/>
        </p:nvSpPr>
        <p:spPr>
          <a:xfrm>
            <a:off x="5417410" y="4806701"/>
            <a:ext cx="2644061" cy="9846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6951977" y="4000938"/>
            <a:ext cx="0" cy="624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8697951" y="2946710"/>
            <a:ext cx="0" cy="624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49"/>
          <p:cNvSpPr txBox="1"/>
          <p:nvPr/>
        </p:nvSpPr>
        <p:spPr>
          <a:xfrm>
            <a:off x="7627437" y="1852854"/>
            <a:ext cx="2644061" cy="9846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sp>
        <p:nvSpPr>
          <p:cNvPr id="27" name="TextBox 50"/>
          <p:cNvSpPr txBox="1"/>
          <p:nvPr/>
        </p:nvSpPr>
        <p:spPr>
          <a:xfrm>
            <a:off x="8823731" y="4806701"/>
            <a:ext cx="2644061" cy="9846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10401831" y="4000938"/>
            <a:ext cx="0" cy="624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5708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1008">
        <p:random/>
      </p:transition>
    </mc:Choice>
    <mc:Fallback xmlns="">
      <p:transition spd="slow" advClick="0" advTm="11008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9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1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1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3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8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300"/>
                            </p:stCondLst>
                            <p:childTnLst>
                              <p:par>
                                <p:cTn id="7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500"/>
                            </p:stCondLst>
                            <p:childTnLst>
                              <p:par>
                                <p:cTn id="8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000"/>
                            </p:stCondLst>
                            <p:childTnLst>
                              <p:par>
                                <p:cTn id="8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500"/>
                            </p:stCondLst>
                            <p:childTnLst>
                              <p:par>
                                <p:cTn id="8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700"/>
                            </p:stCondLst>
                            <p:childTnLst>
                              <p:par>
                                <p:cTn id="9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2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700"/>
                            </p:stCondLst>
                            <p:childTnLst>
                              <p:par>
                                <p:cTn id="10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900"/>
                            </p:stCondLst>
                            <p:childTnLst>
                              <p:par>
                                <p:cTn id="1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400"/>
                            </p:stCondLst>
                            <p:childTnLst>
                              <p:par>
                                <p:cTn id="1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3" grpId="0"/>
      <p:bldP spid="14" grpId="0"/>
      <p:bldP spid="16" grpId="0"/>
      <p:bldP spid="17" grpId="0"/>
      <p:bldP spid="18" grpId="0"/>
      <p:bldP spid="19" grpId="0"/>
      <p:bldP spid="20" grpId="0"/>
      <p:bldP spid="22" grpId="0"/>
      <p:bldP spid="23" grpId="0"/>
      <p:bldP spid="26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43" b="71614"/>
          <a:stretch/>
        </p:blipFill>
        <p:spPr>
          <a:xfrm>
            <a:off x="0" y="0"/>
            <a:ext cx="1536569" cy="836850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1225772" y="320557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spc="600" dirty="0" smtClean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二、点击添加你的标题</a:t>
            </a:r>
            <a:endParaRPr lang="zh-CN" altLang="en-US" sz="2400" spc="600" dirty="0">
              <a:solidFill>
                <a:srgbClr val="D21322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1225772" y="712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 smtClean="0"/>
              <a:t>Click here to edit the content you want to recommend that you use the</a:t>
            </a:r>
            <a:endParaRPr lang="zh-CN" altLang="en-US" sz="2000" dirty="0" smtClean="0"/>
          </a:p>
        </p:txBody>
      </p:sp>
      <p:sp>
        <p:nvSpPr>
          <p:cNvPr id="5" name="矩形 2"/>
          <p:cNvSpPr/>
          <p:nvPr/>
        </p:nvSpPr>
        <p:spPr>
          <a:xfrm rot="1299601">
            <a:off x="6980238" y="2255838"/>
            <a:ext cx="990600" cy="679450"/>
          </a:xfrm>
          <a:custGeom>
            <a:avLst/>
            <a:gdLst/>
            <a:ahLst/>
            <a:cxnLst/>
            <a:rect l="l" t="t" r="r" b="b"/>
            <a:pathLst>
              <a:path w="2404337" h="1013447">
                <a:moveTo>
                  <a:pt x="2404337" y="0"/>
                </a:moveTo>
                <a:lnTo>
                  <a:pt x="2404337" y="1013447"/>
                </a:lnTo>
                <a:cubicBezTo>
                  <a:pt x="1580832" y="549916"/>
                  <a:pt x="647382" y="523488"/>
                  <a:pt x="0" y="944007"/>
                </a:cubicBezTo>
                <a:lnTo>
                  <a:pt x="0" y="0"/>
                </a:lnTo>
                <a:lnTo>
                  <a:pt x="61272" y="0"/>
                </a:lnTo>
                <a:cubicBezTo>
                  <a:pt x="395627" y="149555"/>
                  <a:pt x="785812" y="234382"/>
                  <a:pt x="1202168" y="234382"/>
                </a:cubicBezTo>
                <a:cubicBezTo>
                  <a:pt x="1618527" y="234382"/>
                  <a:pt x="2008712" y="149555"/>
                  <a:pt x="2343067" y="0"/>
                </a:cubicBezTo>
                <a:close/>
              </a:path>
            </a:pathLst>
          </a:custGeom>
          <a:gradFill flip="none" rotWithShape="1">
            <a:gsLst>
              <a:gs pos="0">
                <a:sysClr val="window" lastClr="FFFFFF">
                  <a:lumMod val="85000"/>
                  <a:shade val="30000"/>
                  <a:satMod val="115000"/>
                </a:sysClr>
              </a:gs>
              <a:gs pos="3000">
                <a:sysClr val="window" lastClr="FFFFFF">
                  <a:lumMod val="85000"/>
                  <a:shade val="67500"/>
                  <a:satMod val="115000"/>
                </a:sysClr>
              </a:gs>
              <a:gs pos="100000">
                <a:sysClr val="window" lastClr="FFFFFF">
                  <a:lumMod val="85000"/>
                  <a:shade val="100000"/>
                  <a:satMod val="115000"/>
                </a:sysClr>
              </a:gs>
              <a:gs pos="24000">
                <a:sysClr val="window" lastClr="FFFFFF">
                  <a:lumMod val="95000"/>
                </a:sysClr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6" name="矩形 2"/>
          <p:cNvSpPr/>
          <p:nvPr/>
        </p:nvSpPr>
        <p:spPr>
          <a:xfrm rot="18439371">
            <a:off x="7427118" y="3536157"/>
            <a:ext cx="963613" cy="679450"/>
          </a:xfrm>
          <a:custGeom>
            <a:avLst/>
            <a:gdLst/>
            <a:ahLst/>
            <a:cxnLst/>
            <a:rect l="l" t="t" r="r" b="b"/>
            <a:pathLst>
              <a:path w="2404337" h="1013447">
                <a:moveTo>
                  <a:pt x="2404337" y="0"/>
                </a:moveTo>
                <a:lnTo>
                  <a:pt x="2404337" y="1013447"/>
                </a:lnTo>
                <a:cubicBezTo>
                  <a:pt x="1580832" y="549916"/>
                  <a:pt x="647382" y="523488"/>
                  <a:pt x="0" y="944007"/>
                </a:cubicBezTo>
                <a:lnTo>
                  <a:pt x="0" y="0"/>
                </a:lnTo>
                <a:lnTo>
                  <a:pt x="61272" y="0"/>
                </a:lnTo>
                <a:cubicBezTo>
                  <a:pt x="395627" y="149555"/>
                  <a:pt x="785812" y="234382"/>
                  <a:pt x="1202168" y="234382"/>
                </a:cubicBezTo>
                <a:cubicBezTo>
                  <a:pt x="1618527" y="234382"/>
                  <a:pt x="2008712" y="149555"/>
                  <a:pt x="2343067" y="0"/>
                </a:cubicBezTo>
                <a:close/>
              </a:path>
            </a:pathLst>
          </a:custGeom>
          <a:gradFill flip="none" rotWithShape="1">
            <a:gsLst>
              <a:gs pos="0">
                <a:sysClr val="window" lastClr="FFFFFF">
                  <a:lumMod val="85000"/>
                  <a:shade val="30000"/>
                  <a:satMod val="115000"/>
                </a:sysClr>
              </a:gs>
              <a:gs pos="3000">
                <a:sysClr val="window" lastClr="FFFFFF">
                  <a:lumMod val="85000"/>
                  <a:shade val="67500"/>
                  <a:satMod val="115000"/>
                </a:sysClr>
              </a:gs>
              <a:gs pos="100000">
                <a:sysClr val="window" lastClr="FFFFFF">
                  <a:lumMod val="85000"/>
                  <a:shade val="100000"/>
                  <a:satMod val="115000"/>
                </a:sysClr>
              </a:gs>
              <a:gs pos="24000">
                <a:sysClr val="window" lastClr="FFFFFF">
                  <a:lumMod val="95000"/>
                </a:sysClr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7" name="矩形 2"/>
          <p:cNvSpPr/>
          <p:nvPr/>
        </p:nvSpPr>
        <p:spPr>
          <a:xfrm rot="19965802">
            <a:off x="5649913" y="4849813"/>
            <a:ext cx="1189037" cy="679450"/>
          </a:xfrm>
          <a:custGeom>
            <a:avLst/>
            <a:gdLst/>
            <a:ahLst/>
            <a:cxnLst/>
            <a:rect l="l" t="t" r="r" b="b"/>
            <a:pathLst>
              <a:path w="2404337" h="1013447">
                <a:moveTo>
                  <a:pt x="2404337" y="0"/>
                </a:moveTo>
                <a:lnTo>
                  <a:pt x="2404337" y="1013447"/>
                </a:lnTo>
                <a:cubicBezTo>
                  <a:pt x="1580832" y="549916"/>
                  <a:pt x="647382" y="523488"/>
                  <a:pt x="0" y="944007"/>
                </a:cubicBezTo>
                <a:lnTo>
                  <a:pt x="0" y="0"/>
                </a:lnTo>
                <a:lnTo>
                  <a:pt x="61272" y="0"/>
                </a:lnTo>
                <a:cubicBezTo>
                  <a:pt x="395627" y="149555"/>
                  <a:pt x="785812" y="234382"/>
                  <a:pt x="1202168" y="234382"/>
                </a:cubicBezTo>
                <a:cubicBezTo>
                  <a:pt x="1618527" y="234382"/>
                  <a:pt x="2008712" y="149555"/>
                  <a:pt x="2343067" y="0"/>
                </a:cubicBezTo>
                <a:close/>
              </a:path>
            </a:pathLst>
          </a:custGeom>
          <a:gradFill flip="none" rotWithShape="1">
            <a:gsLst>
              <a:gs pos="0">
                <a:sysClr val="window" lastClr="FFFFFF">
                  <a:lumMod val="85000"/>
                  <a:shade val="30000"/>
                  <a:satMod val="115000"/>
                </a:sysClr>
              </a:gs>
              <a:gs pos="3000">
                <a:sysClr val="window" lastClr="FFFFFF">
                  <a:lumMod val="85000"/>
                  <a:shade val="67500"/>
                  <a:satMod val="115000"/>
                </a:sysClr>
              </a:gs>
              <a:gs pos="100000">
                <a:sysClr val="window" lastClr="FFFFFF">
                  <a:lumMod val="85000"/>
                  <a:shade val="100000"/>
                  <a:satMod val="115000"/>
                </a:sysClr>
              </a:gs>
              <a:gs pos="24000">
                <a:sysClr val="window" lastClr="FFFFFF">
                  <a:lumMod val="95000"/>
                </a:sysClr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8" name="矩形 2"/>
          <p:cNvSpPr/>
          <p:nvPr/>
        </p:nvSpPr>
        <p:spPr>
          <a:xfrm rot="14845537">
            <a:off x="4103688" y="4184650"/>
            <a:ext cx="1187450" cy="679450"/>
          </a:xfrm>
          <a:custGeom>
            <a:avLst/>
            <a:gdLst/>
            <a:ahLst/>
            <a:cxnLst/>
            <a:rect l="l" t="t" r="r" b="b"/>
            <a:pathLst>
              <a:path w="2404337" h="1013447">
                <a:moveTo>
                  <a:pt x="2404337" y="0"/>
                </a:moveTo>
                <a:lnTo>
                  <a:pt x="2404337" y="1013447"/>
                </a:lnTo>
                <a:cubicBezTo>
                  <a:pt x="1580832" y="549916"/>
                  <a:pt x="647382" y="523488"/>
                  <a:pt x="0" y="944007"/>
                </a:cubicBezTo>
                <a:lnTo>
                  <a:pt x="0" y="0"/>
                </a:lnTo>
                <a:lnTo>
                  <a:pt x="61272" y="0"/>
                </a:lnTo>
                <a:cubicBezTo>
                  <a:pt x="395627" y="149555"/>
                  <a:pt x="785812" y="234382"/>
                  <a:pt x="1202168" y="234382"/>
                </a:cubicBezTo>
                <a:cubicBezTo>
                  <a:pt x="1618527" y="234382"/>
                  <a:pt x="2008712" y="149555"/>
                  <a:pt x="2343067" y="0"/>
                </a:cubicBezTo>
                <a:close/>
              </a:path>
            </a:pathLst>
          </a:custGeom>
          <a:gradFill flip="none" rotWithShape="1">
            <a:gsLst>
              <a:gs pos="0">
                <a:sysClr val="window" lastClr="FFFFFF">
                  <a:lumMod val="85000"/>
                  <a:shade val="30000"/>
                  <a:satMod val="115000"/>
                </a:sysClr>
              </a:gs>
              <a:gs pos="3000">
                <a:sysClr val="window" lastClr="FFFFFF">
                  <a:lumMod val="85000"/>
                  <a:shade val="67500"/>
                  <a:satMod val="115000"/>
                </a:sysClr>
              </a:gs>
              <a:gs pos="100000">
                <a:sysClr val="window" lastClr="FFFFFF">
                  <a:lumMod val="85000"/>
                  <a:shade val="100000"/>
                  <a:satMod val="115000"/>
                </a:sysClr>
              </a:gs>
              <a:gs pos="24000">
                <a:sysClr val="window" lastClr="FFFFFF">
                  <a:lumMod val="95000"/>
                </a:sysClr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</a:endParaRPr>
          </a:p>
        </p:txBody>
      </p:sp>
      <p:grpSp>
        <p:nvGrpSpPr>
          <p:cNvPr id="9" name="Group 16"/>
          <p:cNvGrpSpPr/>
          <p:nvPr/>
        </p:nvGrpSpPr>
        <p:grpSpPr bwMode="auto">
          <a:xfrm>
            <a:off x="4208463" y="4905375"/>
            <a:ext cx="1655762" cy="1398588"/>
            <a:chOff x="3865326" y="4847662"/>
            <a:chExt cx="1655660" cy="1399886"/>
          </a:xfrm>
        </p:grpSpPr>
        <p:grpSp>
          <p:nvGrpSpPr>
            <p:cNvPr id="10" name="组合 53"/>
            <p:cNvGrpSpPr/>
            <p:nvPr/>
          </p:nvGrpSpPr>
          <p:grpSpPr bwMode="auto">
            <a:xfrm rot="759468">
              <a:off x="4121100" y="4847662"/>
              <a:ext cx="1399886" cy="1399886"/>
              <a:chOff x="3239852" y="1844824"/>
              <a:chExt cx="2664296" cy="2664296"/>
            </a:xfrm>
          </p:grpSpPr>
          <p:sp>
            <p:nvSpPr>
              <p:cNvPr id="23" name="椭圆 83"/>
              <p:cNvSpPr/>
              <p:nvPr/>
            </p:nvSpPr>
            <p:spPr>
              <a:xfrm>
                <a:off x="3239470" y="1844866"/>
                <a:ext cx="2664682" cy="266429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4" name="椭圆 84"/>
              <p:cNvSpPr/>
              <p:nvPr/>
            </p:nvSpPr>
            <p:spPr>
              <a:xfrm>
                <a:off x="3546002" y="2150974"/>
                <a:ext cx="2051997" cy="2051997"/>
              </a:xfrm>
              <a:prstGeom prst="ellipse">
                <a:avLst/>
              </a:prstGeom>
              <a:solidFill>
                <a:srgbClr val="D2132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1" name="椭圆 69"/>
            <p:cNvSpPr/>
            <p:nvPr/>
          </p:nvSpPr>
          <p:spPr>
            <a:xfrm>
              <a:off x="3865326" y="5619034"/>
              <a:ext cx="438612" cy="438612"/>
            </a:xfrm>
            <a:prstGeom prst="ellipse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" name="TextBox 22"/>
            <p:cNvSpPr txBox="1"/>
            <p:nvPr/>
          </p:nvSpPr>
          <p:spPr>
            <a:xfrm flipH="1">
              <a:off x="3878025" y="5656450"/>
              <a:ext cx="412725" cy="4369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anose="020B0503020204020204" pitchFamily="34" charset="-122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cs typeface="Times New Roman" panose="02020603050405020304" pitchFamily="18" charset="0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3" name="Group 41"/>
            <p:cNvGrpSpPr/>
            <p:nvPr/>
          </p:nvGrpSpPr>
          <p:grpSpPr>
            <a:xfrm>
              <a:off x="4588871" y="5315036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14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>
                  <a:solidFill>
                    <a:schemeClr val="bg1"/>
                  </a:solidFill>
                  <a:latin typeface="Impact" panose="020B0806030902050204" pitchFamily="34" charset="0"/>
                  <a:sym typeface="Gill Sans" charset="0"/>
                </a:endParaRPr>
              </a:p>
            </p:txBody>
          </p:sp>
          <p:sp>
            <p:nvSpPr>
              <p:cNvPr id="15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>
                  <a:solidFill>
                    <a:schemeClr val="bg1"/>
                  </a:solidFill>
                  <a:latin typeface="Impact" panose="020B0806030902050204" pitchFamily="34" charset="0"/>
                  <a:sym typeface="Gill Sans" charset="0"/>
                </a:endParaRPr>
              </a:p>
            </p:txBody>
          </p:sp>
          <p:sp>
            <p:nvSpPr>
              <p:cNvPr id="16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>
                  <a:solidFill>
                    <a:schemeClr val="bg1"/>
                  </a:solidFill>
                  <a:latin typeface="Impact" panose="020B0806030902050204" pitchFamily="34" charset="0"/>
                  <a:sym typeface="Gill Sans" charset="0"/>
                </a:endParaRPr>
              </a:p>
            </p:txBody>
          </p:sp>
          <p:sp>
            <p:nvSpPr>
              <p:cNvPr id="17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>
                  <a:solidFill>
                    <a:schemeClr val="bg1"/>
                  </a:solidFill>
                  <a:latin typeface="Impact" panose="020B0806030902050204" pitchFamily="34" charset="0"/>
                  <a:sym typeface="Gill Sans" charset="0"/>
                </a:endParaRPr>
              </a:p>
            </p:txBody>
          </p:sp>
          <p:sp>
            <p:nvSpPr>
              <p:cNvPr id="18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>
                  <a:solidFill>
                    <a:schemeClr val="bg1"/>
                  </a:solidFill>
                  <a:latin typeface="Impact" panose="020B0806030902050204" pitchFamily="34" charset="0"/>
                  <a:sym typeface="Gill Sans" charset="0"/>
                </a:endParaRPr>
              </a:p>
            </p:txBody>
          </p:sp>
          <p:sp>
            <p:nvSpPr>
              <p:cNvPr id="19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>
                  <a:solidFill>
                    <a:schemeClr val="bg1"/>
                  </a:solidFill>
                  <a:latin typeface="Impact" panose="020B0806030902050204" pitchFamily="34" charset="0"/>
                  <a:sym typeface="Gill Sans" charset="0"/>
                </a:endParaRPr>
              </a:p>
            </p:txBody>
          </p:sp>
          <p:sp>
            <p:nvSpPr>
              <p:cNvPr id="20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>
                  <a:solidFill>
                    <a:schemeClr val="bg1"/>
                  </a:solidFill>
                  <a:latin typeface="Impact" panose="020B0806030902050204" pitchFamily="34" charset="0"/>
                  <a:sym typeface="Gill Sans" charset="0"/>
                </a:endParaRPr>
              </a:p>
            </p:txBody>
          </p:sp>
          <p:sp>
            <p:nvSpPr>
              <p:cNvPr id="21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>
                  <a:solidFill>
                    <a:schemeClr val="bg1"/>
                  </a:solidFill>
                  <a:latin typeface="Impact" panose="020B0806030902050204" pitchFamily="34" charset="0"/>
                  <a:sym typeface="Gill Sans" charset="0"/>
                </a:endParaRPr>
              </a:p>
            </p:txBody>
          </p:sp>
          <p:sp>
            <p:nvSpPr>
              <p:cNvPr id="22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>
                  <a:solidFill>
                    <a:schemeClr val="bg1"/>
                  </a:solidFill>
                  <a:latin typeface="Impact" panose="020B0806030902050204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25" name="Group 14"/>
          <p:cNvGrpSpPr/>
          <p:nvPr/>
        </p:nvGrpSpPr>
        <p:grpSpPr bwMode="auto">
          <a:xfrm>
            <a:off x="7789863" y="2279650"/>
            <a:ext cx="1550987" cy="1431925"/>
            <a:chOff x="7446998" y="2222810"/>
            <a:chExt cx="1551254" cy="1431024"/>
          </a:xfrm>
        </p:grpSpPr>
        <p:grpSp>
          <p:nvGrpSpPr>
            <p:cNvPr id="26" name="组合 55"/>
            <p:cNvGrpSpPr/>
            <p:nvPr/>
          </p:nvGrpSpPr>
          <p:grpSpPr bwMode="auto">
            <a:xfrm rot="759468">
              <a:off x="7446998" y="2253948"/>
              <a:ext cx="1399886" cy="1399886"/>
              <a:chOff x="3239852" y="1844824"/>
              <a:chExt cx="2664296" cy="2664296"/>
            </a:xfrm>
          </p:grpSpPr>
          <p:sp>
            <p:nvSpPr>
              <p:cNvPr id="33" name="椭圆 79"/>
              <p:cNvSpPr/>
              <p:nvPr/>
            </p:nvSpPr>
            <p:spPr>
              <a:xfrm>
                <a:off x="3239963" y="1845826"/>
                <a:ext cx="2665305" cy="266317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34" name="椭圆 80"/>
              <p:cNvSpPr/>
              <p:nvPr/>
            </p:nvSpPr>
            <p:spPr>
              <a:xfrm>
                <a:off x="3546002" y="2150974"/>
                <a:ext cx="2051997" cy="2051997"/>
              </a:xfrm>
              <a:prstGeom prst="ellipse">
                <a:avLst/>
              </a:prstGeom>
              <a:solidFill>
                <a:srgbClr val="D2132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27" name="椭圆 73"/>
            <p:cNvSpPr/>
            <p:nvPr/>
          </p:nvSpPr>
          <p:spPr>
            <a:xfrm>
              <a:off x="8559640" y="2222810"/>
              <a:ext cx="438612" cy="438612"/>
            </a:xfrm>
            <a:prstGeom prst="ellipse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8" name="TextBox 26"/>
            <p:cNvSpPr txBox="1"/>
            <p:nvPr/>
          </p:nvSpPr>
          <p:spPr>
            <a:xfrm flipH="1">
              <a:off x="8558439" y="2267232"/>
              <a:ext cx="412821" cy="4362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anose="020B0503020204020204" pitchFamily="34" charset="-122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cs typeface="Times New Roman" panose="02020603050405020304" pitchFamily="18" charset="0"/>
                </a:rPr>
                <a:t>4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9" name="Group 51"/>
            <p:cNvGrpSpPr/>
            <p:nvPr/>
          </p:nvGrpSpPr>
          <p:grpSpPr>
            <a:xfrm>
              <a:off x="7914769" y="2744044"/>
              <a:ext cx="464344" cy="464344"/>
              <a:chOff x="7287419" y="2577307"/>
              <a:chExt cx="464344" cy="464344"/>
            </a:xfrm>
            <a:solidFill>
              <a:schemeClr val="bg2"/>
            </a:solidFill>
          </p:grpSpPr>
          <p:sp>
            <p:nvSpPr>
              <p:cNvPr id="30" name="AutoShape 56"/>
              <p:cNvSpPr/>
              <p:nvPr/>
            </p:nvSpPr>
            <p:spPr bwMode="auto">
              <a:xfrm>
                <a:off x="7287419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Impact" panose="020B0806030902050204" pitchFamily="34" charset="0"/>
                  <a:sym typeface="Gill Sans" charset="0"/>
                </a:endParaRPr>
              </a:p>
            </p:txBody>
          </p:sp>
          <p:sp>
            <p:nvSpPr>
              <p:cNvPr id="31" name="AutoShape 57"/>
              <p:cNvSpPr/>
              <p:nvPr/>
            </p:nvSpPr>
            <p:spPr bwMode="auto">
              <a:xfrm>
                <a:off x="7606507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Impact" panose="020B0806030902050204" pitchFamily="34" charset="0"/>
                  <a:sym typeface="Gill Sans" charset="0"/>
                </a:endParaRPr>
              </a:p>
            </p:txBody>
          </p:sp>
          <p:sp>
            <p:nvSpPr>
              <p:cNvPr id="32" name="AutoShape 58"/>
              <p:cNvSpPr/>
              <p:nvPr/>
            </p:nvSpPr>
            <p:spPr bwMode="auto">
              <a:xfrm>
                <a:off x="7446963" y="2577307"/>
                <a:ext cx="145257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Impact" panose="020B0806030902050204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35" name="Group 17"/>
          <p:cNvGrpSpPr/>
          <p:nvPr/>
        </p:nvGrpSpPr>
        <p:grpSpPr bwMode="auto">
          <a:xfrm>
            <a:off x="3536950" y="2624138"/>
            <a:ext cx="1549400" cy="1538287"/>
            <a:chOff x="3193747" y="2567639"/>
            <a:chExt cx="1549927" cy="1538417"/>
          </a:xfrm>
        </p:grpSpPr>
        <p:grpSp>
          <p:nvGrpSpPr>
            <p:cNvPr id="36" name="组合 54"/>
            <p:cNvGrpSpPr/>
            <p:nvPr/>
          </p:nvGrpSpPr>
          <p:grpSpPr bwMode="auto">
            <a:xfrm rot="759468">
              <a:off x="3193747" y="2706170"/>
              <a:ext cx="1399886" cy="1399886"/>
              <a:chOff x="3239852" y="1844824"/>
              <a:chExt cx="2664296" cy="2664296"/>
            </a:xfrm>
          </p:grpSpPr>
          <p:sp>
            <p:nvSpPr>
              <p:cNvPr id="42" name="椭圆 81"/>
              <p:cNvSpPr/>
              <p:nvPr/>
            </p:nvSpPr>
            <p:spPr>
              <a:xfrm>
                <a:off x="3239749" y="1843899"/>
                <a:ext cx="2665752" cy="2665071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43" name="椭圆 82"/>
              <p:cNvSpPr/>
              <p:nvPr/>
            </p:nvSpPr>
            <p:spPr>
              <a:xfrm>
                <a:off x="3546002" y="2150974"/>
                <a:ext cx="2051997" cy="2051997"/>
              </a:xfrm>
              <a:prstGeom prst="ellipse">
                <a:avLst/>
              </a:prstGeom>
              <a:solidFill>
                <a:srgbClr val="D2132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37" name="椭圆 67"/>
            <p:cNvSpPr/>
            <p:nvPr/>
          </p:nvSpPr>
          <p:spPr>
            <a:xfrm>
              <a:off x="4305062" y="2567639"/>
              <a:ext cx="438612" cy="438612"/>
            </a:xfrm>
            <a:prstGeom prst="ellipse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8" name="TextBox 20"/>
            <p:cNvSpPr txBox="1"/>
            <p:nvPr/>
          </p:nvSpPr>
          <p:spPr>
            <a:xfrm flipH="1">
              <a:off x="4305375" y="2620030"/>
              <a:ext cx="412890" cy="4366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anose="020B0503020204020204" pitchFamily="34" charset="-122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cs typeface="Times New Roman" panose="02020603050405020304" pitchFamily="18" charset="0"/>
                </a:rPr>
                <a:t>1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39" name="Group 55"/>
            <p:cNvGrpSpPr/>
            <p:nvPr/>
          </p:nvGrpSpPr>
          <p:grpSpPr>
            <a:xfrm>
              <a:off x="3661121" y="3204364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40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Impact" panose="020B0806030902050204" pitchFamily="34" charset="0"/>
                  <a:sym typeface="Gill Sans" charset="0"/>
                </a:endParaRPr>
              </a:p>
            </p:txBody>
          </p:sp>
          <p:sp>
            <p:nvSpPr>
              <p:cNvPr id="41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Impact" panose="020B0806030902050204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44" name="Group 15"/>
          <p:cNvGrpSpPr/>
          <p:nvPr/>
        </p:nvGrpSpPr>
        <p:grpSpPr bwMode="auto">
          <a:xfrm>
            <a:off x="6491288" y="3971925"/>
            <a:ext cx="1763712" cy="1400175"/>
            <a:chOff x="6147783" y="3914419"/>
            <a:chExt cx="1764273" cy="1399886"/>
          </a:xfrm>
        </p:grpSpPr>
        <p:grpSp>
          <p:nvGrpSpPr>
            <p:cNvPr id="45" name="组合 51"/>
            <p:cNvGrpSpPr/>
            <p:nvPr/>
          </p:nvGrpSpPr>
          <p:grpSpPr bwMode="auto">
            <a:xfrm rot="759468">
              <a:off x="6147783" y="3914419"/>
              <a:ext cx="1399886" cy="1399886"/>
              <a:chOff x="3239852" y="1844824"/>
              <a:chExt cx="2664296" cy="2664296"/>
            </a:xfrm>
          </p:grpSpPr>
          <p:sp>
            <p:nvSpPr>
              <p:cNvPr id="51" name="椭圆 85"/>
              <p:cNvSpPr/>
              <p:nvPr/>
            </p:nvSpPr>
            <p:spPr>
              <a:xfrm>
                <a:off x="3239835" y="1844671"/>
                <a:ext cx="2665693" cy="266429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52" name="椭圆 86"/>
              <p:cNvSpPr/>
              <p:nvPr/>
            </p:nvSpPr>
            <p:spPr>
              <a:xfrm>
                <a:off x="3546002" y="2150974"/>
                <a:ext cx="2051997" cy="2051997"/>
              </a:xfrm>
              <a:prstGeom prst="ellipse">
                <a:avLst/>
              </a:prstGeom>
              <a:solidFill>
                <a:srgbClr val="D2132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46" name="椭圆 71"/>
            <p:cNvSpPr/>
            <p:nvPr/>
          </p:nvSpPr>
          <p:spPr>
            <a:xfrm>
              <a:off x="7473444" y="4502191"/>
              <a:ext cx="438612" cy="438612"/>
            </a:xfrm>
            <a:prstGeom prst="ellipse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7" name="TextBox 24"/>
            <p:cNvSpPr txBox="1"/>
            <p:nvPr/>
          </p:nvSpPr>
          <p:spPr>
            <a:xfrm flipH="1">
              <a:off x="7481707" y="4539765"/>
              <a:ext cx="412881" cy="43806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anose="020B0503020204020204" pitchFamily="34" charset="-122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cs typeface="Times New Roman" panose="02020603050405020304" pitchFamily="18" charset="0"/>
                </a:rPr>
                <a:t>3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48" name="Group 58"/>
            <p:cNvGrpSpPr/>
            <p:nvPr/>
          </p:nvGrpSpPr>
          <p:grpSpPr>
            <a:xfrm>
              <a:off x="6608558" y="4382190"/>
              <a:ext cx="465138" cy="464344"/>
              <a:chOff x="2581275" y="2582069"/>
              <a:chExt cx="465138" cy="464344"/>
            </a:xfrm>
            <a:solidFill>
              <a:schemeClr val="bg2"/>
            </a:solidFill>
          </p:grpSpPr>
          <p:sp>
            <p:nvSpPr>
              <p:cNvPr id="49" name="AutoShape 128"/>
              <p:cNvSpPr/>
              <p:nvPr/>
            </p:nvSpPr>
            <p:spPr bwMode="auto">
              <a:xfrm>
                <a:off x="2581275" y="2582069"/>
                <a:ext cx="465138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2150"/>
                    </a:moveTo>
                    <a:cubicBezTo>
                      <a:pt x="13851" y="12150"/>
                      <a:pt x="12926" y="11859"/>
                      <a:pt x="12124" y="11386"/>
                    </a:cubicBezTo>
                    <a:lnTo>
                      <a:pt x="11892" y="11618"/>
                    </a:lnTo>
                    <a:lnTo>
                      <a:pt x="11132" y="12377"/>
                    </a:lnTo>
                    <a:lnTo>
                      <a:pt x="9846" y="13663"/>
                    </a:lnTo>
                    <a:cubicBezTo>
                      <a:pt x="9593" y="13916"/>
                      <a:pt x="9451" y="14260"/>
                      <a:pt x="9451" y="14617"/>
                    </a:cubicBezTo>
                    <a:lnTo>
                      <a:pt x="9451" y="16200"/>
                    </a:lnTo>
                    <a:lnTo>
                      <a:pt x="8101" y="16200"/>
                    </a:lnTo>
                    <a:cubicBezTo>
                      <a:pt x="7356" y="16200"/>
                      <a:pt x="6751" y="16804"/>
                      <a:pt x="6751" y="17549"/>
                    </a:cubicBezTo>
                    <a:lnTo>
                      <a:pt x="6751" y="18900"/>
                    </a:lnTo>
                    <a:lnTo>
                      <a:pt x="5170" y="18900"/>
                    </a:lnTo>
                    <a:cubicBezTo>
                      <a:pt x="4812" y="18900"/>
                      <a:pt x="4469" y="19042"/>
                      <a:pt x="4216" y="19295"/>
                    </a:cubicBezTo>
                    <a:lnTo>
                      <a:pt x="3259" y="20252"/>
                    </a:lnTo>
                    <a:lnTo>
                      <a:pt x="1352" y="20249"/>
                    </a:lnTo>
                    <a:lnTo>
                      <a:pt x="1350" y="18326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69" y="1350"/>
                      <a:pt x="14850" y="1350"/>
                    </a:cubicBezTo>
                    <a:cubicBezTo>
                      <a:pt x="17832" y="1350"/>
                      <a:pt x="20250" y="3767"/>
                      <a:pt x="20250" y="6750"/>
                    </a:cubicBezTo>
                    <a:cubicBezTo>
                      <a:pt x="20250" y="9732"/>
                      <a:pt x="17832" y="12150"/>
                      <a:pt x="14850" y="12150"/>
                    </a:cubicBezTo>
                    <a:moveTo>
                      <a:pt x="14850" y="0"/>
                    </a:moveTo>
                    <a:cubicBezTo>
                      <a:pt x="11123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0"/>
                    </a:lnTo>
                    <a:cubicBezTo>
                      <a:pt x="146" y="17637"/>
                      <a:pt x="0" y="17863"/>
                      <a:pt x="0" y="18225"/>
                    </a:cubicBezTo>
                    <a:lnTo>
                      <a:pt x="0" y="20249"/>
                    </a:lnTo>
                    <a:cubicBezTo>
                      <a:pt x="0" y="20972"/>
                      <a:pt x="626" y="21599"/>
                      <a:pt x="1349" y="21599"/>
                    </a:cubicBezTo>
                    <a:lnTo>
                      <a:pt x="3374" y="21599"/>
                    </a:lnTo>
                    <a:cubicBezTo>
                      <a:pt x="3736" y="21599"/>
                      <a:pt x="3965" y="21455"/>
                      <a:pt x="4202" y="21219"/>
                    </a:cubicBezTo>
                    <a:lnTo>
                      <a:pt x="5170" y="20249"/>
                    </a:lnTo>
                    <a:lnTo>
                      <a:pt x="6751" y="20249"/>
                    </a:lnTo>
                    <a:cubicBezTo>
                      <a:pt x="7496" y="20249"/>
                      <a:pt x="8101" y="19645"/>
                      <a:pt x="8101" y="18900"/>
                    </a:cubicBezTo>
                    <a:lnTo>
                      <a:pt x="8101" y="17549"/>
                    </a:lnTo>
                    <a:lnTo>
                      <a:pt x="9451" y="17549"/>
                    </a:lnTo>
                    <a:cubicBezTo>
                      <a:pt x="10196" y="17549"/>
                      <a:pt x="10801" y="16945"/>
                      <a:pt x="10801" y="16200"/>
                    </a:cubicBezTo>
                    <a:lnTo>
                      <a:pt x="10801" y="14617"/>
                    </a:lnTo>
                    <a:lnTo>
                      <a:pt x="12400" y="13018"/>
                    </a:lnTo>
                    <a:cubicBezTo>
                      <a:pt x="13162" y="13317"/>
                      <a:pt x="13982" y="13500"/>
                      <a:pt x="14850" y="13500"/>
                    </a:cubicBezTo>
                    <a:cubicBezTo>
                      <a:pt x="18577" y="13500"/>
                      <a:pt x="21599" y="10477"/>
                      <a:pt x="21599" y="6750"/>
                    </a:cubicBezTo>
                    <a:cubicBezTo>
                      <a:pt x="21599" y="3022"/>
                      <a:pt x="18577" y="0"/>
                      <a:pt x="1485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Impact" panose="020B0806030902050204" pitchFamily="34" charset="0"/>
                  <a:sym typeface="Gill Sans" charset="0"/>
                </a:endParaRPr>
              </a:p>
            </p:txBody>
          </p:sp>
          <p:sp>
            <p:nvSpPr>
              <p:cNvPr id="50" name="AutoShape 129"/>
              <p:cNvSpPr/>
              <p:nvPr/>
            </p:nvSpPr>
            <p:spPr bwMode="auto">
              <a:xfrm>
                <a:off x="2871788" y="2640013"/>
                <a:ext cx="115888" cy="115888"/>
              </a:xfrm>
              <a:custGeom>
                <a:avLst/>
                <a:gdLst>
                  <a:gd name="T0" fmla="*/ 10800 w 21600"/>
                  <a:gd name="T1" fmla="+- 0 10800 134"/>
                  <a:gd name="T2" fmla="*/ 10800 h 21333"/>
                  <a:gd name="T3" fmla="*/ 10800 w 21600"/>
                  <a:gd name="T4" fmla="+- 0 10800 134"/>
                  <a:gd name="T5" fmla="*/ 10800 h 21333"/>
                  <a:gd name="T6" fmla="*/ 10800 w 21600"/>
                  <a:gd name="T7" fmla="+- 0 10800 134"/>
                  <a:gd name="T8" fmla="*/ 10800 h 21333"/>
                  <a:gd name="T9" fmla="*/ 10800 w 21600"/>
                  <a:gd name="T10" fmla="+- 0 10800 134"/>
                  <a:gd name="T11" fmla="*/ 10800 h 2133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33">
                    <a:moveTo>
                      <a:pt x="13008" y="18684"/>
                    </a:moveTo>
                    <a:cubicBezTo>
                      <a:pt x="9017" y="15850"/>
                      <a:pt x="5542" y="12415"/>
                      <a:pt x="2694" y="8570"/>
                    </a:cubicBezTo>
                    <a:cubicBezTo>
                      <a:pt x="3736" y="5628"/>
                      <a:pt x="5693" y="3697"/>
                      <a:pt x="8585" y="2647"/>
                    </a:cubicBezTo>
                    <a:cubicBezTo>
                      <a:pt x="12578" y="5489"/>
                      <a:pt x="16048" y="8911"/>
                      <a:pt x="18889" y="12809"/>
                    </a:cubicBezTo>
                    <a:cubicBezTo>
                      <a:pt x="17836" y="15730"/>
                      <a:pt x="15883" y="17647"/>
                      <a:pt x="13008" y="18684"/>
                    </a:cubicBezTo>
                    <a:moveTo>
                      <a:pt x="21110" y="11295"/>
                    </a:moveTo>
                    <a:cubicBezTo>
                      <a:pt x="18081" y="7130"/>
                      <a:pt x="14396" y="3496"/>
                      <a:pt x="10161" y="484"/>
                    </a:cubicBezTo>
                    <a:cubicBezTo>
                      <a:pt x="9468" y="-8"/>
                      <a:pt x="8579" y="-134"/>
                      <a:pt x="7778" y="145"/>
                    </a:cubicBezTo>
                    <a:cubicBezTo>
                      <a:pt x="4027" y="1450"/>
                      <a:pt x="1463" y="3983"/>
                      <a:pt x="145" y="7687"/>
                    </a:cubicBezTo>
                    <a:cubicBezTo>
                      <a:pt x="46" y="7962"/>
                      <a:pt x="0" y="8252"/>
                      <a:pt x="0" y="8537"/>
                    </a:cubicBezTo>
                    <a:cubicBezTo>
                      <a:pt x="0" y="9071"/>
                      <a:pt x="167" y="9596"/>
                      <a:pt x="487" y="10041"/>
                    </a:cubicBezTo>
                    <a:cubicBezTo>
                      <a:pt x="3525" y="14213"/>
                      <a:pt x="7211" y="17850"/>
                      <a:pt x="11431" y="20850"/>
                    </a:cubicBezTo>
                    <a:cubicBezTo>
                      <a:pt x="12122" y="21338"/>
                      <a:pt x="13010" y="21466"/>
                      <a:pt x="13812" y="21188"/>
                    </a:cubicBezTo>
                    <a:cubicBezTo>
                      <a:pt x="17563" y="19893"/>
                      <a:pt x="20133" y="17356"/>
                      <a:pt x="21451" y="13647"/>
                    </a:cubicBezTo>
                    <a:cubicBezTo>
                      <a:pt x="21551" y="13372"/>
                      <a:pt x="21600" y="13081"/>
                      <a:pt x="21600" y="12796"/>
                    </a:cubicBezTo>
                    <a:cubicBezTo>
                      <a:pt x="21600" y="12265"/>
                      <a:pt x="21429" y="11740"/>
                      <a:pt x="21110" y="1129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Impact" panose="020B0806030902050204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53" name="Group 3"/>
          <p:cNvGrpSpPr/>
          <p:nvPr/>
        </p:nvGrpSpPr>
        <p:grpSpPr bwMode="auto">
          <a:xfrm>
            <a:off x="5518150" y="1455738"/>
            <a:ext cx="1736725" cy="1398587"/>
            <a:chOff x="5174562" y="1397841"/>
            <a:chExt cx="1736921" cy="1399886"/>
          </a:xfrm>
        </p:grpSpPr>
        <p:grpSp>
          <p:nvGrpSpPr>
            <p:cNvPr id="54" name="组合 56"/>
            <p:cNvGrpSpPr/>
            <p:nvPr/>
          </p:nvGrpSpPr>
          <p:grpSpPr bwMode="auto">
            <a:xfrm rot="759468">
              <a:off x="5511597" y="1397841"/>
              <a:ext cx="1399886" cy="1399886"/>
              <a:chOff x="3239852" y="1844824"/>
              <a:chExt cx="2664296" cy="2664296"/>
            </a:xfrm>
          </p:grpSpPr>
          <p:sp>
            <p:nvSpPr>
              <p:cNvPr id="61" name="椭圆 77"/>
              <p:cNvSpPr/>
              <p:nvPr/>
            </p:nvSpPr>
            <p:spPr>
              <a:xfrm>
                <a:off x="3239012" y="1844917"/>
                <a:ext cx="2665147" cy="266429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62" name="椭圆 78"/>
              <p:cNvSpPr/>
              <p:nvPr/>
            </p:nvSpPr>
            <p:spPr>
              <a:xfrm>
                <a:off x="3546002" y="2150974"/>
                <a:ext cx="2051997" cy="2051997"/>
              </a:xfrm>
              <a:prstGeom prst="ellipse">
                <a:avLst/>
              </a:prstGeom>
              <a:solidFill>
                <a:srgbClr val="D2132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55" name="椭圆 75"/>
            <p:cNvSpPr/>
            <p:nvPr/>
          </p:nvSpPr>
          <p:spPr>
            <a:xfrm>
              <a:off x="5174562" y="1609120"/>
              <a:ext cx="438612" cy="438612"/>
            </a:xfrm>
            <a:prstGeom prst="ellipse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6" name="TextBox 28"/>
            <p:cNvSpPr txBox="1"/>
            <p:nvPr/>
          </p:nvSpPr>
          <p:spPr>
            <a:xfrm flipH="1">
              <a:off x="5187263" y="1661611"/>
              <a:ext cx="412797" cy="4369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anose="020B0503020204020204" pitchFamily="34" charset="-122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cs typeface="Times New Roman" panose="02020603050405020304" pitchFamily="18" charset="0"/>
                </a:rPr>
                <a:t>5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57" name="Group 61"/>
            <p:cNvGrpSpPr/>
            <p:nvPr/>
          </p:nvGrpSpPr>
          <p:grpSpPr>
            <a:xfrm>
              <a:off x="5979368" y="1864772"/>
              <a:ext cx="464344" cy="464344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58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>
                  <a:solidFill>
                    <a:schemeClr val="bg1"/>
                  </a:solidFill>
                  <a:latin typeface="Impact" panose="020B0806030902050204" pitchFamily="34" charset="0"/>
                  <a:sym typeface="Gill Sans" charset="0"/>
                </a:endParaRPr>
              </a:p>
            </p:txBody>
          </p:sp>
          <p:sp>
            <p:nvSpPr>
              <p:cNvPr id="59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>
                  <a:solidFill>
                    <a:schemeClr val="bg1"/>
                  </a:solidFill>
                  <a:latin typeface="Impact" panose="020B0806030902050204" pitchFamily="34" charset="0"/>
                  <a:sym typeface="Gill Sans" charset="0"/>
                </a:endParaRPr>
              </a:p>
            </p:txBody>
          </p:sp>
          <p:sp>
            <p:nvSpPr>
              <p:cNvPr id="60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>
                  <a:solidFill>
                    <a:schemeClr val="bg1"/>
                  </a:solidFill>
                  <a:latin typeface="Impact" panose="020B0806030902050204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63" name="Group 65"/>
          <p:cNvGrpSpPr/>
          <p:nvPr/>
        </p:nvGrpSpPr>
        <p:grpSpPr bwMode="auto">
          <a:xfrm>
            <a:off x="1720850" y="1656961"/>
            <a:ext cx="3552825" cy="745321"/>
            <a:chOff x="1140082" y="2790270"/>
            <a:chExt cx="3552049" cy="745006"/>
          </a:xfrm>
        </p:grpSpPr>
        <p:sp>
          <p:nvSpPr>
            <p:cNvPr id="64" name="TextBox 66"/>
            <p:cNvSpPr txBox="1">
              <a:spLocks noChangeArrowheads="1"/>
            </p:cNvSpPr>
            <p:nvPr/>
          </p:nvSpPr>
          <p:spPr bwMode="auto">
            <a:xfrm>
              <a:off x="3114425" y="2790270"/>
              <a:ext cx="1569317" cy="323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1500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在此添加标题</a:t>
              </a:r>
              <a:endParaRPr lang="en-GB" altLang="zh-CN" sz="1500" spc="300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  <p:sp>
          <p:nvSpPr>
            <p:cNvPr id="65" name="Rectangle 67"/>
            <p:cNvSpPr>
              <a:spLocks noChangeArrowheads="1"/>
            </p:cNvSpPr>
            <p:nvPr/>
          </p:nvSpPr>
          <p:spPr bwMode="auto">
            <a:xfrm>
              <a:off x="1140082" y="2981512"/>
              <a:ext cx="3552049" cy="553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r"/>
              <a:endParaRPr lang="zh-CN" altLang="en-US" sz="1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0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此处添加详细文本描述，建议与标题相关并符合整体语言风格此处添加详细文本描述</a:t>
              </a:r>
              <a:endParaRPr lang="en-GB" altLang="zh-CN" sz="1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Group 68"/>
          <p:cNvGrpSpPr/>
          <p:nvPr/>
        </p:nvGrpSpPr>
        <p:grpSpPr bwMode="auto">
          <a:xfrm>
            <a:off x="9402763" y="2414589"/>
            <a:ext cx="2362880" cy="889508"/>
            <a:chOff x="1140082" y="2646258"/>
            <a:chExt cx="2362596" cy="888830"/>
          </a:xfrm>
        </p:grpSpPr>
        <p:sp>
          <p:nvSpPr>
            <p:cNvPr id="67" name="TextBox 69"/>
            <p:cNvSpPr txBox="1">
              <a:spLocks noChangeArrowheads="1"/>
            </p:cNvSpPr>
            <p:nvPr/>
          </p:nvSpPr>
          <p:spPr bwMode="auto">
            <a:xfrm>
              <a:off x="1140082" y="2646258"/>
              <a:ext cx="1569471" cy="322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1500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在此添加标题</a:t>
              </a:r>
              <a:endParaRPr lang="en-GB" altLang="zh-CN" sz="1500" spc="300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  <p:sp>
          <p:nvSpPr>
            <p:cNvPr id="68" name="Rectangle 70"/>
            <p:cNvSpPr>
              <a:spLocks noChangeArrowheads="1"/>
            </p:cNvSpPr>
            <p:nvPr/>
          </p:nvSpPr>
          <p:spPr bwMode="auto">
            <a:xfrm>
              <a:off x="1140084" y="2981512"/>
              <a:ext cx="2362594" cy="553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1000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0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添加详细文本描述，建议与标题相关并符合整体语言风格此处添加详细文本描述</a:t>
              </a:r>
              <a:endParaRPr lang="en-GB" altLang="zh-CN" sz="1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Group 71"/>
          <p:cNvGrpSpPr/>
          <p:nvPr/>
        </p:nvGrpSpPr>
        <p:grpSpPr bwMode="auto">
          <a:xfrm>
            <a:off x="8380413" y="4241798"/>
            <a:ext cx="3638550" cy="735283"/>
            <a:chOff x="1140082" y="2646258"/>
            <a:chExt cx="3638085" cy="735461"/>
          </a:xfrm>
        </p:grpSpPr>
        <p:sp>
          <p:nvSpPr>
            <p:cNvPr id="70" name="TextBox 72"/>
            <p:cNvSpPr txBox="1">
              <a:spLocks noChangeArrowheads="1"/>
            </p:cNvSpPr>
            <p:nvPr/>
          </p:nvSpPr>
          <p:spPr bwMode="auto">
            <a:xfrm>
              <a:off x="1140082" y="2646258"/>
              <a:ext cx="1569459" cy="323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1500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在此添加标题</a:t>
              </a:r>
              <a:endParaRPr lang="en-GB" altLang="zh-CN" sz="1500" spc="300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  <p:sp>
          <p:nvSpPr>
            <p:cNvPr id="71" name="Rectangle 73"/>
            <p:cNvSpPr>
              <a:spLocks noChangeArrowheads="1"/>
            </p:cNvSpPr>
            <p:nvPr/>
          </p:nvSpPr>
          <p:spPr bwMode="auto">
            <a:xfrm>
              <a:off x="1140083" y="2981512"/>
              <a:ext cx="3638084" cy="400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1000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0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添加详细文本描述，建议与标题相关并符合整体语言风格此处添加详细文本描述</a:t>
              </a:r>
              <a:endParaRPr lang="en-GB" altLang="zh-CN" sz="1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Group 74"/>
          <p:cNvGrpSpPr/>
          <p:nvPr/>
        </p:nvGrpSpPr>
        <p:grpSpPr bwMode="auto">
          <a:xfrm>
            <a:off x="581025" y="5372317"/>
            <a:ext cx="3565911" cy="645769"/>
            <a:chOff x="1140082" y="2735502"/>
            <a:chExt cx="3565132" cy="646691"/>
          </a:xfrm>
        </p:grpSpPr>
        <p:sp>
          <p:nvSpPr>
            <p:cNvPr id="73" name="TextBox 75"/>
            <p:cNvSpPr txBox="1">
              <a:spLocks noChangeArrowheads="1"/>
            </p:cNvSpPr>
            <p:nvPr/>
          </p:nvSpPr>
          <p:spPr bwMode="auto">
            <a:xfrm>
              <a:off x="3135897" y="2735502"/>
              <a:ext cx="1569317" cy="323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1500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在此添加标题</a:t>
              </a:r>
              <a:endParaRPr lang="en-GB" altLang="zh-CN" sz="1500" spc="300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  <p:sp>
          <p:nvSpPr>
            <p:cNvPr id="74" name="Rectangle 76"/>
            <p:cNvSpPr>
              <a:spLocks noChangeArrowheads="1"/>
            </p:cNvSpPr>
            <p:nvPr/>
          </p:nvSpPr>
          <p:spPr bwMode="auto">
            <a:xfrm>
              <a:off x="1140082" y="2981512"/>
              <a:ext cx="3552049" cy="400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r"/>
              <a:r>
                <a:rPr lang="zh-CN" altLang="en-US" sz="1000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0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添加详细文本描述，建议与标题相关</a:t>
              </a:r>
              <a:r>
                <a:rPr lang="zh-CN" altLang="en-US" sz="1000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并符合</a:t>
              </a:r>
              <a:r>
                <a:rPr lang="zh-CN" altLang="en-US" sz="10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整体语言风格此处添加详细文本描述</a:t>
              </a:r>
              <a:endParaRPr lang="en-GB" altLang="zh-CN" sz="1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5" name="Group 80"/>
          <p:cNvGrpSpPr/>
          <p:nvPr/>
        </p:nvGrpSpPr>
        <p:grpSpPr bwMode="auto">
          <a:xfrm>
            <a:off x="495300" y="3090117"/>
            <a:ext cx="2944020" cy="896009"/>
            <a:chOff x="1140083" y="2793255"/>
            <a:chExt cx="2943666" cy="896650"/>
          </a:xfrm>
        </p:grpSpPr>
        <p:sp>
          <p:nvSpPr>
            <p:cNvPr id="76" name="TextBox 81"/>
            <p:cNvSpPr txBox="1">
              <a:spLocks noChangeArrowheads="1"/>
            </p:cNvSpPr>
            <p:nvPr/>
          </p:nvSpPr>
          <p:spPr bwMode="auto">
            <a:xfrm>
              <a:off x="2514278" y="2793255"/>
              <a:ext cx="1569471" cy="323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1500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在此添加标题</a:t>
              </a:r>
              <a:endParaRPr lang="en-GB" altLang="zh-CN" sz="1500" spc="300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  <p:sp>
          <p:nvSpPr>
            <p:cNvPr id="77" name="Rectangle 82"/>
            <p:cNvSpPr>
              <a:spLocks noChangeArrowheads="1"/>
            </p:cNvSpPr>
            <p:nvPr/>
          </p:nvSpPr>
          <p:spPr bwMode="auto">
            <a:xfrm>
              <a:off x="1140083" y="2981512"/>
              <a:ext cx="2926998" cy="708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r"/>
              <a:endParaRPr lang="zh-CN" altLang="en-US" sz="10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000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0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添加详细文本描述，建议与标题相关并符合整体语言风格此处添加详细文本描述</a:t>
              </a:r>
              <a:endParaRPr lang="en-GB" altLang="zh-CN" sz="1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1889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613">
        <p:random/>
      </p:transition>
    </mc:Choice>
    <mc:Fallback xmlns="">
      <p:transition spd="slow" advClick="0" advTm="9613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"/>
                            </p:stCondLst>
                            <p:childTnLst>
                              <p:par>
                                <p:cTn id="2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00"/>
                            </p:stCondLst>
                            <p:childTnLst>
                              <p:par>
                                <p:cTn id="3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00"/>
                            </p:stCondLst>
                            <p:childTnLst>
                              <p:par>
                                <p:cTn id="4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00"/>
                            </p:stCondLst>
                            <p:childTnLst>
                              <p:par>
                                <p:cTn id="5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200"/>
                            </p:stCondLst>
                            <p:childTnLst>
                              <p:par>
                                <p:cTn id="6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700"/>
                            </p:stCondLst>
                            <p:childTnLst>
                              <p:par>
                                <p:cTn id="6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200"/>
                            </p:stCondLst>
                            <p:childTnLst>
                              <p:par>
                                <p:cTn id="7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700"/>
                            </p:stCondLst>
                            <p:childTnLst>
                              <p:par>
                                <p:cTn id="7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200"/>
                            </p:stCondLst>
                            <p:childTnLst>
                              <p:par>
                                <p:cTn id="7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7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43" b="71614"/>
          <a:stretch/>
        </p:blipFill>
        <p:spPr>
          <a:xfrm>
            <a:off x="0" y="0"/>
            <a:ext cx="1536569" cy="836850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1225772" y="320557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spc="600" dirty="0" smtClean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二、点击添加你的标题</a:t>
            </a:r>
            <a:endParaRPr lang="zh-CN" altLang="en-US" sz="2400" spc="600" dirty="0">
              <a:solidFill>
                <a:srgbClr val="D21322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1225772" y="712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 smtClean="0"/>
              <a:t>Click here to edit the content you want to recommend that you use the</a:t>
            </a:r>
            <a:endParaRPr lang="zh-CN" altLang="en-US" sz="2000" dirty="0" smtClean="0"/>
          </a:p>
        </p:txBody>
      </p:sp>
      <p:grpSp>
        <p:nvGrpSpPr>
          <p:cNvPr id="52" name="组合 51"/>
          <p:cNvGrpSpPr/>
          <p:nvPr/>
        </p:nvGrpSpPr>
        <p:grpSpPr>
          <a:xfrm>
            <a:off x="371540" y="2360613"/>
            <a:ext cx="2816225" cy="3648075"/>
            <a:chOff x="371540" y="2360613"/>
            <a:chExt cx="2816225" cy="3648075"/>
          </a:xfrm>
        </p:grpSpPr>
        <p:sp>
          <p:nvSpPr>
            <p:cNvPr id="5" name="任意多边形 8"/>
            <p:cNvSpPr>
              <a:spLocks noChangeArrowheads="1"/>
            </p:cNvSpPr>
            <p:nvPr/>
          </p:nvSpPr>
          <p:spPr bwMode="auto">
            <a:xfrm flipH="1" flipV="1">
              <a:off x="773178" y="2381250"/>
              <a:ext cx="2012950" cy="3406775"/>
            </a:xfrm>
            <a:custGeom>
              <a:avLst/>
              <a:gdLst>
                <a:gd name="T0" fmla="*/ 1817938 w 1819948"/>
                <a:gd name="T1" fmla="*/ 3078132 h 3078132"/>
                <a:gd name="T2" fmla="*/ 2374 w 1819948"/>
                <a:gd name="T3" fmla="*/ 3078132 h 3078132"/>
                <a:gd name="T4" fmla="*/ 2374 w 1819948"/>
                <a:gd name="T5" fmla="*/ 2628575 h 3078132"/>
                <a:gd name="T6" fmla="*/ 0 w 1819948"/>
                <a:gd name="T7" fmla="*/ 2600434 h 3078132"/>
                <a:gd name="T8" fmla="*/ 9245 w 1819948"/>
                <a:gd name="T9" fmla="*/ 2505147 h 3078132"/>
                <a:gd name="T10" fmla="*/ 129339 w 1819948"/>
                <a:gd name="T11" fmla="*/ 2258630 h 3078132"/>
                <a:gd name="T12" fmla="*/ 141294 w 1819948"/>
                <a:gd name="T13" fmla="*/ 2247528 h 3078132"/>
                <a:gd name="T14" fmla="*/ 499838 w 1819948"/>
                <a:gd name="T15" fmla="*/ 1823763 h 3078132"/>
                <a:gd name="T16" fmla="*/ 590281 w 1819948"/>
                <a:gd name="T17" fmla="*/ 1733320 h 3078132"/>
                <a:gd name="T18" fmla="*/ 666939 w 1819948"/>
                <a:gd name="T19" fmla="*/ 1548252 h 3078132"/>
                <a:gd name="T20" fmla="*/ 666059 w 1819948"/>
                <a:gd name="T21" fmla="*/ 1539066 h 3078132"/>
                <a:gd name="T22" fmla="*/ 666939 w 1819948"/>
                <a:gd name="T23" fmla="*/ 1529880 h 3078132"/>
                <a:gd name="T24" fmla="*/ 590281 w 1819948"/>
                <a:gd name="T25" fmla="*/ 1344812 h 3078132"/>
                <a:gd name="T26" fmla="*/ 499838 w 1819948"/>
                <a:gd name="T27" fmla="*/ 1254369 h 3078132"/>
                <a:gd name="T28" fmla="*/ 141294 w 1819948"/>
                <a:gd name="T29" fmla="*/ 830604 h 3078132"/>
                <a:gd name="T30" fmla="*/ 129339 w 1819948"/>
                <a:gd name="T31" fmla="*/ 819502 h 3078132"/>
                <a:gd name="T32" fmla="*/ 9245 w 1819948"/>
                <a:gd name="T33" fmla="*/ 572985 h 3078132"/>
                <a:gd name="T34" fmla="*/ 0 w 1819948"/>
                <a:gd name="T35" fmla="*/ 477698 h 3078132"/>
                <a:gd name="T36" fmla="*/ 2374 w 1819948"/>
                <a:gd name="T37" fmla="*/ 449557 h 3078132"/>
                <a:gd name="T38" fmla="*/ 2374 w 1819948"/>
                <a:gd name="T39" fmla="*/ 0 h 3078132"/>
                <a:gd name="T40" fmla="*/ 1817938 w 1819948"/>
                <a:gd name="T41" fmla="*/ 0 h 3078132"/>
                <a:gd name="T42" fmla="*/ 1817938 w 1819948"/>
                <a:gd name="T43" fmla="*/ 453873 h 3078132"/>
                <a:gd name="T44" fmla="*/ 1819948 w 1819948"/>
                <a:gd name="T45" fmla="*/ 477698 h 3078132"/>
                <a:gd name="T46" fmla="*/ 1810703 w 1819948"/>
                <a:gd name="T47" fmla="*/ 572985 h 3078132"/>
                <a:gd name="T48" fmla="*/ 1743856 w 1819948"/>
                <a:gd name="T49" fmla="*/ 747772 h 3078132"/>
                <a:gd name="T50" fmla="*/ 1726210 w 1819948"/>
                <a:gd name="T51" fmla="*/ 771544 h 3078132"/>
                <a:gd name="T52" fmla="*/ 1728139 w 1819948"/>
                <a:gd name="T53" fmla="*/ 773174 h 3078132"/>
                <a:gd name="T54" fmla="*/ 1702250 w 1819948"/>
                <a:gd name="T55" fmla="*/ 803820 h 3078132"/>
                <a:gd name="T56" fmla="*/ 1690609 w 1819948"/>
                <a:gd name="T57" fmla="*/ 819502 h 3078132"/>
                <a:gd name="T58" fmla="*/ 1683151 w 1819948"/>
                <a:gd name="T59" fmla="*/ 826427 h 3078132"/>
                <a:gd name="T60" fmla="*/ 1330714 w 1819948"/>
                <a:gd name="T61" fmla="*/ 1243613 h 3078132"/>
                <a:gd name="T62" fmla="*/ 1229666 w 1819948"/>
                <a:gd name="T63" fmla="*/ 1344661 h 3078132"/>
                <a:gd name="T64" fmla="*/ 1153009 w 1819948"/>
                <a:gd name="T65" fmla="*/ 1529729 h 3078132"/>
                <a:gd name="T66" fmla="*/ 1153903 w 1819948"/>
                <a:gd name="T67" fmla="*/ 1539066 h 3078132"/>
                <a:gd name="T68" fmla="*/ 1153009 w 1819948"/>
                <a:gd name="T69" fmla="*/ 1548403 h 3078132"/>
                <a:gd name="T70" fmla="*/ 1229666 w 1819948"/>
                <a:gd name="T71" fmla="*/ 1733471 h 3078132"/>
                <a:gd name="T72" fmla="*/ 1330714 w 1819948"/>
                <a:gd name="T73" fmla="*/ 1834519 h 3078132"/>
                <a:gd name="T74" fmla="*/ 1683151 w 1819948"/>
                <a:gd name="T75" fmla="*/ 2251705 h 3078132"/>
                <a:gd name="T76" fmla="*/ 1690609 w 1819948"/>
                <a:gd name="T77" fmla="*/ 2258630 h 3078132"/>
                <a:gd name="T78" fmla="*/ 1702250 w 1819948"/>
                <a:gd name="T79" fmla="*/ 2274312 h 3078132"/>
                <a:gd name="T80" fmla="*/ 1728139 w 1819948"/>
                <a:gd name="T81" fmla="*/ 2304958 h 3078132"/>
                <a:gd name="T82" fmla="*/ 1726210 w 1819948"/>
                <a:gd name="T83" fmla="*/ 2306588 h 3078132"/>
                <a:gd name="T84" fmla="*/ 1743856 w 1819948"/>
                <a:gd name="T85" fmla="*/ 2330360 h 3078132"/>
                <a:gd name="T86" fmla="*/ 1810703 w 1819948"/>
                <a:gd name="T87" fmla="*/ 2505147 h 3078132"/>
                <a:gd name="T88" fmla="*/ 1819948 w 1819948"/>
                <a:gd name="T89" fmla="*/ 2600434 h 3078132"/>
                <a:gd name="T90" fmla="*/ 1817938 w 1819948"/>
                <a:gd name="T91" fmla="*/ 2624259 h 307813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19948"/>
                <a:gd name="T139" fmla="*/ 0 h 3078132"/>
                <a:gd name="T140" fmla="*/ 1819948 w 1819948"/>
                <a:gd name="T141" fmla="*/ 3078132 h 307813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19948" h="3078132">
                  <a:moveTo>
                    <a:pt x="1817938" y="3078132"/>
                  </a:moveTo>
                  <a:lnTo>
                    <a:pt x="2374" y="3078132"/>
                  </a:lnTo>
                  <a:lnTo>
                    <a:pt x="2374" y="2628575"/>
                  </a:lnTo>
                  <a:lnTo>
                    <a:pt x="0" y="2600434"/>
                  </a:lnTo>
                  <a:cubicBezTo>
                    <a:pt x="176" y="2569125"/>
                    <a:pt x="3185" y="2537241"/>
                    <a:pt x="9245" y="2505147"/>
                  </a:cubicBezTo>
                  <a:cubicBezTo>
                    <a:pt x="27427" y="2408864"/>
                    <a:pt x="70496" y="2324362"/>
                    <a:pt x="129339" y="2258630"/>
                  </a:cubicBezTo>
                  <a:lnTo>
                    <a:pt x="141294" y="2247528"/>
                  </a:lnTo>
                  <a:lnTo>
                    <a:pt x="499838" y="1823763"/>
                  </a:lnTo>
                  <a:lnTo>
                    <a:pt x="590281" y="1733320"/>
                  </a:lnTo>
                  <a:cubicBezTo>
                    <a:pt x="641387" y="1682215"/>
                    <a:pt x="666939" y="1615234"/>
                    <a:pt x="666939" y="1548252"/>
                  </a:cubicBezTo>
                  <a:lnTo>
                    <a:pt x="666059" y="1539066"/>
                  </a:lnTo>
                  <a:lnTo>
                    <a:pt x="666939" y="1529880"/>
                  </a:lnTo>
                  <a:cubicBezTo>
                    <a:pt x="666939" y="1462898"/>
                    <a:pt x="641387" y="1395917"/>
                    <a:pt x="590281" y="1344812"/>
                  </a:cubicBezTo>
                  <a:lnTo>
                    <a:pt x="499838" y="1254369"/>
                  </a:lnTo>
                  <a:lnTo>
                    <a:pt x="141294" y="830604"/>
                  </a:lnTo>
                  <a:lnTo>
                    <a:pt x="129339" y="819502"/>
                  </a:lnTo>
                  <a:cubicBezTo>
                    <a:pt x="70496" y="753770"/>
                    <a:pt x="27427" y="669268"/>
                    <a:pt x="9245" y="572985"/>
                  </a:cubicBezTo>
                  <a:cubicBezTo>
                    <a:pt x="3185" y="540891"/>
                    <a:pt x="176" y="509007"/>
                    <a:pt x="0" y="477698"/>
                  </a:cubicBezTo>
                  <a:lnTo>
                    <a:pt x="2374" y="449557"/>
                  </a:lnTo>
                  <a:lnTo>
                    <a:pt x="2374" y="0"/>
                  </a:lnTo>
                  <a:lnTo>
                    <a:pt x="1817938" y="0"/>
                  </a:lnTo>
                  <a:lnTo>
                    <a:pt x="1817938" y="453873"/>
                  </a:lnTo>
                  <a:lnTo>
                    <a:pt x="1819948" y="477698"/>
                  </a:lnTo>
                  <a:cubicBezTo>
                    <a:pt x="1819771" y="509007"/>
                    <a:pt x="1816763" y="540891"/>
                    <a:pt x="1810703" y="572985"/>
                  </a:cubicBezTo>
                  <a:cubicBezTo>
                    <a:pt x="1798582" y="637173"/>
                    <a:pt x="1775399" y="696126"/>
                    <a:pt x="1743856" y="747772"/>
                  </a:cubicBezTo>
                  <a:lnTo>
                    <a:pt x="1726210" y="771544"/>
                  </a:lnTo>
                  <a:lnTo>
                    <a:pt x="1728139" y="773174"/>
                  </a:lnTo>
                  <a:lnTo>
                    <a:pt x="1702250" y="803820"/>
                  </a:lnTo>
                  <a:lnTo>
                    <a:pt x="1690609" y="819502"/>
                  </a:lnTo>
                  <a:lnTo>
                    <a:pt x="1683151" y="826427"/>
                  </a:lnTo>
                  <a:lnTo>
                    <a:pt x="1330714" y="1243613"/>
                  </a:lnTo>
                  <a:lnTo>
                    <a:pt x="1229666" y="1344661"/>
                  </a:lnTo>
                  <a:cubicBezTo>
                    <a:pt x="1178561" y="1395766"/>
                    <a:pt x="1153009" y="1462747"/>
                    <a:pt x="1153009" y="1529729"/>
                  </a:cubicBezTo>
                  <a:lnTo>
                    <a:pt x="1153903" y="1539066"/>
                  </a:lnTo>
                  <a:lnTo>
                    <a:pt x="1153009" y="1548403"/>
                  </a:lnTo>
                  <a:cubicBezTo>
                    <a:pt x="1153009" y="1615385"/>
                    <a:pt x="1178561" y="1682366"/>
                    <a:pt x="1229666" y="1733471"/>
                  </a:cubicBezTo>
                  <a:lnTo>
                    <a:pt x="1330714" y="1834519"/>
                  </a:lnTo>
                  <a:lnTo>
                    <a:pt x="1683151" y="2251705"/>
                  </a:lnTo>
                  <a:lnTo>
                    <a:pt x="1690609" y="2258630"/>
                  </a:lnTo>
                  <a:lnTo>
                    <a:pt x="1702250" y="2274312"/>
                  </a:lnTo>
                  <a:lnTo>
                    <a:pt x="1728139" y="2304958"/>
                  </a:lnTo>
                  <a:lnTo>
                    <a:pt x="1726210" y="2306588"/>
                  </a:lnTo>
                  <a:lnTo>
                    <a:pt x="1743856" y="2330360"/>
                  </a:lnTo>
                  <a:cubicBezTo>
                    <a:pt x="1775399" y="2382006"/>
                    <a:pt x="1798582" y="2440959"/>
                    <a:pt x="1810703" y="2505147"/>
                  </a:cubicBezTo>
                  <a:cubicBezTo>
                    <a:pt x="1816763" y="2537241"/>
                    <a:pt x="1819771" y="2569125"/>
                    <a:pt x="1819948" y="2600434"/>
                  </a:cubicBezTo>
                  <a:lnTo>
                    <a:pt x="1817938" y="2624259"/>
                  </a:lnTo>
                  <a:close/>
                </a:path>
              </a:pathLst>
            </a:custGeom>
            <a:noFill/>
            <a:ln w="19050" cap="flat" cmpd="sng">
              <a:solidFill>
                <a:srgbClr val="40404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6" name="圆角矩形 10"/>
            <p:cNvSpPr>
              <a:spLocks noChangeArrowheads="1"/>
            </p:cNvSpPr>
            <p:nvPr/>
          </p:nvSpPr>
          <p:spPr bwMode="auto">
            <a:xfrm>
              <a:off x="403290" y="2360613"/>
              <a:ext cx="2752725" cy="185737"/>
            </a:xfrm>
            <a:prstGeom prst="roundRect">
              <a:avLst>
                <a:gd name="adj" fmla="val 50000"/>
              </a:avLst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7" name="圆角矩形 16"/>
            <p:cNvSpPr>
              <a:spLocks noChangeArrowheads="1"/>
            </p:cNvSpPr>
            <p:nvPr/>
          </p:nvSpPr>
          <p:spPr bwMode="auto">
            <a:xfrm>
              <a:off x="939865" y="5064125"/>
              <a:ext cx="1670050" cy="869950"/>
            </a:xfrm>
            <a:prstGeom prst="roundRect">
              <a:avLst>
                <a:gd name="adj" fmla="val 14528"/>
              </a:avLst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8" name="圆角矩形 18"/>
            <p:cNvSpPr>
              <a:spLocks noChangeArrowheads="1"/>
            </p:cNvSpPr>
            <p:nvPr/>
          </p:nvSpPr>
          <p:spPr bwMode="auto">
            <a:xfrm>
              <a:off x="371540" y="5764213"/>
              <a:ext cx="2816225" cy="244475"/>
            </a:xfrm>
            <a:prstGeom prst="roundRect">
              <a:avLst>
                <a:gd name="adj" fmla="val 26338"/>
              </a:avLst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159789" y="3811588"/>
            <a:ext cx="698500" cy="698500"/>
            <a:chOff x="4357753" y="3811588"/>
            <a:chExt cx="698500" cy="698500"/>
          </a:xfrm>
        </p:grpSpPr>
        <p:sp>
          <p:nvSpPr>
            <p:cNvPr id="10" name="椭圆 23"/>
            <p:cNvSpPr>
              <a:spLocks noChangeArrowheads="1"/>
            </p:cNvSpPr>
            <p:nvPr/>
          </p:nvSpPr>
          <p:spPr bwMode="auto">
            <a:xfrm>
              <a:off x="4357753" y="3811588"/>
              <a:ext cx="698500" cy="698500"/>
            </a:xfrm>
            <a:prstGeom prst="ellipse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grpSp>
          <p:nvGrpSpPr>
            <p:cNvPr id="12" name="组合 25"/>
            <p:cNvGrpSpPr>
              <a:grpSpLocks/>
            </p:cNvGrpSpPr>
            <p:nvPr/>
          </p:nvGrpSpPr>
          <p:grpSpPr bwMode="auto">
            <a:xfrm>
              <a:off x="4535553" y="3954463"/>
              <a:ext cx="342900" cy="360362"/>
              <a:chOff x="0" y="0"/>
              <a:chExt cx="444697" cy="466185"/>
            </a:xfrm>
          </p:grpSpPr>
          <p:sp>
            <p:nvSpPr>
              <p:cNvPr id="13" name="Freeform 11"/>
              <p:cNvSpPr>
                <a:spLocks noChangeArrowheads="1"/>
              </p:cNvSpPr>
              <p:nvPr/>
            </p:nvSpPr>
            <p:spPr bwMode="auto">
              <a:xfrm>
                <a:off x="130793" y="245705"/>
                <a:ext cx="88753" cy="87818"/>
              </a:xfrm>
              <a:custGeom>
                <a:avLst/>
                <a:gdLst>
                  <a:gd name="T0" fmla="*/ 24 w 40"/>
                  <a:gd name="T1" fmla="*/ 1 h 40"/>
                  <a:gd name="T2" fmla="*/ 20 w 40"/>
                  <a:gd name="T3" fmla="*/ 0 h 40"/>
                  <a:gd name="T4" fmla="*/ 0 w 40"/>
                  <a:gd name="T5" fmla="*/ 20 h 40"/>
                  <a:gd name="T6" fmla="*/ 20 w 40"/>
                  <a:gd name="T7" fmla="*/ 40 h 40"/>
                  <a:gd name="T8" fmla="*/ 40 w 40"/>
                  <a:gd name="T9" fmla="*/ 20 h 40"/>
                  <a:gd name="T10" fmla="*/ 39 w 40"/>
                  <a:gd name="T11" fmla="*/ 15 h 40"/>
                  <a:gd name="T12" fmla="*/ 15 w 40"/>
                  <a:gd name="T13" fmla="*/ 26 h 40"/>
                  <a:gd name="T14" fmla="*/ 24 w 40"/>
                  <a:gd name="T15" fmla="*/ 1 h 4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"/>
                  <a:gd name="T25" fmla="*/ 0 h 40"/>
                  <a:gd name="T26" fmla="*/ 40 w 40"/>
                  <a:gd name="T27" fmla="*/ 40 h 4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" h="40">
                    <a:moveTo>
                      <a:pt x="24" y="1"/>
                    </a:moveTo>
                    <a:cubicBezTo>
                      <a:pt x="23" y="1"/>
                      <a:pt x="21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cubicBezTo>
                      <a:pt x="31" y="40"/>
                      <a:pt x="40" y="31"/>
                      <a:pt x="40" y="20"/>
                    </a:cubicBezTo>
                    <a:cubicBezTo>
                      <a:pt x="40" y="18"/>
                      <a:pt x="40" y="17"/>
                      <a:pt x="39" y="15"/>
                    </a:cubicBezTo>
                    <a:cubicBezTo>
                      <a:pt x="15" y="26"/>
                      <a:pt x="15" y="26"/>
                      <a:pt x="15" y="26"/>
                    </a:cubicBezTo>
                    <a:lnTo>
                      <a:pt x="24" y="1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14" name="Freeform 12"/>
              <p:cNvSpPr>
                <a:spLocks noChangeArrowheads="1"/>
              </p:cNvSpPr>
              <p:nvPr/>
            </p:nvSpPr>
            <p:spPr bwMode="auto">
              <a:xfrm>
                <a:off x="0" y="114912"/>
                <a:ext cx="351273" cy="351273"/>
              </a:xfrm>
              <a:custGeom>
                <a:avLst/>
                <a:gdLst>
                  <a:gd name="T0" fmla="*/ 131 w 159"/>
                  <a:gd name="T1" fmla="*/ 41 h 159"/>
                  <a:gd name="T2" fmla="*/ 144 w 159"/>
                  <a:gd name="T3" fmla="*/ 79 h 159"/>
                  <a:gd name="T4" fmla="*/ 79 w 159"/>
                  <a:gd name="T5" fmla="*/ 144 h 159"/>
                  <a:gd name="T6" fmla="*/ 15 w 159"/>
                  <a:gd name="T7" fmla="*/ 79 h 159"/>
                  <a:gd name="T8" fmla="*/ 79 w 159"/>
                  <a:gd name="T9" fmla="*/ 15 h 159"/>
                  <a:gd name="T10" fmla="*/ 112 w 159"/>
                  <a:gd name="T11" fmla="*/ 24 h 159"/>
                  <a:gd name="T12" fmla="*/ 122 w 159"/>
                  <a:gd name="T13" fmla="*/ 13 h 159"/>
                  <a:gd name="T14" fmla="*/ 79 w 159"/>
                  <a:gd name="T15" fmla="*/ 0 h 159"/>
                  <a:gd name="T16" fmla="*/ 0 w 159"/>
                  <a:gd name="T17" fmla="*/ 79 h 159"/>
                  <a:gd name="T18" fmla="*/ 79 w 159"/>
                  <a:gd name="T19" fmla="*/ 159 h 159"/>
                  <a:gd name="T20" fmla="*/ 159 w 159"/>
                  <a:gd name="T21" fmla="*/ 79 h 159"/>
                  <a:gd name="T22" fmla="*/ 141 w 159"/>
                  <a:gd name="T23" fmla="*/ 30 h 159"/>
                  <a:gd name="T24" fmla="*/ 131 w 159"/>
                  <a:gd name="T25" fmla="*/ 41 h 15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59"/>
                  <a:gd name="T40" fmla="*/ 0 h 159"/>
                  <a:gd name="T41" fmla="*/ 159 w 159"/>
                  <a:gd name="T42" fmla="*/ 159 h 15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59" h="159">
                    <a:moveTo>
                      <a:pt x="131" y="41"/>
                    </a:moveTo>
                    <a:cubicBezTo>
                      <a:pt x="139" y="52"/>
                      <a:pt x="144" y="65"/>
                      <a:pt x="144" y="79"/>
                    </a:cubicBezTo>
                    <a:cubicBezTo>
                      <a:pt x="144" y="115"/>
                      <a:pt x="115" y="144"/>
                      <a:pt x="79" y="144"/>
                    </a:cubicBezTo>
                    <a:cubicBezTo>
                      <a:pt x="44" y="144"/>
                      <a:pt x="15" y="115"/>
                      <a:pt x="15" y="79"/>
                    </a:cubicBezTo>
                    <a:cubicBezTo>
                      <a:pt x="15" y="44"/>
                      <a:pt x="44" y="15"/>
                      <a:pt x="79" y="15"/>
                    </a:cubicBezTo>
                    <a:cubicBezTo>
                      <a:pt x="91" y="15"/>
                      <a:pt x="103" y="18"/>
                      <a:pt x="112" y="24"/>
                    </a:cubicBezTo>
                    <a:cubicBezTo>
                      <a:pt x="122" y="13"/>
                      <a:pt x="122" y="13"/>
                      <a:pt x="122" y="13"/>
                    </a:cubicBezTo>
                    <a:cubicBezTo>
                      <a:pt x="110" y="5"/>
                      <a:pt x="95" y="0"/>
                      <a:pt x="79" y="0"/>
                    </a:cubicBezTo>
                    <a:cubicBezTo>
                      <a:pt x="35" y="0"/>
                      <a:pt x="0" y="35"/>
                      <a:pt x="0" y="79"/>
                    </a:cubicBezTo>
                    <a:cubicBezTo>
                      <a:pt x="0" y="123"/>
                      <a:pt x="35" y="159"/>
                      <a:pt x="79" y="159"/>
                    </a:cubicBezTo>
                    <a:cubicBezTo>
                      <a:pt x="123" y="159"/>
                      <a:pt x="159" y="123"/>
                      <a:pt x="159" y="79"/>
                    </a:cubicBezTo>
                    <a:cubicBezTo>
                      <a:pt x="159" y="61"/>
                      <a:pt x="152" y="43"/>
                      <a:pt x="141" y="30"/>
                    </a:cubicBezTo>
                    <a:lnTo>
                      <a:pt x="131" y="41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15" name="Freeform 13"/>
              <p:cNvSpPr>
                <a:spLocks noChangeArrowheads="1"/>
              </p:cNvSpPr>
              <p:nvPr/>
            </p:nvSpPr>
            <p:spPr bwMode="auto">
              <a:xfrm>
                <a:off x="174702" y="221415"/>
                <a:ext cx="66331" cy="68199"/>
              </a:xfrm>
              <a:custGeom>
                <a:avLst/>
                <a:gdLst>
                  <a:gd name="T0" fmla="*/ 71 w 71"/>
                  <a:gd name="T1" fmla="*/ 30 h 73"/>
                  <a:gd name="T2" fmla="*/ 38 w 71"/>
                  <a:gd name="T3" fmla="*/ 0 h 73"/>
                  <a:gd name="T4" fmla="*/ 19 w 71"/>
                  <a:gd name="T5" fmla="*/ 19 h 73"/>
                  <a:gd name="T6" fmla="*/ 0 w 71"/>
                  <a:gd name="T7" fmla="*/ 73 h 73"/>
                  <a:gd name="T8" fmla="*/ 55 w 71"/>
                  <a:gd name="T9" fmla="*/ 49 h 73"/>
                  <a:gd name="T10" fmla="*/ 71 w 71"/>
                  <a:gd name="T11" fmla="*/ 30 h 7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1"/>
                  <a:gd name="T19" fmla="*/ 0 h 73"/>
                  <a:gd name="T20" fmla="*/ 71 w 71"/>
                  <a:gd name="T21" fmla="*/ 73 h 7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1" h="73">
                    <a:moveTo>
                      <a:pt x="71" y="30"/>
                    </a:moveTo>
                    <a:lnTo>
                      <a:pt x="38" y="0"/>
                    </a:lnTo>
                    <a:lnTo>
                      <a:pt x="19" y="19"/>
                    </a:lnTo>
                    <a:lnTo>
                      <a:pt x="0" y="73"/>
                    </a:lnTo>
                    <a:lnTo>
                      <a:pt x="55" y="49"/>
                    </a:lnTo>
                    <a:lnTo>
                      <a:pt x="71" y="3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16" name="Freeform 14"/>
              <p:cNvSpPr>
                <a:spLocks noChangeArrowheads="1"/>
              </p:cNvSpPr>
              <p:nvPr/>
            </p:nvSpPr>
            <p:spPr bwMode="auto">
              <a:xfrm>
                <a:off x="216743" y="88753"/>
                <a:ext cx="143873" cy="152281"/>
              </a:xfrm>
              <a:custGeom>
                <a:avLst/>
                <a:gdLst>
                  <a:gd name="T0" fmla="*/ 121 w 154"/>
                  <a:gd name="T1" fmla="*/ 0 h 163"/>
                  <a:gd name="T2" fmla="*/ 0 w 154"/>
                  <a:gd name="T3" fmla="*/ 132 h 163"/>
                  <a:gd name="T4" fmla="*/ 33 w 154"/>
                  <a:gd name="T5" fmla="*/ 163 h 163"/>
                  <a:gd name="T6" fmla="*/ 154 w 154"/>
                  <a:gd name="T7" fmla="*/ 31 h 163"/>
                  <a:gd name="T8" fmla="*/ 121 w 154"/>
                  <a:gd name="T9" fmla="*/ 35 h 163"/>
                  <a:gd name="T10" fmla="*/ 121 w 154"/>
                  <a:gd name="T11" fmla="*/ 0 h 16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4"/>
                  <a:gd name="T19" fmla="*/ 0 h 163"/>
                  <a:gd name="T20" fmla="*/ 154 w 154"/>
                  <a:gd name="T21" fmla="*/ 163 h 16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4" h="163">
                    <a:moveTo>
                      <a:pt x="121" y="0"/>
                    </a:moveTo>
                    <a:lnTo>
                      <a:pt x="0" y="132"/>
                    </a:lnTo>
                    <a:lnTo>
                      <a:pt x="33" y="163"/>
                    </a:lnTo>
                    <a:lnTo>
                      <a:pt x="154" y="31"/>
                    </a:lnTo>
                    <a:lnTo>
                      <a:pt x="121" y="3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17" name="Freeform 15"/>
              <p:cNvSpPr>
                <a:spLocks noChangeArrowheads="1"/>
              </p:cNvSpPr>
              <p:nvPr/>
            </p:nvSpPr>
            <p:spPr bwMode="auto">
              <a:xfrm>
                <a:off x="336325" y="55120"/>
                <a:ext cx="56988" cy="59791"/>
              </a:xfrm>
              <a:custGeom>
                <a:avLst/>
                <a:gdLst>
                  <a:gd name="T0" fmla="*/ 14 w 61"/>
                  <a:gd name="T1" fmla="*/ 48 h 64"/>
                  <a:gd name="T2" fmla="*/ 14 w 61"/>
                  <a:gd name="T3" fmla="*/ 12 h 64"/>
                  <a:gd name="T4" fmla="*/ 0 w 61"/>
                  <a:gd name="T5" fmla="*/ 0 h 64"/>
                  <a:gd name="T6" fmla="*/ 0 w 61"/>
                  <a:gd name="T7" fmla="*/ 0 h 64"/>
                  <a:gd name="T8" fmla="*/ 0 w 61"/>
                  <a:gd name="T9" fmla="*/ 64 h 64"/>
                  <a:gd name="T10" fmla="*/ 61 w 61"/>
                  <a:gd name="T11" fmla="*/ 55 h 64"/>
                  <a:gd name="T12" fmla="*/ 61 w 61"/>
                  <a:gd name="T13" fmla="*/ 55 h 64"/>
                  <a:gd name="T14" fmla="*/ 50 w 61"/>
                  <a:gd name="T15" fmla="*/ 43 h 64"/>
                  <a:gd name="T16" fmla="*/ 14 w 61"/>
                  <a:gd name="T17" fmla="*/ 48 h 6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1"/>
                  <a:gd name="T28" fmla="*/ 0 h 64"/>
                  <a:gd name="T29" fmla="*/ 61 w 61"/>
                  <a:gd name="T30" fmla="*/ 64 h 6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1" h="64">
                    <a:moveTo>
                      <a:pt x="14" y="48"/>
                    </a:moveTo>
                    <a:lnTo>
                      <a:pt x="14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4"/>
                    </a:lnTo>
                    <a:lnTo>
                      <a:pt x="61" y="55"/>
                    </a:lnTo>
                    <a:lnTo>
                      <a:pt x="61" y="55"/>
                    </a:lnTo>
                    <a:lnTo>
                      <a:pt x="50" y="43"/>
                    </a:lnTo>
                    <a:lnTo>
                      <a:pt x="14" y="48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18" name="Freeform 16"/>
              <p:cNvSpPr>
                <a:spLocks noChangeArrowheads="1"/>
              </p:cNvSpPr>
              <p:nvPr/>
            </p:nvSpPr>
            <p:spPr bwMode="auto">
              <a:xfrm>
                <a:off x="360615" y="27093"/>
                <a:ext cx="59791" cy="61660"/>
              </a:xfrm>
              <a:custGeom>
                <a:avLst/>
                <a:gdLst>
                  <a:gd name="T0" fmla="*/ 14 w 64"/>
                  <a:gd name="T1" fmla="*/ 49 h 66"/>
                  <a:gd name="T2" fmla="*/ 14 w 64"/>
                  <a:gd name="T3" fmla="*/ 11 h 66"/>
                  <a:gd name="T4" fmla="*/ 2 w 64"/>
                  <a:gd name="T5" fmla="*/ 0 h 66"/>
                  <a:gd name="T6" fmla="*/ 2 w 64"/>
                  <a:gd name="T7" fmla="*/ 0 h 66"/>
                  <a:gd name="T8" fmla="*/ 0 w 64"/>
                  <a:gd name="T9" fmla="*/ 66 h 66"/>
                  <a:gd name="T10" fmla="*/ 64 w 64"/>
                  <a:gd name="T11" fmla="*/ 56 h 66"/>
                  <a:gd name="T12" fmla="*/ 64 w 64"/>
                  <a:gd name="T13" fmla="*/ 56 h 66"/>
                  <a:gd name="T14" fmla="*/ 50 w 64"/>
                  <a:gd name="T15" fmla="*/ 44 h 66"/>
                  <a:gd name="T16" fmla="*/ 14 w 64"/>
                  <a:gd name="T17" fmla="*/ 49 h 6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4"/>
                  <a:gd name="T28" fmla="*/ 0 h 66"/>
                  <a:gd name="T29" fmla="*/ 64 w 64"/>
                  <a:gd name="T30" fmla="*/ 66 h 6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4" h="66">
                    <a:moveTo>
                      <a:pt x="14" y="49"/>
                    </a:moveTo>
                    <a:lnTo>
                      <a:pt x="14" y="1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66"/>
                    </a:lnTo>
                    <a:lnTo>
                      <a:pt x="64" y="56"/>
                    </a:lnTo>
                    <a:lnTo>
                      <a:pt x="64" y="56"/>
                    </a:lnTo>
                    <a:lnTo>
                      <a:pt x="50" y="44"/>
                    </a:lnTo>
                    <a:lnTo>
                      <a:pt x="14" y="49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19" name="Freeform 17"/>
              <p:cNvSpPr>
                <a:spLocks noChangeArrowheads="1"/>
              </p:cNvSpPr>
              <p:nvPr/>
            </p:nvSpPr>
            <p:spPr bwMode="auto">
              <a:xfrm>
                <a:off x="64462" y="181242"/>
                <a:ext cx="220480" cy="218612"/>
              </a:xfrm>
              <a:custGeom>
                <a:avLst/>
                <a:gdLst>
                  <a:gd name="T0" fmla="*/ 50 w 100"/>
                  <a:gd name="T1" fmla="*/ 0 h 99"/>
                  <a:gd name="T2" fmla="*/ 0 w 100"/>
                  <a:gd name="T3" fmla="*/ 49 h 99"/>
                  <a:gd name="T4" fmla="*/ 50 w 100"/>
                  <a:gd name="T5" fmla="*/ 99 h 99"/>
                  <a:gd name="T6" fmla="*/ 100 w 100"/>
                  <a:gd name="T7" fmla="*/ 49 h 99"/>
                  <a:gd name="T8" fmla="*/ 92 w 100"/>
                  <a:gd name="T9" fmla="*/ 22 h 99"/>
                  <a:gd name="T10" fmla="*/ 83 w 100"/>
                  <a:gd name="T11" fmla="*/ 32 h 99"/>
                  <a:gd name="T12" fmla="*/ 81 w 100"/>
                  <a:gd name="T13" fmla="*/ 34 h 99"/>
                  <a:gd name="T14" fmla="*/ 85 w 100"/>
                  <a:gd name="T15" fmla="*/ 49 h 99"/>
                  <a:gd name="T16" fmla="*/ 50 w 100"/>
                  <a:gd name="T17" fmla="*/ 84 h 99"/>
                  <a:gd name="T18" fmla="*/ 15 w 100"/>
                  <a:gd name="T19" fmla="*/ 49 h 99"/>
                  <a:gd name="T20" fmla="*/ 50 w 100"/>
                  <a:gd name="T21" fmla="*/ 15 h 99"/>
                  <a:gd name="T22" fmla="*/ 62 w 100"/>
                  <a:gd name="T23" fmla="*/ 17 h 99"/>
                  <a:gd name="T24" fmla="*/ 64 w 100"/>
                  <a:gd name="T25" fmla="*/ 14 h 99"/>
                  <a:gd name="T26" fmla="*/ 73 w 100"/>
                  <a:gd name="T27" fmla="*/ 5 h 99"/>
                  <a:gd name="T28" fmla="*/ 50 w 100"/>
                  <a:gd name="T29" fmla="*/ 0 h 9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0"/>
                  <a:gd name="T46" fmla="*/ 0 h 99"/>
                  <a:gd name="T47" fmla="*/ 100 w 100"/>
                  <a:gd name="T48" fmla="*/ 99 h 9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0" h="99">
                    <a:moveTo>
                      <a:pt x="50" y="0"/>
                    </a:moveTo>
                    <a:cubicBezTo>
                      <a:pt x="23" y="0"/>
                      <a:pt x="0" y="22"/>
                      <a:pt x="0" y="49"/>
                    </a:cubicBezTo>
                    <a:cubicBezTo>
                      <a:pt x="0" y="77"/>
                      <a:pt x="23" y="99"/>
                      <a:pt x="50" y="99"/>
                    </a:cubicBezTo>
                    <a:cubicBezTo>
                      <a:pt x="78" y="99"/>
                      <a:pt x="100" y="77"/>
                      <a:pt x="100" y="49"/>
                    </a:cubicBezTo>
                    <a:cubicBezTo>
                      <a:pt x="100" y="39"/>
                      <a:pt x="97" y="30"/>
                      <a:pt x="92" y="22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84" y="39"/>
                      <a:pt x="85" y="44"/>
                      <a:pt x="85" y="49"/>
                    </a:cubicBezTo>
                    <a:cubicBezTo>
                      <a:pt x="85" y="69"/>
                      <a:pt x="69" y="84"/>
                      <a:pt x="50" y="84"/>
                    </a:cubicBezTo>
                    <a:cubicBezTo>
                      <a:pt x="31" y="84"/>
                      <a:pt x="15" y="69"/>
                      <a:pt x="15" y="49"/>
                    </a:cubicBezTo>
                    <a:cubicBezTo>
                      <a:pt x="15" y="30"/>
                      <a:pt x="31" y="15"/>
                      <a:pt x="50" y="15"/>
                    </a:cubicBezTo>
                    <a:cubicBezTo>
                      <a:pt x="54" y="15"/>
                      <a:pt x="59" y="15"/>
                      <a:pt x="62" y="17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66" y="2"/>
                      <a:pt x="58" y="0"/>
                      <a:pt x="50" y="0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0" name="Freeform 18"/>
              <p:cNvSpPr>
                <a:spLocks noChangeArrowheads="1"/>
              </p:cNvSpPr>
              <p:nvPr/>
            </p:nvSpPr>
            <p:spPr bwMode="auto">
              <a:xfrm>
                <a:off x="386774" y="0"/>
                <a:ext cx="57923" cy="59791"/>
              </a:xfrm>
              <a:custGeom>
                <a:avLst/>
                <a:gdLst>
                  <a:gd name="T0" fmla="*/ 50 w 62"/>
                  <a:gd name="T1" fmla="*/ 43 h 64"/>
                  <a:gd name="T2" fmla="*/ 15 w 62"/>
                  <a:gd name="T3" fmla="*/ 47 h 64"/>
                  <a:gd name="T4" fmla="*/ 15 w 62"/>
                  <a:gd name="T5" fmla="*/ 12 h 64"/>
                  <a:gd name="T6" fmla="*/ 0 w 62"/>
                  <a:gd name="T7" fmla="*/ 0 h 64"/>
                  <a:gd name="T8" fmla="*/ 0 w 62"/>
                  <a:gd name="T9" fmla="*/ 0 h 64"/>
                  <a:gd name="T10" fmla="*/ 0 w 62"/>
                  <a:gd name="T11" fmla="*/ 64 h 64"/>
                  <a:gd name="T12" fmla="*/ 62 w 62"/>
                  <a:gd name="T13" fmla="*/ 55 h 64"/>
                  <a:gd name="T14" fmla="*/ 62 w 62"/>
                  <a:gd name="T15" fmla="*/ 55 h 64"/>
                  <a:gd name="T16" fmla="*/ 50 w 62"/>
                  <a:gd name="T17" fmla="*/ 43 h 6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2"/>
                  <a:gd name="T28" fmla="*/ 0 h 64"/>
                  <a:gd name="T29" fmla="*/ 62 w 62"/>
                  <a:gd name="T30" fmla="*/ 64 h 6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2" h="64">
                    <a:moveTo>
                      <a:pt x="50" y="43"/>
                    </a:moveTo>
                    <a:lnTo>
                      <a:pt x="15" y="47"/>
                    </a:lnTo>
                    <a:lnTo>
                      <a:pt x="15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4"/>
                    </a:lnTo>
                    <a:lnTo>
                      <a:pt x="62" y="55"/>
                    </a:lnTo>
                    <a:lnTo>
                      <a:pt x="62" y="55"/>
                    </a:lnTo>
                    <a:lnTo>
                      <a:pt x="50" y="43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4159789" y="2686050"/>
            <a:ext cx="698500" cy="698500"/>
            <a:chOff x="4357753" y="2686050"/>
            <a:chExt cx="698500" cy="698500"/>
          </a:xfrm>
        </p:grpSpPr>
        <p:sp>
          <p:nvSpPr>
            <p:cNvPr id="9" name="椭圆 22"/>
            <p:cNvSpPr>
              <a:spLocks noChangeArrowheads="1"/>
            </p:cNvSpPr>
            <p:nvPr/>
          </p:nvSpPr>
          <p:spPr bwMode="auto">
            <a:xfrm>
              <a:off x="4357753" y="2686050"/>
              <a:ext cx="698500" cy="698500"/>
            </a:xfrm>
            <a:prstGeom prst="ellipse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grpSp>
          <p:nvGrpSpPr>
            <p:cNvPr id="21" name="组合 36"/>
            <p:cNvGrpSpPr>
              <a:grpSpLocks/>
            </p:cNvGrpSpPr>
            <p:nvPr/>
          </p:nvGrpSpPr>
          <p:grpSpPr bwMode="auto">
            <a:xfrm>
              <a:off x="4562540" y="2898775"/>
              <a:ext cx="260350" cy="255588"/>
              <a:chOff x="0" y="0"/>
              <a:chExt cx="453105" cy="448433"/>
            </a:xfrm>
          </p:grpSpPr>
          <p:sp>
            <p:nvSpPr>
              <p:cNvPr id="22" name="Freeform 136"/>
              <p:cNvSpPr>
                <a:spLocks noChangeArrowheads="1"/>
              </p:cNvSpPr>
              <p:nvPr/>
            </p:nvSpPr>
            <p:spPr bwMode="auto">
              <a:xfrm>
                <a:off x="0" y="251309"/>
                <a:ext cx="453105" cy="197124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5"/>
                  <a:gd name="T31" fmla="*/ 0 h 89"/>
                  <a:gd name="T32" fmla="*/ 205 w 205"/>
                  <a:gd name="T33" fmla="*/ 89 h 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3" name="Freeform 1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53105" cy="260652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5"/>
                  <a:gd name="T97" fmla="*/ 0 h 118"/>
                  <a:gd name="T98" fmla="*/ 205 w 205"/>
                  <a:gd name="T99" fmla="*/ 118 h 11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4159789" y="4937125"/>
            <a:ext cx="698500" cy="698500"/>
            <a:chOff x="4357753" y="4937125"/>
            <a:chExt cx="698500" cy="698500"/>
          </a:xfrm>
        </p:grpSpPr>
        <p:sp>
          <p:nvSpPr>
            <p:cNvPr id="11" name="椭圆 24"/>
            <p:cNvSpPr>
              <a:spLocks noChangeArrowheads="1"/>
            </p:cNvSpPr>
            <p:nvPr/>
          </p:nvSpPr>
          <p:spPr bwMode="auto">
            <a:xfrm>
              <a:off x="4357753" y="4937125"/>
              <a:ext cx="698500" cy="698500"/>
            </a:xfrm>
            <a:prstGeom prst="ellipse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grpSp>
          <p:nvGrpSpPr>
            <p:cNvPr id="24" name="组合 39"/>
            <p:cNvGrpSpPr>
              <a:grpSpLocks/>
            </p:cNvGrpSpPr>
            <p:nvPr/>
          </p:nvGrpSpPr>
          <p:grpSpPr bwMode="auto">
            <a:xfrm>
              <a:off x="4513328" y="5146675"/>
              <a:ext cx="400050" cy="304800"/>
              <a:chOff x="0" y="0"/>
              <a:chExt cx="509646" cy="387231"/>
            </a:xfrm>
          </p:grpSpPr>
          <p:sp>
            <p:nvSpPr>
              <p:cNvPr id="25" name="Freeform 20"/>
              <p:cNvSpPr>
                <a:spLocks noEditPoints="1" noChangeArrowheads="1"/>
              </p:cNvSpPr>
              <p:nvPr/>
            </p:nvSpPr>
            <p:spPr bwMode="auto">
              <a:xfrm>
                <a:off x="0" y="51839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29"/>
                  <a:gd name="T145" fmla="*/ 0 h 227"/>
                  <a:gd name="T146" fmla="*/ 229 w 229"/>
                  <a:gd name="T147" fmla="*/ 227 h 227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000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26" name="Freeform 21"/>
              <p:cNvSpPr>
                <a:spLocks noEditPoints="1" noChangeArrowheads="1"/>
              </p:cNvSpPr>
              <p:nvPr/>
            </p:nvSpPr>
            <p:spPr bwMode="auto">
              <a:xfrm>
                <a:off x="309785" y="0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35"/>
                  <a:gd name="T145" fmla="*/ 0 h 135"/>
                  <a:gd name="T146" fmla="*/ 135 w 135"/>
                  <a:gd name="T147" fmla="*/ 135 h 135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000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8064565" y="3814763"/>
            <a:ext cx="698500" cy="698500"/>
            <a:chOff x="8064565" y="3814763"/>
            <a:chExt cx="698500" cy="698500"/>
          </a:xfrm>
        </p:grpSpPr>
        <p:sp>
          <p:nvSpPr>
            <p:cNvPr id="28" name="椭圆 43"/>
            <p:cNvSpPr>
              <a:spLocks noChangeArrowheads="1"/>
            </p:cNvSpPr>
            <p:nvPr/>
          </p:nvSpPr>
          <p:spPr bwMode="auto">
            <a:xfrm>
              <a:off x="8064565" y="3814763"/>
              <a:ext cx="698500" cy="698500"/>
            </a:xfrm>
            <a:prstGeom prst="ellipse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grpSp>
          <p:nvGrpSpPr>
            <p:cNvPr id="30" name="组合 45"/>
            <p:cNvGrpSpPr>
              <a:grpSpLocks/>
            </p:cNvGrpSpPr>
            <p:nvPr/>
          </p:nvGrpSpPr>
          <p:grpSpPr bwMode="auto">
            <a:xfrm>
              <a:off x="8296340" y="4006850"/>
              <a:ext cx="271463" cy="304800"/>
              <a:chOff x="0" y="0"/>
              <a:chExt cx="402656" cy="450303"/>
            </a:xfrm>
          </p:grpSpPr>
          <p:sp>
            <p:nvSpPr>
              <p:cNvPr id="31" name="Freeform 108"/>
              <p:cNvSpPr>
                <a:spLocks noEditPoints="1" noChangeArrowheads="1"/>
              </p:cNvSpPr>
              <p:nvPr/>
            </p:nvSpPr>
            <p:spPr bwMode="auto">
              <a:xfrm>
                <a:off x="69134" y="167228"/>
                <a:ext cx="56988" cy="57923"/>
              </a:xfrm>
              <a:custGeom>
                <a:avLst/>
                <a:gdLst>
                  <a:gd name="T0" fmla="*/ 13 w 26"/>
                  <a:gd name="T1" fmla="*/ 0 h 26"/>
                  <a:gd name="T2" fmla="*/ 0 w 26"/>
                  <a:gd name="T3" fmla="*/ 13 h 26"/>
                  <a:gd name="T4" fmla="*/ 13 w 26"/>
                  <a:gd name="T5" fmla="*/ 26 h 26"/>
                  <a:gd name="T6" fmla="*/ 26 w 26"/>
                  <a:gd name="T7" fmla="*/ 13 h 26"/>
                  <a:gd name="T8" fmla="*/ 13 w 26"/>
                  <a:gd name="T9" fmla="*/ 0 h 26"/>
                  <a:gd name="T10" fmla="*/ 13 w 26"/>
                  <a:gd name="T11" fmla="*/ 23 h 26"/>
                  <a:gd name="T12" fmla="*/ 3 w 26"/>
                  <a:gd name="T13" fmla="*/ 13 h 26"/>
                  <a:gd name="T14" fmla="*/ 13 w 26"/>
                  <a:gd name="T15" fmla="*/ 3 h 26"/>
                  <a:gd name="T16" fmla="*/ 23 w 26"/>
                  <a:gd name="T17" fmla="*/ 13 h 26"/>
                  <a:gd name="T18" fmla="*/ 13 w 26"/>
                  <a:gd name="T19" fmla="*/ 23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"/>
                  <a:gd name="T31" fmla="*/ 0 h 26"/>
                  <a:gd name="T32" fmla="*/ 26 w 26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32" name="Freeform 109"/>
              <p:cNvSpPr>
                <a:spLocks noEditPoints="1" noChangeArrowheads="1"/>
              </p:cNvSpPr>
              <p:nvPr/>
            </p:nvSpPr>
            <p:spPr bwMode="auto">
              <a:xfrm>
                <a:off x="197125" y="129859"/>
                <a:ext cx="48580" cy="48580"/>
              </a:xfrm>
              <a:custGeom>
                <a:avLst/>
                <a:gdLst>
                  <a:gd name="T0" fmla="*/ 11 w 22"/>
                  <a:gd name="T1" fmla="*/ 0 h 22"/>
                  <a:gd name="T2" fmla="*/ 0 w 22"/>
                  <a:gd name="T3" fmla="*/ 11 h 22"/>
                  <a:gd name="T4" fmla="*/ 11 w 22"/>
                  <a:gd name="T5" fmla="*/ 22 h 22"/>
                  <a:gd name="T6" fmla="*/ 22 w 22"/>
                  <a:gd name="T7" fmla="*/ 11 h 22"/>
                  <a:gd name="T8" fmla="*/ 11 w 22"/>
                  <a:gd name="T9" fmla="*/ 0 h 22"/>
                  <a:gd name="T10" fmla="*/ 11 w 22"/>
                  <a:gd name="T11" fmla="*/ 17 h 22"/>
                  <a:gd name="T12" fmla="*/ 5 w 22"/>
                  <a:gd name="T13" fmla="*/ 11 h 22"/>
                  <a:gd name="T14" fmla="*/ 11 w 22"/>
                  <a:gd name="T15" fmla="*/ 5 h 22"/>
                  <a:gd name="T16" fmla="*/ 17 w 22"/>
                  <a:gd name="T17" fmla="*/ 11 h 22"/>
                  <a:gd name="T18" fmla="*/ 11 w 22"/>
                  <a:gd name="T19" fmla="*/ 17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"/>
                  <a:gd name="T31" fmla="*/ 0 h 22"/>
                  <a:gd name="T32" fmla="*/ 22 w 22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33" name="Freeform 110"/>
              <p:cNvSpPr>
                <a:spLocks noEditPoints="1" noChangeArrowheads="1"/>
              </p:cNvSpPr>
              <p:nvPr/>
            </p:nvSpPr>
            <p:spPr bwMode="auto">
              <a:xfrm>
                <a:off x="82213" y="181242"/>
                <a:ext cx="30830" cy="30830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0 h 14"/>
                  <a:gd name="T12" fmla="*/ 4 w 14"/>
                  <a:gd name="T13" fmla="*/ 7 h 14"/>
                  <a:gd name="T14" fmla="*/ 7 w 14"/>
                  <a:gd name="T15" fmla="*/ 3 h 14"/>
                  <a:gd name="T16" fmla="*/ 11 w 14"/>
                  <a:gd name="T17" fmla="*/ 7 h 14"/>
                  <a:gd name="T18" fmla="*/ 7 w 14"/>
                  <a:gd name="T19" fmla="*/ 10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4"/>
                  <a:gd name="T32" fmla="*/ 14 w 14"/>
                  <a:gd name="T33" fmla="*/ 14 h 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34" name="Freeform 111"/>
              <p:cNvSpPr>
                <a:spLocks noEditPoints="1" noChangeArrowheads="1"/>
              </p:cNvSpPr>
              <p:nvPr/>
            </p:nvSpPr>
            <p:spPr bwMode="auto">
              <a:xfrm>
                <a:off x="172834" y="105568"/>
                <a:ext cx="97161" cy="97161"/>
              </a:xfrm>
              <a:custGeom>
                <a:avLst/>
                <a:gdLst>
                  <a:gd name="T0" fmla="*/ 22 w 44"/>
                  <a:gd name="T1" fmla="*/ 0 h 44"/>
                  <a:gd name="T2" fmla="*/ 0 w 44"/>
                  <a:gd name="T3" fmla="*/ 22 h 44"/>
                  <a:gd name="T4" fmla="*/ 22 w 44"/>
                  <a:gd name="T5" fmla="*/ 44 h 44"/>
                  <a:gd name="T6" fmla="*/ 44 w 44"/>
                  <a:gd name="T7" fmla="*/ 22 h 44"/>
                  <a:gd name="T8" fmla="*/ 22 w 44"/>
                  <a:gd name="T9" fmla="*/ 0 h 44"/>
                  <a:gd name="T10" fmla="*/ 22 w 44"/>
                  <a:gd name="T11" fmla="*/ 39 h 44"/>
                  <a:gd name="T12" fmla="*/ 5 w 44"/>
                  <a:gd name="T13" fmla="*/ 22 h 44"/>
                  <a:gd name="T14" fmla="*/ 22 w 44"/>
                  <a:gd name="T15" fmla="*/ 6 h 44"/>
                  <a:gd name="T16" fmla="*/ 39 w 44"/>
                  <a:gd name="T17" fmla="*/ 22 h 44"/>
                  <a:gd name="T18" fmla="*/ 22 w 44"/>
                  <a:gd name="T19" fmla="*/ 39 h 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4"/>
                  <a:gd name="T31" fmla="*/ 0 h 44"/>
                  <a:gd name="T32" fmla="*/ 44 w 44"/>
                  <a:gd name="T33" fmla="*/ 44 h 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35" name="Freeform 11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2656" cy="450303"/>
              </a:xfrm>
              <a:custGeom>
                <a:avLst/>
                <a:gdLst>
                  <a:gd name="T0" fmla="*/ 157 w 182"/>
                  <a:gd name="T1" fmla="*/ 96 h 204"/>
                  <a:gd name="T2" fmla="*/ 153 w 182"/>
                  <a:gd name="T3" fmla="*/ 48 h 204"/>
                  <a:gd name="T4" fmla="*/ 78 w 182"/>
                  <a:gd name="T5" fmla="*/ 0 h 204"/>
                  <a:gd name="T6" fmla="*/ 1 w 182"/>
                  <a:gd name="T7" fmla="*/ 79 h 204"/>
                  <a:gd name="T8" fmla="*/ 0 w 182"/>
                  <a:gd name="T9" fmla="*/ 204 h 204"/>
                  <a:gd name="T10" fmla="*/ 113 w 182"/>
                  <a:gd name="T11" fmla="*/ 176 h 204"/>
                  <a:gd name="T12" fmla="*/ 147 w 182"/>
                  <a:gd name="T13" fmla="*/ 176 h 204"/>
                  <a:gd name="T14" fmla="*/ 147 w 182"/>
                  <a:gd name="T15" fmla="*/ 176 h 204"/>
                  <a:gd name="T16" fmla="*/ 156 w 182"/>
                  <a:gd name="T17" fmla="*/ 151 h 204"/>
                  <a:gd name="T18" fmla="*/ 146 w 182"/>
                  <a:gd name="T19" fmla="*/ 145 h 204"/>
                  <a:gd name="T20" fmla="*/ 156 w 182"/>
                  <a:gd name="T21" fmla="*/ 140 h 204"/>
                  <a:gd name="T22" fmla="*/ 155 w 182"/>
                  <a:gd name="T23" fmla="*/ 138 h 204"/>
                  <a:gd name="T24" fmla="*/ 170 w 182"/>
                  <a:gd name="T25" fmla="*/ 111 h 204"/>
                  <a:gd name="T26" fmla="*/ 62 w 182"/>
                  <a:gd name="T27" fmla="*/ 93 h 204"/>
                  <a:gd name="T28" fmla="*/ 62 w 182"/>
                  <a:gd name="T29" fmla="*/ 102 h 204"/>
                  <a:gd name="T30" fmla="*/ 54 w 182"/>
                  <a:gd name="T31" fmla="*/ 105 h 204"/>
                  <a:gd name="T32" fmla="*/ 48 w 182"/>
                  <a:gd name="T33" fmla="*/ 110 h 204"/>
                  <a:gd name="T34" fmla="*/ 40 w 182"/>
                  <a:gd name="T35" fmla="*/ 107 h 204"/>
                  <a:gd name="T36" fmla="*/ 32 w 182"/>
                  <a:gd name="T37" fmla="*/ 107 h 204"/>
                  <a:gd name="T38" fmla="*/ 28 w 182"/>
                  <a:gd name="T39" fmla="*/ 99 h 204"/>
                  <a:gd name="T40" fmla="*/ 22 w 182"/>
                  <a:gd name="T41" fmla="*/ 93 h 204"/>
                  <a:gd name="T42" fmla="*/ 26 w 182"/>
                  <a:gd name="T43" fmla="*/ 85 h 204"/>
                  <a:gd name="T44" fmla="*/ 26 w 182"/>
                  <a:gd name="T45" fmla="*/ 76 h 204"/>
                  <a:gd name="T46" fmla="*/ 34 w 182"/>
                  <a:gd name="T47" fmla="*/ 73 h 204"/>
                  <a:gd name="T48" fmla="*/ 40 w 182"/>
                  <a:gd name="T49" fmla="*/ 68 h 204"/>
                  <a:gd name="T50" fmla="*/ 48 w 182"/>
                  <a:gd name="T51" fmla="*/ 71 h 204"/>
                  <a:gd name="T52" fmla="*/ 57 w 182"/>
                  <a:gd name="T53" fmla="*/ 71 h 204"/>
                  <a:gd name="T54" fmla="*/ 60 w 182"/>
                  <a:gd name="T55" fmla="*/ 79 h 204"/>
                  <a:gd name="T56" fmla="*/ 66 w 182"/>
                  <a:gd name="T57" fmla="*/ 85 h 204"/>
                  <a:gd name="T58" fmla="*/ 136 w 182"/>
                  <a:gd name="T59" fmla="*/ 77 h 204"/>
                  <a:gd name="T60" fmla="*/ 126 w 182"/>
                  <a:gd name="T61" fmla="*/ 87 h 204"/>
                  <a:gd name="T62" fmla="*/ 121 w 182"/>
                  <a:gd name="T63" fmla="*/ 100 h 204"/>
                  <a:gd name="T64" fmla="*/ 107 w 182"/>
                  <a:gd name="T65" fmla="*/ 100 h 204"/>
                  <a:gd name="T66" fmla="*/ 94 w 182"/>
                  <a:gd name="T67" fmla="*/ 105 h 204"/>
                  <a:gd name="T68" fmla="*/ 83 w 182"/>
                  <a:gd name="T69" fmla="*/ 96 h 204"/>
                  <a:gd name="T70" fmla="*/ 70 w 182"/>
                  <a:gd name="T71" fmla="*/ 91 h 204"/>
                  <a:gd name="T72" fmla="*/ 70 w 182"/>
                  <a:gd name="T73" fmla="*/ 77 h 204"/>
                  <a:gd name="T74" fmla="*/ 64 w 182"/>
                  <a:gd name="T75" fmla="*/ 64 h 204"/>
                  <a:gd name="T76" fmla="*/ 74 w 182"/>
                  <a:gd name="T77" fmla="*/ 53 h 204"/>
                  <a:gd name="T78" fmla="*/ 79 w 182"/>
                  <a:gd name="T79" fmla="*/ 40 h 204"/>
                  <a:gd name="T80" fmla="*/ 94 w 182"/>
                  <a:gd name="T81" fmla="*/ 40 h 204"/>
                  <a:gd name="T82" fmla="*/ 107 w 182"/>
                  <a:gd name="T83" fmla="*/ 35 h 204"/>
                  <a:gd name="T84" fmla="*/ 117 w 182"/>
                  <a:gd name="T85" fmla="*/ 44 h 204"/>
                  <a:gd name="T86" fmla="*/ 130 w 182"/>
                  <a:gd name="T87" fmla="*/ 49 h 204"/>
                  <a:gd name="T88" fmla="*/ 130 w 182"/>
                  <a:gd name="T89" fmla="*/ 64 h 204"/>
                  <a:gd name="T90" fmla="*/ 136 w 182"/>
                  <a:gd name="T91" fmla="*/ 77 h 20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82"/>
                  <a:gd name="T139" fmla="*/ 0 h 204"/>
                  <a:gd name="T140" fmla="*/ 182 w 182"/>
                  <a:gd name="T141" fmla="*/ 204 h 20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8064565" y="4941888"/>
            <a:ext cx="698500" cy="698500"/>
            <a:chOff x="8064565" y="4941888"/>
            <a:chExt cx="698500" cy="698500"/>
          </a:xfrm>
        </p:grpSpPr>
        <p:sp>
          <p:nvSpPr>
            <p:cNvPr id="29" name="椭圆 44"/>
            <p:cNvSpPr>
              <a:spLocks noChangeArrowheads="1"/>
            </p:cNvSpPr>
            <p:nvPr/>
          </p:nvSpPr>
          <p:spPr bwMode="auto">
            <a:xfrm>
              <a:off x="8064565" y="4941888"/>
              <a:ext cx="698500" cy="698500"/>
            </a:xfrm>
            <a:prstGeom prst="ellipse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grpSp>
          <p:nvGrpSpPr>
            <p:cNvPr id="36" name="组合 51"/>
            <p:cNvGrpSpPr>
              <a:grpSpLocks/>
            </p:cNvGrpSpPr>
            <p:nvPr/>
          </p:nvGrpSpPr>
          <p:grpSpPr bwMode="auto">
            <a:xfrm>
              <a:off x="8299515" y="5138738"/>
              <a:ext cx="269875" cy="303212"/>
              <a:chOff x="0" y="0"/>
              <a:chExt cx="406393" cy="459645"/>
            </a:xfrm>
          </p:grpSpPr>
          <p:sp>
            <p:nvSpPr>
              <p:cNvPr id="37" name="Freeform 148"/>
              <p:cNvSpPr>
                <a:spLocks noEditPoints="1" noChangeArrowheads="1"/>
              </p:cNvSpPr>
              <p:nvPr/>
            </p:nvSpPr>
            <p:spPr bwMode="auto">
              <a:xfrm>
                <a:off x="55120" y="0"/>
                <a:ext cx="351273" cy="456842"/>
              </a:xfrm>
              <a:custGeom>
                <a:avLst/>
                <a:gdLst>
                  <a:gd name="T0" fmla="*/ 157 w 159"/>
                  <a:gd name="T1" fmla="*/ 185 h 207"/>
                  <a:gd name="T2" fmla="*/ 89 w 159"/>
                  <a:gd name="T3" fmla="*/ 79 h 207"/>
                  <a:gd name="T4" fmla="*/ 92 w 159"/>
                  <a:gd name="T5" fmla="*/ 24 h 207"/>
                  <a:gd name="T6" fmla="*/ 42 w 159"/>
                  <a:gd name="T7" fmla="*/ 4 h 207"/>
                  <a:gd name="T8" fmla="*/ 70 w 159"/>
                  <a:gd name="T9" fmla="*/ 48 h 207"/>
                  <a:gd name="T10" fmla="*/ 37 w 159"/>
                  <a:gd name="T11" fmla="*/ 69 h 207"/>
                  <a:gd name="T12" fmla="*/ 10 w 159"/>
                  <a:gd name="T13" fmla="*/ 27 h 207"/>
                  <a:gd name="T14" fmla="*/ 10 w 159"/>
                  <a:gd name="T15" fmla="*/ 77 h 207"/>
                  <a:gd name="T16" fmla="*/ 62 w 159"/>
                  <a:gd name="T17" fmla="*/ 96 h 207"/>
                  <a:gd name="T18" fmla="*/ 130 w 159"/>
                  <a:gd name="T19" fmla="*/ 202 h 207"/>
                  <a:gd name="T20" fmla="*/ 143 w 159"/>
                  <a:gd name="T21" fmla="*/ 205 h 207"/>
                  <a:gd name="T22" fmla="*/ 154 w 159"/>
                  <a:gd name="T23" fmla="*/ 197 h 207"/>
                  <a:gd name="T24" fmla="*/ 157 w 159"/>
                  <a:gd name="T25" fmla="*/ 185 h 207"/>
                  <a:gd name="T26" fmla="*/ 144 w 159"/>
                  <a:gd name="T27" fmla="*/ 193 h 207"/>
                  <a:gd name="T28" fmla="*/ 134 w 159"/>
                  <a:gd name="T29" fmla="*/ 191 h 207"/>
                  <a:gd name="T30" fmla="*/ 137 w 159"/>
                  <a:gd name="T31" fmla="*/ 182 h 207"/>
                  <a:gd name="T32" fmla="*/ 146 w 159"/>
                  <a:gd name="T33" fmla="*/ 184 h 207"/>
                  <a:gd name="T34" fmla="*/ 144 w 159"/>
                  <a:gd name="T35" fmla="*/ 193 h 20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59"/>
                  <a:gd name="T55" fmla="*/ 0 h 207"/>
                  <a:gd name="T56" fmla="*/ 159 w 159"/>
                  <a:gd name="T57" fmla="*/ 207 h 20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59" h="207">
                    <a:moveTo>
                      <a:pt x="157" y="185"/>
                    </a:moveTo>
                    <a:cubicBezTo>
                      <a:pt x="89" y="79"/>
                      <a:pt x="89" y="79"/>
                      <a:pt x="89" y="79"/>
                    </a:cubicBezTo>
                    <a:cubicBezTo>
                      <a:pt x="101" y="63"/>
                      <a:pt x="103" y="42"/>
                      <a:pt x="92" y="24"/>
                    </a:cubicBezTo>
                    <a:cubicBezTo>
                      <a:pt x="81" y="8"/>
                      <a:pt x="61" y="0"/>
                      <a:pt x="42" y="4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42"/>
                      <a:pt x="0" y="61"/>
                      <a:pt x="10" y="77"/>
                    </a:cubicBezTo>
                    <a:cubicBezTo>
                      <a:pt x="21" y="95"/>
                      <a:pt x="43" y="102"/>
                      <a:pt x="62" y="96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33" y="206"/>
                      <a:pt x="138" y="207"/>
                      <a:pt x="143" y="205"/>
                    </a:cubicBezTo>
                    <a:cubicBezTo>
                      <a:pt x="154" y="197"/>
                      <a:pt x="154" y="197"/>
                      <a:pt x="154" y="197"/>
                    </a:cubicBezTo>
                    <a:cubicBezTo>
                      <a:pt x="158" y="195"/>
                      <a:pt x="159" y="189"/>
                      <a:pt x="157" y="185"/>
                    </a:cubicBezTo>
                    <a:close/>
                    <a:moveTo>
                      <a:pt x="144" y="193"/>
                    </a:moveTo>
                    <a:cubicBezTo>
                      <a:pt x="141" y="195"/>
                      <a:pt x="136" y="195"/>
                      <a:pt x="134" y="191"/>
                    </a:cubicBezTo>
                    <a:cubicBezTo>
                      <a:pt x="132" y="188"/>
                      <a:pt x="133" y="184"/>
                      <a:pt x="137" y="182"/>
                    </a:cubicBezTo>
                    <a:cubicBezTo>
                      <a:pt x="140" y="180"/>
                      <a:pt x="144" y="181"/>
                      <a:pt x="146" y="184"/>
                    </a:cubicBezTo>
                    <a:cubicBezTo>
                      <a:pt x="148" y="187"/>
                      <a:pt x="147" y="191"/>
                      <a:pt x="144" y="193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38" name="Freeform 149"/>
              <p:cNvSpPr>
                <a:spLocks noEditPoints="1" noChangeArrowheads="1"/>
              </p:cNvSpPr>
              <p:nvPr/>
            </p:nvSpPr>
            <p:spPr bwMode="auto">
              <a:xfrm>
                <a:off x="0" y="231691"/>
                <a:ext cx="231691" cy="227954"/>
              </a:xfrm>
              <a:custGeom>
                <a:avLst/>
                <a:gdLst>
                  <a:gd name="T0" fmla="*/ 91 w 105"/>
                  <a:gd name="T1" fmla="*/ 26 h 103"/>
                  <a:gd name="T2" fmla="*/ 97 w 105"/>
                  <a:gd name="T3" fmla="*/ 20 h 103"/>
                  <a:gd name="T4" fmla="*/ 84 w 105"/>
                  <a:gd name="T5" fmla="*/ 7 h 103"/>
                  <a:gd name="T6" fmla="*/ 78 w 105"/>
                  <a:gd name="T7" fmla="*/ 13 h 103"/>
                  <a:gd name="T8" fmla="*/ 62 w 105"/>
                  <a:gd name="T9" fmla="*/ 7 h 103"/>
                  <a:gd name="T10" fmla="*/ 62 w 105"/>
                  <a:gd name="T11" fmla="*/ 0 h 103"/>
                  <a:gd name="T12" fmla="*/ 43 w 105"/>
                  <a:gd name="T13" fmla="*/ 0 h 103"/>
                  <a:gd name="T14" fmla="*/ 43 w 105"/>
                  <a:gd name="T15" fmla="*/ 7 h 103"/>
                  <a:gd name="T16" fmla="*/ 28 w 105"/>
                  <a:gd name="T17" fmla="*/ 13 h 103"/>
                  <a:gd name="T18" fmla="*/ 22 w 105"/>
                  <a:gd name="T19" fmla="*/ 7 h 103"/>
                  <a:gd name="T20" fmla="*/ 8 w 105"/>
                  <a:gd name="T21" fmla="*/ 20 h 103"/>
                  <a:gd name="T22" fmla="*/ 15 w 105"/>
                  <a:gd name="T23" fmla="*/ 27 h 103"/>
                  <a:gd name="T24" fmla="*/ 8 w 105"/>
                  <a:gd name="T25" fmla="*/ 42 h 103"/>
                  <a:gd name="T26" fmla="*/ 0 w 105"/>
                  <a:gd name="T27" fmla="*/ 42 h 103"/>
                  <a:gd name="T28" fmla="*/ 0 w 105"/>
                  <a:gd name="T29" fmla="*/ 61 h 103"/>
                  <a:gd name="T30" fmla="*/ 9 w 105"/>
                  <a:gd name="T31" fmla="*/ 61 h 103"/>
                  <a:gd name="T32" fmla="*/ 15 w 105"/>
                  <a:gd name="T33" fmla="*/ 76 h 103"/>
                  <a:gd name="T34" fmla="*/ 9 w 105"/>
                  <a:gd name="T35" fmla="*/ 82 h 103"/>
                  <a:gd name="T36" fmla="*/ 22 w 105"/>
                  <a:gd name="T37" fmla="*/ 95 h 103"/>
                  <a:gd name="T38" fmla="*/ 28 w 105"/>
                  <a:gd name="T39" fmla="*/ 89 h 103"/>
                  <a:gd name="T40" fmla="*/ 43 w 105"/>
                  <a:gd name="T41" fmla="*/ 95 h 103"/>
                  <a:gd name="T42" fmla="*/ 43 w 105"/>
                  <a:gd name="T43" fmla="*/ 103 h 103"/>
                  <a:gd name="T44" fmla="*/ 62 w 105"/>
                  <a:gd name="T45" fmla="*/ 103 h 103"/>
                  <a:gd name="T46" fmla="*/ 62 w 105"/>
                  <a:gd name="T47" fmla="*/ 95 h 103"/>
                  <a:gd name="T48" fmla="*/ 77 w 105"/>
                  <a:gd name="T49" fmla="*/ 89 h 103"/>
                  <a:gd name="T50" fmla="*/ 83 w 105"/>
                  <a:gd name="T51" fmla="*/ 95 h 103"/>
                  <a:gd name="T52" fmla="*/ 96 w 105"/>
                  <a:gd name="T53" fmla="*/ 82 h 103"/>
                  <a:gd name="T54" fmla="*/ 91 w 105"/>
                  <a:gd name="T55" fmla="*/ 76 h 103"/>
                  <a:gd name="T56" fmla="*/ 97 w 105"/>
                  <a:gd name="T57" fmla="*/ 61 h 103"/>
                  <a:gd name="T58" fmla="*/ 105 w 105"/>
                  <a:gd name="T59" fmla="*/ 61 h 103"/>
                  <a:gd name="T60" fmla="*/ 105 w 105"/>
                  <a:gd name="T61" fmla="*/ 42 h 103"/>
                  <a:gd name="T62" fmla="*/ 97 w 105"/>
                  <a:gd name="T63" fmla="*/ 42 h 103"/>
                  <a:gd name="T64" fmla="*/ 91 w 105"/>
                  <a:gd name="T65" fmla="*/ 26 h 103"/>
                  <a:gd name="T66" fmla="*/ 53 w 105"/>
                  <a:gd name="T67" fmla="*/ 83 h 103"/>
                  <a:gd name="T68" fmla="*/ 21 w 105"/>
                  <a:gd name="T69" fmla="*/ 51 h 103"/>
                  <a:gd name="T70" fmla="*/ 53 w 105"/>
                  <a:gd name="T71" fmla="*/ 19 h 103"/>
                  <a:gd name="T72" fmla="*/ 85 w 105"/>
                  <a:gd name="T73" fmla="*/ 51 h 103"/>
                  <a:gd name="T74" fmla="*/ 53 w 105"/>
                  <a:gd name="T75" fmla="*/ 83 h 10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05"/>
                  <a:gd name="T115" fmla="*/ 0 h 103"/>
                  <a:gd name="T116" fmla="*/ 105 w 105"/>
                  <a:gd name="T117" fmla="*/ 103 h 10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05" h="103">
                    <a:moveTo>
                      <a:pt x="91" y="26"/>
                    </a:moveTo>
                    <a:cubicBezTo>
                      <a:pt x="97" y="20"/>
                      <a:pt x="97" y="20"/>
                      <a:pt x="97" y="20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3" y="10"/>
                      <a:pt x="67" y="8"/>
                      <a:pt x="62" y="7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38" y="8"/>
                      <a:pt x="33" y="10"/>
                      <a:pt x="28" y="13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2" y="31"/>
                      <a:pt x="10" y="36"/>
                      <a:pt x="8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0" y="66"/>
                      <a:pt x="12" y="71"/>
                      <a:pt x="15" y="76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33" y="92"/>
                      <a:pt x="38" y="94"/>
                      <a:pt x="43" y="95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62" y="103"/>
                      <a:pt x="62" y="103"/>
                      <a:pt x="62" y="103"/>
                    </a:cubicBezTo>
                    <a:cubicBezTo>
                      <a:pt x="62" y="95"/>
                      <a:pt x="62" y="95"/>
                      <a:pt x="62" y="95"/>
                    </a:cubicBezTo>
                    <a:cubicBezTo>
                      <a:pt x="67" y="94"/>
                      <a:pt x="73" y="92"/>
                      <a:pt x="77" y="89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1" y="76"/>
                      <a:pt x="91" y="76"/>
                      <a:pt x="91" y="76"/>
                    </a:cubicBezTo>
                    <a:cubicBezTo>
                      <a:pt x="94" y="71"/>
                      <a:pt x="96" y="66"/>
                      <a:pt x="97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36"/>
                      <a:pt x="94" y="31"/>
                      <a:pt x="91" y="26"/>
                    </a:cubicBezTo>
                    <a:close/>
                    <a:moveTo>
                      <a:pt x="53" y="83"/>
                    </a:moveTo>
                    <a:cubicBezTo>
                      <a:pt x="35" y="83"/>
                      <a:pt x="21" y="69"/>
                      <a:pt x="21" y="51"/>
                    </a:cubicBezTo>
                    <a:cubicBezTo>
                      <a:pt x="21" y="33"/>
                      <a:pt x="35" y="19"/>
                      <a:pt x="53" y="19"/>
                    </a:cubicBezTo>
                    <a:cubicBezTo>
                      <a:pt x="71" y="19"/>
                      <a:pt x="85" y="33"/>
                      <a:pt x="85" y="51"/>
                    </a:cubicBezTo>
                    <a:cubicBezTo>
                      <a:pt x="85" y="69"/>
                      <a:pt x="71" y="83"/>
                      <a:pt x="53" y="83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39" name="Oval 150"/>
              <p:cNvSpPr>
                <a:spLocks noChangeArrowheads="1"/>
              </p:cNvSpPr>
              <p:nvPr/>
            </p:nvSpPr>
            <p:spPr bwMode="auto">
              <a:xfrm>
                <a:off x="97160" y="326983"/>
                <a:ext cx="37370" cy="37370"/>
              </a:xfrm>
              <a:prstGeom prst="ellipse">
                <a:avLst/>
              </a:pr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8064565" y="2689225"/>
            <a:ext cx="698500" cy="698500"/>
            <a:chOff x="8064565" y="2689225"/>
            <a:chExt cx="698500" cy="698500"/>
          </a:xfrm>
        </p:grpSpPr>
        <p:sp>
          <p:nvSpPr>
            <p:cNvPr id="27" name="椭圆 42"/>
            <p:cNvSpPr>
              <a:spLocks noChangeArrowheads="1"/>
            </p:cNvSpPr>
            <p:nvPr/>
          </p:nvSpPr>
          <p:spPr bwMode="auto">
            <a:xfrm>
              <a:off x="8064565" y="2689225"/>
              <a:ext cx="698500" cy="698500"/>
            </a:xfrm>
            <a:prstGeom prst="ellipse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grpSp>
          <p:nvGrpSpPr>
            <p:cNvPr id="40" name="组合 55"/>
            <p:cNvGrpSpPr>
              <a:grpSpLocks/>
            </p:cNvGrpSpPr>
            <p:nvPr/>
          </p:nvGrpSpPr>
          <p:grpSpPr bwMode="auto">
            <a:xfrm>
              <a:off x="8301103" y="2892425"/>
              <a:ext cx="269875" cy="290513"/>
              <a:chOff x="0" y="0"/>
              <a:chExt cx="466184" cy="501686"/>
            </a:xfrm>
          </p:grpSpPr>
          <p:sp>
            <p:nvSpPr>
              <p:cNvPr id="41" name="Freeform 154"/>
              <p:cNvSpPr>
                <a:spLocks noChangeArrowheads="1"/>
              </p:cNvSpPr>
              <p:nvPr/>
            </p:nvSpPr>
            <p:spPr bwMode="auto">
              <a:xfrm>
                <a:off x="141070" y="426012"/>
                <a:ext cx="50449" cy="46712"/>
              </a:xfrm>
              <a:custGeom>
                <a:avLst/>
                <a:gdLst>
                  <a:gd name="T0" fmla="*/ 16 w 23"/>
                  <a:gd name="T1" fmla="*/ 0 h 21"/>
                  <a:gd name="T2" fmla="*/ 16 w 23"/>
                  <a:gd name="T3" fmla="*/ 4 h 21"/>
                  <a:gd name="T4" fmla="*/ 19 w 23"/>
                  <a:gd name="T5" fmla="*/ 11 h 21"/>
                  <a:gd name="T6" fmla="*/ 10 w 23"/>
                  <a:gd name="T7" fmla="*/ 17 h 21"/>
                  <a:gd name="T8" fmla="*/ 4 w 23"/>
                  <a:gd name="T9" fmla="*/ 9 h 21"/>
                  <a:gd name="T10" fmla="*/ 6 w 23"/>
                  <a:gd name="T11" fmla="*/ 5 h 21"/>
                  <a:gd name="T12" fmla="*/ 6 w 23"/>
                  <a:gd name="T13" fmla="*/ 0 h 21"/>
                  <a:gd name="T14" fmla="*/ 0 w 23"/>
                  <a:gd name="T15" fmla="*/ 10 h 21"/>
                  <a:gd name="T16" fmla="*/ 11 w 23"/>
                  <a:gd name="T17" fmla="*/ 21 h 21"/>
                  <a:gd name="T18" fmla="*/ 23 w 23"/>
                  <a:gd name="T19" fmla="*/ 10 h 21"/>
                  <a:gd name="T20" fmla="*/ 16 w 23"/>
                  <a:gd name="T21" fmla="*/ 0 h 2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3"/>
                  <a:gd name="T34" fmla="*/ 0 h 21"/>
                  <a:gd name="T35" fmla="*/ 23 w 23"/>
                  <a:gd name="T36" fmla="*/ 21 h 2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3" h="21">
                    <a:moveTo>
                      <a:pt x="16" y="0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8" y="5"/>
                      <a:pt x="19" y="8"/>
                      <a:pt x="19" y="11"/>
                    </a:cubicBezTo>
                    <a:cubicBezTo>
                      <a:pt x="18" y="15"/>
                      <a:pt x="15" y="18"/>
                      <a:pt x="10" y="17"/>
                    </a:cubicBezTo>
                    <a:cubicBezTo>
                      <a:pt x="6" y="17"/>
                      <a:pt x="3" y="13"/>
                      <a:pt x="4" y="9"/>
                    </a:cubicBezTo>
                    <a:cubicBezTo>
                      <a:pt x="4" y="7"/>
                      <a:pt x="5" y="6"/>
                      <a:pt x="6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2"/>
                      <a:pt x="0" y="6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18" y="21"/>
                      <a:pt x="23" y="16"/>
                      <a:pt x="23" y="10"/>
                    </a:cubicBezTo>
                    <a:cubicBezTo>
                      <a:pt x="23" y="5"/>
                      <a:pt x="20" y="1"/>
                      <a:pt x="16" y="0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42" name="Rectangle 155"/>
              <p:cNvSpPr>
                <a:spLocks noChangeArrowheads="1"/>
              </p:cNvSpPr>
              <p:nvPr/>
            </p:nvSpPr>
            <p:spPr bwMode="auto">
              <a:xfrm>
                <a:off x="160689" y="419472"/>
                <a:ext cx="9342" cy="32698"/>
              </a:xfrm>
              <a:prstGeom prst="rect">
                <a:avLst/>
              </a:pr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43" name="Freeform 156"/>
              <p:cNvSpPr>
                <a:spLocks noEditPoints="1" noChangeArrowheads="1"/>
              </p:cNvSpPr>
              <p:nvPr/>
            </p:nvSpPr>
            <p:spPr bwMode="auto">
              <a:xfrm>
                <a:off x="39238" y="81278"/>
                <a:ext cx="260652" cy="260652"/>
              </a:xfrm>
              <a:custGeom>
                <a:avLst/>
                <a:gdLst>
                  <a:gd name="T0" fmla="*/ 24 w 118"/>
                  <a:gd name="T1" fmla="*/ 19 h 118"/>
                  <a:gd name="T2" fmla="*/ 19 w 118"/>
                  <a:gd name="T3" fmla="*/ 94 h 118"/>
                  <a:gd name="T4" fmla="*/ 94 w 118"/>
                  <a:gd name="T5" fmla="*/ 99 h 118"/>
                  <a:gd name="T6" fmla="*/ 99 w 118"/>
                  <a:gd name="T7" fmla="*/ 24 h 118"/>
                  <a:gd name="T8" fmla="*/ 24 w 118"/>
                  <a:gd name="T9" fmla="*/ 19 h 118"/>
                  <a:gd name="T10" fmla="*/ 64 w 118"/>
                  <a:gd name="T11" fmla="*/ 84 h 118"/>
                  <a:gd name="T12" fmla="*/ 64 w 118"/>
                  <a:gd name="T13" fmla="*/ 93 h 118"/>
                  <a:gd name="T14" fmla="*/ 56 w 118"/>
                  <a:gd name="T15" fmla="*/ 93 h 118"/>
                  <a:gd name="T16" fmla="*/ 56 w 118"/>
                  <a:gd name="T17" fmla="*/ 85 h 118"/>
                  <a:gd name="T18" fmla="*/ 41 w 118"/>
                  <a:gd name="T19" fmla="*/ 81 h 118"/>
                  <a:gd name="T20" fmla="*/ 43 w 118"/>
                  <a:gd name="T21" fmla="*/ 71 h 118"/>
                  <a:gd name="T22" fmla="*/ 58 w 118"/>
                  <a:gd name="T23" fmla="*/ 75 h 118"/>
                  <a:gd name="T24" fmla="*/ 66 w 118"/>
                  <a:gd name="T25" fmla="*/ 70 h 118"/>
                  <a:gd name="T26" fmla="*/ 57 w 118"/>
                  <a:gd name="T27" fmla="*/ 62 h 118"/>
                  <a:gd name="T28" fmla="*/ 41 w 118"/>
                  <a:gd name="T29" fmla="*/ 46 h 118"/>
                  <a:gd name="T30" fmla="*/ 56 w 118"/>
                  <a:gd name="T31" fmla="*/ 31 h 118"/>
                  <a:gd name="T32" fmla="*/ 56 w 118"/>
                  <a:gd name="T33" fmla="*/ 23 h 118"/>
                  <a:gd name="T34" fmla="*/ 64 w 118"/>
                  <a:gd name="T35" fmla="*/ 23 h 118"/>
                  <a:gd name="T36" fmla="*/ 64 w 118"/>
                  <a:gd name="T37" fmla="*/ 30 h 118"/>
                  <a:gd name="T38" fmla="*/ 77 w 118"/>
                  <a:gd name="T39" fmla="*/ 33 h 118"/>
                  <a:gd name="T40" fmla="*/ 74 w 118"/>
                  <a:gd name="T41" fmla="*/ 43 h 118"/>
                  <a:gd name="T42" fmla="*/ 62 w 118"/>
                  <a:gd name="T43" fmla="*/ 40 h 118"/>
                  <a:gd name="T44" fmla="*/ 55 w 118"/>
                  <a:gd name="T45" fmla="*/ 45 h 118"/>
                  <a:gd name="T46" fmla="*/ 65 w 118"/>
                  <a:gd name="T47" fmla="*/ 52 h 118"/>
                  <a:gd name="T48" fmla="*/ 79 w 118"/>
                  <a:gd name="T49" fmla="*/ 69 h 118"/>
                  <a:gd name="T50" fmla="*/ 64 w 118"/>
                  <a:gd name="T51" fmla="*/ 84 h 1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8"/>
                  <a:gd name="T79" fmla="*/ 0 h 118"/>
                  <a:gd name="T80" fmla="*/ 118 w 118"/>
                  <a:gd name="T81" fmla="*/ 118 h 1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8" h="118">
                    <a:moveTo>
                      <a:pt x="24" y="19"/>
                    </a:moveTo>
                    <a:cubicBezTo>
                      <a:pt x="2" y="39"/>
                      <a:pt x="0" y="72"/>
                      <a:pt x="19" y="94"/>
                    </a:cubicBezTo>
                    <a:cubicBezTo>
                      <a:pt x="38" y="116"/>
                      <a:pt x="72" y="118"/>
                      <a:pt x="94" y="99"/>
                    </a:cubicBezTo>
                    <a:cubicBezTo>
                      <a:pt x="115" y="79"/>
                      <a:pt x="118" y="46"/>
                      <a:pt x="99" y="24"/>
                    </a:cubicBezTo>
                    <a:cubicBezTo>
                      <a:pt x="79" y="2"/>
                      <a:pt x="46" y="0"/>
                      <a:pt x="24" y="19"/>
                    </a:cubicBezTo>
                    <a:close/>
                    <a:moveTo>
                      <a:pt x="64" y="84"/>
                    </a:moveTo>
                    <a:cubicBezTo>
                      <a:pt x="64" y="93"/>
                      <a:pt x="64" y="93"/>
                      <a:pt x="64" y="93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50" y="85"/>
                      <a:pt x="44" y="83"/>
                      <a:pt x="41" y="8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7" y="73"/>
                      <a:pt x="52" y="75"/>
                      <a:pt x="58" y="75"/>
                    </a:cubicBezTo>
                    <a:cubicBezTo>
                      <a:pt x="63" y="75"/>
                      <a:pt x="66" y="73"/>
                      <a:pt x="66" y="70"/>
                    </a:cubicBezTo>
                    <a:cubicBezTo>
                      <a:pt x="66" y="66"/>
                      <a:pt x="63" y="64"/>
                      <a:pt x="57" y="62"/>
                    </a:cubicBezTo>
                    <a:cubicBezTo>
                      <a:pt x="48" y="59"/>
                      <a:pt x="41" y="55"/>
                      <a:pt x="41" y="46"/>
                    </a:cubicBezTo>
                    <a:cubicBezTo>
                      <a:pt x="41" y="39"/>
                      <a:pt x="47" y="33"/>
                      <a:pt x="56" y="3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70" y="30"/>
                      <a:pt x="74" y="32"/>
                      <a:pt x="77" y="3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42"/>
                      <a:pt x="68" y="40"/>
                      <a:pt x="62" y="40"/>
                    </a:cubicBezTo>
                    <a:cubicBezTo>
                      <a:pt x="56" y="40"/>
                      <a:pt x="55" y="42"/>
                      <a:pt x="55" y="45"/>
                    </a:cubicBezTo>
                    <a:cubicBezTo>
                      <a:pt x="55" y="48"/>
                      <a:pt x="58" y="50"/>
                      <a:pt x="65" y="52"/>
                    </a:cubicBezTo>
                    <a:cubicBezTo>
                      <a:pt x="75" y="56"/>
                      <a:pt x="79" y="61"/>
                      <a:pt x="79" y="69"/>
                    </a:cubicBezTo>
                    <a:cubicBezTo>
                      <a:pt x="79" y="76"/>
                      <a:pt x="74" y="83"/>
                      <a:pt x="64" y="84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44" name="Freeform 15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38194" cy="501686"/>
              </a:xfrm>
              <a:custGeom>
                <a:avLst/>
                <a:gdLst>
                  <a:gd name="T0" fmla="*/ 138 w 153"/>
                  <a:gd name="T1" fmla="*/ 177 h 227"/>
                  <a:gd name="T2" fmla="*/ 16 w 153"/>
                  <a:gd name="T3" fmla="*/ 177 h 227"/>
                  <a:gd name="T4" fmla="*/ 16 w 153"/>
                  <a:gd name="T5" fmla="*/ 16 h 227"/>
                  <a:gd name="T6" fmla="*/ 138 w 153"/>
                  <a:gd name="T7" fmla="*/ 16 h 227"/>
                  <a:gd name="T8" fmla="*/ 138 w 153"/>
                  <a:gd name="T9" fmla="*/ 103 h 227"/>
                  <a:gd name="T10" fmla="*/ 139 w 153"/>
                  <a:gd name="T11" fmla="*/ 102 h 227"/>
                  <a:gd name="T12" fmla="*/ 153 w 153"/>
                  <a:gd name="T13" fmla="*/ 94 h 227"/>
                  <a:gd name="T14" fmla="*/ 153 w 153"/>
                  <a:gd name="T15" fmla="*/ 13 h 227"/>
                  <a:gd name="T16" fmla="*/ 141 w 153"/>
                  <a:gd name="T17" fmla="*/ 0 h 227"/>
                  <a:gd name="T18" fmla="*/ 12 w 153"/>
                  <a:gd name="T19" fmla="*/ 0 h 227"/>
                  <a:gd name="T20" fmla="*/ 0 w 153"/>
                  <a:gd name="T21" fmla="*/ 13 h 227"/>
                  <a:gd name="T22" fmla="*/ 0 w 153"/>
                  <a:gd name="T23" fmla="*/ 215 h 227"/>
                  <a:gd name="T24" fmla="*/ 12 w 153"/>
                  <a:gd name="T25" fmla="*/ 227 h 227"/>
                  <a:gd name="T26" fmla="*/ 141 w 153"/>
                  <a:gd name="T27" fmla="*/ 227 h 227"/>
                  <a:gd name="T28" fmla="*/ 153 w 153"/>
                  <a:gd name="T29" fmla="*/ 215 h 227"/>
                  <a:gd name="T30" fmla="*/ 153 w 153"/>
                  <a:gd name="T31" fmla="*/ 176 h 227"/>
                  <a:gd name="T32" fmla="*/ 138 w 153"/>
                  <a:gd name="T33" fmla="*/ 166 h 227"/>
                  <a:gd name="T34" fmla="*/ 138 w 153"/>
                  <a:gd name="T35" fmla="*/ 177 h 227"/>
                  <a:gd name="T36" fmla="*/ 75 w 153"/>
                  <a:gd name="T37" fmla="*/ 221 h 227"/>
                  <a:gd name="T38" fmla="*/ 56 w 153"/>
                  <a:gd name="T39" fmla="*/ 201 h 227"/>
                  <a:gd name="T40" fmla="*/ 75 w 153"/>
                  <a:gd name="T41" fmla="*/ 182 h 227"/>
                  <a:gd name="T42" fmla="*/ 95 w 153"/>
                  <a:gd name="T43" fmla="*/ 201 h 227"/>
                  <a:gd name="T44" fmla="*/ 75 w 153"/>
                  <a:gd name="T45" fmla="*/ 221 h 22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3"/>
                  <a:gd name="T70" fmla="*/ 0 h 227"/>
                  <a:gd name="T71" fmla="*/ 153 w 153"/>
                  <a:gd name="T72" fmla="*/ 227 h 227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3" h="227">
                    <a:moveTo>
                      <a:pt x="138" y="177"/>
                    </a:moveTo>
                    <a:cubicBezTo>
                      <a:pt x="16" y="177"/>
                      <a:pt x="16" y="177"/>
                      <a:pt x="16" y="17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8" y="103"/>
                      <a:pt x="139" y="102"/>
                      <a:pt x="139" y="102"/>
                    </a:cubicBezTo>
                    <a:cubicBezTo>
                      <a:pt x="144" y="98"/>
                      <a:pt x="148" y="95"/>
                      <a:pt x="153" y="94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53" y="6"/>
                      <a:pt x="148" y="0"/>
                      <a:pt x="14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15"/>
                      <a:pt x="0" y="215"/>
                      <a:pt x="0" y="215"/>
                    </a:cubicBezTo>
                    <a:cubicBezTo>
                      <a:pt x="0" y="222"/>
                      <a:pt x="6" y="227"/>
                      <a:pt x="12" y="227"/>
                    </a:cubicBezTo>
                    <a:cubicBezTo>
                      <a:pt x="141" y="227"/>
                      <a:pt x="141" y="227"/>
                      <a:pt x="141" y="227"/>
                    </a:cubicBezTo>
                    <a:cubicBezTo>
                      <a:pt x="148" y="227"/>
                      <a:pt x="153" y="222"/>
                      <a:pt x="153" y="215"/>
                    </a:cubicBezTo>
                    <a:cubicBezTo>
                      <a:pt x="153" y="176"/>
                      <a:pt x="153" y="176"/>
                      <a:pt x="153" y="176"/>
                    </a:cubicBezTo>
                    <a:cubicBezTo>
                      <a:pt x="148" y="174"/>
                      <a:pt x="142" y="170"/>
                      <a:pt x="138" y="166"/>
                    </a:cubicBezTo>
                    <a:lnTo>
                      <a:pt x="138" y="177"/>
                    </a:lnTo>
                    <a:close/>
                    <a:moveTo>
                      <a:pt x="75" y="221"/>
                    </a:moveTo>
                    <a:cubicBezTo>
                      <a:pt x="65" y="221"/>
                      <a:pt x="56" y="212"/>
                      <a:pt x="56" y="201"/>
                    </a:cubicBezTo>
                    <a:cubicBezTo>
                      <a:pt x="56" y="191"/>
                      <a:pt x="65" y="182"/>
                      <a:pt x="75" y="182"/>
                    </a:cubicBezTo>
                    <a:cubicBezTo>
                      <a:pt x="86" y="182"/>
                      <a:pt x="95" y="191"/>
                      <a:pt x="95" y="201"/>
                    </a:cubicBezTo>
                    <a:cubicBezTo>
                      <a:pt x="95" y="212"/>
                      <a:pt x="86" y="221"/>
                      <a:pt x="75" y="221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45" name="Freeform 158"/>
              <p:cNvSpPr>
                <a:spLocks noEditPoints="1" noChangeArrowheads="1"/>
              </p:cNvSpPr>
              <p:nvPr/>
            </p:nvSpPr>
            <p:spPr bwMode="auto">
              <a:xfrm>
                <a:off x="275600" y="202729"/>
                <a:ext cx="190584" cy="190584"/>
              </a:xfrm>
              <a:custGeom>
                <a:avLst/>
                <a:gdLst>
                  <a:gd name="T0" fmla="*/ 72 w 86"/>
                  <a:gd name="T1" fmla="*/ 17 h 86"/>
                  <a:gd name="T2" fmla="*/ 18 w 86"/>
                  <a:gd name="T3" fmla="*/ 14 h 86"/>
                  <a:gd name="T4" fmla="*/ 14 w 86"/>
                  <a:gd name="T5" fmla="*/ 68 h 86"/>
                  <a:gd name="T6" fmla="*/ 69 w 86"/>
                  <a:gd name="T7" fmla="*/ 72 h 86"/>
                  <a:gd name="T8" fmla="*/ 72 w 86"/>
                  <a:gd name="T9" fmla="*/ 17 h 86"/>
                  <a:gd name="T10" fmla="*/ 46 w 86"/>
                  <a:gd name="T11" fmla="*/ 63 h 86"/>
                  <a:gd name="T12" fmla="*/ 46 w 86"/>
                  <a:gd name="T13" fmla="*/ 70 h 86"/>
                  <a:gd name="T14" fmla="*/ 40 w 86"/>
                  <a:gd name="T15" fmla="*/ 70 h 86"/>
                  <a:gd name="T16" fmla="*/ 40 w 86"/>
                  <a:gd name="T17" fmla="*/ 64 h 86"/>
                  <a:gd name="T18" fmla="*/ 28 w 86"/>
                  <a:gd name="T19" fmla="*/ 61 h 86"/>
                  <a:gd name="T20" fmla="*/ 30 w 86"/>
                  <a:gd name="T21" fmla="*/ 53 h 86"/>
                  <a:gd name="T22" fmla="*/ 41 w 86"/>
                  <a:gd name="T23" fmla="*/ 56 h 86"/>
                  <a:gd name="T24" fmla="*/ 48 w 86"/>
                  <a:gd name="T25" fmla="*/ 52 h 86"/>
                  <a:gd name="T26" fmla="*/ 41 w 86"/>
                  <a:gd name="T27" fmla="*/ 46 h 86"/>
                  <a:gd name="T28" fmla="*/ 29 w 86"/>
                  <a:gd name="T29" fmla="*/ 34 h 86"/>
                  <a:gd name="T30" fmla="*/ 40 w 86"/>
                  <a:gd name="T31" fmla="*/ 22 h 86"/>
                  <a:gd name="T32" fmla="*/ 40 w 86"/>
                  <a:gd name="T33" fmla="*/ 15 h 86"/>
                  <a:gd name="T34" fmla="*/ 47 w 86"/>
                  <a:gd name="T35" fmla="*/ 15 h 86"/>
                  <a:gd name="T36" fmla="*/ 47 w 86"/>
                  <a:gd name="T37" fmla="*/ 21 h 86"/>
                  <a:gd name="T38" fmla="*/ 56 w 86"/>
                  <a:gd name="T39" fmla="*/ 23 h 86"/>
                  <a:gd name="T40" fmla="*/ 54 w 86"/>
                  <a:gd name="T41" fmla="*/ 31 h 86"/>
                  <a:gd name="T42" fmla="*/ 45 w 86"/>
                  <a:gd name="T43" fmla="*/ 29 h 86"/>
                  <a:gd name="T44" fmla="*/ 39 w 86"/>
                  <a:gd name="T45" fmla="*/ 32 h 86"/>
                  <a:gd name="T46" fmla="*/ 47 w 86"/>
                  <a:gd name="T47" fmla="*/ 38 h 86"/>
                  <a:gd name="T48" fmla="*/ 58 w 86"/>
                  <a:gd name="T49" fmla="*/ 51 h 86"/>
                  <a:gd name="T50" fmla="*/ 46 w 86"/>
                  <a:gd name="T51" fmla="*/ 63 h 8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6"/>
                  <a:gd name="T79" fmla="*/ 0 h 86"/>
                  <a:gd name="T80" fmla="*/ 86 w 86"/>
                  <a:gd name="T81" fmla="*/ 86 h 8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6" h="86">
                    <a:moveTo>
                      <a:pt x="72" y="17"/>
                    </a:moveTo>
                    <a:cubicBezTo>
                      <a:pt x="58" y="1"/>
                      <a:pt x="34" y="0"/>
                      <a:pt x="18" y="14"/>
                    </a:cubicBezTo>
                    <a:cubicBezTo>
                      <a:pt x="2" y="28"/>
                      <a:pt x="0" y="52"/>
                      <a:pt x="14" y="68"/>
                    </a:cubicBezTo>
                    <a:cubicBezTo>
                      <a:pt x="28" y="84"/>
                      <a:pt x="53" y="86"/>
                      <a:pt x="69" y="72"/>
                    </a:cubicBezTo>
                    <a:cubicBezTo>
                      <a:pt x="85" y="58"/>
                      <a:pt x="86" y="33"/>
                      <a:pt x="72" y="17"/>
                    </a:cubicBezTo>
                    <a:close/>
                    <a:moveTo>
                      <a:pt x="46" y="63"/>
                    </a:moveTo>
                    <a:cubicBezTo>
                      <a:pt x="46" y="70"/>
                      <a:pt x="46" y="70"/>
                      <a:pt x="46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5" y="64"/>
                      <a:pt x="31" y="62"/>
                      <a:pt x="28" y="61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3" y="55"/>
                      <a:pt x="37" y="56"/>
                      <a:pt x="41" y="56"/>
                    </a:cubicBezTo>
                    <a:cubicBezTo>
                      <a:pt x="45" y="56"/>
                      <a:pt x="48" y="54"/>
                      <a:pt x="48" y="52"/>
                    </a:cubicBezTo>
                    <a:cubicBezTo>
                      <a:pt x="48" y="49"/>
                      <a:pt x="46" y="48"/>
                      <a:pt x="41" y="46"/>
                    </a:cubicBezTo>
                    <a:cubicBezTo>
                      <a:pt x="34" y="44"/>
                      <a:pt x="29" y="40"/>
                      <a:pt x="29" y="34"/>
                    </a:cubicBezTo>
                    <a:cubicBezTo>
                      <a:pt x="29" y="28"/>
                      <a:pt x="33" y="23"/>
                      <a:pt x="40" y="22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1" y="21"/>
                      <a:pt x="54" y="22"/>
                      <a:pt x="56" y="23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3" y="30"/>
                      <a:pt x="50" y="29"/>
                      <a:pt x="45" y="29"/>
                    </a:cubicBezTo>
                    <a:cubicBezTo>
                      <a:pt x="40" y="29"/>
                      <a:pt x="39" y="31"/>
                      <a:pt x="39" y="32"/>
                    </a:cubicBezTo>
                    <a:cubicBezTo>
                      <a:pt x="39" y="35"/>
                      <a:pt x="41" y="36"/>
                      <a:pt x="47" y="38"/>
                    </a:cubicBezTo>
                    <a:cubicBezTo>
                      <a:pt x="55" y="41"/>
                      <a:pt x="58" y="45"/>
                      <a:pt x="58" y="51"/>
                    </a:cubicBezTo>
                    <a:cubicBezTo>
                      <a:pt x="58" y="57"/>
                      <a:pt x="54" y="62"/>
                      <a:pt x="46" y="63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53" name="Group 65"/>
          <p:cNvGrpSpPr/>
          <p:nvPr/>
        </p:nvGrpSpPr>
        <p:grpSpPr>
          <a:xfrm>
            <a:off x="4951312" y="2523765"/>
            <a:ext cx="2735373" cy="1062840"/>
            <a:chOff x="8797071" y="2553604"/>
            <a:chExt cx="2908633" cy="1007855"/>
          </a:xfrm>
        </p:grpSpPr>
        <p:sp>
          <p:nvSpPr>
            <p:cNvPr id="54" name="TextBox 66"/>
            <p:cNvSpPr txBox="1"/>
            <p:nvPr/>
          </p:nvSpPr>
          <p:spPr>
            <a:xfrm>
              <a:off x="8797071" y="2553604"/>
              <a:ext cx="1750902" cy="3600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spc="300" dirty="0" smtClean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sz="1600" spc="300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5" name="Rectangle 67"/>
            <p:cNvSpPr/>
            <p:nvPr/>
          </p:nvSpPr>
          <p:spPr>
            <a:xfrm>
              <a:off x="8797071" y="2847876"/>
              <a:ext cx="2908633" cy="713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65"/>
          <p:cNvGrpSpPr/>
          <p:nvPr/>
        </p:nvGrpSpPr>
        <p:grpSpPr>
          <a:xfrm>
            <a:off x="4951312" y="3627830"/>
            <a:ext cx="2735373" cy="1062840"/>
            <a:chOff x="8797071" y="2553604"/>
            <a:chExt cx="2908633" cy="1007855"/>
          </a:xfrm>
        </p:grpSpPr>
        <p:sp>
          <p:nvSpPr>
            <p:cNvPr id="57" name="TextBox 66"/>
            <p:cNvSpPr txBox="1"/>
            <p:nvPr/>
          </p:nvSpPr>
          <p:spPr>
            <a:xfrm>
              <a:off x="8797071" y="2553604"/>
              <a:ext cx="1750902" cy="3600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spc="300" dirty="0" smtClean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sz="1600" spc="300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8" name="Rectangle 67"/>
            <p:cNvSpPr/>
            <p:nvPr/>
          </p:nvSpPr>
          <p:spPr>
            <a:xfrm>
              <a:off x="8797071" y="2847876"/>
              <a:ext cx="2908633" cy="713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65"/>
          <p:cNvGrpSpPr/>
          <p:nvPr/>
        </p:nvGrpSpPr>
        <p:grpSpPr>
          <a:xfrm>
            <a:off x="4955274" y="4788057"/>
            <a:ext cx="2735373" cy="1062840"/>
            <a:chOff x="8797071" y="2553604"/>
            <a:chExt cx="2908633" cy="1007855"/>
          </a:xfrm>
        </p:grpSpPr>
        <p:sp>
          <p:nvSpPr>
            <p:cNvPr id="63" name="TextBox 66"/>
            <p:cNvSpPr txBox="1"/>
            <p:nvPr/>
          </p:nvSpPr>
          <p:spPr>
            <a:xfrm>
              <a:off x="8797071" y="2553604"/>
              <a:ext cx="1750902" cy="3600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spc="300" dirty="0" smtClean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sz="1600" spc="300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64" name="Rectangle 67"/>
            <p:cNvSpPr/>
            <p:nvPr/>
          </p:nvSpPr>
          <p:spPr>
            <a:xfrm>
              <a:off x="8797071" y="2847876"/>
              <a:ext cx="2908633" cy="713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Group 65"/>
          <p:cNvGrpSpPr/>
          <p:nvPr/>
        </p:nvGrpSpPr>
        <p:grpSpPr>
          <a:xfrm>
            <a:off x="8844058" y="2544628"/>
            <a:ext cx="2735373" cy="1062840"/>
            <a:chOff x="8797071" y="2553604"/>
            <a:chExt cx="2908633" cy="1007855"/>
          </a:xfrm>
        </p:grpSpPr>
        <p:sp>
          <p:nvSpPr>
            <p:cNvPr id="66" name="TextBox 66"/>
            <p:cNvSpPr txBox="1"/>
            <p:nvPr/>
          </p:nvSpPr>
          <p:spPr>
            <a:xfrm>
              <a:off x="8797071" y="2553604"/>
              <a:ext cx="1750902" cy="3600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spc="300" dirty="0" smtClean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sz="1600" spc="300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67" name="Rectangle 67"/>
            <p:cNvSpPr/>
            <p:nvPr/>
          </p:nvSpPr>
          <p:spPr>
            <a:xfrm>
              <a:off x="8797071" y="2847876"/>
              <a:ext cx="2908633" cy="713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65"/>
          <p:cNvGrpSpPr/>
          <p:nvPr/>
        </p:nvGrpSpPr>
        <p:grpSpPr>
          <a:xfrm>
            <a:off x="8862026" y="3646915"/>
            <a:ext cx="2735373" cy="1062840"/>
            <a:chOff x="8797071" y="2553604"/>
            <a:chExt cx="2908633" cy="1007855"/>
          </a:xfrm>
        </p:grpSpPr>
        <p:sp>
          <p:nvSpPr>
            <p:cNvPr id="69" name="TextBox 66"/>
            <p:cNvSpPr txBox="1"/>
            <p:nvPr/>
          </p:nvSpPr>
          <p:spPr>
            <a:xfrm>
              <a:off x="8797071" y="2553604"/>
              <a:ext cx="1750902" cy="3600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spc="300" dirty="0" smtClean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sz="1600" spc="300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70" name="Rectangle 67"/>
            <p:cNvSpPr/>
            <p:nvPr/>
          </p:nvSpPr>
          <p:spPr>
            <a:xfrm>
              <a:off x="8797071" y="2847876"/>
              <a:ext cx="2908633" cy="713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65"/>
          <p:cNvGrpSpPr/>
          <p:nvPr/>
        </p:nvGrpSpPr>
        <p:grpSpPr>
          <a:xfrm>
            <a:off x="8844058" y="4788057"/>
            <a:ext cx="2735373" cy="1062840"/>
            <a:chOff x="8797071" y="2553604"/>
            <a:chExt cx="2908633" cy="1007855"/>
          </a:xfrm>
        </p:grpSpPr>
        <p:sp>
          <p:nvSpPr>
            <p:cNvPr id="72" name="TextBox 66"/>
            <p:cNvSpPr txBox="1"/>
            <p:nvPr/>
          </p:nvSpPr>
          <p:spPr>
            <a:xfrm>
              <a:off x="8797071" y="2553604"/>
              <a:ext cx="1750902" cy="3600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spc="300" dirty="0" smtClean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sz="1600" spc="300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73" name="Rectangle 67"/>
            <p:cNvSpPr/>
            <p:nvPr/>
          </p:nvSpPr>
          <p:spPr>
            <a:xfrm>
              <a:off x="8797071" y="2847876"/>
              <a:ext cx="2908633" cy="713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5270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8658">
        <p:random/>
      </p:transition>
    </mc:Choice>
    <mc:Fallback xmlns="">
      <p:transition spd="slow" advClick="0" advTm="8658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50"/>
                            </p:stCondLst>
                            <p:childTnLst>
                              <p:par>
                                <p:cTn id="3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00"/>
                            </p:stCondLst>
                            <p:childTnLst>
                              <p:par>
                                <p:cTn id="4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450"/>
                            </p:stCondLst>
                            <p:childTnLst>
                              <p:par>
                                <p:cTn id="5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200"/>
                            </p:stCondLst>
                            <p:childTnLst>
                              <p:par>
                                <p:cTn id="6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950"/>
                            </p:stCondLst>
                            <p:childTnLst>
                              <p:par>
                                <p:cTn id="7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22"/>
          <a:stretch/>
        </p:blipFill>
        <p:spPr>
          <a:xfrm>
            <a:off x="0" y="1757743"/>
            <a:ext cx="12192000" cy="51002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403" r="71624"/>
          <a:stretch/>
        </p:blipFill>
        <p:spPr>
          <a:xfrm>
            <a:off x="0" y="5358783"/>
            <a:ext cx="3459637" cy="149921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43" b="71614"/>
          <a:stretch/>
        </p:blipFill>
        <p:spPr>
          <a:xfrm>
            <a:off x="0" y="0"/>
            <a:ext cx="3176833" cy="17301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79" t="29005" r="19897" b="50579"/>
          <a:stretch/>
        </p:blipFill>
        <p:spPr>
          <a:xfrm>
            <a:off x="1239624" y="1691755"/>
            <a:ext cx="2026763" cy="1244339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8727656" y="4336443"/>
            <a:ext cx="381060" cy="381060"/>
            <a:chOff x="8545900" y="1466250"/>
            <a:chExt cx="2007800" cy="2007800"/>
          </a:xfrm>
          <a:solidFill>
            <a:srgbClr val="CF0000"/>
          </a:solidFill>
        </p:grpSpPr>
        <p:sp>
          <p:nvSpPr>
            <p:cNvPr id="15" name="椭圆 14"/>
            <p:cNvSpPr/>
            <p:nvPr/>
          </p:nvSpPr>
          <p:spPr>
            <a:xfrm>
              <a:off x="8545900" y="1466250"/>
              <a:ext cx="2007800" cy="2007800"/>
            </a:xfrm>
            <a:prstGeom prst="ellipse">
              <a:avLst/>
            </a:prstGeom>
            <a:grpFill/>
            <a:ln w="19050">
              <a:solidFill>
                <a:srgbClr val="FBF4DC"/>
              </a:soli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8654450" y="1574800"/>
              <a:ext cx="1790700" cy="1790700"/>
            </a:xfrm>
            <a:prstGeom prst="ellipse">
              <a:avLst/>
            </a:prstGeom>
            <a:grpFill/>
            <a:ln w="19050">
              <a:solidFill>
                <a:srgbClr val="FBF4DC"/>
              </a:soli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华文细黑" panose="0201060004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130504" y="1115933"/>
            <a:ext cx="259194" cy="259194"/>
            <a:chOff x="8545900" y="1466250"/>
            <a:chExt cx="2007800" cy="2007800"/>
          </a:xfrm>
          <a:solidFill>
            <a:srgbClr val="CF0000"/>
          </a:solidFill>
        </p:grpSpPr>
        <p:sp>
          <p:nvSpPr>
            <p:cNvPr id="18" name="椭圆 17"/>
            <p:cNvSpPr/>
            <p:nvPr/>
          </p:nvSpPr>
          <p:spPr>
            <a:xfrm>
              <a:off x="8545900" y="1466250"/>
              <a:ext cx="2007800" cy="2007800"/>
            </a:xfrm>
            <a:prstGeom prst="ellipse">
              <a:avLst/>
            </a:prstGeom>
            <a:grpFill/>
            <a:ln w="19050">
              <a:solidFill>
                <a:srgbClr val="FBF4DC"/>
              </a:soli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8654450" y="1574800"/>
              <a:ext cx="1790700" cy="1790700"/>
            </a:xfrm>
            <a:prstGeom prst="ellipse">
              <a:avLst/>
            </a:prstGeom>
            <a:grpFill/>
            <a:ln w="19050">
              <a:solidFill>
                <a:srgbClr val="FBF4DC"/>
              </a:soli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702537" y="403411"/>
            <a:ext cx="4865076" cy="4865076"/>
            <a:chOff x="8545900" y="1466250"/>
            <a:chExt cx="2007800" cy="2007800"/>
          </a:xfrm>
        </p:grpSpPr>
        <p:sp>
          <p:nvSpPr>
            <p:cNvPr id="21" name="椭圆 20"/>
            <p:cNvSpPr/>
            <p:nvPr/>
          </p:nvSpPr>
          <p:spPr>
            <a:xfrm>
              <a:off x="8545900" y="1466250"/>
              <a:ext cx="2007800" cy="2007800"/>
            </a:xfrm>
            <a:prstGeom prst="ellipse">
              <a:avLst/>
            </a:prstGeom>
            <a:gradFill>
              <a:gsLst>
                <a:gs pos="0">
                  <a:schemeClr val="bg1">
                    <a:alpha val="80000"/>
                  </a:schemeClr>
                </a:gs>
                <a:gs pos="100000">
                  <a:srgbClr val="DCDCDC">
                    <a:alpha val="80000"/>
                  </a:srgbClr>
                </a:gs>
              </a:gsLst>
              <a:lin ang="2700000" scaled="0"/>
            </a:gradFill>
            <a:ln w="19050">
              <a:noFill/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8584807" y="1505157"/>
              <a:ext cx="1929985" cy="1929985"/>
            </a:xfrm>
            <a:prstGeom prst="ellipse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lt1"/>
                </a:solidFill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6479708" y="703918"/>
            <a:ext cx="1319592" cy="1685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350" dirty="0" smtClean="0">
                <a:solidFill>
                  <a:schemeClr val="bg1"/>
                </a:solidFill>
                <a:latin typeface="Agency FB" panose="020B0503020202020204" pitchFamily="34" charset="0"/>
              </a:rPr>
              <a:t>03</a:t>
            </a:r>
            <a:endParaRPr lang="zh-CN" altLang="en-US" sz="1035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454669" y="2149335"/>
            <a:ext cx="136967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chemeClr val="bg1"/>
                </a:solidFill>
                <a:latin typeface="Segoe UI Semilight" panose="020B0402040204020203" pitchFamily="34" charset="0"/>
                <a:ea typeface="Kozuka Gothic Pro L" panose="020B0200000000000000" pitchFamily="34" charset="-128"/>
                <a:cs typeface="Segoe UI Semilight" panose="020B0402040204020203" pitchFamily="34" charset="0"/>
              </a:rPr>
              <a:t>Part </a:t>
            </a:r>
            <a:r>
              <a:rPr lang="en-US" altLang="zh-CN" sz="2100" b="1" dirty="0" smtClean="0">
                <a:solidFill>
                  <a:schemeClr val="bg1"/>
                </a:solidFill>
                <a:latin typeface="Segoe UI Semilight" panose="020B0402040204020203" pitchFamily="34" charset="0"/>
                <a:ea typeface="Kozuka Gothic Pro L" panose="020B0200000000000000" pitchFamily="34" charset="-128"/>
                <a:cs typeface="Segoe UI Semilight" panose="020B0402040204020203" pitchFamily="34" charset="0"/>
              </a:rPr>
              <a:t>Three</a:t>
            </a:r>
            <a:endParaRPr lang="zh-CN" altLang="en-US" sz="2100" b="1" dirty="0">
              <a:solidFill>
                <a:schemeClr val="bg1"/>
              </a:solidFill>
              <a:latin typeface="Segoe UI Semilight" panose="020B0402040204020203" pitchFamily="34" charset="0"/>
              <a:ea typeface="Kozuka Gothic Pro L" panose="020B0200000000000000" pitchFamily="34" charset="-128"/>
              <a:cs typeface="Segoe UI Semilight" panose="020B0402040204020203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354400" y="2682430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此处添加标题</a:t>
            </a:r>
            <a:endParaRPr lang="zh-CN" altLang="en-US" sz="44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039365" y="3538420"/>
            <a:ext cx="4200282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点击此处添加文本内容，如关键词、部分简单介绍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7637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7997">
        <p14:warp dir="in"/>
      </p:transition>
    </mc:Choice>
    <mc:Fallback xmlns="">
      <p:transition spd="slow" advClick="0" advTm="799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43" b="71614"/>
          <a:stretch/>
        </p:blipFill>
        <p:spPr>
          <a:xfrm>
            <a:off x="0" y="0"/>
            <a:ext cx="1536569" cy="836850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1225772" y="320557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spc="600" dirty="0" smtClean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三、点击添加你的标题</a:t>
            </a:r>
            <a:endParaRPr lang="zh-CN" altLang="en-US" sz="2400" spc="600" dirty="0">
              <a:solidFill>
                <a:srgbClr val="D21322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1225772" y="712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 smtClean="0"/>
              <a:t>Click here to edit the content you want to recommend that you use the</a:t>
            </a:r>
            <a:endParaRPr lang="zh-CN" altLang="en-US" sz="2000" dirty="0" smtClean="0"/>
          </a:p>
        </p:txBody>
      </p:sp>
      <p:sp>
        <p:nvSpPr>
          <p:cNvPr id="78" name="圆角矩形 13"/>
          <p:cNvSpPr>
            <a:spLocks noChangeArrowheads="1"/>
          </p:cNvSpPr>
          <p:nvPr/>
        </p:nvSpPr>
        <p:spPr bwMode="auto">
          <a:xfrm>
            <a:off x="838200" y="2150210"/>
            <a:ext cx="10447338" cy="53975"/>
          </a:xfrm>
          <a:prstGeom prst="roundRect">
            <a:avLst>
              <a:gd name="adj" fmla="val 50000"/>
            </a:avLst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grpSp>
        <p:nvGrpSpPr>
          <p:cNvPr id="145" name="组合 144"/>
          <p:cNvGrpSpPr/>
          <p:nvPr/>
        </p:nvGrpSpPr>
        <p:grpSpPr>
          <a:xfrm>
            <a:off x="1143000" y="2078772"/>
            <a:ext cx="1673225" cy="1933575"/>
            <a:chOff x="1143000" y="2427564"/>
            <a:chExt cx="1673225" cy="1933575"/>
          </a:xfrm>
        </p:grpSpPr>
        <p:sp>
          <p:nvSpPr>
            <p:cNvPr id="74" name="Freeform 5"/>
            <p:cNvSpPr>
              <a:spLocks noChangeArrowheads="1"/>
            </p:cNvSpPr>
            <p:nvPr/>
          </p:nvSpPr>
          <p:spPr bwMode="auto">
            <a:xfrm>
              <a:off x="2717800" y="2427564"/>
              <a:ext cx="98425" cy="346075"/>
            </a:xfrm>
            <a:custGeom>
              <a:avLst/>
              <a:gdLst>
                <a:gd name="T0" fmla="*/ 0 w 117"/>
                <a:gd name="T1" fmla="*/ 0 h 406"/>
                <a:gd name="T2" fmla="*/ 117 w 117"/>
                <a:gd name="T3" fmla="*/ 406 h 406"/>
                <a:gd name="T4" fmla="*/ 0 w 117"/>
                <a:gd name="T5" fmla="*/ 406 h 406"/>
                <a:gd name="T6" fmla="*/ 0 w 117"/>
                <a:gd name="T7" fmla="*/ 0 h 40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7"/>
                <a:gd name="T13" fmla="*/ 0 h 406"/>
                <a:gd name="T14" fmla="*/ 117 w 117"/>
                <a:gd name="T15" fmla="*/ 406 h 40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7" h="406">
                  <a:moveTo>
                    <a:pt x="0" y="0"/>
                  </a:moveTo>
                  <a:lnTo>
                    <a:pt x="117" y="406"/>
                  </a:lnTo>
                  <a:lnTo>
                    <a:pt x="0" y="4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79" name="Freeform 6"/>
            <p:cNvSpPr>
              <a:spLocks noChangeArrowheads="1"/>
            </p:cNvSpPr>
            <p:nvPr/>
          </p:nvSpPr>
          <p:spPr bwMode="auto">
            <a:xfrm>
              <a:off x="1143000" y="2427564"/>
              <a:ext cx="1574800" cy="1933575"/>
            </a:xfrm>
            <a:custGeom>
              <a:avLst/>
              <a:gdLst>
                <a:gd name="T0" fmla="*/ 782 w 782"/>
                <a:gd name="T1" fmla="*/ 961 h 961"/>
                <a:gd name="T2" fmla="*/ 0 w 782"/>
                <a:gd name="T3" fmla="*/ 961 h 961"/>
                <a:gd name="T4" fmla="*/ 76 w 782"/>
                <a:gd name="T5" fmla="*/ 485 h 961"/>
                <a:gd name="T6" fmla="*/ 59 w 782"/>
                <a:gd name="T7" fmla="*/ 0 h 961"/>
                <a:gd name="T8" fmla="*/ 782 w 782"/>
                <a:gd name="T9" fmla="*/ 0 h 961"/>
                <a:gd name="T10" fmla="*/ 782 w 782"/>
                <a:gd name="T11" fmla="*/ 961 h 9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82"/>
                <a:gd name="T19" fmla="*/ 0 h 961"/>
                <a:gd name="T20" fmla="*/ 782 w 782"/>
                <a:gd name="T21" fmla="*/ 961 h 9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82" h="961">
                  <a:moveTo>
                    <a:pt x="782" y="961"/>
                  </a:moveTo>
                  <a:cubicBezTo>
                    <a:pt x="0" y="961"/>
                    <a:pt x="0" y="961"/>
                    <a:pt x="0" y="961"/>
                  </a:cubicBezTo>
                  <a:cubicBezTo>
                    <a:pt x="0" y="961"/>
                    <a:pt x="76" y="753"/>
                    <a:pt x="76" y="485"/>
                  </a:cubicBezTo>
                  <a:cubicBezTo>
                    <a:pt x="76" y="216"/>
                    <a:pt x="59" y="0"/>
                    <a:pt x="59" y="0"/>
                  </a:cubicBezTo>
                  <a:cubicBezTo>
                    <a:pt x="782" y="0"/>
                    <a:pt x="782" y="0"/>
                    <a:pt x="782" y="0"/>
                  </a:cubicBezTo>
                  <a:lnTo>
                    <a:pt x="782" y="961"/>
                  </a:ln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grpSp>
          <p:nvGrpSpPr>
            <p:cNvPr id="121" name="组合 60"/>
            <p:cNvGrpSpPr>
              <a:grpSpLocks/>
            </p:cNvGrpSpPr>
            <p:nvPr/>
          </p:nvGrpSpPr>
          <p:grpSpPr bwMode="auto">
            <a:xfrm>
              <a:off x="1701800" y="2722839"/>
              <a:ext cx="561975" cy="690563"/>
              <a:chOff x="0" y="0"/>
              <a:chExt cx="474055" cy="581839"/>
            </a:xfrm>
          </p:grpSpPr>
          <p:sp>
            <p:nvSpPr>
              <p:cNvPr id="122" name="Oval 86"/>
              <p:cNvSpPr>
                <a:spLocks noChangeArrowheads="1"/>
              </p:cNvSpPr>
              <p:nvPr/>
            </p:nvSpPr>
            <p:spPr bwMode="auto">
              <a:xfrm>
                <a:off x="189813" y="0"/>
                <a:ext cx="101106" cy="10206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123" name="Freeform 87"/>
              <p:cNvSpPr>
                <a:spLocks noChangeArrowheads="1"/>
              </p:cNvSpPr>
              <p:nvPr/>
            </p:nvSpPr>
            <p:spPr bwMode="auto">
              <a:xfrm>
                <a:off x="272796" y="149752"/>
                <a:ext cx="54369" cy="52461"/>
              </a:xfrm>
              <a:custGeom>
                <a:avLst/>
                <a:gdLst>
                  <a:gd name="T0" fmla="*/ 17 w 24"/>
                  <a:gd name="T1" fmla="*/ 17 h 23"/>
                  <a:gd name="T2" fmla="*/ 19 w 24"/>
                  <a:gd name="T3" fmla="*/ 18 h 23"/>
                  <a:gd name="T4" fmla="*/ 24 w 24"/>
                  <a:gd name="T5" fmla="*/ 16 h 23"/>
                  <a:gd name="T6" fmla="*/ 16 w 24"/>
                  <a:gd name="T7" fmla="*/ 0 h 23"/>
                  <a:gd name="T8" fmla="*/ 0 w 24"/>
                  <a:gd name="T9" fmla="*/ 7 h 23"/>
                  <a:gd name="T10" fmla="*/ 8 w 24"/>
                  <a:gd name="T11" fmla="*/ 23 h 23"/>
                  <a:gd name="T12" fmla="*/ 13 w 24"/>
                  <a:gd name="T13" fmla="*/ 21 h 23"/>
                  <a:gd name="T14" fmla="*/ 17 w 24"/>
                  <a:gd name="T15" fmla="*/ 17 h 2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4"/>
                  <a:gd name="T25" fmla="*/ 0 h 23"/>
                  <a:gd name="T26" fmla="*/ 24 w 24"/>
                  <a:gd name="T27" fmla="*/ 23 h 2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4" h="23">
                    <a:moveTo>
                      <a:pt x="17" y="17"/>
                    </a:moveTo>
                    <a:cubicBezTo>
                      <a:pt x="18" y="17"/>
                      <a:pt x="18" y="18"/>
                      <a:pt x="19" y="18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19"/>
                      <a:pt x="15" y="17"/>
                      <a:pt x="17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124" name="Freeform 88"/>
              <p:cNvSpPr>
                <a:spLocks noChangeArrowheads="1"/>
              </p:cNvSpPr>
              <p:nvPr/>
            </p:nvSpPr>
            <p:spPr bwMode="auto">
              <a:xfrm>
                <a:off x="155475" y="149752"/>
                <a:ext cx="52461" cy="52461"/>
              </a:xfrm>
              <a:custGeom>
                <a:avLst/>
                <a:gdLst>
                  <a:gd name="T0" fmla="*/ 6 w 23"/>
                  <a:gd name="T1" fmla="*/ 17 h 23"/>
                  <a:gd name="T2" fmla="*/ 5 w 23"/>
                  <a:gd name="T3" fmla="*/ 18 h 23"/>
                  <a:gd name="T4" fmla="*/ 0 w 23"/>
                  <a:gd name="T5" fmla="*/ 16 h 23"/>
                  <a:gd name="T6" fmla="*/ 7 w 23"/>
                  <a:gd name="T7" fmla="*/ 0 h 23"/>
                  <a:gd name="T8" fmla="*/ 23 w 23"/>
                  <a:gd name="T9" fmla="*/ 7 h 23"/>
                  <a:gd name="T10" fmla="*/ 16 w 23"/>
                  <a:gd name="T11" fmla="*/ 23 h 23"/>
                  <a:gd name="T12" fmla="*/ 11 w 23"/>
                  <a:gd name="T13" fmla="*/ 21 h 23"/>
                  <a:gd name="T14" fmla="*/ 6 w 23"/>
                  <a:gd name="T15" fmla="*/ 17 h 2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3"/>
                  <a:gd name="T25" fmla="*/ 0 h 23"/>
                  <a:gd name="T26" fmla="*/ 23 w 23"/>
                  <a:gd name="T27" fmla="*/ 23 h 2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3" h="23">
                    <a:moveTo>
                      <a:pt x="6" y="17"/>
                    </a:moveTo>
                    <a:cubicBezTo>
                      <a:pt x="6" y="17"/>
                      <a:pt x="5" y="18"/>
                      <a:pt x="5" y="1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19"/>
                      <a:pt x="8" y="17"/>
                      <a:pt x="6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125" name="Freeform 89"/>
              <p:cNvSpPr>
                <a:spLocks noChangeArrowheads="1"/>
              </p:cNvSpPr>
              <p:nvPr/>
            </p:nvSpPr>
            <p:spPr bwMode="auto">
              <a:xfrm>
                <a:off x="353872" y="138306"/>
                <a:ext cx="108737" cy="103014"/>
              </a:xfrm>
              <a:custGeom>
                <a:avLst/>
                <a:gdLst>
                  <a:gd name="T0" fmla="*/ 4 w 48"/>
                  <a:gd name="T1" fmla="*/ 28 h 45"/>
                  <a:gd name="T2" fmla="*/ 3 w 48"/>
                  <a:gd name="T3" fmla="*/ 41 h 45"/>
                  <a:gd name="T4" fmla="*/ 16 w 48"/>
                  <a:gd name="T5" fmla="*/ 42 h 45"/>
                  <a:gd name="T6" fmla="*/ 16 w 48"/>
                  <a:gd name="T7" fmla="*/ 41 h 45"/>
                  <a:gd name="T8" fmla="*/ 16 w 48"/>
                  <a:gd name="T9" fmla="*/ 41 h 45"/>
                  <a:gd name="T10" fmla="*/ 46 w 48"/>
                  <a:gd name="T11" fmla="*/ 15 h 45"/>
                  <a:gd name="T12" fmla="*/ 46 w 48"/>
                  <a:gd name="T13" fmla="*/ 8 h 45"/>
                  <a:gd name="T14" fmla="*/ 41 w 48"/>
                  <a:gd name="T15" fmla="*/ 2 h 45"/>
                  <a:gd name="T16" fmla="*/ 35 w 48"/>
                  <a:gd name="T17" fmla="*/ 2 h 45"/>
                  <a:gd name="T18" fmla="*/ 5 w 48"/>
                  <a:gd name="T19" fmla="*/ 28 h 45"/>
                  <a:gd name="T20" fmla="*/ 4 w 48"/>
                  <a:gd name="T21" fmla="*/ 28 h 45"/>
                  <a:gd name="T22" fmla="*/ 4 w 48"/>
                  <a:gd name="T23" fmla="*/ 28 h 4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48"/>
                  <a:gd name="T37" fmla="*/ 0 h 45"/>
                  <a:gd name="T38" fmla="*/ 48 w 48"/>
                  <a:gd name="T39" fmla="*/ 45 h 4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48" h="45">
                    <a:moveTo>
                      <a:pt x="4" y="28"/>
                    </a:moveTo>
                    <a:cubicBezTo>
                      <a:pt x="1" y="32"/>
                      <a:pt x="0" y="37"/>
                      <a:pt x="3" y="41"/>
                    </a:cubicBezTo>
                    <a:cubicBezTo>
                      <a:pt x="7" y="44"/>
                      <a:pt x="12" y="45"/>
                      <a:pt x="16" y="42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8" y="13"/>
                      <a:pt x="48" y="10"/>
                      <a:pt x="46" y="8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0" y="0"/>
                      <a:pt x="37" y="0"/>
                      <a:pt x="35" y="2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126" name="Freeform 90"/>
              <p:cNvSpPr>
                <a:spLocks noChangeArrowheads="1"/>
              </p:cNvSpPr>
              <p:nvPr/>
            </p:nvSpPr>
            <p:spPr bwMode="auto">
              <a:xfrm>
                <a:off x="272796" y="115414"/>
                <a:ext cx="123998" cy="123045"/>
              </a:xfrm>
              <a:custGeom>
                <a:avLst/>
                <a:gdLst>
                  <a:gd name="T0" fmla="*/ 23 w 55"/>
                  <a:gd name="T1" fmla="*/ 5 h 54"/>
                  <a:gd name="T2" fmla="*/ 20 w 55"/>
                  <a:gd name="T3" fmla="*/ 3 h 54"/>
                  <a:gd name="T4" fmla="*/ 6 w 55"/>
                  <a:gd name="T5" fmla="*/ 4 h 54"/>
                  <a:gd name="T6" fmla="*/ 5 w 55"/>
                  <a:gd name="T7" fmla="*/ 21 h 54"/>
                  <a:gd name="T8" fmla="*/ 5 w 55"/>
                  <a:gd name="T9" fmla="*/ 22 h 54"/>
                  <a:gd name="T10" fmla="*/ 5 w 55"/>
                  <a:gd name="T11" fmla="*/ 22 h 54"/>
                  <a:gd name="T12" fmla="*/ 6 w 55"/>
                  <a:gd name="T13" fmla="*/ 22 h 54"/>
                  <a:gd name="T14" fmla="*/ 7 w 55"/>
                  <a:gd name="T15" fmla="*/ 23 h 54"/>
                  <a:gd name="T16" fmla="*/ 39 w 55"/>
                  <a:gd name="T17" fmla="*/ 50 h 54"/>
                  <a:gd name="T18" fmla="*/ 39 w 55"/>
                  <a:gd name="T19" fmla="*/ 51 h 54"/>
                  <a:gd name="T20" fmla="*/ 51 w 55"/>
                  <a:gd name="T21" fmla="*/ 51 h 54"/>
                  <a:gd name="T22" fmla="*/ 52 w 55"/>
                  <a:gd name="T23" fmla="*/ 39 h 54"/>
                  <a:gd name="T24" fmla="*/ 23 w 55"/>
                  <a:gd name="T25" fmla="*/ 5 h 54"/>
                  <a:gd name="T26" fmla="*/ 23 w 55"/>
                  <a:gd name="T27" fmla="*/ 5 h 54"/>
                  <a:gd name="T28" fmla="*/ 23 w 55"/>
                  <a:gd name="T29" fmla="*/ 5 h 5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5"/>
                  <a:gd name="T46" fmla="*/ 0 h 54"/>
                  <a:gd name="T47" fmla="*/ 55 w 55"/>
                  <a:gd name="T48" fmla="*/ 54 h 54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5" h="54">
                    <a:moveTo>
                      <a:pt x="23" y="5"/>
                    </a:moveTo>
                    <a:cubicBezTo>
                      <a:pt x="22" y="4"/>
                      <a:pt x="21" y="3"/>
                      <a:pt x="20" y="3"/>
                    </a:cubicBezTo>
                    <a:cubicBezTo>
                      <a:pt x="16" y="0"/>
                      <a:pt x="10" y="0"/>
                      <a:pt x="6" y="4"/>
                    </a:cubicBezTo>
                    <a:cubicBezTo>
                      <a:pt x="1" y="8"/>
                      <a:pt x="0" y="16"/>
                      <a:pt x="5" y="21"/>
                    </a:cubicBezTo>
                    <a:cubicBezTo>
                      <a:pt x="5" y="21"/>
                      <a:pt x="5" y="21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3"/>
                      <a:pt x="6" y="23"/>
                      <a:pt x="7" y="23"/>
                    </a:cubicBezTo>
                    <a:cubicBezTo>
                      <a:pt x="39" y="50"/>
                      <a:pt x="39" y="50"/>
                      <a:pt x="39" y="50"/>
                    </a:cubicBezTo>
                    <a:cubicBezTo>
                      <a:pt x="39" y="50"/>
                      <a:pt x="39" y="50"/>
                      <a:pt x="39" y="51"/>
                    </a:cubicBezTo>
                    <a:cubicBezTo>
                      <a:pt x="43" y="54"/>
                      <a:pt x="48" y="54"/>
                      <a:pt x="51" y="51"/>
                    </a:cubicBezTo>
                    <a:cubicBezTo>
                      <a:pt x="55" y="48"/>
                      <a:pt x="55" y="42"/>
                      <a:pt x="52" y="39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127" name="Freeform 91"/>
              <p:cNvSpPr>
                <a:spLocks noChangeArrowheads="1"/>
              </p:cNvSpPr>
              <p:nvPr/>
            </p:nvSpPr>
            <p:spPr bwMode="auto">
              <a:xfrm>
                <a:off x="18123" y="138306"/>
                <a:ext cx="108737" cy="103014"/>
              </a:xfrm>
              <a:custGeom>
                <a:avLst/>
                <a:gdLst>
                  <a:gd name="T0" fmla="*/ 44 w 48"/>
                  <a:gd name="T1" fmla="*/ 28 h 45"/>
                  <a:gd name="T2" fmla="*/ 45 w 48"/>
                  <a:gd name="T3" fmla="*/ 41 h 45"/>
                  <a:gd name="T4" fmla="*/ 33 w 48"/>
                  <a:gd name="T5" fmla="*/ 42 h 45"/>
                  <a:gd name="T6" fmla="*/ 32 w 48"/>
                  <a:gd name="T7" fmla="*/ 41 h 45"/>
                  <a:gd name="T8" fmla="*/ 32 w 48"/>
                  <a:gd name="T9" fmla="*/ 41 h 45"/>
                  <a:gd name="T10" fmla="*/ 2 w 48"/>
                  <a:gd name="T11" fmla="*/ 15 h 45"/>
                  <a:gd name="T12" fmla="*/ 2 w 48"/>
                  <a:gd name="T13" fmla="*/ 8 h 45"/>
                  <a:gd name="T14" fmla="*/ 7 w 48"/>
                  <a:gd name="T15" fmla="*/ 2 h 45"/>
                  <a:gd name="T16" fmla="*/ 14 w 48"/>
                  <a:gd name="T17" fmla="*/ 2 h 45"/>
                  <a:gd name="T18" fmla="*/ 44 w 48"/>
                  <a:gd name="T19" fmla="*/ 28 h 45"/>
                  <a:gd name="T20" fmla="*/ 44 w 48"/>
                  <a:gd name="T21" fmla="*/ 28 h 45"/>
                  <a:gd name="T22" fmla="*/ 44 w 48"/>
                  <a:gd name="T23" fmla="*/ 28 h 4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48"/>
                  <a:gd name="T37" fmla="*/ 0 h 45"/>
                  <a:gd name="T38" fmla="*/ 48 w 48"/>
                  <a:gd name="T39" fmla="*/ 45 h 4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48" h="45">
                    <a:moveTo>
                      <a:pt x="44" y="28"/>
                    </a:moveTo>
                    <a:cubicBezTo>
                      <a:pt x="48" y="32"/>
                      <a:pt x="48" y="37"/>
                      <a:pt x="45" y="41"/>
                    </a:cubicBezTo>
                    <a:cubicBezTo>
                      <a:pt x="42" y="44"/>
                      <a:pt x="36" y="45"/>
                      <a:pt x="33" y="42"/>
                    </a:cubicBezTo>
                    <a:cubicBezTo>
                      <a:pt x="33" y="41"/>
                      <a:pt x="33" y="41"/>
                      <a:pt x="32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0" y="13"/>
                      <a:pt x="0" y="10"/>
                      <a:pt x="2" y="8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9" y="0"/>
                      <a:pt x="12" y="0"/>
                      <a:pt x="14" y="2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28"/>
                      <a:pt x="44" y="28"/>
                      <a:pt x="44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128" name="Freeform 92"/>
              <p:cNvSpPr>
                <a:spLocks noChangeArrowheads="1"/>
              </p:cNvSpPr>
              <p:nvPr/>
            </p:nvSpPr>
            <p:spPr bwMode="auto">
              <a:xfrm>
                <a:off x="83937" y="115414"/>
                <a:ext cx="123998" cy="123045"/>
              </a:xfrm>
              <a:custGeom>
                <a:avLst/>
                <a:gdLst>
                  <a:gd name="T0" fmla="*/ 33 w 55"/>
                  <a:gd name="T1" fmla="*/ 5 h 54"/>
                  <a:gd name="T2" fmla="*/ 35 w 55"/>
                  <a:gd name="T3" fmla="*/ 3 h 54"/>
                  <a:gd name="T4" fmla="*/ 50 w 55"/>
                  <a:gd name="T5" fmla="*/ 4 h 54"/>
                  <a:gd name="T6" fmla="*/ 51 w 55"/>
                  <a:gd name="T7" fmla="*/ 21 h 54"/>
                  <a:gd name="T8" fmla="*/ 50 w 55"/>
                  <a:gd name="T9" fmla="*/ 22 h 54"/>
                  <a:gd name="T10" fmla="*/ 50 w 55"/>
                  <a:gd name="T11" fmla="*/ 22 h 54"/>
                  <a:gd name="T12" fmla="*/ 49 w 55"/>
                  <a:gd name="T13" fmla="*/ 22 h 54"/>
                  <a:gd name="T14" fmla="*/ 49 w 55"/>
                  <a:gd name="T15" fmla="*/ 23 h 54"/>
                  <a:gd name="T16" fmla="*/ 16 w 55"/>
                  <a:gd name="T17" fmla="*/ 50 h 54"/>
                  <a:gd name="T18" fmla="*/ 16 w 55"/>
                  <a:gd name="T19" fmla="*/ 51 h 54"/>
                  <a:gd name="T20" fmla="*/ 4 w 55"/>
                  <a:gd name="T21" fmla="*/ 51 h 54"/>
                  <a:gd name="T22" fmla="*/ 3 w 55"/>
                  <a:gd name="T23" fmla="*/ 39 h 54"/>
                  <a:gd name="T24" fmla="*/ 32 w 55"/>
                  <a:gd name="T25" fmla="*/ 5 h 54"/>
                  <a:gd name="T26" fmla="*/ 33 w 55"/>
                  <a:gd name="T27" fmla="*/ 5 h 54"/>
                  <a:gd name="T28" fmla="*/ 33 w 55"/>
                  <a:gd name="T29" fmla="*/ 5 h 5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5"/>
                  <a:gd name="T46" fmla="*/ 0 h 54"/>
                  <a:gd name="T47" fmla="*/ 55 w 55"/>
                  <a:gd name="T48" fmla="*/ 54 h 54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5" h="54">
                    <a:moveTo>
                      <a:pt x="33" y="5"/>
                    </a:moveTo>
                    <a:cubicBezTo>
                      <a:pt x="33" y="4"/>
                      <a:pt x="34" y="3"/>
                      <a:pt x="35" y="3"/>
                    </a:cubicBezTo>
                    <a:cubicBezTo>
                      <a:pt x="40" y="0"/>
                      <a:pt x="45" y="0"/>
                      <a:pt x="50" y="4"/>
                    </a:cubicBezTo>
                    <a:cubicBezTo>
                      <a:pt x="55" y="8"/>
                      <a:pt x="55" y="16"/>
                      <a:pt x="51" y="21"/>
                    </a:cubicBezTo>
                    <a:cubicBezTo>
                      <a:pt x="51" y="21"/>
                      <a:pt x="50" y="21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0"/>
                      <a:pt x="16" y="50"/>
                      <a:pt x="16" y="51"/>
                    </a:cubicBezTo>
                    <a:cubicBezTo>
                      <a:pt x="13" y="54"/>
                      <a:pt x="8" y="54"/>
                      <a:pt x="4" y="51"/>
                    </a:cubicBezTo>
                    <a:cubicBezTo>
                      <a:pt x="1" y="48"/>
                      <a:pt x="0" y="42"/>
                      <a:pt x="3" y="39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5"/>
                      <a:pt x="32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129" name="Freeform 93"/>
              <p:cNvSpPr>
                <a:spLocks noChangeArrowheads="1"/>
              </p:cNvSpPr>
              <p:nvPr/>
            </p:nvSpPr>
            <p:spPr bwMode="auto">
              <a:xfrm>
                <a:off x="155475" y="118276"/>
                <a:ext cx="62953" cy="47692"/>
              </a:xfrm>
              <a:custGeom>
                <a:avLst/>
                <a:gdLst>
                  <a:gd name="T0" fmla="*/ 18 w 28"/>
                  <a:gd name="T1" fmla="*/ 0 h 21"/>
                  <a:gd name="T2" fmla="*/ 10 w 28"/>
                  <a:gd name="T3" fmla="*/ 0 h 21"/>
                  <a:gd name="T4" fmla="*/ 0 w 28"/>
                  <a:gd name="T5" fmla="*/ 10 h 21"/>
                  <a:gd name="T6" fmla="*/ 0 w 28"/>
                  <a:gd name="T7" fmla="*/ 11 h 21"/>
                  <a:gd name="T8" fmla="*/ 10 w 28"/>
                  <a:gd name="T9" fmla="*/ 21 h 21"/>
                  <a:gd name="T10" fmla="*/ 28 w 28"/>
                  <a:gd name="T11" fmla="*/ 21 h 21"/>
                  <a:gd name="T12" fmla="*/ 18 w 28"/>
                  <a:gd name="T13" fmla="*/ 0 h 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8"/>
                  <a:gd name="T22" fmla="*/ 0 h 21"/>
                  <a:gd name="T23" fmla="*/ 28 w 28"/>
                  <a:gd name="T24" fmla="*/ 21 h 2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8" h="21">
                    <a:moveTo>
                      <a:pt x="18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7"/>
                      <a:pt x="5" y="21"/>
                      <a:pt x="10" y="21"/>
                    </a:cubicBezTo>
                    <a:cubicBezTo>
                      <a:pt x="28" y="21"/>
                      <a:pt x="28" y="21"/>
                      <a:pt x="28" y="21"/>
                    </a:cubicBez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130" name="Freeform 94"/>
              <p:cNvSpPr>
                <a:spLocks noChangeArrowheads="1"/>
              </p:cNvSpPr>
              <p:nvPr/>
            </p:nvSpPr>
            <p:spPr bwMode="auto">
              <a:xfrm>
                <a:off x="261350" y="118276"/>
                <a:ext cx="63907" cy="47692"/>
              </a:xfrm>
              <a:custGeom>
                <a:avLst/>
                <a:gdLst>
                  <a:gd name="T0" fmla="*/ 18 w 28"/>
                  <a:gd name="T1" fmla="*/ 0 h 21"/>
                  <a:gd name="T2" fmla="*/ 11 w 28"/>
                  <a:gd name="T3" fmla="*/ 0 h 21"/>
                  <a:gd name="T4" fmla="*/ 0 w 28"/>
                  <a:gd name="T5" fmla="*/ 21 h 21"/>
                  <a:gd name="T6" fmla="*/ 18 w 28"/>
                  <a:gd name="T7" fmla="*/ 21 h 21"/>
                  <a:gd name="T8" fmla="*/ 28 w 28"/>
                  <a:gd name="T9" fmla="*/ 11 h 21"/>
                  <a:gd name="T10" fmla="*/ 28 w 28"/>
                  <a:gd name="T11" fmla="*/ 10 h 21"/>
                  <a:gd name="T12" fmla="*/ 18 w 28"/>
                  <a:gd name="T13" fmla="*/ 0 h 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8"/>
                  <a:gd name="T22" fmla="*/ 0 h 21"/>
                  <a:gd name="T23" fmla="*/ 28 w 28"/>
                  <a:gd name="T24" fmla="*/ 21 h 2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8" h="21">
                    <a:moveTo>
                      <a:pt x="18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24" y="21"/>
                      <a:pt x="28" y="17"/>
                      <a:pt x="28" y="11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4"/>
                      <a:pt x="24" y="0"/>
                      <a:pt x="1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131" name="Freeform 95"/>
              <p:cNvSpPr>
                <a:spLocks noChangeArrowheads="1"/>
              </p:cNvSpPr>
              <p:nvPr/>
            </p:nvSpPr>
            <p:spPr bwMode="auto">
              <a:xfrm>
                <a:off x="227966" y="141168"/>
                <a:ext cx="24800" cy="83937"/>
              </a:xfrm>
              <a:custGeom>
                <a:avLst/>
                <a:gdLst>
                  <a:gd name="T0" fmla="*/ 11 w 11"/>
                  <a:gd name="T1" fmla="*/ 33 h 37"/>
                  <a:gd name="T2" fmla="*/ 6 w 11"/>
                  <a:gd name="T3" fmla="*/ 37 h 37"/>
                  <a:gd name="T4" fmla="*/ 5 w 11"/>
                  <a:gd name="T5" fmla="*/ 37 h 37"/>
                  <a:gd name="T6" fmla="*/ 0 w 11"/>
                  <a:gd name="T7" fmla="*/ 33 h 37"/>
                  <a:gd name="T8" fmla="*/ 0 w 11"/>
                  <a:gd name="T9" fmla="*/ 5 h 37"/>
                  <a:gd name="T10" fmla="*/ 5 w 11"/>
                  <a:gd name="T11" fmla="*/ 0 h 37"/>
                  <a:gd name="T12" fmla="*/ 6 w 11"/>
                  <a:gd name="T13" fmla="*/ 0 h 37"/>
                  <a:gd name="T14" fmla="*/ 11 w 11"/>
                  <a:gd name="T15" fmla="*/ 5 h 37"/>
                  <a:gd name="T16" fmla="*/ 11 w 11"/>
                  <a:gd name="T17" fmla="*/ 33 h 3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"/>
                  <a:gd name="T28" fmla="*/ 0 h 37"/>
                  <a:gd name="T29" fmla="*/ 11 w 11"/>
                  <a:gd name="T30" fmla="*/ 37 h 3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" h="37">
                    <a:moveTo>
                      <a:pt x="11" y="33"/>
                    </a:moveTo>
                    <a:cubicBezTo>
                      <a:pt x="11" y="35"/>
                      <a:pt x="9" y="37"/>
                      <a:pt x="6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2" y="37"/>
                      <a:pt x="0" y="35"/>
                      <a:pt x="0" y="3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9" y="0"/>
                      <a:pt x="11" y="2"/>
                      <a:pt x="11" y="5"/>
                    </a:cubicBezTo>
                    <a:lnTo>
                      <a:pt x="11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132" name="Freeform 96"/>
              <p:cNvSpPr>
                <a:spLocks noChangeArrowheads="1"/>
              </p:cNvSpPr>
              <p:nvPr/>
            </p:nvSpPr>
            <p:spPr bwMode="auto">
              <a:xfrm>
                <a:off x="226058" y="118276"/>
                <a:ext cx="28615" cy="15261"/>
              </a:xfrm>
              <a:custGeom>
                <a:avLst/>
                <a:gdLst>
                  <a:gd name="T0" fmla="*/ 0 w 13"/>
                  <a:gd name="T1" fmla="*/ 0 h 7"/>
                  <a:gd name="T2" fmla="*/ 0 w 13"/>
                  <a:gd name="T3" fmla="*/ 0 h 7"/>
                  <a:gd name="T4" fmla="*/ 0 w 13"/>
                  <a:gd name="T5" fmla="*/ 1 h 7"/>
                  <a:gd name="T6" fmla="*/ 6 w 13"/>
                  <a:gd name="T7" fmla="*/ 7 h 7"/>
                  <a:gd name="T8" fmla="*/ 7 w 13"/>
                  <a:gd name="T9" fmla="*/ 7 h 7"/>
                  <a:gd name="T10" fmla="*/ 13 w 13"/>
                  <a:gd name="T11" fmla="*/ 1 h 7"/>
                  <a:gd name="T12" fmla="*/ 13 w 13"/>
                  <a:gd name="T13" fmla="*/ 0 h 7"/>
                  <a:gd name="T14" fmla="*/ 13 w 13"/>
                  <a:gd name="T15" fmla="*/ 0 h 7"/>
                  <a:gd name="T16" fmla="*/ 0 w 13"/>
                  <a:gd name="T17" fmla="*/ 0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"/>
                  <a:gd name="T28" fmla="*/ 0 h 7"/>
                  <a:gd name="T29" fmla="*/ 13 w 13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" h="7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4"/>
                      <a:pt x="3" y="7"/>
                      <a:pt x="6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10" y="7"/>
                      <a:pt x="13" y="4"/>
                      <a:pt x="13" y="1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133" name="Freeform 97"/>
              <p:cNvSpPr>
                <a:spLocks noEditPoints="1" noChangeArrowheads="1"/>
              </p:cNvSpPr>
              <p:nvPr/>
            </p:nvSpPr>
            <p:spPr bwMode="auto">
              <a:xfrm>
                <a:off x="180274" y="118276"/>
                <a:ext cx="122091" cy="229874"/>
              </a:xfrm>
              <a:custGeom>
                <a:avLst/>
                <a:gdLst>
                  <a:gd name="T0" fmla="*/ 49 w 54"/>
                  <a:gd name="T1" fmla="*/ 0 h 101"/>
                  <a:gd name="T2" fmla="*/ 47 w 54"/>
                  <a:gd name="T3" fmla="*/ 0 h 101"/>
                  <a:gd name="T4" fmla="*/ 27 w 54"/>
                  <a:gd name="T5" fmla="*/ 40 h 101"/>
                  <a:gd name="T6" fmla="*/ 7 w 54"/>
                  <a:gd name="T7" fmla="*/ 0 h 101"/>
                  <a:gd name="T8" fmla="*/ 4 w 54"/>
                  <a:gd name="T9" fmla="*/ 0 h 101"/>
                  <a:gd name="T10" fmla="*/ 0 w 54"/>
                  <a:gd name="T11" fmla="*/ 5 h 101"/>
                  <a:gd name="T12" fmla="*/ 0 w 54"/>
                  <a:gd name="T13" fmla="*/ 96 h 101"/>
                  <a:gd name="T14" fmla="*/ 4 w 54"/>
                  <a:gd name="T15" fmla="*/ 101 h 101"/>
                  <a:gd name="T16" fmla="*/ 49 w 54"/>
                  <a:gd name="T17" fmla="*/ 101 h 101"/>
                  <a:gd name="T18" fmla="*/ 54 w 54"/>
                  <a:gd name="T19" fmla="*/ 96 h 101"/>
                  <a:gd name="T20" fmla="*/ 54 w 54"/>
                  <a:gd name="T21" fmla="*/ 5 h 101"/>
                  <a:gd name="T22" fmla="*/ 49 w 54"/>
                  <a:gd name="T23" fmla="*/ 0 h 101"/>
                  <a:gd name="T24" fmla="*/ 27 w 54"/>
                  <a:gd name="T25" fmla="*/ 70 h 101"/>
                  <a:gd name="T26" fmla="*/ 24 w 54"/>
                  <a:gd name="T27" fmla="*/ 68 h 101"/>
                  <a:gd name="T28" fmla="*/ 27 w 54"/>
                  <a:gd name="T29" fmla="*/ 65 h 101"/>
                  <a:gd name="T30" fmla="*/ 29 w 54"/>
                  <a:gd name="T31" fmla="*/ 68 h 101"/>
                  <a:gd name="T32" fmla="*/ 27 w 54"/>
                  <a:gd name="T33" fmla="*/ 70 h 101"/>
                  <a:gd name="T34" fmla="*/ 27 w 54"/>
                  <a:gd name="T35" fmla="*/ 54 h 101"/>
                  <a:gd name="T36" fmla="*/ 24 w 54"/>
                  <a:gd name="T37" fmla="*/ 51 h 101"/>
                  <a:gd name="T38" fmla="*/ 27 w 54"/>
                  <a:gd name="T39" fmla="*/ 49 h 101"/>
                  <a:gd name="T40" fmla="*/ 29 w 54"/>
                  <a:gd name="T41" fmla="*/ 51 h 101"/>
                  <a:gd name="T42" fmla="*/ 27 w 54"/>
                  <a:gd name="T43" fmla="*/ 54 h 101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54"/>
                  <a:gd name="T67" fmla="*/ 0 h 101"/>
                  <a:gd name="T68" fmla="*/ 54 w 54"/>
                  <a:gd name="T69" fmla="*/ 101 h 101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54" h="101">
                    <a:moveTo>
                      <a:pt x="49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9"/>
                      <a:pt x="2" y="101"/>
                      <a:pt x="4" y="101"/>
                    </a:cubicBezTo>
                    <a:cubicBezTo>
                      <a:pt x="49" y="101"/>
                      <a:pt x="49" y="101"/>
                      <a:pt x="49" y="101"/>
                    </a:cubicBezTo>
                    <a:cubicBezTo>
                      <a:pt x="52" y="101"/>
                      <a:pt x="54" y="99"/>
                      <a:pt x="54" y="96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49" y="0"/>
                    </a:cubicBezTo>
                    <a:close/>
                    <a:moveTo>
                      <a:pt x="27" y="70"/>
                    </a:moveTo>
                    <a:cubicBezTo>
                      <a:pt x="25" y="70"/>
                      <a:pt x="24" y="69"/>
                      <a:pt x="24" y="68"/>
                    </a:cubicBezTo>
                    <a:cubicBezTo>
                      <a:pt x="24" y="66"/>
                      <a:pt x="25" y="65"/>
                      <a:pt x="27" y="65"/>
                    </a:cubicBezTo>
                    <a:cubicBezTo>
                      <a:pt x="28" y="65"/>
                      <a:pt x="29" y="66"/>
                      <a:pt x="29" y="68"/>
                    </a:cubicBezTo>
                    <a:cubicBezTo>
                      <a:pt x="29" y="69"/>
                      <a:pt x="28" y="70"/>
                      <a:pt x="27" y="70"/>
                    </a:cubicBezTo>
                    <a:close/>
                    <a:moveTo>
                      <a:pt x="27" y="54"/>
                    </a:moveTo>
                    <a:cubicBezTo>
                      <a:pt x="25" y="54"/>
                      <a:pt x="24" y="53"/>
                      <a:pt x="24" y="51"/>
                    </a:cubicBezTo>
                    <a:cubicBezTo>
                      <a:pt x="24" y="50"/>
                      <a:pt x="25" y="49"/>
                      <a:pt x="27" y="49"/>
                    </a:cubicBezTo>
                    <a:cubicBezTo>
                      <a:pt x="28" y="49"/>
                      <a:pt x="29" y="50"/>
                      <a:pt x="29" y="51"/>
                    </a:cubicBezTo>
                    <a:cubicBezTo>
                      <a:pt x="29" y="53"/>
                      <a:pt x="28" y="54"/>
                      <a:pt x="27" y="5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134" name="Freeform 98"/>
              <p:cNvSpPr>
                <a:spLocks noChangeArrowheads="1"/>
              </p:cNvSpPr>
              <p:nvPr/>
            </p:nvSpPr>
            <p:spPr bwMode="auto">
              <a:xfrm>
                <a:off x="180274" y="422549"/>
                <a:ext cx="54369" cy="159290"/>
              </a:xfrm>
              <a:custGeom>
                <a:avLst/>
                <a:gdLst>
                  <a:gd name="T0" fmla="*/ 12 w 24"/>
                  <a:gd name="T1" fmla="*/ 0 h 70"/>
                  <a:gd name="T2" fmla="*/ 0 w 24"/>
                  <a:gd name="T3" fmla="*/ 12 h 70"/>
                  <a:gd name="T4" fmla="*/ 0 w 24"/>
                  <a:gd name="T5" fmla="*/ 65 h 70"/>
                  <a:gd name="T6" fmla="*/ 4 w 24"/>
                  <a:gd name="T7" fmla="*/ 70 h 70"/>
                  <a:gd name="T8" fmla="*/ 19 w 24"/>
                  <a:gd name="T9" fmla="*/ 70 h 70"/>
                  <a:gd name="T10" fmla="*/ 24 w 24"/>
                  <a:gd name="T11" fmla="*/ 65 h 70"/>
                  <a:gd name="T12" fmla="*/ 24 w 24"/>
                  <a:gd name="T13" fmla="*/ 12 h 70"/>
                  <a:gd name="T14" fmla="*/ 12 w 24"/>
                  <a:gd name="T15" fmla="*/ 0 h 7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4"/>
                  <a:gd name="T25" fmla="*/ 0 h 70"/>
                  <a:gd name="T26" fmla="*/ 24 w 24"/>
                  <a:gd name="T27" fmla="*/ 70 h 7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4" h="70">
                    <a:moveTo>
                      <a:pt x="12" y="0"/>
                    </a:moveTo>
                    <a:cubicBezTo>
                      <a:pt x="5" y="0"/>
                      <a:pt x="0" y="5"/>
                      <a:pt x="0" y="12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8"/>
                      <a:pt x="2" y="70"/>
                      <a:pt x="4" y="70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22" y="70"/>
                      <a:pt x="24" y="68"/>
                      <a:pt x="24" y="65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5"/>
                      <a:pt x="19" y="0"/>
                      <a:pt x="1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135" name="Freeform 99"/>
              <p:cNvSpPr>
                <a:spLocks noChangeArrowheads="1"/>
              </p:cNvSpPr>
              <p:nvPr/>
            </p:nvSpPr>
            <p:spPr bwMode="auto">
              <a:xfrm>
                <a:off x="180274" y="318581"/>
                <a:ext cx="54369" cy="159290"/>
              </a:xfrm>
              <a:custGeom>
                <a:avLst/>
                <a:gdLst>
                  <a:gd name="T0" fmla="*/ 12 w 24"/>
                  <a:gd name="T1" fmla="*/ 70 h 70"/>
                  <a:gd name="T2" fmla="*/ 24 w 24"/>
                  <a:gd name="T3" fmla="*/ 58 h 70"/>
                  <a:gd name="T4" fmla="*/ 24 w 24"/>
                  <a:gd name="T5" fmla="*/ 4 h 70"/>
                  <a:gd name="T6" fmla="*/ 19 w 24"/>
                  <a:gd name="T7" fmla="*/ 0 h 70"/>
                  <a:gd name="T8" fmla="*/ 4 w 24"/>
                  <a:gd name="T9" fmla="*/ 0 h 70"/>
                  <a:gd name="T10" fmla="*/ 0 w 24"/>
                  <a:gd name="T11" fmla="*/ 4 h 70"/>
                  <a:gd name="T12" fmla="*/ 0 w 24"/>
                  <a:gd name="T13" fmla="*/ 58 h 70"/>
                  <a:gd name="T14" fmla="*/ 12 w 24"/>
                  <a:gd name="T15" fmla="*/ 70 h 7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4"/>
                  <a:gd name="T25" fmla="*/ 0 h 70"/>
                  <a:gd name="T26" fmla="*/ 24 w 24"/>
                  <a:gd name="T27" fmla="*/ 70 h 7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4" h="70">
                    <a:moveTo>
                      <a:pt x="12" y="70"/>
                    </a:moveTo>
                    <a:cubicBezTo>
                      <a:pt x="19" y="70"/>
                      <a:pt x="24" y="65"/>
                      <a:pt x="24" y="58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2"/>
                      <a:pt x="22" y="0"/>
                      <a:pt x="1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5"/>
                      <a:pt x="5" y="70"/>
                      <a:pt x="12" y="7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136" name="Freeform 100"/>
              <p:cNvSpPr>
                <a:spLocks noChangeArrowheads="1"/>
              </p:cNvSpPr>
              <p:nvPr/>
            </p:nvSpPr>
            <p:spPr bwMode="auto">
              <a:xfrm>
                <a:off x="246089" y="422549"/>
                <a:ext cx="56276" cy="159290"/>
              </a:xfrm>
              <a:custGeom>
                <a:avLst/>
                <a:gdLst>
                  <a:gd name="T0" fmla="*/ 13 w 25"/>
                  <a:gd name="T1" fmla="*/ 0 h 70"/>
                  <a:gd name="T2" fmla="*/ 0 w 25"/>
                  <a:gd name="T3" fmla="*/ 12 h 70"/>
                  <a:gd name="T4" fmla="*/ 0 w 25"/>
                  <a:gd name="T5" fmla="*/ 65 h 70"/>
                  <a:gd name="T6" fmla="*/ 5 w 25"/>
                  <a:gd name="T7" fmla="*/ 70 h 70"/>
                  <a:gd name="T8" fmla="*/ 20 w 25"/>
                  <a:gd name="T9" fmla="*/ 70 h 70"/>
                  <a:gd name="T10" fmla="*/ 25 w 25"/>
                  <a:gd name="T11" fmla="*/ 65 h 70"/>
                  <a:gd name="T12" fmla="*/ 25 w 25"/>
                  <a:gd name="T13" fmla="*/ 12 h 70"/>
                  <a:gd name="T14" fmla="*/ 13 w 25"/>
                  <a:gd name="T15" fmla="*/ 0 h 7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5"/>
                  <a:gd name="T25" fmla="*/ 0 h 70"/>
                  <a:gd name="T26" fmla="*/ 25 w 25"/>
                  <a:gd name="T27" fmla="*/ 70 h 7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5" h="70">
                    <a:moveTo>
                      <a:pt x="13" y="0"/>
                    </a:moveTo>
                    <a:cubicBezTo>
                      <a:pt x="6" y="0"/>
                      <a:pt x="0" y="5"/>
                      <a:pt x="0" y="12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8"/>
                      <a:pt x="3" y="70"/>
                      <a:pt x="5" y="70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3" y="70"/>
                      <a:pt x="25" y="68"/>
                      <a:pt x="25" y="65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5"/>
                      <a:pt x="19" y="0"/>
                      <a:pt x="1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137" name="Freeform 101"/>
              <p:cNvSpPr>
                <a:spLocks noChangeArrowheads="1"/>
              </p:cNvSpPr>
              <p:nvPr/>
            </p:nvSpPr>
            <p:spPr bwMode="auto">
              <a:xfrm>
                <a:off x="246089" y="318581"/>
                <a:ext cx="56276" cy="159290"/>
              </a:xfrm>
              <a:custGeom>
                <a:avLst/>
                <a:gdLst>
                  <a:gd name="T0" fmla="*/ 13 w 25"/>
                  <a:gd name="T1" fmla="*/ 70 h 70"/>
                  <a:gd name="T2" fmla="*/ 25 w 25"/>
                  <a:gd name="T3" fmla="*/ 58 h 70"/>
                  <a:gd name="T4" fmla="*/ 25 w 25"/>
                  <a:gd name="T5" fmla="*/ 4 h 70"/>
                  <a:gd name="T6" fmla="*/ 20 w 25"/>
                  <a:gd name="T7" fmla="*/ 0 h 70"/>
                  <a:gd name="T8" fmla="*/ 5 w 25"/>
                  <a:gd name="T9" fmla="*/ 0 h 70"/>
                  <a:gd name="T10" fmla="*/ 0 w 25"/>
                  <a:gd name="T11" fmla="*/ 4 h 70"/>
                  <a:gd name="T12" fmla="*/ 0 w 25"/>
                  <a:gd name="T13" fmla="*/ 58 h 70"/>
                  <a:gd name="T14" fmla="*/ 13 w 25"/>
                  <a:gd name="T15" fmla="*/ 70 h 7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5"/>
                  <a:gd name="T25" fmla="*/ 0 h 70"/>
                  <a:gd name="T26" fmla="*/ 25 w 25"/>
                  <a:gd name="T27" fmla="*/ 70 h 7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5" h="70">
                    <a:moveTo>
                      <a:pt x="13" y="70"/>
                    </a:moveTo>
                    <a:cubicBezTo>
                      <a:pt x="19" y="70"/>
                      <a:pt x="25" y="65"/>
                      <a:pt x="25" y="5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0" y="2"/>
                      <a:pt x="0" y="4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1" y="65"/>
                      <a:pt x="6" y="70"/>
                      <a:pt x="13" y="7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138" name="Freeform 10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65815" cy="111599"/>
              </a:xfrm>
              <a:custGeom>
                <a:avLst/>
                <a:gdLst>
                  <a:gd name="T0" fmla="*/ 17 w 29"/>
                  <a:gd name="T1" fmla="*/ 22 h 49"/>
                  <a:gd name="T2" fmla="*/ 27 w 29"/>
                  <a:gd name="T3" fmla="*/ 26 h 49"/>
                  <a:gd name="T4" fmla="*/ 29 w 29"/>
                  <a:gd name="T5" fmla="*/ 33 h 49"/>
                  <a:gd name="T6" fmla="*/ 26 w 29"/>
                  <a:gd name="T7" fmla="*/ 41 h 49"/>
                  <a:gd name="T8" fmla="*/ 17 w 29"/>
                  <a:gd name="T9" fmla="*/ 45 h 49"/>
                  <a:gd name="T10" fmla="*/ 17 w 29"/>
                  <a:gd name="T11" fmla="*/ 49 h 49"/>
                  <a:gd name="T12" fmla="*/ 14 w 29"/>
                  <a:gd name="T13" fmla="*/ 49 h 49"/>
                  <a:gd name="T14" fmla="*/ 14 w 29"/>
                  <a:gd name="T15" fmla="*/ 45 h 49"/>
                  <a:gd name="T16" fmla="*/ 0 w 29"/>
                  <a:gd name="T17" fmla="*/ 33 h 49"/>
                  <a:gd name="T18" fmla="*/ 6 w 29"/>
                  <a:gd name="T19" fmla="*/ 33 h 49"/>
                  <a:gd name="T20" fmla="*/ 14 w 29"/>
                  <a:gd name="T21" fmla="*/ 41 h 49"/>
                  <a:gd name="T22" fmla="*/ 14 w 29"/>
                  <a:gd name="T23" fmla="*/ 26 h 49"/>
                  <a:gd name="T24" fmla="*/ 1 w 29"/>
                  <a:gd name="T25" fmla="*/ 15 h 49"/>
                  <a:gd name="T26" fmla="*/ 5 w 29"/>
                  <a:gd name="T27" fmla="*/ 7 h 49"/>
                  <a:gd name="T28" fmla="*/ 14 w 29"/>
                  <a:gd name="T29" fmla="*/ 4 h 49"/>
                  <a:gd name="T30" fmla="*/ 14 w 29"/>
                  <a:gd name="T31" fmla="*/ 0 h 49"/>
                  <a:gd name="T32" fmla="*/ 17 w 29"/>
                  <a:gd name="T33" fmla="*/ 0 h 49"/>
                  <a:gd name="T34" fmla="*/ 17 w 29"/>
                  <a:gd name="T35" fmla="*/ 4 h 49"/>
                  <a:gd name="T36" fmla="*/ 28 w 29"/>
                  <a:gd name="T37" fmla="*/ 14 h 49"/>
                  <a:gd name="T38" fmla="*/ 23 w 29"/>
                  <a:gd name="T39" fmla="*/ 14 h 49"/>
                  <a:gd name="T40" fmla="*/ 17 w 29"/>
                  <a:gd name="T41" fmla="*/ 8 h 49"/>
                  <a:gd name="T42" fmla="*/ 17 w 29"/>
                  <a:gd name="T43" fmla="*/ 22 h 49"/>
                  <a:gd name="T44" fmla="*/ 14 w 29"/>
                  <a:gd name="T45" fmla="*/ 21 h 49"/>
                  <a:gd name="T46" fmla="*/ 14 w 29"/>
                  <a:gd name="T47" fmla="*/ 8 h 49"/>
                  <a:gd name="T48" fmla="*/ 7 w 29"/>
                  <a:gd name="T49" fmla="*/ 15 h 49"/>
                  <a:gd name="T50" fmla="*/ 9 w 29"/>
                  <a:gd name="T51" fmla="*/ 19 h 49"/>
                  <a:gd name="T52" fmla="*/ 14 w 29"/>
                  <a:gd name="T53" fmla="*/ 21 h 49"/>
                  <a:gd name="T54" fmla="*/ 17 w 29"/>
                  <a:gd name="T55" fmla="*/ 41 h 49"/>
                  <a:gd name="T56" fmla="*/ 24 w 29"/>
                  <a:gd name="T57" fmla="*/ 33 h 49"/>
                  <a:gd name="T58" fmla="*/ 22 w 29"/>
                  <a:gd name="T59" fmla="*/ 29 h 49"/>
                  <a:gd name="T60" fmla="*/ 17 w 29"/>
                  <a:gd name="T61" fmla="*/ 27 h 49"/>
                  <a:gd name="T62" fmla="*/ 17 w 29"/>
                  <a:gd name="T63" fmla="*/ 41 h 49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9"/>
                  <a:gd name="T97" fmla="*/ 0 h 49"/>
                  <a:gd name="T98" fmla="*/ 29 w 29"/>
                  <a:gd name="T99" fmla="*/ 49 h 49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9" h="49">
                    <a:moveTo>
                      <a:pt x="17" y="22"/>
                    </a:moveTo>
                    <a:cubicBezTo>
                      <a:pt x="22" y="23"/>
                      <a:pt x="25" y="24"/>
                      <a:pt x="27" y="26"/>
                    </a:cubicBezTo>
                    <a:cubicBezTo>
                      <a:pt x="29" y="28"/>
                      <a:pt x="29" y="30"/>
                      <a:pt x="29" y="33"/>
                    </a:cubicBezTo>
                    <a:cubicBezTo>
                      <a:pt x="29" y="36"/>
                      <a:pt x="28" y="39"/>
                      <a:pt x="26" y="41"/>
                    </a:cubicBezTo>
                    <a:cubicBezTo>
                      <a:pt x="24" y="44"/>
                      <a:pt x="21" y="45"/>
                      <a:pt x="17" y="45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4" y="49"/>
                      <a:pt x="14" y="49"/>
                      <a:pt x="14" y="49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5" y="44"/>
                      <a:pt x="1" y="40"/>
                      <a:pt x="0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7" y="38"/>
                      <a:pt x="9" y="40"/>
                      <a:pt x="14" y="4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5" y="24"/>
                      <a:pt x="1" y="21"/>
                      <a:pt x="1" y="15"/>
                    </a:cubicBezTo>
                    <a:cubicBezTo>
                      <a:pt x="1" y="12"/>
                      <a:pt x="2" y="9"/>
                      <a:pt x="5" y="7"/>
                    </a:cubicBezTo>
                    <a:cubicBezTo>
                      <a:pt x="7" y="5"/>
                      <a:pt x="10" y="4"/>
                      <a:pt x="14" y="4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24" y="4"/>
                      <a:pt x="28" y="8"/>
                      <a:pt x="28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2" y="11"/>
                      <a:pt x="20" y="9"/>
                      <a:pt x="17" y="8"/>
                    </a:cubicBezTo>
                    <a:lnTo>
                      <a:pt x="17" y="22"/>
                    </a:lnTo>
                    <a:close/>
                    <a:moveTo>
                      <a:pt x="14" y="21"/>
                    </a:moveTo>
                    <a:cubicBezTo>
                      <a:pt x="14" y="8"/>
                      <a:pt x="14" y="8"/>
                      <a:pt x="14" y="8"/>
                    </a:cubicBezTo>
                    <a:cubicBezTo>
                      <a:pt x="9" y="9"/>
                      <a:pt x="7" y="11"/>
                      <a:pt x="7" y="15"/>
                    </a:cubicBezTo>
                    <a:cubicBezTo>
                      <a:pt x="7" y="17"/>
                      <a:pt x="8" y="18"/>
                      <a:pt x="9" y="19"/>
                    </a:cubicBezTo>
                    <a:cubicBezTo>
                      <a:pt x="10" y="20"/>
                      <a:pt x="12" y="21"/>
                      <a:pt x="14" y="21"/>
                    </a:cubicBezTo>
                    <a:close/>
                    <a:moveTo>
                      <a:pt x="17" y="41"/>
                    </a:moveTo>
                    <a:cubicBezTo>
                      <a:pt x="21" y="41"/>
                      <a:pt x="24" y="38"/>
                      <a:pt x="24" y="33"/>
                    </a:cubicBezTo>
                    <a:cubicBezTo>
                      <a:pt x="24" y="31"/>
                      <a:pt x="23" y="30"/>
                      <a:pt x="22" y="29"/>
                    </a:cubicBezTo>
                    <a:cubicBezTo>
                      <a:pt x="21" y="28"/>
                      <a:pt x="19" y="27"/>
                      <a:pt x="17" y="27"/>
                    </a:cubicBezTo>
                    <a:lnTo>
                      <a:pt x="17" y="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139" name="Freeform 103"/>
              <p:cNvSpPr>
                <a:spLocks noChangeArrowheads="1"/>
              </p:cNvSpPr>
              <p:nvPr/>
            </p:nvSpPr>
            <p:spPr bwMode="auto">
              <a:xfrm>
                <a:off x="394887" y="8585"/>
                <a:ext cx="79168" cy="93476"/>
              </a:xfrm>
              <a:custGeom>
                <a:avLst/>
                <a:gdLst>
                  <a:gd name="T0" fmla="*/ 35 w 35"/>
                  <a:gd name="T1" fmla="*/ 39 h 41"/>
                  <a:gd name="T2" fmla="*/ 24 w 35"/>
                  <a:gd name="T3" fmla="*/ 41 h 41"/>
                  <a:gd name="T4" fmla="*/ 5 w 35"/>
                  <a:gd name="T5" fmla="*/ 28 h 41"/>
                  <a:gd name="T6" fmla="*/ 0 w 35"/>
                  <a:gd name="T7" fmla="*/ 28 h 41"/>
                  <a:gd name="T8" fmla="*/ 0 w 35"/>
                  <a:gd name="T9" fmla="*/ 23 h 41"/>
                  <a:gd name="T10" fmla="*/ 4 w 35"/>
                  <a:gd name="T11" fmla="*/ 23 h 41"/>
                  <a:gd name="T12" fmla="*/ 4 w 35"/>
                  <a:gd name="T13" fmla="*/ 21 h 41"/>
                  <a:gd name="T14" fmla="*/ 4 w 35"/>
                  <a:gd name="T15" fmla="*/ 18 h 41"/>
                  <a:gd name="T16" fmla="*/ 0 w 35"/>
                  <a:gd name="T17" fmla="*/ 18 h 41"/>
                  <a:gd name="T18" fmla="*/ 0 w 35"/>
                  <a:gd name="T19" fmla="*/ 14 h 41"/>
                  <a:gd name="T20" fmla="*/ 5 w 35"/>
                  <a:gd name="T21" fmla="*/ 14 h 41"/>
                  <a:gd name="T22" fmla="*/ 12 w 35"/>
                  <a:gd name="T23" fmla="*/ 3 h 41"/>
                  <a:gd name="T24" fmla="*/ 26 w 35"/>
                  <a:gd name="T25" fmla="*/ 0 h 41"/>
                  <a:gd name="T26" fmla="*/ 35 w 35"/>
                  <a:gd name="T27" fmla="*/ 1 h 41"/>
                  <a:gd name="T28" fmla="*/ 35 w 35"/>
                  <a:gd name="T29" fmla="*/ 7 h 41"/>
                  <a:gd name="T30" fmla="*/ 26 w 35"/>
                  <a:gd name="T31" fmla="*/ 5 h 41"/>
                  <a:gd name="T32" fmla="*/ 18 w 35"/>
                  <a:gd name="T33" fmla="*/ 7 h 41"/>
                  <a:gd name="T34" fmla="*/ 13 w 35"/>
                  <a:gd name="T35" fmla="*/ 14 h 41"/>
                  <a:gd name="T36" fmla="*/ 31 w 35"/>
                  <a:gd name="T37" fmla="*/ 14 h 41"/>
                  <a:gd name="T38" fmla="*/ 31 w 35"/>
                  <a:gd name="T39" fmla="*/ 18 h 41"/>
                  <a:gd name="T40" fmla="*/ 12 w 35"/>
                  <a:gd name="T41" fmla="*/ 18 h 41"/>
                  <a:gd name="T42" fmla="*/ 12 w 35"/>
                  <a:gd name="T43" fmla="*/ 23 h 41"/>
                  <a:gd name="T44" fmla="*/ 31 w 35"/>
                  <a:gd name="T45" fmla="*/ 23 h 41"/>
                  <a:gd name="T46" fmla="*/ 31 w 35"/>
                  <a:gd name="T47" fmla="*/ 28 h 41"/>
                  <a:gd name="T48" fmla="*/ 13 w 35"/>
                  <a:gd name="T49" fmla="*/ 28 h 41"/>
                  <a:gd name="T50" fmla="*/ 26 w 35"/>
                  <a:gd name="T51" fmla="*/ 36 h 41"/>
                  <a:gd name="T52" fmla="*/ 35 w 35"/>
                  <a:gd name="T53" fmla="*/ 34 h 41"/>
                  <a:gd name="T54" fmla="*/ 35 w 35"/>
                  <a:gd name="T55" fmla="*/ 39 h 4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35"/>
                  <a:gd name="T85" fmla="*/ 0 h 41"/>
                  <a:gd name="T86" fmla="*/ 35 w 35"/>
                  <a:gd name="T87" fmla="*/ 41 h 41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35" h="41">
                    <a:moveTo>
                      <a:pt x="35" y="39"/>
                    </a:moveTo>
                    <a:cubicBezTo>
                      <a:pt x="32" y="41"/>
                      <a:pt x="28" y="41"/>
                      <a:pt x="24" y="41"/>
                    </a:cubicBezTo>
                    <a:cubicBezTo>
                      <a:pt x="13" y="41"/>
                      <a:pt x="7" y="37"/>
                      <a:pt x="5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2"/>
                      <a:pt x="4" y="22"/>
                      <a:pt x="4" y="21"/>
                    </a:cubicBezTo>
                    <a:cubicBezTo>
                      <a:pt x="4" y="20"/>
                      <a:pt x="4" y="19"/>
                      <a:pt x="4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6" y="9"/>
                      <a:pt x="9" y="6"/>
                      <a:pt x="12" y="3"/>
                    </a:cubicBezTo>
                    <a:cubicBezTo>
                      <a:pt x="16" y="1"/>
                      <a:pt x="21" y="0"/>
                      <a:pt x="26" y="0"/>
                    </a:cubicBezTo>
                    <a:cubicBezTo>
                      <a:pt x="29" y="0"/>
                      <a:pt x="33" y="0"/>
                      <a:pt x="35" y="1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3" y="5"/>
                      <a:pt x="30" y="5"/>
                      <a:pt x="26" y="5"/>
                    </a:cubicBezTo>
                    <a:cubicBezTo>
                      <a:pt x="23" y="5"/>
                      <a:pt x="20" y="6"/>
                      <a:pt x="18" y="7"/>
                    </a:cubicBezTo>
                    <a:cubicBezTo>
                      <a:pt x="16" y="9"/>
                      <a:pt x="14" y="11"/>
                      <a:pt x="13" y="14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20"/>
                      <a:pt x="12" y="22"/>
                      <a:pt x="12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5" y="33"/>
                      <a:pt x="19" y="36"/>
                      <a:pt x="26" y="36"/>
                    </a:cubicBezTo>
                    <a:cubicBezTo>
                      <a:pt x="29" y="36"/>
                      <a:pt x="32" y="36"/>
                      <a:pt x="35" y="34"/>
                    </a:cubicBezTo>
                    <a:lnTo>
                      <a:pt x="35" y="3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</p:grpSp>
        <p:sp>
          <p:nvSpPr>
            <p:cNvPr id="140" name="文本框 79"/>
            <p:cNvSpPr>
              <a:spLocks noChangeArrowheads="1"/>
            </p:cNvSpPr>
            <p:nvPr/>
          </p:nvSpPr>
          <p:spPr bwMode="auto">
            <a:xfrm>
              <a:off x="1482725" y="3688039"/>
              <a:ext cx="98777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Impact" panose="020B0806030902050204" pitchFamily="34" charset="0"/>
                  <a:ea typeface="方正姚体" panose="02010601030101010101" pitchFamily="2" charset="-122"/>
                  <a:sym typeface="Impact" panose="020B0806030902050204" pitchFamily="34" charset="0"/>
                </a:rPr>
                <a:t>2015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  <a:ea typeface="方正姚体" panose="02010601030101010101" pitchFamily="2" charset="-122"/>
                <a:sym typeface="Impact" panose="020B0806030902050204" pitchFamily="34" charset="0"/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3859213" y="2078772"/>
            <a:ext cx="1673225" cy="1933575"/>
            <a:chOff x="3859213" y="2427564"/>
            <a:chExt cx="1673225" cy="1933575"/>
          </a:xfrm>
        </p:grpSpPr>
        <p:sp>
          <p:nvSpPr>
            <p:cNvPr id="75" name="Freeform 5"/>
            <p:cNvSpPr>
              <a:spLocks noChangeArrowheads="1"/>
            </p:cNvSpPr>
            <p:nvPr/>
          </p:nvSpPr>
          <p:spPr bwMode="auto">
            <a:xfrm>
              <a:off x="5432425" y="2427564"/>
              <a:ext cx="100013" cy="346075"/>
            </a:xfrm>
            <a:custGeom>
              <a:avLst/>
              <a:gdLst>
                <a:gd name="T0" fmla="*/ 0 w 117"/>
                <a:gd name="T1" fmla="*/ 0 h 406"/>
                <a:gd name="T2" fmla="*/ 117 w 117"/>
                <a:gd name="T3" fmla="*/ 406 h 406"/>
                <a:gd name="T4" fmla="*/ 0 w 117"/>
                <a:gd name="T5" fmla="*/ 406 h 406"/>
                <a:gd name="T6" fmla="*/ 0 w 117"/>
                <a:gd name="T7" fmla="*/ 0 h 40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7"/>
                <a:gd name="T13" fmla="*/ 0 h 406"/>
                <a:gd name="T14" fmla="*/ 117 w 117"/>
                <a:gd name="T15" fmla="*/ 406 h 40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7" h="406">
                  <a:moveTo>
                    <a:pt x="0" y="0"/>
                  </a:moveTo>
                  <a:lnTo>
                    <a:pt x="117" y="406"/>
                  </a:lnTo>
                  <a:lnTo>
                    <a:pt x="0" y="4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80" name="Freeform 6"/>
            <p:cNvSpPr>
              <a:spLocks noChangeArrowheads="1"/>
            </p:cNvSpPr>
            <p:nvPr/>
          </p:nvSpPr>
          <p:spPr bwMode="auto">
            <a:xfrm>
              <a:off x="3859213" y="2427564"/>
              <a:ext cx="1573212" cy="1933575"/>
            </a:xfrm>
            <a:custGeom>
              <a:avLst/>
              <a:gdLst>
                <a:gd name="T0" fmla="*/ 782 w 782"/>
                <a:gd name="T1" fmla="*/ 961 h 961"/>
                <a:gd name="T2" fmla="*/ 0 w 782"/>
                <a:gd name="T3" fmla="*/ 961 h 961"/>
                <a:gd name="T4" fmla="*/ 76 w 782"/>
                <a:gd name="T5" fmla="*/ 485 h 961"/>
                <a:gd name="T6" fmla="*/ 59 w 782"/>
                <a:gd name="T7" fmla="*/ 0 h 961"/>
                <a:gd name="T8" fmla="*/ 782 w 782"/>
                <a:gd name="T9" fmla="*/ 0 h 961"/>
                <a:gd name="T10" fmla="*/ 782 w 782"/>
                <a:gd name="T11" fmla="*/ 961 h 9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82"/>
                <a:gd name="T19" fmla="*/ 0 h 961"/>
                <a:gd name="T20" fmla="*/ 782 w 782"/>
                <a:gd name="T21" fmla="*/ 961 h 9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82" h="961">
                  <a:moveTo>
                    <a:pt x="782" y="961"/>
                  </a:moveTo>
                  <a:cubicBezTo>
                    <a:pt x="0" y="961"/>
                    <a:pt x="0" y="961"/>
                    <a:pt x="0" y="961"/>
                  </a:cubicBezTo>
                  <a:cubicBezTo>
                    <a:pt x="0" y="961"/>
                    <a:pt x="76" y="753"/>
                    <a:pt x="76" y="485"/>
                  </a:cubicBezTo>
                  <a:cubicBezTo>
                    <a:pt x="76" y="216"/>
                    <a:pt x="59" y="0"/>
                    <a:pt x="59" y="0"/>
                  </a:cubicBezTo>
                  <a:cubicBezTo>
                    <a:pt x="782" y="0"/>
                    <a:pt x="782" y="0"/>
                    <a:pt x="782" y="0"/>
                  </a:cubicBezTo>
                  <a:lnTo>
                    <a:pt x="782" y="961"/>
                  </a:ln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grpSp>
          <p:nvGrpSpPr>
            <p:cNvPr id="105" name="组合 44"/>
            <p:cNvGrpSpPr>
              <a:grpSpLocks/>
            </p:cNvGrpSpPr>
            <p:nvPr/>
          </p:nvGrpSpPr>
          <p:grpSpPr bwMode="auto">
            <a:xfrm>
              <a:off x="4416425" y="2722839"/>
              <a:ext cx="592138" cy="617538"/>
              <a:chOff x="0" y="0"/>
              <a:chExt cx="558946" cy="581840"/>
            </a:xfrm>
          </p:grpSpPr>
          <p:sp>
            <p:nvSpPr>
              <p:cNvPr id="106" name="Freeform 71"/>
              <p:cNvSpPr>
                <a:spLocks noChangeArrowheads="1"/>
              </p:cNvSpPr>
              <p:nvPr/>
            </p:nvSpPr>
            <p:spPr bwMode="auto">
              <a:xfrm>
                <a:off x="227966" y="0"/>
                <a:ext cx="85845" cy="85845"/>
              </a:xfrm>
              <a:custGeom>
                <a:avLst/>
                <a:gdLst>
                  <a:gd name="T0" fmla="*/ 34 w 38"/>
                  <a:gd name="T1" fmla="*/ 25 h 38"/>
                  <a:gd name="T2" fmla="*/ 12 w 38"/>
                  <a:gd name="T3" fmla="*/ 34 h 38"/>
                  <a:gd name="T4" fmla="*/ 3 w 38"/>
                  <a:gd name="T5" fmla="*/ 12 h 38"/>
                  <a:gd name="T6" fmla="*/ 25 w 38"/>
                  <a:gd name="T7" fmla="*/ 3 h 38"/>
                  <a:gd name="T8" fmla="*/ 34 w 38"/>
                  <a:gd name="T9" fmla="*/ 25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38"/>
                  <a:gd name="T17" fmla="*/ 38 w 38"/>
                  <a:gd name="T18" fmla="*/ 38 h 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38">
                    <a:moveTo>
                      <a:pt x="34" y="25"/>
                    </a:moveTo>
                    <a:cubicBezTo>
                      <a:pt x="31" y="34"/>
                      <a:pt x="21" y="38"/>
                      <a:pt x="12" y="34"/>
                    </a:cubicBezTo>
                    <a:cubicBezTo>
                      <a:pt x="4" y="31"/>
                      <a:pt x="0" y="21"/>
                      <a:pt x="3" y="12"/>
                    </a:cubicBezTo>
                    <a:cubicBezTo>
                      <a:pt x="7" y="4"/>
                      <a:pt x="17" y="0"/>
                      <a:pt x="25" y="3"/>
                    </a:cubicBezTo>
                    <a:cubicBezTo>
                      <a:pt x="34" y="7"/>
                      <a:pt x="38" y="17"/>
                      <a:pt x="34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107" name="Freeform 72"/>
              <p:cNvSpPr>
                <a:spLocks noChangeArrowheads="1"/>
              </p:cNvSpPr>
              <p:nvPr/>
            </p:nvSpPr>
            <p:spPr bwMode="auto">
              <a:xfrm>
                <a:off x="81076" y="85845"/>
                <a:ext cx="92522" cy="70584"/>
              </a:xfrm>
              <a:custGeom>
                <a:avLst/>
                <a:gdLst>
                  <a:gd name="T0" fmla="*/ 39 w 41"/>
                  <a:gd name="T1" fmla="*/ 4 h 31"/>
                  <a:gd name="T2" fmla="*/ 30 w 41"/>
                  <a:gd name="T3" fmla="*/ 2 h 31"/>
                  <a:gd name="T4" fmla="*/ 2 w 41"/>
                  <a:gd name="T5" fmla="*/ 19 h 31"/>
                  <a:gd name="T6" fmla="*/ 1 w 41"/>
                  <a:gd name="T7" fmla="*/ 24 h 31"/>
                  <a:gd name="T8" fmla="*/ 4 w 41"/>
                  <a:gd name="T9" fmla="*/ 29 h 31"/>
                  <a:gd name="T10" fmla="*/ 9 w 41"/>
                  <a:gd name="T11" fmla="*/ 30 h 31"/>
                  <a:gd name="T12" fmla="*/ 37 w 41"/>
                  <a:gd name="T13" fmla="*/ 13 h 31"/>
                  <a:gd name="T14" fmla="*/ 39 w 41"/>
                  <a:gd name="T15" fmla="*/ 4 h 3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1"/>
                  <a:gd name="T25" fmla="*/ 0 h 31"/>
                  <a:gd name="T26" fmla="*/ 41 w 41"/>
                  <a:gd name="T27" fmla="*/ 31 h 3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1" h="31">
                    <a:moveTo>
                      <a:pt x="39" y="4"/>
                    </a:moveTo>
                    <a:cubicBezTo>
                      <a:pt x="37" y="1"/>
                      <a:pt x="33" y="0"/>
                      <a:pt x="30" y="2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0" y="20"/>
                      <a:pt x="0" y="22"/>
                      <a:pt x="1" y="24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5" y="31"/>
                      <a:pt x="7" y="31"/>
                      <a:pt x="9" y="30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40" y="11"/>
                      <a:pt x="41" y="7"/>
                      <a:pt x="39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108" name="Freeform 73"/>
              <p:cNvSpPr>
                <a:spLocks noChangeArrowheads="1"/>
              </p:cNvSpPr>
              <p:nvPr/>
            </p:nvSpPr>
            <p:spPr bwMode="auto">
              <a:xfrm>
                <a:off x="142121" y="88707"/>
                <a:ext cx="99199" cy="33384"/>
              </a:xfrm>
              <a:custGeom>
                <a:avLst/>
                <a:gdLst>
                  <a:gd name="T0" fmla="*/ 44 w 44"/>
                  <a:gd name="T1" fmla="*/ 6 h 15"/>
                  <a:gd name="T2" fmla="*/ 37 w 44"/>
                  <a:gd name="T3" fmla="*/ 0 h 15"/>
                  <a:gd name="T4" fmla="*/ 7 w 44"/>
                  <a:gd name="T5" fmla="*/ 0 h 15"/>
                  <a:gd name="T6" fmla="*/ 1 w 44"/>
                  <a:gd name="T7" fmla="*/ 7 h 15"/>
                  <a:gd name="T8" fmla="*/ 7 w 44"/>
                  <a:gd name="T9" fmla="*/ 13 h 15"/>
                  <a:gd name="T10" fmla="*/ 37 w 44"/>
                  <a:gd name="T11" fmla="*/ 15 h 15"/>
                  <a:gd name="T12" fmla="*/ 44 w 44"/>
                  <a:gd name="T13" fmla="*/ 6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4"/>
                  <a:gd name="T22" fmla="*/ 0 h 15"/>
                  <a:gd name="T23" fmla="*/ 44 w 44"/>
                  <a:gd name="T24" fmla="*/ 15 h 1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4" h="15">
                    <a:moveTo>
                      <a:pt x="44" y="6"/>
                    </a:moveTo>
                    <a:cubicBezTo>
                      <a:pt x="44" y="3"/>
                      <a:pt x="41" y="0"/>
                      <a:pt x="3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1" y="7"/>
                    </a:cubicBezTo>
                    <a:cubicBezTo>
                      <a:pt x="1" y="10"/>
                      <a:pt x="3" y="13"/>
                      <a:pt x="7" y="13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40" y="15"/>
                      <a:pt x="44" y="10"/>
                      <a:pt x="44" y="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109" name="Freeform 74"/>
              <p:cNvSpPr>
                <a:spLocks noChangeArrowheads="1"/>
              </p:cNvSpPr>
              <p:nvPr/>
            </p:nvSpPr>
            <p:spPr bwMode="auto">
              <a:xfrm>
                <a:off x="243228" y="170737"/>
                <a:ext cx="99199" cy="29569"/>
              </a:xfrm>
              <a:custGeom>
                <a:avLst/>
                <a:gdLst>
                  <a:gd name="T0" fmla="*/ 0 w 44"/>
                  <a:gd name="T1" fmla="*/ 7 h 13"/>
                  <a:gd name="T2" fmla="*/ 7 w 44"/>
                  <a:gd name="T3" fmla="*/ 13 h 13"/>
                  <a:gd name="T4" fmla="*/ 40 w 44"/>
                  <a:gd name="T5" fmla="*/ 13 h 13"/>
                  <a:gd name="T6" fmla="*/ 44 w 44"/>
                  <a:gd name="T7" fmla="*/ 9 h 13"/>
                  <a:gd name="T8" fmla="*/ 43 w 44"/>
                  <a:gd name="T9" fmla="*/ 3 h 13"/>
                  <a:gd name="T10" fmla="*/ 40 w 44"/>
                  <a:gd name="T11" fmla="*/ 0 h 13"/>
                  <a:gd name="T12" fmla="*/ 7 w 44"/>
                  <a:gd name="T13" fmla="*/ 0 h 13"/>
                  <a:gd name="T14" fmla="*/ 0 w 44"/>
                  <a:gd name="T15" fmla="*/ 7 h 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4"/>
                  <a:gd name="T25" fmla="*/ 0 h 13"/>
                  <a:gd name="T26" fmla="*/ 44 w 44"/>
                  <a:gd name="T27" fmla="*/ 13 h 1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4" h="13">
                    <a:moveTo>
                      <a:pt x="0" y="7"/>
                    </a:moveTo>
                    <a:cubicBezTo>
                      <a:pt x="0" y="10"/>
                      <a:pt x="3" y="13"/>
                      <a:pt x="7" y="13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2" y="12"/>
                      <a:pt x="44" y="11"/>
                      <a:pt x="44" y="9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1"/>
                      <a:pt x="42" y="0"/>
                      <a:pt x="4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110" name="Freeform 75"/>
              <p:cNvSpPr>
                <a:spLocks noChangeArrowheads="1"/>
              </p:cNvSpPr>
              <p:nvPr/>
            </p:nvSpPr>
            <p:spPr bwMode="auto">
              <a:xfrm>
                <a:off x="223197" y="97291"/>
                <a:ext cx="52461" cy="100153"/>
              </a:xfrm>
              <a:custGeom>
                <a:avLst/>
                <a:gdLst>
                  <a:gd name="T0" fmla="*/ 8 w 23"/>
                  <a:gd name="T1" fmla="*/ 1 h 44"/>
                  <a:gd name="T2" fmla="*/ 1 w 23"/>
                  <a:gd name="T3" fmla="*/ 11 h 44"/>
                  <a:gd name="T4" fmla="*/ 10 w 23"/>
                  <a:gd name="T5" fmla="*/ 38 h 44"/>
                  <a:gd name="T6" fmla="*/ 17 w 23"/>
                  <a:gd name="T7" fmla="*/ 43 h 44"/>
                  <a:gd name="T8" fmla="*/ 22 w 23"/>
                  <a:gd name="T9" fmla="*/ 35 h 44"/>
                  <a:gd name="T10" fmla="*/ 16 w 23"/>
                  <a:gd name="T11" fmla="*/ 6 h 44"/>
                  <a:gd name="T12" fmla="*/ 8 w 23"/>
                  <a:gd name="T13" fmla="*/ 1 h 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"/>
                  <a:gd name="T22" fmla="*/ 0 h 44"/>
                  <a:gd name="T23" fmla="*/ 23 w 23"/>
                  <a:gd name="T24" fmla="*/ 44 h 4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" h="44">
                    <a:moveTo>
                      <a:pt x="8" y="1"/>
                    </a:moveTo>
                    <a:cubicBezTo>
                      <a:pt x="4" y="2"/>
                      <a:pt x="0" y="8"/>
                      <a:pt x="1" y="11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1" y="42"/>
                      <a:pt x="14" y="44"/>
                      <a:pt x="17" y="43"/>
                    </a:cubicBezTo>
                    <a:cubicBezTo>
                      <a:pt x="21" y="42"/>
                      <a:pt x="23" y="39"/>
                      <a:pt x="22" y="35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2"/>
                      <a:pt x="11" y="0"/>
                      <a:pt x="8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111" name="Freeform 76"/>
              <p:cNvSpPr>
                <a:spLocks noChangeArrowheads="1"/>
              </p:cNvSpPr>
              <p:nvPr/>
            </p:nvSpPr>
            <p:spPr bwMode="auto">
              <a:xfrm>
                <a:off x="0" y="211752"/>
                <a:ext cx="117322" cy="88707"/>
              </a:xfrm>
              <a:custGeom>
                <a:avLst/>
                <a:gdLst>
                  <a:gd name="T0" fmla="*/ 49 w 52"/>
                  <a:gd name="T1" fmla="*/ 33 h 39"/>
                  <a:gd name="T2" fmla="*/ 46 w 52"/>
                  <a:gd name="T3" fmla="*/ 21 h 39"/>
                  <a:gd name="T4" fmla="*/ 11 w 52"/>
                  <a:gd name="T5" fmla="*/ 1 h 39"/>
                  <a:gd name="T6" fmla="*/ 6 w 52"/>
                  <a:gd name="T7" fmla="*/ 3 h 39"/>
                  <a:gd name="T8" fmla="*/ 1 w 52"/>
                  <a:gd name="T9" fmla="*/ 12 h 39"/>
                  <a:gd name="T10" fmla="*/ 2 w 52"/>
                  <a:gd name="T11" fmla="*/ 17 h 39"/>
                  <a:gd name="T12" fmla="*/ 37 w 52"/>
                  <a:gd name="T13" fmla="*/ 36 h 39"/>
                  <a:gd name="T14" fmla="*/ 49 w 52"/>
                  <a:gd name="T15" fmla="*/ 33 h 3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2"/>
                  <a:gd name="T25" fmla="*/ 0 h 39"/>
                  <a:gd name="T26" fmla="*/ 52 w 52"/>
                  <a:gd name="T27" fmla="*/ 39 h 3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2" h="39">
                    <a:moveTo>
                      <a:pt x="49" y="33"/>
                    </a:moveTo>
                    <a:cubicBezTo>
                      <a:pt x="52" y="28"/>
                      <a:pt x="50" y="23"/>
                      <a:pt x="46" y="2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0"/>
                      <a:pt x="7" y="1"/>
                      <a:pt x="6" y="3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4"/>
                      <a:pt x="1" y="16"/>
                      <a:pt x="2" y="17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42" y="39"/>
                      <a:pt x="47" y="37"/>
                      <a:pt x="49" y="3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112" name="Freeform 77"/>
              <p:cNvSpPr>
                <a:spLocks noChangeArrowheads="1"/>
              </p:cNvSpPr>
              <p:nvPr/>
            </p:nvSpPr>
            <p:spPr bwMode="auto">
              <a:xfrm>
                <a:off x="74399" y="192675"/>
                <a:ext cx="103968" cy="103014"/>
              </a:xfrm>
              <a:custGeom>
                <a:avLst/>
                <a:gdLst>
                  <a:gd name="T0" fmla="*/ 4 w 46"/>
                  <a:gd name="T1" fmla="*/ 42 h 45"/>
                  <a:gd name="T2" fmla="*/ 16 w 46"/>
                  <a:gd name="T3" fmla="*/ 42 h 45"/>
                  <a:gd name="T4" fmla="*/ 44 w 46"/>
                  <a:gd name="T5" fmla="*/ 14 h 45"/>
                  <a:gd name="T6" fmla="*/ 44 w 46"/>
                  <a:gd name="T7" fmla="*/ 9 h 45"/>
                  <a:gd name="T8" fmla="*/ 37 w 46"/>
                  <a:gd name="T9" fmla="*/ 1 h 45"/>
                  <a:gd name="T10" fmla="*/ 32 w 46"/>
                  <a:gd name="T11" fmla="*/ 1 h 45"/>
                  <a:gd name="T12" fmla="*/ 3 w 46"/>
                  <a:gd name="T13" fmla="*/ 29 h 45"/>
                  <a:gd name="T14" fmla="*/ 4 w 46"/>
                  <a:gd name="T15" fmla="*/ 42 h 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6"/>
                  <a:gd name="T25" fmla="*/ 0 h 45"/>
                  <a:gd name="T26" fmla="*/ 46 w 46"/>
                  <a:gd name="T27" fmla="*/ 45 h 4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6" h="45">
                    <a:moveTo>
                      <a:pt x="4" y="42"/>
                    </a:moveTo>
                    <a:cubicBezTo>
                      <a:pt x="7" y="45"/>
                      <a:pt x="13" y="45"/>
                      <a:pt x="16" y="42"/>
                    </a:cubicBezTo>
                    <a:cubicBezTo>
                      <a:pt x="44" y="14"/>
                      <a:pt x="44" y="14"/>
                      <a:pt x="44" y="14"/>
                    </a:cubicBezTo>
                    <a:cubicBezTo>
                      <a:pt x="46" y="12"/>
                      <a:pt x="46" y="10"/>
                      <a:pt x="44" y="9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5" y="0"/>
                      <a:pt x="33" y="0"/>
                      <a:pt x="32" y="1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0" y="33"/>
                      <a:pt x="0" y="38"/>
                      <a:pt x="4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113" name="Freeform 78"/>
              <p:cNvSpPr>
                <a:spLocks noChangeArrowheads="1"/>
              </p:cNvSpPr>
              <p:nvPr/>
            </p:nvSpPr>
            <p:spPr bwMode="auto">
              <a:xfrm>
                <a:off x="160244" y="200305"/>
                <a:ext cx="105876" cy="102060"/>
              </a:xfrm>
              <a:custGeom>
                <a:avLst/>
                <a:gdLst>
                  <a:gd name="T0" fmla="*/ 44 w 47"/>
                  <a:gd name="T1" fmla="*/ 41 h 45"/>
                  <a:gd name="T2" fmla="*/ 43 w 47"/>
                  <a:gd name="T3" fmla="*/ 28 h 45"/>
                  <a:gd name="T4" fmla="*/ 13 w 47"/>
                  <a:gd name="T5" fmla="*/ 2 h 45"/>
                  <a:gd name="T6" fmla="*/ 8 w 47"/>
                  <a:gd name="T7" fmla="*/ 2 h 45"/>
                  <a:gd name="T8" fmla="*/ 1 w 47"/>
                  <a:gd name="T9" fmla="*/ 10 h 45"/>
                  <a:gd name="T10" fmla="*/ 1 w 47"/>
                  <a:gd name="T11" fmla="*/ 15 h 45"/>
                  <a:gd name="T12" fmla="*/ 31 w 47"/>
                  <a:gd name="T13" fmla="*/ 42 h 45"/>
                  <a:gd name="T14" fmla="*/ 44 w 47"/>
                  <a:gd name="T15" fmla="*/ 41 h 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7"/>
                  <a:gd name="T25" fmla="*/ 0 h 45"/>
                  <a:gd name="T26" fmla="*/ 47 w 47"/>
                  <a:gd name="T27" fmla="*/ 45 h 4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7" h="45">
                    <a:moveTo>
                      <a:pt x="44" y="41"/>
                    </a:moveTo>
                    <a:cubicBezTo>
                      <a:pt x="47" y="37"/>
                      <a:pt x="47" y="31"/>
                      <a:pt x="43" y="28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0"/>
                      <a:pt x="9" y="0"/>
                      <a:pt x="8" y="2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2"/>
                      <a:pt x="0" y="14"/>
                      <a:pt x="1" y="15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35" y="45"/>
                      <a:pt x="40" y="44"/>
                      <a:pt x="44" y="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114" name="Freeform 79"/>
              <p:cNvSpPr>
                <a:spLocks noChangeArrowheads="1"/>
              </p:cNvSpPr>
              <p:nvPr/>
            </p:nvSpPr>
            <p:spPr bwMode="auto">
              <a:xfrm>
                <a:off x="218428" y="259443"/>
                <a:ext cx="45784" cy="120183"/>
              </a:xfrm>
              <a:custGeom>
                <a:avLst/>
                <a:gdLst>
                  <a:gd name="T0" fmla="*/ 11 w 20"/>
                  <a:gd name="T1" fmla="*/ 0 h 53"/>
                  <a:gd name="T2" fmla="*/ 2 w 20"/>
                  <a:gd name="T3" fmla="*/ 8 h 53"/>
                  <a:gd name="T4" fmla="*/ 0 w 20"/>
                  <a:gd name="T5" fmla="*/ 48 h 53"/>
                  <a:gd name="T6" fmla="*/ 3 w 20"/>
                  <a:gd name="T7" fmla="*/ 52 h 53"/>
                  <a:gd name="T8" fmla="*/ 14 w 20"/>
                  <a:gd name="T9" fmla="*/ 52 h 53"/>
                  <a:gd name="T10" fmla="*/ 18 w 20"/>
                  <a:gd name="T11" fmla="*/ 49 h 53"/>
                  <a:gd name="T12" fmla="*/ 20 w 20"/>
                  <a:gd name="T13" fmla="*/ 9 h 53"/>
                  <a:gd name="T14" fmla="*/ 11 w 20"/>
                  <a:gd name="T15" fmla="*/ 0 h 5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"/>
                  <a:gd name="T25" fmla="*/ 0 h 53"/>
                  <a:gd name="T26" fmla="*/ 20 w 20"/>
                  <a:gd name="T27" fmla="*/ 53 h 5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" h="53">
                    <a:moveTo>
                      <a:pt x="11" y="0"/>
                    </a:moveTo>
                    <a:cubicBezTo>
                      <a:pt x="6" y="0"/>
                      <a:pt x="2" y="4"/>
                      <a:pt x="2" y="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0"/>
                      <a:pt x="1" y="52"/>
                      <a:pt x="3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6" y="53"/>
                      <a:pt x="18" y="51"/>
                      <a:pt x="18" y="4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4"/>
                      <a:pt x="16" y="0"/>
                      <a:pt x="1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115" name="Freeform 80"/>
              <p:cNvSpPr>
                <a:spLocks noChangeArrowheads="1"/>
              </p:cNvSpPr>
              <p:nvPr/>
            </p:nvSpPr>
            <p:spPr bwMode="auto">
              <a:xfrm>
                <a:off x="137352" y="172644"/>
                <a:ext cx="72491" cy="75353"/>
              </a:xfrm>
              <a:custGeom>
                <a:avLst/>
                <a:gdLst>
                  <a:gd name="T0" fmla="*/ 28 w 32"/>
                  <a:gd name="T1" fmla="*/ 23 h 33"/>
                  <a:gd name="T2" fmla="*/ 9 w 32"/>
                  <a:gd name="T3" fmla="*/ 29 h 33"/>
                  <a:gd name="T4" fmla="*/ 4 w 32"/>
                  <a:gd name="T5" fmla="*/ 10 h 33"/>
                  <a:gd name="T6" fmla="*/ 23 w 32"/>
                  <a:gd name="T7" fmla="*/ 4 h 33"/>
                  <a:gd name="T8" fmla="*/ 28 w 32"/>
                  <a:gd name="T9" fmla="*/ 23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33"/>
                  <a:gd name="T17" fmla="*/ 32 w 32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33">
                    <a:moveTo>
                      <a:pt x="28" y="23"/>
                    </a:moveTo>
                    <a:cubicBezTo>
                      <a:pt x="25" y="30"/>
                      <a:pt x="16" y="33"/>
                      <a:pt x="9" y="29"/>
                    </a:cubicBezTo>
                    <a:cubicBezTo>
                      <a:pt x="2" y="25"/>
                      <a:pt x="0" y="16"/>
                      <a:pt x="4" y="10"/>
                    </a:cubicBezTo>
                    <a:cubicBezTo>
                      <a:pt x="7" y="3"/>
                      <a:pt x="16" y="0"/>
                      <a:pt x="23" y="4"/>
                    </a:cubicBezTo>
                    <a:cubicBezTo>
                      <a:pt x="30" y="8"/>
                      <a:pt x="32" y="17"/>
                      <a:pt x="28" y="2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116" name="Freeform 81"/>
              <p:cNvSpPr>
                <a:spLocks noChangeArrowheads="1"/>
              </p:cNvSpPr>
              <p:nvPr/>
            </p:nvSpPr>
            <p:spPr bwMode="auto">
              <a:xfrm>
                <a:off x="189813" y="77261"/>
                <a:ext cx="74399" cy="74399"/>
              </a:xfrm>
              <a:custGeom>
                <a:avLst/>
                <a:gdLst>
                  <a:gd name="T0" fmla="*/ 29 w 33"/>
                  <a:gd name="T1" fmla="*/ 23 h 33"/>
                  <a:gd name="T2" fmla="*/ 10 w 33"/>
                  <a:gd name="T3" fmla="*/ 29 h 33"/>
                  <a:gd name="T4" fmla="*/ 4 w 33"/>
                  <a:gd name="T5" fmla="*/ 9 h 33"/>
                  <a:gd name="T6" fmla="*/ 24 w 33"/>
                  <a:gd name="T7" fmla="*/ 4 h 33"/>
                  <a:gd name="T8" fmla="*/ 29 w 33"/>
                  <a:gd name="T9" fmla="*/ 23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33"/>
                  <a:gd name="T17" fmla="*/ 33 w 33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33">
                    <a:moveTo>
                      <a:pt x="29" y="23"/>
                    </a:moveTo>
                    <a:cubicBezTo>
                      <a:pt x="25" y="30"/>
                      <a:pt x="17" y="33"/>
                      <a:pt x="10" y="29"/>
                    </a:cubicBezTo>
                    <a:cubicBezTo>
                      <a:pt x="3" y="25"/>
                      <a:pt x="0" y="16"/>
                      <a:pt x="4" y="9"/>
                    </a:cubicBezTo>
                    <a:cubicBezTo>
                      <a:pt x="8" y="3"/>
                      <a:pt x="17" y="0"/>
                      <a:pt x="24" y="4"/>
                    </a:cubicBezTo>
                    <a:cubicBezTo>
                      <a:pt x="30" y="8"/>
                      <a:pt x="33" y="16"/>
                      <a:pt x="29" y="2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117" name="Freeform 82"/>
              <p:cNvSpPr>
                <a:spLocks noChangeArrowheads="1"/>
              </p:cNvSpPr>
              <p:nvPr/>
            </p:nvSpPr>
            <p:spPr bwMode="auto">
              <a:xfrm>
                <a:off x="144029" y="95384"/>
                <a:ext cx="110645" cy="136398"/>
              </a:xfrm>
              <a:custGeom>
                <a:avLst/>
                <a:gdLst>
                  <a:gd name="T0" fmla="*/ 25 w 49"/>
                  <a:gd name="T1" fmla="*/ 58 h 60"/>
                  <a:gd name="T2" fmla="*/ 20 w 49"/>
                  <a:gd name="T3" fmla="*/ 59 h 60"/>
                  <a:gd name="T4" fmla="*/ 2 w 49"/>
                  <a:gd name="T5" fmla="*/ 49 h 60"/>
                  <a:gd name="T6" fmla="*/ 1 w 49"/>
                  <a:gd name="T7" fmla="*/ 44 h 60"/>
                  <a:gd name="T8" fmla="*/ 24 w 49"/>
                  <a:gd name="T9" fmla="*/ 3 h 60"/>
                  <a:gd name="T10" fmla="*/ 28 w 49"/>
                  <a:gd name="T11" fmla="*/ 1 h 60"/>
                  <a:gd name="T12" fmla="*/ 47 w 49"/>
                  <a:gd name="T13" fmla="*/ 12 h 60"/>
                  <a:gd name="T14" fmla="*/ 48 w 49"/>
                  <a:gd name="T15" fmla="*/ 17 h 60"/>
                  <a:gd name="T16" fmla="*/ 25 w 49"/>
                  <a:gd name="T17" fmla="*/ 58 h 6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9"/>
                  <a:gd name="T28" fmla="*/ 0 h 60"/>
                  <a:gd name="T29" fmla="*/ 49 w 49"/>
                  <a:gd name="T30" fmla="*/ 60 h 6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9" h="60">
                    <a:moveTo>
                      <a:pt x="25" y="58"/>
                    </a:moveTo>
                    <a:cubicBezTo>
                      <a:pt x="24" y="59"/>
                      <a:pt x="22" y="60"/>
                      <a:pt x="20" y="5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0" y="48"/>
                      <a:pt x="0" y="45"/>
                      <a:pt x="1" y="44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1"/>
                      <a:pt x="27" y="0"/>
                      <a:pt x="28" y="1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49" y="13"/>
                      <a:pt x="49" y="15"/>
                      <a:pt x="48" y="17"/>
                    </a:cubicBezTo>
                    <a:lnTo>
                      <a:pt x="25" y="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118" name="Freeform 83"/>
              <p:cNvSpPr>
                <a:spLocks noChangeArrowheads="1"/>
              </p:cNvSpPr>
              <p:nvPr/>
            </p:nvSpPr>
            <p:spPr bwMode="auto">
              <a:xfrm>
                <a:off x="128768" y="208890"/>
                <a:ext cx="72491" cy="42923"/>
              </a:xfrm>
              <a:custGeom>
                <a:avLst/>
                <a:gdLst>
                  <a:gd name="T0" fmla="*/ 1 w 32"/>
                  <a:gd name="T1" fmla="*/ 3 h 19"/>
                  <a:gd name="T2" fmla="*/ 0 w 32"/>
                  <a:gd name="T3" fmla="*/ 17 h 19"/>
                  <a:gd name="T4" fmla="*/ 9 w 32"/>
                  <a:gd name="T5" fmla="*/ 18 h 19"/>
                  <a:gd name="T6" fmla="*/ 16 w 32"/>
                  <a:gd name="T7" fmla="*/ 15 h 19"/>
                  <a:gd name="T8" fmla="*/ 23 w 32"/>
                  <a:gd name="T9" fmla="*/ 18 h 19"/>
                  <a:gd name="T10" fmla="*/ 31 w 32"/>
                  <a:gd name="T11" fmla="*/ 19 h 19"/>
                  <a:gd name="T12" fmla="*/ 32 w 32"/>
                  <a:gd name="T13" fmla="*/ 0 h 19"/>
                  <a:gd name="T14" fmla="*/ 1 w 32"/>
                  <a:gd name="T15" fmla="*/ 3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19"/>
                  <a:gd name="T26" fmla="*/ 32 w 32"/>
                  <a:gd name="T27" fmla="*/ 19 h 1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19">
                    <a:moveTo>
                      <a:pt x="1" y="3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1" y="16"/>
                      <a:pt x="13" y="15"/>
                      <a:pt x="16" y="15"/>
                    </a:cubicBezTo>
                    <a:cubicBezTo>
                      <a:pt x="19" y="16"/>
                      <a:pt x="21" y="17"/>
                      <a:pt x="23" y="18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2" y="0"/>
                      <a:pt x="32" y="0"/>
                      <a:pt x="32" y="0"/>
                    </a:cubicBezTo>
                    <a:lnTo>
                      <a:pt x="1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119" name="Freeform 84"/>
              <p:cNvSpPr>
                <a:spLocks noChangeArrowheads="1"/>
              </p:cNvSpPr>
              <p:nvPr/>
            </p:nvSpPr>
            <p:spPr bwMode="auto">
              <a:xfrm>
                <a:off x="292827" y="290920"/>
                <a:ext cx="183136" cy="236551"/>
              </a:xfrm>
              <a:custGeom>
                <a:avLst/>
                <a:gdLst>
                  <a:gd name="T0" fmla="*/ 0 w 81"/>
                  <a:gd name="T1" fmla="*/ 14 h 104"/>
                  <a:gd name="T2" fmla="*/ 15 w 81"/>
                  <a:gd name="T3" fmla="*/ 32 h 104"/>
                  <a:gd name="T4" fmla="*/ 11 w 81"/>
                  <a:gd name="T5" fmla="*/ 45 h 104"/>
                  <a:gd name="T6" fmla="*/ 34 w 81"/>
                  <a:gd name="T7" fmla="*/ 68 h 104"/>
                  <a:gd name="T8" fmla="*/ 41 w 81"/>
                  <a:gd name="T9" fmla="*/ 67 h 104"/>
                  <a:gd name="T10" fmla="*/ 55 w 81"/>
                  <a:gd name="T11" fmla="*/ 101 h 104"/>
                  <a:gd name="T12" fmla="*/ 59 w 81"/>
                  <a:gd name="T13" fmla="*/ 104 h 104"/>
                  <a:gd name="T14" fmla="*/ 60 w 81"/>
                  <a:gd name="T15" fmla="*/ 98 h 104"/>
                  <a:gd name="T16" fmla="*/ 46 w 81"/>
                  <a:gd name="T17" fmla="*/ 64 h 104"/>
                  <a:gd name="T18" fmla="*/ 57 w 81"/>
                  <a:gd name="T19" fmla="*/ 45 h 104"/>
                  <a:gd name="T20" fmla="*/ 55 w 81"/>
                  <a:gd name="T21" fmla="*/ 36 h 104"/>
                  <a:gd name="T22" fmla="*/ 81 w 81"/>
                  <a:gd name="T23" fmla="*/ 9 h 104"/>
                  <a:gd name="T24" fmla="*/ 80 w 81"/>
                  <a:gd name="T25" fmla="*/ 1 h 104"/>
                  <a:gd name="T26" fmla="*/ 72 w 81"/>
                  <a:gd name="T27" fmla="*/ 0 h 104"/>
                  <a:gd name="T28" fmla="*/ 47 w 81"/>
                  <a:gd name="T29" fmla="*/ 26 h 104"/>
                  <a:gd name="T30" fmla="*/ 34 w 81"/>
                  <a:gd name="T31" fmla="*/ 22 h 104"/>
                  <a:gd name="T32" fmla="*/ 25 w 81"/>
                  <a:gd name="T33" fmla="*/ 24 h 104"/>
                  <a:gd name="T34" fmla="*/ 11 w 81"/>
                  <a:gd name="T35" fmla="*/ 5 h 104"/>
                  <a:gd name="T36" fmla="*/ 2 w 81"/>
                  <a:gd name="T37" fmla="*/ 5 h 104"/>
                  <a:gd name="T38" fmla="*/ 0 w 81"/>
                  <a:gd name="T39" fmla="*/ 14 h 10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1"/>
                  <a:gd name="T61" fmla="*/ 0 h 104"/>
                  <a:gd name="T62" fmla="*/ 81 w 81"/>
                  <a:gd name="T63" fmla="*/ 104 h 104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1" h="104">
                    <a:moveTo>
                      <a:pt x="0" y="14"/>
                    </a:moveTo>
                    <a:cubicBezTo>
                      <a:pt x="15" y="32"/>
                      <a:pt x="15" y="32"/>
                      <a:pt x="15" y="32"/>
                    </a:cubicBezTo>
                    <a:cubicBezTo>
                      <a:pt x="13" y="36"/>
                      <a:pt x="11" y="40"/>
                      <a:pt x="11" y="45"/>
                    </a:cubicBezTo>
                    <a:cubicBezTo>
                      <a:pt x="11" y="58"/>
                      <a:pt x="22" y="68"/>
                      <a:pt x="34" y="68"/>
                    </a:cubicBezTo>
                    <a:cubicBezTo>
                      <a:pt x="36" y="68"/>
                      <a:pt x="39" y="68"/>
                      <a:pt x="41" y="67"/>
                    </a:cubicBezTo>
                    <a:cubicBezTo>
                      <a:pt x="55" y="101"/>
                      <a:pt x="55" y="101"/>
                      <a:pt x="55" y="101"/>
                    </a:cubicBezTo>
                    <a:cubicBezTo>
                      <a:pt x="59" y="104"/>
                      <a:pt x="59" y="104"/>
                      <a:pt x="59" y="104"/>
                    </a:cubicBezTo>
                    <a:cubicBezTo>
                      <a:pt x="60" y="98"/>
                      <a:pt x="60" y="98"/>
                      <a:pt x="60" y="98"/>
                    </a:cubicBezTo>
                    <a:cubicBezTo>
                      <a:pt x="46" y="64"/>
                      <a:pt x="46" y="64"/>
                      <a:pt x="46" y="64"/>
                    </a:cubicBezTo>
                    <a:cubicBezTo>
                      <a:pt x="53" y="60"/>
                      <a:pt x="57" y="53"/>
                      <a:pt x="57" y="45"/>
                    </a:cubicBezTo>
                    <a:cubicBezTo>
                      <a:pt x="57" y="42"/>
                      <a:pt x="56" y="39"/>
                      <a:pt x="55" y="36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0" y="1"/>
                      <a:pt x="80" y="1"/>
                      <a:pt x="80" y="1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3" y="23"/>
                      <a:pt x="39" y="22"/>
                      <a:pt x="34" y="22"/>
                    </a:cubicBezTo>
                    <a:cubicBezTo>
                      <a:pt x="31" y="22"/>
                      <a:pt x="28" y="23"/>
                      <a:pt x="25" y="24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2" y="5"/>
                      <a:pt x="2" y="5"/>
                      <a:pt x="2" y="5"/>
                    </a:cubicBez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120" name="Freeform 85"/>
              <p:cNvSpPr>
                <a:spLocks noChangeArrowheads="1"/>
              </p:cNvSpPr>
              <p:nvPr/>
            </p:nvSpPr>
            <p:spPr bwMode="auto">
              <a:xfrm>
                <a:off x="183136" y="204121"/>
                <a:ext cx="375810" cy="377719"/>
              </a:xfrm>
              <a:custGeom>
                <a:avLst/>
                <a:gdLst>
                  <a:gd name="T0" fmla="*/ 83 w 167"/>
                  <a:gd name="T1" fmla="*/ 0 h 166"/>
                  <a:gd name="T2" fmla="*/ 82 w 167"/>
                  <a:gd name="T3" fmla="*/ 0 h 166"/>
                  <a:gd name="T4" fmla="*/ 82 w 167"/>
                  <a:gd name="T5" fmla="*/ 19 h 166"/>
                  <a:gd name="T6" fmla="*/ 91 w 167"/>
                  <a:gd name="T7" fmla="*/ 19 h 166"/>
                  <a:gd name="T8" fmla="*/ 91 w 167"/>
                  <a:gd name="T9" fmla="*/ 13 h 166"/>
                  <a:gd name="T10" fmla="*/ 153 w 167"/>
                  <a:gd name="T11" fmla="*/ 75 h 166"/>
                  <a:gd name="T12" fmla="*/ 148 w 167"/>
                  <a:gd name="T13" fmla="*/ 75 h 166"/>
                  <a:gd name="T14" fmla="*/ 148 w 167"/>
                  <a:gd name="T15" fmla="*/ 91 h 166"/>
                  <a:gd name="T16" fmla="*/ 153 w 167"/>
                  <a:gd name="T17" fmla="*/ 91 h 166"/>
                  <a:gd name="T18" fmla="*/ 91 w 167"/>
                  <a:gd name="T19" fmla="*/ 153 h 166"/>
                  <a:gd name="T20" fmla="*/ 91 w 167"/>
                  <a:gd name="T21" fmla="*/ 148 h 166"/>
                  <a:gd name="T22" fmla="*/ 76 w 167"/>
                  <a:gd name="T23" fmla="*/ 148 h 166"/>
                  <a:gd name="T24" fmla="*/ 76 w 167"/>
                  <a:gd name="T25" fmla="*/ 153 h 166"/>
                  <a:gd name="T26" fmla="*/ 13 w 167"/>
                  <a:gd name="T27" fmla="*/ 91 h 166"/>
                  <a:gd name="T28" fmla="*/ 19 w 167"/>
                  <a:gd name="T29" fmla="*/ 91 h 166"/>
                  <a:gd name="T30" fmla="*/ 19 w 167"/>
                  <a:gd name="T31" fmla="*/ 82 h 166"/>
                  <a:gd name="T32" fmla="*/ 0 w 167"/>
                  <a:gd name="T33" fmla="*/ 82 h 166"/>
                  <a:gd name="T34" fmla="*/ 0 w 167"/>
                  <a:gd name="T35" fmla="*/ 83 h 166"/>
                  <a:gd name="T36" fmla="*/ 83 w 167"/>
                  <a:gd name="T37" fmla="*/ 166 h 166"/>
                  <a:gd name="T38" fmla="*/ 167 w 167"/>
                  <a:gd name="T39" fmla="*/ 83 h 166"/>
                  <a:gd name="T40" fmla="*/ 83 w 167"/>
                  <a:gd name="T41" fmla="*/ 0 h 16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67"/>
                  <a:gd name="T64" fmla="*/ 0 h 166"/>
                  <a:gd name="T65" fmla="*/ 167 w 167"/>
                  <a:gd name="T66" fmla="*/ 166 h 16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67" h="166">
                    <a:moveTo>
                      <a:pt x="83" y="0"/>
                    </a:moveTo>
                    <a:cubicBezTo>
                      <a:pt x="83" y="0"/>
                      <a:pt x="82" y="0"/>
                      <a:pt x="82" y="0"/>
                    </a:cubicBezTo>
                    <a:cubicBezTo>
                      <a:pt x="82" y="19"/>
                      <a:pt x="82" y="19"/>
                      <a:pt x="82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3"/>
                      <a:pt x="91" y="13"/>
                      <a:pt x="91" y="13"/>
                    </a:cubicBezTo>
                    <a:cubicBezTo>
                      <a:pt x="123" y="16"/>
                      <a:pt x="150" y="44"/>
                      <a:pt x="153" y="75"/>
                    </a:cubicBezTo>
                    <a:cubicBezTo>
                      <a:pt x="148" y="75"/>
                      <a:pt x="148" y="75"/>
                      <a:pt x="148" y="75"/>
                    </a:cubicBezTo>
                    <a:cubicBezTo>
                      <a:pt x="148" y="91"/>
                      <a:pt x="148" y="91"/>
                      <a:pt x="148" y="91"/>
                    </a:cubicBezTo>
                    <a:cubicBezTo>
                      <a:pt x="153" y="91"/>
                      <a:pt x="153" y="91"/>
                      <a:pt x="153" y="91"/>
                    </a:cubicBezTo>
                    <a:cubicBezTo>
                      <a:pt x="150" y="123"/>
                      <a:pt x="123" y="150"/>
                      <a:pt x="91" y="153"/>
                    </a:cubicBezTo>
                    <a:cubicBezTo>
                      <a:pt x="91" y="148"/>
                      <a:pt x="91" y="148"/>
                      <a:pt x="91" y="148"/>
                    </a:cubicBezTo>
                    <a:cubicBezTo>
                      <a:pt x="76" y="148"/>
                      <a:pt x="76" y="148"/>
                      <a:pt x="76" y="148"/>
                    </a:cubicBezTo>
                    <a:cubicBezTo>
                      <a:pt x="76" y="153"/>
                      <a:pt x="76" y="153"/>
                      <a:pt x="76" y="153"/>
                    </a:cubicBezTo>
                    <a:cubicBezTo>
                      <a:pt x="44" y="150"/>
                      <a:pt x="16" y="123"/>
                      <a:pt x="13" y="91"/>
                    </a:cubicBezTo>
                    <a:cubicBezTo>
                      <a:pt x="19" y="91"/>
                      <a:pt x="19" y="91"/>
                      <a:pt x="19" y="91"/>
                    </a:cubicBezTo>
                    <a:cubicBezTo>
                      <a:pt x="19" y="82"/>
                      <a:pt x="19" y="82"/>
                      <a:pt x="19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82"/>
                      <a:pt x="0" y="83"/>
                      <a:pt x="0" y="83"/>
                    </a:cubicBezTo>
                    <a:cubicBezTo>
                      <a:pt x="0" y="129"/>
                      <a:pt x="37" y="166"/>
                      <a:pt x="83" y="166"/>
                    </a:cubicBezTo>
                    <a:cubicBezTo>
                      <a:pt x="129" y="166"/>
                      <a:pt x="167" y="129"/>
                      <a:pt x="167" y="83"/>
                    </a:cubicBezTo>
                    <a:cubicBezTo>
                      <a:pt x="167" y="37"/>
                      <a:pt x="129" y="0"/>
                      <a:pt x="8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</p:grpSp>
        <p:sp>
          <p:nvSpPr>
            <p:cNvPr id="141" name="文本框 80"/>
            <p:cNvSpPr>
              <a:spLocks noChangeArrowheads="1"/>
            </p:cNvSpPr>
            <p:nvPr/>
          </p:nvSpPr>
          <p:spPr bwMode="auto">
            <a:xfrm>
              <a:off x="4194175" y="3688039"/>
              <a:ext cx="99097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Impact" panose="020B0806030902050204" pitchFamily="34" charset="0"/>
                  <a:ea typeface="方正姚体" panose="02010601030101010101" pitchFamily="2" charset="-122"/>
                  <a:sym typeface="Impact" panose="020B0806030902050204" pitchFamily="34" charset="0"/>
                </a:rPr>
                <a:t>2016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  <a:ea typeface="方正姚体" panose="02010601030101010101" pitchFamily="2" charset="-122"/>
                <a:sym typeface="Impact" panose="020B0806030902050204" pitchFamily="34" charset="0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575425" y="2078772"/>
            <a:ext cx="1673225" cy="1933575"/>
            <a:chOff x="6575425" y="2427564"/>
            <a:chExt cx="1673225" cy="1933575"/>
          </a:xfrm>
        </p:grpSpPr>
        <p:sp>
          <p:nvSpPr>
            <p:cNvPr id="76" name="Freeform 5"/>
            <p:cNvSpPr>
              <a:spLocks noChangeArrowheads="1"/>
            </p:cNvSpPr>
            <p:nvPr/>
          </p:nvSpPr>
          <p:spPr bwMode="auto">
            <a:xfrm>
              <a:off x="8150225" y="2427564"/>
              <a:ext cx="98425" cy="346075"/>
            </a:xfrm>
            <a:custGeom>
              <a:avLst/>
              <a:gdLst>
                <a:gd name="T0" fmla="*/ 0 w 117"/>
                <a:gd name="T1" fmla="*/ 0 h 406"/>
                <a:gd name="T2" fmla="*/ 117 w 117"/>
                <a:gd name="T3" fmla="*/ 406 h 406"/>
                <a:gd name="T4" fmla="*/ 0 w 117"/>
                <a:gd name="T5" fmla="*/ 406 h 406"/>
                <a:gd name="T6" fmla="*/ 0 w 117"/>
                <a:gd name="T7" fmla="*/ 0 h 40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7"/>
                <a:gd name="T13" fmla="*/ 0 h 406"/>
                <a:gd name="T14" fmla="*/ 117 w 117"/>
                <a:gd name="T15" fmla="*/ 406 h 40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7" h="406">
                  <a:moveTo>
                    <a:pt x="0" y="0"/>
                  </a:moveTo>
                  <a:lnTo>
                    <a:pt x="117" y="406"/>
                  </a:lnTo>
                  <a:lnTo>
                    <a:pt x="0" y="4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81" name="Freeform 6"/>
            <p:cNvSpPr>
              <a:spLocks noChangeArrowheads="1"/>
            </p:cNvSpPr>
            <p:nvPr/>
          </p:nvSpPr>
          <p:spPr bwMode="auto">
            <a:xfrm>
              <a:off x="6575425" y="2427564"/>
              <a:ext cx="1574800" cy="1933575"/>
            </a:xfrm>
            <a:custGeom>
              <a:avLst/>
              <a:gdLst>
                <a:gd name="T0" fmla="*/ 782 w 782"/>
                <a:gd name="T1" fmla="*/ 961 h 961"/>
                <a:gd name="T2" fmla="*/ 0 w 782"/>
                <a:gd name="T3" fmla="*/ 961 h 961"/>
                <a:gd name="T4" fmla="*/ 76 w 782"/>
                <a:gd name="T5" fmla="*/ 485 h 961"/>
                <a:gd name="T6" fmla="*/ 59 w 782"/>
                <a:gd name="T7" fmla="*/ 0 h 961"/>
                <a:gd name="T8" fmla="*/ 782 w 782"/>
                <a:gd name="T9" fmla="*/ 0 h 961"/>
                <a:gd name="T10" fmla="*/ 782 w 782"/>
                <a:gd name="T11" fmla="*/ 961 h 9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82"/>
                <a:gd name="T19" fmla="*/ 0 h 961"/>
                <a:gd name="T20" fmla="*/ 782 w 782"/>
                <a:gd name="T21" fmla="*/ 961 h 9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82" h="961">
                  <a:moveTo>
                    <a:pt x="782" y="961"/>
                  </a:moveTo>
                  <a:cubicBezTo>
                    <a:pt x="0" y="961"/>
                    <a:pt x="0" y="961"/>
                    <a:pt x="0" y="961"/>
                  </a:cubicBezTo>
                  <a:cubicBezTo>
                    <a:pt x="0" y="961"/>
                    <a:pt x="76" y="753"/>
                    <a:pt x="76" y="485"/>
                  </a:cubicBezTo>
                  <a:cubicBezTo>
                    <a:pt x="76" y="216"/>
                    <a:pt x="59" y="0"/>
                    <a:pt x="59" y="0"/>
                  </a:cubicBezTo>
                  <a:cubicBezTo>
                    <a:pt x="782" y="0"/>
                    <a:pt x="782" y="0"/>
                    <a:pt x="782" y="0"/>
                  </a:cubicBezTo>
                  <a:lnTo>
                    <a:pt x="782" y="961"/>
                  </a:ln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grpSp>
          <p:nvGrpSpPr>
            <p:cNvPr id="83" name="组合 18"/>
            <p:cNvGrpSpPr>
              <a:grpSpLocks/>
            </p:cNvGrpSpPr>
            <p:nvPr/>
          </p:nvGrpSpPr>
          <p:grpSpPr bwMode="auto">
            <a:xfrm>
              <a:off x="7248525" y="2719664"/>
              <a:ext cx="400050" cy="623888"/>
              <a:chOff x="0" y="0"/>
              <a:chExt cx="373903" cy="582793"/>
            </a:xfrm>
          </p:grpSpPr>
          <p:sp>
            <p:nvSpPr>
              <p:cNvPr id="84" name="Freeform 15"/>
              <p:cNvSpPr>
                <a:spLocks noChangeArrowheads="1"/>
              </p:cNvSpPr>
              <p:nvPr/>
            </p:nvSpPr>
            <p:spPr bwMode="auto">
              <a:xfrm>
                <a:off x="82983" y="311904"/>
                <a:ext cx="79168" cy="42923"/>
              </a:xfrm>
              <a:custGeom>
                <a:avLst/>
                <a:gdLst>
                  <a:gd name="T0" fmla="*/ 5 w 35"/>
                  <a:gd name="T1" fmla="*/ 13 h 19"/>
                  <a:gd name="T2" fmla="*/ 6 w 35"/>
                  <a:gd name="T3" fmla="*/ 8 h 19"/>
                  <a:gd name="T4" fmla="*/ 9 w 35"/>
                  <a:gd name="T5" fmla="*/ 6 h 19"/>
                  <a:gd name="T6" fmla="*/ 9 w 35"/>
                  <a:gd name="T7" fmla="*/ 6 h 19"/>
                  <a:gd name="T8" fmla="*/ 28 w 35"/>
                  <a:gd name="T9" fmla="*/ 10 h 19"/>
                  <a:gd name="T10" fmla="*/ 29 w 35"/>
                  <a:gd name="T11" fmla="*/ 11 h 19"/>
                  <a:gd name="T12" fmla="*/ 30 w 35"/>
                  <a:gd name="T13" fmla="*/ 13 h 19"/>
                  <a:gd name="T14" fmla="*/ 28 w 35"/>
                  <a:gd name="T15" fmla="*/ 18 h 19"/>
                  <a:gd name="T16" fmla="*/ 33 w 35"/>
                  <a:gd name="T17" fmla="*/ 19 h 19"/>
                  <a:gd name="T18" fmla="*/ 34 w 35"/>
                  <a:gd name="T19" fmla="*/ 14 h 19"/>
                  <a:gd name="T20" fmla="*/ 33 w 35"/>
                  <a:gd name="T21" fmla="*/ 9 h 19"/>
                  <a:gd name="T22" fmla="*/ 29 w 35"/>
                  <a:gd name="T23" fmla="*/ 5 h 19"/>
                  <a:gd name="T24" fmla="*/ 11 w 35"/>
                  <a:gd name="T25" fmla="*/ 1 h 19"/>
                  <a:gd name="T26" fmla="*/ 1 w 35"/>
                  <a:gd name="T27" fmla="*/ 7 h 19"/>
                  <a:gd name="T28" fmla="*/ 0 w 35"/>
                  <a:gd name="T29" fmla="*/ 12 h 19"/>
                  <a:gd name="T30" fmla="*/ 5 w 35"/>
                  <a:gd name="T31" fmla="*/ 13 h 1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35"/>
                  <a:gd name="T49" fmla="*/ 0 h 19"/>
                  <a:gd name="T50" fmla="*/ 35 w 35"/>
                  <a:gd name="T51" fmla="*/ 19 h 19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35" h="19">
                    <a:moveTo>
                      <a:pt x="5" y="13"/>
                    </a:moveTo>
                    <a:cubicBezTo>
                      <a:pt x="6" y="8"/>
                      <a:pt x="6" y="8"/>
                      <a:pt x="6" y="8"/>
                    </a:cubicBezTo>
                    <a:cubicBezTo>
                      <a:pt x="7" y="7"/>
                      <a:pt x="8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9" y="11"/>
                      <a:pt x="29" y="11"/>
                    </a:cubicBezTo>
                    <a:cubicBezTo>
                      <a:pt x="30" y="12"/>
                      <a:pt x="30" y="13"/>
                      <a:pt x="30" y="13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30" y="19"/>
                      <a:pt x="32" y="19"/>
                      <a:pt x="33" y="19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5" y="13"/>
                      <a:pt x="35" y="10"/>
                      <a:pt x="33" y="9"/>
                    </a:cubicBezTo>
                    <a:cubicBezTo>
                      <a:pt x="32" y="7"/>
                      <a:pt x="31" y="6"/>
                      <a:pt x="29" y="5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7" y="0"/>
                      <a:pt x="2" y="3"/>
                      <a:pt x="1" y="7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2"/>
                      <a:pt x="4" y="12"/>
                      <a:pt x="5" y="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85" name="Oval 16"/>
              <p:cNvSpPr>
                <a:spLocks noChangeArrowheads="1"/>
              </p:cNvSpPr>
              <p:nvPr/>
            </p:nvSpPr>
            <p:spPr bwMode="auto">
              <a:xfrm>
                <a:off x="193628" y="0"/>
                <a:ext cx="105876" cy="1068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86" name="Freeform 17"/>
              <p:cNvSpPr>
                <a:spLocks noChangeArrowheads="1"/>
              </p:cNvSpPr>
              <p:nvPr/>
            </p:nvSpPr>
            <p:spPr bwMode="auto">
              <a:xfrm>
                <a:off x="103014" y="205074"/>
                <a:ext cx="65815" cy="138306"/>
              </a:xfrm>
              <a:custGeom>
                <a:avLst/>
                <a:gdLst>
                  <a:gd name="T0" fmla="*/ 21 w 29"/>
                  <a:gd name="T1" fmla="*/ 1 h 61"/>
                  <a:gd name="T2" fmla="*/ 10 w 29"/>
                  <a:gd name="T3" fmla="*/ 8 h 61"/>
                  <a:gd name="T4" fmla="*/ 1 w 29"/>
                  <a:gd name="T5" fmla="*/ 53 h 61"/>
                  <a:gd name="T6" fmla="*/ 5 w 29"/>
                  <a:gd name="T7" fmla="*/ 59 h 61"/>
                  <a:gd name="T8" fmla="*/ 12 w 29"/>
                  <a:gd name="T9" fmla="*/ 61 h 61"/>
                  <a:gd name="T10" fmla="*/ 18 w 29"/>
                  <a:gd name="T11" fmla="*/ 57 h 61"/>
                  <a:gd name="T12" fmla="*/ 28 w 29"/>
                  <a:gd name="T13" fmla="*/ 12 h 61"/>
                  <a:gd name="T14" fmla="*/ 21 w 29"/>
                  <a:gd name="T15" fmla="*/ 1 h 6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9"/>
                  <a:gd name="T25" fmla="*/ 0 h 61"/>
                  <a:gd name="T26" fmla="*/ 29 w 29"/>
                  <a:gd name="T27" fmla="*/ 61 h 6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9" h="61">
                    <a:moveTo>
                      <a:pt x="21" y="1"/>
                    </a:moveTo>
                    <a:cubicBezTo>
                      <a:pt x="16" y="0"/>
                      <a:pt x="11" y="3"/>
                      <a:pt x="10" y="8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0" y="56"/>
                      <a:pt x="2" y="59"/>
                      <a:pt x="5" y="59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5" y="61"/>
                      <a:pt x="18" y="59"/>
                      <a:pt x="18" y="57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9" y="7"/>
                      <a:pt x="25" y="2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87" name="Freeform 18"/>
              <p:cNvSpPr>
                <a:spLocks noChangeArrowheads="1"/>
              </p:cNvSpPr>
              <p:nvPr/>
            </p:nvSpPr>
            <p:spPr bwMode="auto">
              <a:xfrm>
                <a:off x="123998" y="131629"/>
                <a:ext cx="109691" cy="116368"/>
              </a:xfrm>
              <a:custGeom>
                <a:avLst/>
                <a:gdLst>
                  <a:gd name="T0" fmla="*/ 45 w 49"/>
                  <a:gd name="T1" fmla="*/ 4 h 51"/>
                  <a:gd name="T2" fmla="*/ 32 w 49"/>
                  <a:gd name="T3" fmla="*/ 4 h 51"/>
                  <a:gd name="T4" fmla="*/ 3 w 49"/>
                  <a:gd name="T5" fmla="*/ 36 h 51"/>
                  <a:gd name="T6" fmla="*/ 4 w 49"/>
                  <a:gd name="T7" fmla="*/ 48 h 51"/>
                  <a:gd name="T8" fmla="*/ 17 w 49"/>
                  <a:gd name="T9" fmla="*/ 48 h 51"/>
                  <a:gd name="T10" fmla="*/ 45 w 49"/>
                  <a:gd name="T11" fmla="*/ 16 h 51"/>
                  <a:gd name="T12" fmla="*/ 45 w 49"/>
                  <a:gd name="T13" fmla="*/ 4 h 5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9"/>
                  <a:gd name="T22" fmla="*/ 0 h 51"/>
                  <a:gd name="T23" fmla="*/ 49 w 49"/>
                  <a:gd name="T24" fmla="*/ 51 h 5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9" h="51">
                    <a:moveTo>
                      <a:pt x="45" y="4"/>
                    </a:moveTo>
                    <a:cubicBezTo>
                      <a:pt x="41" y="0"/>
                      <a:pt x="35" y="1"/>
                      <a:pt x="32" y="4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0" y="39"/>
                      <a:pt x="1" y="45"/>
                      <a:pt x="4" y="48"/>
                    </a:cubicBezTo>
                    <a:cubicBezTo>
                      <a:pt x="8" y="51"/>
                      <a:pt x="14" y="51"/>
                      <a:pt x="17" y="48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9" y="13"/>
                      <a:pt x="48" y="7"/>
                      <a:pt x="45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88" name="Freeform 19"/>
              <p:cNvSpPr>
                <a:spLocks noChangeArrowheads="1"/>
              </p:cNvSpPr>
              <p:nvPr/>
            </p:nvSpPr>
            <p:spPr bwMode="auto">
              <a:xfrm>
                <a:off x="247997" y="225105"/>
                <a:ext cx="112552" cy="118276"/>
              </a:xfrm>
              <a:custGeom>
                <a:avLst/>
                <a:gdLst>
                  <a:gd name="T0" fmla="*/ 4 w 50"/>
                  <a:gd name="T1" fmla="*/ 3 h 52"/>
                  <a:gd name="T2" fmla="*/ 4 w 50"/>
                  <a:gd name="T3" fmla="*/ 16 h 52"/>
                  <a:gd name="T4" fmla="*/ 35 w 50"/>
                  <a:gd name="T5" fmla="*/ 50 h 52"/>
                  <a:gd name="T6" fmla="*/ 42 w 50"/>
                  <a:gd name="T7" fmla="*/ 50 h 52"/>
                  <a:gd name="T8" fmla="*/ 48 w 50"/>
                  <a:gd name="T9" fmla="*/ 44 h 52"/>
                  <a:gd name="T10" fmla="*/ 48 w 50"/>
                  <a:gd name="T11" fmla="*/ 37 h 52"/>
                  <a:gd name="T12" fmla="*/ 17 w 50"/>
                  <a:gd name="T13" fmla="*/ 4 h 52"/>
                  <a:gd name="T14" fmla="*/ 4 w 50"/>
                  <a:gd name="T15" fmla="*/ 3 h 5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0"/>
                  <a:gd name="T25" fmla="*/ 0 h 52"/>
                  <a:gd name="T26" fmla="*/ 50 w 50"/>
                  <a:gd name="T27" fmla="*/ 52 h 5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0" h="52">
                    <a:moveTo>
                      <a:pt x="4" y="3"/>
                    </a:moveTo>
                    <a:cubicBezTo>
                      <a:pt x="1" y="7"/>
                      <a:pt x="0" y="12"/>
                      <a:pt x="4" y="16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7" y="52"/>
                      <a:pt x="40" y="52"/>
                      <a:pt x="42" y="50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50" y="42"/>
                      <a:pt x="50" y="39"/>
                      <a:pt x="48" y="37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3" y="0"/>
                      <a:pt x="8" y="0"/>
                      <a:pt x="4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89" name="Freeform 20"/>
              <p:cNvSpPr>
                <a:spLocks noChangeArrowheads="1"/>
              </p:cNvSpPr>
              <p:nvPr/>
            </p:nvSpPr>
            <p:spPr bwMode="auto">
              <a:xfrm>
                <a:off x="227012" y="129721"/>
                <a:ext cx="65815" cy="139260"/>
              </a:xfrm>
              <a:custGeom>
                <a:avLst/>
                <a:gdLst>
                  <a:gd name="T0" fmla="*/ 8 w 29"/>
                  <a:gd name="T1" fmla="*/ 2 h 61"/>
                  <a:gd name="T2" fmla="*/ 1 w 29"/>
                  <a:gd name="T3" fmla="*/ 12 h 61"/>
                  <a:gd name="T4" fmla="*/ 10 w 29"/>
                  <a:gd name="T5" fmla="*/ 54 h 61"/>
                  <a:gd name="T6" fmla="*/ 21 w 29"/>
                  <a:gd name="T7" fmla="*/ 60 h 61"/>
                  <a:gd name="T8" fmla="*/ 28 w 29"/>
                  <a:gd name="T9" fmla="*/ 49 h 61"/>
                  <a:gd name="T10" fmla="*/ 19 w 29"/>
                  <a:gd name="T11" fmla="*/ 8 h 61"/>
                  <a:gd name="T12" fmla="*/ 8 w 29"/>
                  <a:gd name="T13" fmla="*/ 2 h 6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9"/>
                  <a:gd name="T22" fmla="*/ 0 h 61"/>
                  <a:gd name="T23" fmla="*/ 29 w 29"/>
                  <a:gd name="T24" fmla="*/ 61 h 6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9" h="61">
                    <a:moveTo>
                      <a:pt x="8" y="2"/>
                    </a:moveTo>
                    <a:cubicBezTo>
                      <a:pt x="3" y="3"/>
                      <a:pt x="0" y="7"/>
                      <a:pt x="1" y="12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12" y="58"/>
                      <a:pt x="16" y="61"/>
                      <a:pt x="21" y="60"/>
                    </a:cubicBezTo>
                    <a:cubicBezTo>
                      <a:pt x="26" y="59"/>
                      <a:pt x="29" y="54"/>
                      <a:pt x="28" y="49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8" y="3"/>
                      <a:pt x="13" y="0"/>
                      <a:pt x="8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90" name="Freeform 21"/>
              <p:cNvSpPr>
                <a:spLocks noChangeArrowheads="1"/>
              </p:cNvSpPr>
              <p:nvPr/>
            </p:nvSpPr>
            <p:spPr bwMode="auto">
              <a:xfrm>
                <a:off x="46738" y="477871"/>
                <a:ext cx="110645" cy="90614"/>
              </a:xfrm>
              <a:custGeom>
                <a:avLst/>
                <a:gdLst>
                  <a:gd name="T0" fmla="*/ 21 w 49"/>
                  <a:gd name="T1" fmla="*/ 0 h 40"/>
                  <a:gd name="T2" fmla="*/ 2 w 49"/>
                  <a:gd name="T3" fmla="*/ 20 h 40"/>
                  <a:gd name="T4" fmla="*/ 2 w 49"/>
                  <a:gd name="T5" fmla="*/ 27 h 40"/>
                  <a:gd name="T6" fmla="*/ 13 w 49"/>
                  <a:gd name="T7" fmla="*/ 38 h 40"/>
                  <a:gd name="T8" fmla="*/ 21 w 49"/>
                  <a:gd name="T9" fmla="*/ 37 h 40"/>
                  <a:gd name="T10" fmla="*/ 49 w 49"/>
                  <a:gd name="T11" fmla="*/ 7 h 40"/>
                  <a:gd name="T12" fmla="*/ 21 w 49"/>
                  <a:gd name="T13" fmla="*/ 0 h 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9"/>
                  <a:gd name="T22" fmla="*/ 0 h 40"/>
                  <a:gd name="T23" fmla="*/ 49 w 49"/>
                  <a:gd name="T24" fmla="*/ 40 h 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9" h="40">
                    <a:moveTo>
                      <a:pt x="21" y="0"/>
                    </a:moveTo>
                    <a:cubicBezTo>
                      <a:pt x="2" y="20"/>
                      <a:pt x="2" y="20"/>
                      <a:pt x="2" y="20"/>
                    </a:cubicBezTo>
                    <a:cubicBezTo>
                      <a:pt x="0" y="22"/>
                      <a:pt x="0" y="25"/>
                      <a:pt x="2" y="27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6" y="40"/>
                      <a:pt x="19" y="40"/>
                      <a:pt x="21" y="37"/>
                    </a:cubicBezTo>
                    <a:cubicBezTo>
                      <a:pt x="49" y="7"/>
                      <a:pt x="49" y="7"/>
                      <a:pt x="49" y="7"/>
                    </a:cubicBezTo>
                    <a:lnTo>
                      <a:pt x="2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91" name="Freeform 22"/>
              <p:cNvSpPr>
                <a:spLocks noChangeArrowheads="1"/>
              </p:cNvSpPr>
              <p:nvPr/>
            </p:nvSpPr>
            <p:spPr bwMode="auto">
              <a:xfrm>
                <a:off x="165967" y="120183"/>
                <a:ext cx="207936" cy="462610"/>
              </a:xfrm>
              <a:custGeom>
                <a:avLst/>
                <a:gdLst>
                  <a:gd name="T0" fmla="*/ 91 w 92"/>
                  <a:gd name="T1" fmla="*/ 189 h 203"/>
                  <a:gd name="T2" fmla="*/ 70 w 92"/>
                  <a:gd name="T3" fmla="*/ 140 h 203"/>
                  <a:gd name="T4" fmla="*/ 67 w 92"/>
                  <a:gd name="T5" fmla="*/ 135 h 203"/>
                  <a:gd name="T6" fmla="*/ 39 w 92"/>
                  <a:gd name="T7" fmla="*/ 104 h 203"/>
                  <a:gd name="T8" fmla="*/ 39 w 92"/>
                  <a:gd name="T9" fmla="*/ 103 h 203"/>
                  <a:gd name="T10" fmla="*/ 39 w 92"/>
                  <a:gd name="T11" fmla="*/ 103 h 203"/>
                  <a:gd name="T12" fmla="*/ 48 w 92"/>
                  <a:gd name="T13" fmla="*/ 25 h 203"/>
                  <a:gd name="T14" fmla="*/ 48 w 92"/>
                  <a:gd name="T15" fmla="*/ 25 h 203"/>
                  <a:gd name="T16" fmla="*/ 48 w 92"/>
                  <a:gd name="T17" fmla="*/ 23 h 203"/>
                  <a:gd name="T18" fmla="*/ 31 w 92"/>
                  <a:gd name="T19" fmla="*/ 1 h 203"/>
                  <a:gd name="T20" fmla="*/ 9 w 92"/>
                  <a:gd name="T21" fmla="*/ 19 h 203"/>
                  <a:gd name="T22" fmla="*/ 9 w 92"/>
                  <a:gd name="T23" fmla="*/ 20 h 203"/>
                  <a:gd name="T24" fmla="*/ 9 w 92"/>
                  <a:gd name="T25" fmla="*/ 21 h 203"/>
                  <a:gd name="T26" fmla="*/ 1 w 92"/>
                  <a:gd name="T27" fmla="*/ 99 h 203"/>
                  <a:gd name="T28" fmla="*/ 2 w 92"/>
                  <a:gd name="T29" fmla="*/ 99 h 203"/>
                  <a:gd name="T30" fmla="*/ 2 w 92"/>
                  <a:gd name="T31" fmla="*/ 99 h 203"/>
                  <a:gd name="T32" fmla="*/ 1 w 92"/>
                  <a:gd name="T33" fmla="*/ 99 h 203"/>
                  <a:gd name="T34" fmla="*/ 0 w 92"/>
                  <a:gd name="T35" fmla="*/ 99 h 203"/>
                  <a:gd name="T36" fmla="*/ 0 w 92"/>
                  <a:gd name="T37" fmla="*/ 102 h 203"/>
                  <a:gd name="T38" fmla="*/ 16 w 92"/>
                  <a:gd name="T39" fmla="*/ 106 h 203"/>
                  <a:gd name="T40" fmla="*/ 22 w 92"/>
                  <a:gd name="T41" fmla="*/ 110 h 203"/>
                  <a:gd name="T42" fmla="*/ 23 w 92"/>
                  <a:gd name="T43" fmla="*/ 118 h 203"/>
                  <a:gd name="T44" fmla="*/ 22 w 92"/>
                  <a:gd name="T45" fmla="*/ 123 h 203"/>
                  <a:gd name="T46" fmla="*/ 47 w 92"/>
                  <a:gd name="T47" fmla="*/ 150 h 203"/>
                  <a:gd name="T48" fmla="*/ 68 w 92"/>
                  <a:gd name="T49" fmla="*/ 199 h 203"/>
                  <a:gd name="T50" fmla="*/ 75 w 92"/>
                  <a:gd name="T51" fmla="*/ 202 h 203"/>
                  <a:gd name="T52" fmla="*/ 89 w 92"/>
                  <a:gd name="T53" fmla="*/ 196 h 203"/>
                  <a:gd name="T54" fmla="*/ 91 w 92"/>
                  <a:gd name="T55" fmla="*/ 189 h 203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92"/>
                  <a:gd name="T85" fmla="*/ 0 h 203"/>
                  <a:gd name="T86" fmla="*/ 92 w 92"/>
                  <a:gd name="T87" fmla="*/ 203 h 203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92" h="203">
                    <a:moveTo>
                      <a:pt x="91" y="189"/>
                    </a:moveTo>
                    <a:cubicBezTo>
                      <a:pt x="70" y="140"/>
                      <a:pt x="70" y="140"/>
                      <a:pt x="70" y="140"/>
                    </a:cubicBezTo>
                    <a:cubicBezTo>
                      <a:pt x="69" y="138"/>
                      <a:pt x="69" y="137"/>
                      <a:pt x="67" y="135"/>
                    </a:cubicBezTo>
                    <a:cubicBezTo>
                      <a:pt x="39" y="104"/>
                      <a:pt x="39" y="104"/>
                      <a:pt x="39" y="104"/>
                    </a:cubicBezTo>
                    <a:cubicBezTo>
                      <a:pt x="39" y="104"/>
                      <a:pt x="39" y="104"/>
                      <a:pt x="39" y="103"/>
                    </a:cubicBezTo>
                    <a:cubicBezTo>
                      <a:pt x="39" y="103"/>
                      <a:pt x="39" y="103"/>
                      <a:pt x="39" y="103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8" y="24"/>
                      <a:pt x="48" y="24"/>
                      <a:pt x="48" y="23"/>
                    </a:cubicBezTo>
                    <a:cubicBezTo>
                      <a:pt x="49" y="12"/>
                      <a:pt x="42" y="3"/>
                      <a:pt x="31" y="1"/>
                    </a:cubicBezTo>
                    <a:cubicBezTo>
                      <a:pt x="20" y="0"/>
                      <a:pt x="10" y="8"/>
                      <a:pt x="9" y="19"/>
                    </a:cubicBezTo>
                    <a:cubicBezTo>
                      <a:pt x="9" y="19"/>
                      <a:pt x="9" y="20"/>
                      <a:pt x="9" y="20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" y="99"/>
                      <a:pt x="1" y="99"/>
                      <a:pt x="1" y="99"/>
                    </a:cubicBezTo>
                    <a:cubicBezTo>
                      <a:pt x="1" y="99"/>
                      <a:pt x="2" y="99"/>
                      <a:pt x="2" y="99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1" y="99"/>
                      <a:pt x="1" y="99"/>
                      <a:pt x="1" y="99"/>
                    </a:cubicBezTo>
                    <a:cubicBezTo>
                      <a:pt x="1" y="99"/>
                      <a:pt x="0" y="99"/>
                      <a:pt x="0" y="99"/>
                    </a:cubicBezTo>
                    <a:cubicBezTo>
                      <a:pt x="0" y="100"/>
                      <a:pt x="0" y="101"/>
                      <a:pt x="0" y="102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8" y="106"/>
                      <a:pt x="21" y="108"/>
                      <a:pt x="22" y="110"/>
                    </a:cubicBezTo>
                    <a:cubicBezTo>
                      <a:pt x="23" y="112"/>
                      <a:pt x="24" y="115"/>
                      <a:pt x="23" y="118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47" y="150"/>
                      <a:pt x="47" y="150"/>
                      <a:pt x="47" y="150"/>
                    </a:cubicBezTo>
                    <a:cubicBezTo>
                      <a:pt x="68" y="199"/>
                      <a:pt x="68" y="199"/>
                      <a:pt x="68" y="199"/>
                    </a:cubicBezTo>
                    <a:cubicBezTo>
                      <a:pt x="69" y="202"/>
                      <a:pt x="72" y="203"/>
                      <a:pt x="75" y="202"/>
                    </a:cubicBezTo>
                    <a:cubicBezTo>
                      <a:pt x="89" y="196"/>
                      <a:pt x="89" y="196"/>
                      <a:pt x="89" y="196"/>
                    </a:cubicBezTo>
                    <a:cubicBezTo>
                      <a:pt x="91" y="195"/>
                      <a:pt x="92" y="192"/>
                      <a:pt x="91" y="18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92" name="Freeform 23"/>
              <p:cNvSpPr>
                <a:spLocks noEditPoints="1" noChangeArrowheads="1"/>
              </p:cNvSpPr>
              <p:nvPr/>
            </p:nvSpPr>
            <p:spPr bwMode="auto">
              <a:xfrm>
                <a:off x="0" y="331934"/>
                <a:ext cx="208890" cy="155475"/>
              </a:xfrm>
              <a:custGeom>
                <a:avLst/>
                <a:gdLst>
                  <a:gd name="T0" fmla="*/ 89 w 93"/>
                  <a:gd name="T1" fmla="*/ 18 h 68"/>
                  <a:gd name="T2" fmla="*/ 17 w 93"/>
                  <a:gd name="T3" fmla="*/ 0 h 68"/>
                  <a:gd name="T4" fmla="*/ 10 w 93"/>
                  <a:gd name="T5" fmla="*/ 4 h 68"/>
                  <a:gd name="T6" fmla="*/ 7 w 93"/>
                  <a:gd name="T7" fmla="*/ 18 h 68"/>
                  <a:gd name="T8" fmla="*/ 89 w 93"/>
                  <a:gd name="T9" fmla="*/ 38 h 68"/>
                  <a:gd name="T10" fmla="*/ 92 w 93"/>
                  <a:gd name="T11" fmla="*/ 24 h 68"/>
                  <a:gd name="T12" fmla="*/ 89 w 93"/>
                  <a:gd name="T13" fmla="*/ 18 h 68"/>
                  <a:gd name="T14" fmla="*/ 54 w 93"/>
                  <a:gd name="T15" fmla="*/ 35 h 68"/>
                  <a:gd name="T16" fmla="*/ 45 w 93"/>
                  <a:gd name="T17" fmla="*/ 41 h 68"/>
                  <a:gd name="T18" fmla="*/ 39 w 93"/>
                  <a:gd name="T19" fmla="*/ 32 h 68"/>
                  <a:gd name="T20" fmla="*/ 40 w 93"/>
                  <a:gd name="T21" fmla="*/ 31 h 68"/>
                  <a:gd name="T22" fmla="*/ 6 w 93"/>
                  <a:gd name="T23" fmla="*/ 23 h 68"/>
                  <a:gd name="T24" fmla="*/ 1 w 93"/>
                  <a:gd name="T25" fmla="*/ 44 h 68"/>
                  <a:gd name="T26" fmla="*/ 5 w 93"/>
                  <a:gd name="T27" fmla="*/ 50 h 68"/>
                  <a:gd name="T28" fmla="*/ 77 w 93"/>
                  <a:gd name="T29" fmla="*/ 68 h 68"/>
                  <a:gd name="T30" fmla="*/ 83 w 93"/>
                  <a:gd name="T31" fmla="*/ 64 h 68"/>
                  <a:gd name="T32" fmla="*/ 88 w 93"/>
                  <a:gd name="T33" fmla="*/ 43 h 68"/>
                  <a:gd name="T34" fmla="*/ 54 w 93"/>
                  <a:gd name="T35" fmla="*/ 35 h 68"/>
                  <a:gd name="T36" fmla="*/ 54 w 93"/>
                  <a:gd name="T37" fmla="*/ 35 h 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93"/>
                  <a:gd name="T58" fmla="*/ 0 h 68"/>
                  <a:gd name="T59" fmla="*/ 93 w 93"/>
                  <a:gd name="T60" fmla="*/ 68 h 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93" h="68">
                    <a:moveTo>
                      <a:pt x="89" y="18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4" y="0"/>
                      <a:pt x="11" y="2"/>
                      <a:pt x="10" y="4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89" y="38"/>
                      <a:pt x="89" y="38"/>
                      <a:pt x="89" y="38"/>
                    </a:cubicBezTo>
                    <a:cubicBezTo>
                      <a:pt x="92" y="24"/>
                      <a:pt x="92" y="24"/>
                      <a:pt x="92" y="24"/>
                    </a:cubicBezTo>
                    <a:cubicBezTo>
                      <a:pt x="93" y="21"/>
                      <a:pt x="91" y="18"/>
                      <a:pt x="89" y="18"/>
                    </a:cubicBezTo>
                    <a:close/>
                    <a:moveTo>
                      <a:pt x="54" y="35"/>
                    </a:moveTo>
                    <a:cubicBezTo>
                      <a:pt x="53" y="39"/>
                      <a:pt x="49" y="42"/>
                      <a:pt x="45" y="41"/>
                    </a:cubicBezTo>
                    <a:cubicBezTo>
                      <a:pt x="41" y="40"/>
                      <a:pt x="38" y="36"/>
                      <a:pt x="39" y="32"/>
                    </a:cubicBezTo>
                    <a:cubicBezTo>
                      <a:pt x="39" y="31"/>
                      <a:pt x="40" y="31"/>
                      <a:pt x="40" y="31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0" y="47"/>
                      <a:pt x="2" y="50"/>
                      <a:pt x="5" y="50"/>
                    </a:cubicBezTo>
                    <a:cubicBezTo>
                      <a:pt x="77" y="68"/>
                      <a:pt x="77" y="68"/>
                      <a:pt x="77" y="68"/>
                    </a:cubicBezTo>
                    <a:cubicBezTo>
                      <a:pt x="79" y="68"/>
                      <a:pt x="82" y="66"/>
                      <a:pt x="83" y="64"/>
                    </a:cubicBezTo>
                    <a:cubicBezTo>
                      <a:pt x="88" y="43"/>
                      <a:pt x="88" y="43"/>
                      <a:pt x="88" y="43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4" y="35"/>
                      <a:pt x="54" y="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</p:grpSp>
        <p:sp>
          <p:nvSpPr>
            <p:cNvPr id="142" name="文本框 81"/>
            <p:cNvSpPr>
              <a:spLocks noChangeArrowheads="1"/>
            </p:cNvSpPr>
            <p:nvPr/>
          </p:nvSpPr>
          <p:spPr bwMode="auto">
            <a:xfrm>
              <a:off x="6946900" y="3689627"/>
              <a:ext cx="92845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Impact" panose="020B0806030902050204" pitchFamily="34" charset="0"/>
                  <a:ea typeface="方正姚体" panose="02010601030101010101" pitchFamily="2" charset="-122"/>
                  <a:sym typeface="Impact" panose="020B0806030902050204" pitchFamily="34" charset="0"/>
                </a:rPr>
                <a:t>2017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  <a:ea typeface="方正姚体" panose="02010601030101010101" pitchFamily="2" charset="-122"/>
                <a:sym typeface="Impact" panose="020B080603090205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291638" y="2078772"/>
            <a:ext cx="1673225" cy="1933575"/>
            <a:chOff x="9291638" y="2427564"/>
            <a:chExt cx="1673225" cy="1933575"/>
          </a:xfrm>
        </p:grpSpPr>
        <p:sp>
          <p:nvSpPr>
            <p:cNvPr id="77" name="Freeform 5"/>
            <p:cNvSpPr>
              <a:spLocks noChangeArrowheads="1"/>
            </p:cNvSpPr>
            <p:nvPr/>
          </p:nvSpPr>
          <p:spPr bwMode="auto">
            <a:xfrm>
              <a:off x="10866438" y="2427564"/>
              <a:ext cx="98425" cy="346075"/>
            </a:xfrm>
            <a:custGeom>
              <a:avLst/>
              <a:gdLst>
                <a:gd name="T0" fmla="*/ 0 w 117"/>
                <a:gd name="T1" fmla="*/ 0 h 406"/>
                <a:gd name="T2" fmla="*/ 117 w 117"/>
                <a:gd name="T3" fmla="*/ 406 h 406"/>
                <a:gd name="T4" fmla="*/ 0 w 117"/>
                <a:gd name="T5" fmla="*/ 406 h 406"/>
                <a:gd name="T6" fmla="*/ 0 w 117"/>
                <a:gd name="T7" fmla="*/ 0 h 40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7"/>
                <a:gd name="T13" fmla="*/ 0 h 406"/>
                <a:gd name="T14" fmla="*/ 117 w 117"/>
                <a:gd name="T15" fmla="*/ 406 h 40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7" h="406">
                  <a:moveTo>
                    <a:pt x="0" y="0"/>
                  </a:moveTo>
                  <a:lnTo>
                    <a:pt x="117" y="406"/>
                  </a:lnTo>
                  <a:lnTo>
                    <a:pt x="0" y="4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82" name="Freeform 6"/>
            <p:cNvSpPr>
              <a:spLocks noChangeArrowheads="1"/>
            </p:cNvSpPr>
            <p:nvPr/>
          </p:nvSpPr>
          <p:spPr bwMode="auto">
            <a:xfrm>
              <a:off x="9291638" y="2427564"/>
              <a:ext cx="1573212" cy="1933575"/>
            </a:xfrm>
            <a:custGeom>
              <a:avLst/>
              <a:gdLst>
                <a:gd name="T0" fmla="*/ 782 w 782"/>
                <a:gd name="T1" fmla="*/ 961 h 961"/>
                <a:gd name="T2" fmla="*/ 0 w 782"/>
                <a:gd name="T3" fmla="*/ 961 h 961"/>
                <a:gd name="T4" fmla="*/ 76 w 782"/>
                <a:gd name="T5" fmla="*/ 485 h 961"/>
                <a:gd name="T6" fmla="*/ 59 w 782"/>
                <a:gd name="T7" fmla="*/ 0 h 961"/>
                <a:gd name="T8" fmla="*/ 782 w 782"/>
                <a:gd name="T9" fmla="*/ 0 h 961"/>
                <a:gd name="T10" fmla="*/ 782 w 782"/>
                <a:gd name="T11" fmla="*/ 961 h 9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82"/>
                <a:gd name="T19" fmla="*/ 0 h 961"/>
                <a:gd name="T20" fmla="*/ 782 w 782"/>
                <a:gd name="T21" fmla="*/ 961 h 9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82" h="961">
                  <a:moveTo>
                    <a:pt x="782" y="961"/>
                  </a:moveTo>
                  <a:cubicBezTo>
                    <a:pt x="0" y="961"/>
                    <a:pt x="0" y="961"/>
                    <a:pt x="0" y="961"/>
                  </a:cubicBezTo>
                  <a:cubicBezTo>
                    <a:pt x="0" y="961"/>
                    <a:pt x="76" y="753"/>
                    <a:pt x="76" y="485"/>
                  </a:cubicBezTo>
                  <a:cubicBezTo>
                    <a:pt x="76" y="216"/>
                    <a:pt x="59" y="0"/>
                    <a:pt x="59" y="0"/>
                  </a:cubicBezTo>
                  <a:cubicBezTo>
                    <a:pt x="782" y="0"/>
                    <a:pt x="782" y="0"/>
                    <a:pt x="782" y="0"/>
                  </a:cubicBezTo>
                  <a:lnTo>
                    <a:pt x="782" y="961"/>
                  </a:ln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grpSp>
          <p:nvGrpSpPr>
            <p:cNvPr id="93" name="组合 32"/>
            <p:cNvGrpSpPr>
              <a:grpSpLocks/>
            </p:cNvGrpSpPr>
            <p:nvPr/>
          </p:nvGrpSpPr>
          <p:grpSpPr bwMode="auto">
            <a:xfrm>
              <a:off x="9925050" y="2726014"/>
              <a:ext cx="488950" cy="530225"/>
              <a:chOff x="0" y="0"/>
              <a:chExt cx="532239" cy="578024"/>
            </a:xfrm>
          </p:grpSpPr>
          <p:sp>
            <p:nvSpPr>
              <p:cNvPr id="94" name="Oval 24"/>
              <p:cNvSpPr>
                <a:spLocks noChangeArrowheads="1"/>
              </p:cNvSpPr>
              <p:nvPr/>
            </p:nvSpPr>
            <p:spPr bwMode="auto">
              <a:xfrm>
                <a:off x="90614" y="0"/>
                <a:ext cx="101106" cy="1049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95" name="Freeform 25"/>
              <p:cNvSpPr>
                <a:spLocks noChangeArrowheads="1"/>
              </p:cNvSpPr>
              <p:nvPr/>
            </p:nvSpPr>
            <p:spPr bwMode="auto">
              <a:xfrm>
                <a:off x="185043" y="156429"/>
                <a:ext cx="130675" cy="84891"/>
              </a:xfrm>
              <a:custGeom>
                <a:avLst/>
                <a:gdLst>
                  <a:gd name="T0" fmla="*/ 2 w 58"/>
                  <a:gd name="T1" fmla="*/ 31 h 37"/>
                  <a:gd name="T2" fmla="*/ 14 w 58"/>
                  <a:gd name="T3" fmla="*/ 35 h 37"/>
                  <a:gd name="T4" fmla="*/ 55 w 58"/>
                  <a:gd name="T5" fmla="*/ 17 h 37"/>
                  <a:gd name="T6" fmla="*/ 57 w 58"/>
                  <a:gd name="T7" fmla="*/ 11 h 37"/>
                  <a:gd name="T8" fmla="*/ 54 w 58"/>
                  <a:gd name="T9" fmla="*/ 4 h 37"/>
                  <a:gd name="T10" fmla="*/ 48 w 58"/>
                  <a:gd name="T11" fmla="*/ 1 h 37"/>
                  <a:gd name="T12" fmla="*/ 7 w 58"/>
                  <a:gd name="T13" fmla="*/ 19 h 37"/>
                  <a:gd name="T14" fmla="*/ 2 w 58"/>
                  <a:gd name="T15" fmla="*/ 31 h 3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8"/>
                  <a:gd name="T25" fmla="*/ 0 h 37"/>
                  <a:gd name="T26" fmla="*/ 58 w 58"/>
                  <a:gd name="T27" fmla="*/ 37 h 3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8" h="37">
                    <a:moveTo>
                      <a:pt x="2" y="31"/>
                    </a:moveTo>
                    <a:cubicBezTo>
                      <a:pt x="4" y="35"/>
                      <a:pt x="9" y="37"/>
                      <a:pt x="14" y="35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7" y="16"/>
                      <a:pt x="58" y="13"/>
                      <a:pt x="57" y="11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3" y="1"/>
                      <a:pt x="50" y="0"/>
                      <a:pt x="48" y="1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2" y="21"/>
                      <a:pt x="0" y="26"/>
                      <a:pt x="2" y="3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96" name="Freeform 26"/>
              <p:cNvSpPr>
                <a:spLocks noChangeArrowheads="1"/>
              </p:cNvSpPr>
              <p:nvPr/>
            </p:nvSpPr>
            <p:spPr bwMode="auto">
              <a:xfrm>
                <a:off x="119229" y="129722"/>
                <a:ext cx="108737" cy="108737"/>
              </a:xfrm>
              <a:custGeom>
                <a:avLst/>
                <a:gdLst>
                  <a:gd name="T0" fmla="*/ 4 w 48"/>
                  <a:gd name="T1" fmla="*/ 3 h 48"/>
                  <a:gd name="T2" fmla="*/ 4 w 48"/>
                  <a:gd name="T3" fmla="*/ 15 h 48"/>
                  <a:gd name="T4" fmla="*/ 32 w 48"/>
                  <a:gd name="T5" fmla="*/ 45 h 48"/>
                  <a:gd name="T6" fmla="*/ 44 w 48"/>
                  <a:gd name="T7" fmla="*/ 45 h 48"/>
                  <a:gd name="T8" fmla="*/ 45 w 48"/>
                  <a:gd name="T9" fmla="*/ 33 h 48"/>
                  <a:gd name="T10" fmla="*/ 16 w 48"/>
                  <a:gd name="T11" fmla="*/ 3 h 48"/>
                  <a:gd name="T12" fmla="*/ 4 w 48"/>
                  <a:gd name="T13" fmla="*/ 3 h 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8"/>
                  <a:gd name="T22" fmla="*/ 0 h 48"/>
                  <a:gd name="T23" fmla="*/ 48 w 48"/>
                  <a:gd name="T24" fmla="*/ 48 h 4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8" h="48">
                    <a:moveTo>
                      <a:pt x="4" y="3"/>
                    </a:moveTo>
                    <a:cubicBezTo>
                      <a:pt x="1" y="6"/>
                      <a:pt x="0" y="12"/>
                      <a:pt x="4" y="1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6" y="48"/>
                      <a:pt x="41" y="48"/>
                      <a:pt x="44" y="45"/>
                    </a:cubicBezTo>
                    <a:cubicBezTo>
                      <a:pt x="48" y="42"/>
                      <a:pt x="48" y="36"/>
                      <a:pt x="45" y="3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3" y="0"/>
                      <a:pt x="7" y="0"/>
                      <a:pt x="4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97" name="Freeform 27"/>
              <p:cNvSpPr>
                <a:spLocks noChangeArrowheads="1"/>
              </p:cNvSpPr>
              <p:nvPr/>
            </p:nvSpPr>
            <p:spPr bwMode="auto">
              <a:xfrm>
                <a:off x="0" y="413964"/>
                <a:ext cx="112552" cy="161198"/>
              </a:xfrm>
              <a:custGeom>
                <a:avLst/>
                <a:gdLst>
                  <a:gd name="T0" fmla="*/ 42 w 50"/>
                  <a:gd name="T1" fmla="*/ 4 h 71"/>
                  <a:gd name="T2" fmla="*/ 25 w 50"/>
                  <a:gd name="T3" fmla="*/ 9 h 71"/>
                  <a:gd name="T4" fmla="*/ 1 w 50"/>
                  <a:gd name="T5" fmla="*/ 57 h 71"/>
                  <a:gd name="T6" fmla="*/ 3 w 50"/>
                  <a:gd name="T7" fmla="*/ 63 h 71"/>
                  <a:gd name="T8" fmla="*/ 16 w 50"/>
                  <a:gd name="T9" fmla="*/ 70 h 71"/>
                  <a:gd name="T10" fmla="*/ 23 w 50"/>
                  <a:gd name="T11" fmla="*/ 68 h 71"/>
                  <a:gd name="T12" fmla="*/ 47 w 50"/>
                  <a:gd name="T13" fmla="*/ 20 h 71"/>
                  <a:gd name="T14" fmla="*/ 42 w 50"/>
                  <a:gd name="T15" fmla="*/ 4 h 7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0"/>
                  <a:gd name="T25" fmla="*/ 0 h 71"/>
                  <a:gd name="T26" fmla="*/ 50 w 50"/>
                  <a:gd name="T27" fmla="*/ 71 h 7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0" h="71">
                    <a:moveTo>
                      <a:pt x="42" y="4"/>
                    </a:moveTo>
                    <a:cubicBezTo>
                      <a:pt x="36" y="0"/>
                      <a:pt x="28" y="3"/>
                      <a:pt x="25" y="9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0" y="59"/>
                      <a:pt x="1" y="62"/>
                      <a:pt x="3" y="63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8" y="71"/>
                      <a:pt x="21" y="70"/>
                      <a:pt x="23" y="68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50" y="14"/>
                      <a:pt x="48" y="7"/>
                      <a:pt x="4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98" name="Freeform 28"/>
              <p:cNvSpPr>
                <a:spLocks noChangeArrowheads="1"/>
              </p:cNvSpPr>
              <p:nvPr/>
            </p:nvSpPr>
            <p:spPr bwMode="auto">
              <a:xfrm>
                <a:off x="54368" y="297596"/>
                <a:ext cx="67722" cy="177413"/>
              </a:xfrm>
              <a:custGeom>
                <a:avLst/>
                <a:gdLst>
                  <a:gd name="T0" fmla="*/ 11 w 30"/>
                  <a:gd name="T1" fmla="*/ 78 h 78"/>
                  <a:gd name="T2" fmla="*/ 25 w 30"/>
                  <a:gd name="T3" fmla="*/ 67 h 78"/>
                  <a:gd name="T4" fmla="*/ 30 w 30"/>
                  <a:gd name="T5" fmla="*/ 7 h 78"/>
                  <a:gd name="T6" fmla="*/ 26 w 30"/>
                  <a:gd name="T7" fmla="*/ 2 h 78"/>
                  <a:gd name="T8" fmla="*/ 11 w 30"/>
                  <a:gd name="T9" fmla="*/ 0 h 78"/>
                  <a:gd name="T10" fmla="*/ 6 w 30"/>
                  <a:gd name="T11" fmla="*/ 5 h 78"/>
                  <a:gd name="T12" fmla="*/ 0 w 30"/>
                  <a:gd name="T13" fmla="*/ 65 h 78"/>
                  <a:gd name="T14" fmla="*/ 11 w 30"/>
                  <a:gd name="T15" fmla="*/ 78 h 7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0"/>
                  <a:gd name="T25" fmla="*/ 0 h 78"/>
                  <a:gd name="T26" fmla="*/ 30 w 30"/>
                  <a:gd name="T27" fmla="*/ 78 h 7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0" h="78">
                    <a:moveTo>
                      <a:pt x="11" y="78"/>
                    </a:moveTo>
                    <a:cubicBezTo>
                      <a:pt x="18" y="78"/>
                      <a:pt x="24" y="73"/>
                      <a:pt x="25" y="6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4"/>
                      <a:pt x="28" y="2"/>
                      <a:pt x="26" y="2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8" y="0"/>
                      <a:pt x="6" y="2"/>
                      <a:pt x="6" y="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71"/>
                      <a:pt x="5" y="77"/>
                      <a:pt x="11" y="7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99" name="Freeform 29"/>
              <p:cNvSpPr>
                <a:spLocks noChangeArrowheads="1"/>
              </p:cNvSpPr>
              <p:nvPr/>
            </p:nvSpPr>
            <p:spPr bwMode="auto">
              <a:xfrm>
                <a:off x="83937" y="307135"/>
                <a:ext cx="125906" cy="167875"/>
              </a:xfrm>
              <a:custGeom>
                <a:avLst/>
                <a:gdLst>
                  <a:gd name="T0" fmla="*/ 49 w 56"/>
                  <a:gd name="T1" fmla="*/ 70 h 74"/>
                  <a:gd name="T2" fmla="*/ 52 w 56"/>
                  <a:gd name="T3" fmla="*/ 53 h 74"/>
                  <a:gd name="T4" fmla="*/ 22 w 56"/>
                  <a:gd name="T5" fmla="*/ 2 h 74"/>
                  <a:gd name="T6" fmla="*/ 15 w 56"/>
                  <a:gd name="T7" fmla="*/ 1 h 74"/>
                  <a:gd name="T8" fmla="*/ 3 w 56"/>
                  <a:gd name="T9" fmla="*/ 10 h 74"/>
                  <a:gd name="T10" fmla="*/ 1 w 56"/>
                  <a:gd name="T11" fmla="*/ 16 h 74"/>
                  <a:gd name="T12" fmla="*/ 32 w 56"/>
                  <a:gd name="T13" fmla="*/ 67 h 74"/>
                  <a:gd name="T14" fmla="*/ 49 w 56"/>
                  <a:gd name="T15" fmla="*/ 70 h 7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6"/>
                  <a:gd name="T25" fmla="*/ 0 h 74"/>
                  <a:gd name="T26" fmla="*/ 56 w 56"/>
                  <a:gd name="T27" fmla="*/ 74 h 7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6" h="74">
                    <a:moveTo>
                      <a:pt x="49" y="70"/>
                    </a:moveTo>
                    <a:cubicBezTo>
                      <a:pt x="55" y="66"/>
                      <a:pt x="56" y="58"/>
                      <a:pt x="52" y="53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0" y="0"/>
                      <a:pt x="17" y="0"/>
                      <a:pt x="15" y="1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0" y="11"/>
                      <a:pt x="0" y="14"/>
                      <a:pt x="1" y="16"/>
                    </a:cubicBezTo>
                    <a:cubicBezTo>
                      <a:pt x="32" y="67"/>
                      <a:pt x="32" y="67"/>
                      <a:pt x="32" y="67"/>
                    </a:cubicBezTo>
                    <a:cubicBezTo>
                      <a:pt x="36" y="72"/>
                      <a:pt x="44" y="74"/>
                      <a:pt x="49" y="7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100" name="Freeform 30"/>
              <p:cNvSpPr>
                <a:spLocks noChangeArrowheads="1"/>
              </p:cNvSpPr>
              <p:nvPr/>
            </p:nvSpPr>
            <p:spPr bwMode="auto">
              <a:xfrm>
                <a:off x="146890" y="412057"/>
                <a:ext cx="94430" cy="165967"/>
              </a:xfrm>
              <a:custGeom>
                <a:avLst/>
                <a:gdLst>
                  <a:gd name="T0" fmla="*/ 10 w 42"/>
                  <a:gd name="T1" fmla="*/ 2 h 73"/>
                  <a:gd name="T2" fmla="*/ 2 w 42"/>
                  <a:gd name="T3" fmla="*/ 17 h 73"/>
                  <a:gd name="T4" fmla="*/ 18 w 42"/>
                  <a:gd name="T5" fmla="*/ 69 h 73"/>
                  <a:gd name="T6" fmla="*/ 24 w 42"/>
                  <a:gd name="T7" fmla="*/ 72 h 73"/>
                  <a:gd name="T8" fmla="*/ 38 w 42"/>
                  <a:gd name="T9" fmla="*/ 68 h 73"/>
                  <a:gd name="T10" fmla="*/ 41 w 42"/>
                  <a:gd name="T11" fmla="*/ 62 h 73"/>
                  <a:gd name="T12" fmla="*/ 26 w 42"/>
                  <a:gd name="T13" fmla="*/ 10 h 73"/>
                  <a:gd name="T14" fmla="*/ 10 w 42"/>
                  <a:gd name="T15" fmla="*/ 2 h 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2"/>
                  <a:gd name="T25" fmla="*/ 0 h 73"/>
                  <a:gd name="T26" fmla="*/ 42 w 42"/>
                  <a:gd name="T27" fmla="*/ 73 h 7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2" h="73">
                    <a:moveTo>
                      <a:pt x="10" y="2"/>
                    </a:moveTo>
                    <a:cubicBezTo>
                      <a:pt x="4" y="4"/>
                      <a:pt x="0" y="11"/>
                      <a:pt x="2" y="17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71"/>
                      <a:pt x="21" y="73"/>
                      <a:pt x="24" y="72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40" y="67"/>
                      <a:pt x="42" y="64"/>
                      <a:pt x="41" y="62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3" y="4"/>
                      <a:pt x="17" y="0"/>
                      <a:pt x="10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101" name="Freeform 31"/>
              <p:cNvSpPr>
                <a:spLocks noChangeArrowheads="1"/>
              </p:cNvSpPr>
              <p:nvPr/>
            </p:nvSpPr>
            <p:spPr bwMode="auto">
              <a:xfrm>
                <a:off x="61045" y="295689"/>
                <a:ext cx="90614" cy="77261"/>
              </a:xfrm>
              <a:custGeom>
                <a:avLst/>
                <a:gdLst>
                  <a:gd name="T0" fmla="*/ 39 w 40"/>
                  <a:gd name="T1" fmla="*/ 16 h 34"/>
                  <a:gd name="T2" fmla="*/ 18 w 40"/>
                  <a:gd name="T3" fmla="*/ 33 h 34"/>
                  <a:gd name="T4" fmla="*/ 1 w 40"/>
                  <a:gd name="T5" fmla="*/ 12 h 34"/>
                  <a:gd name="T6" fmla="*/ 22 w 40"/>
                  <a:gd name="T7" fmla="*/ 1 h 34"/>
                  <a:gd name="T8" fmla="*/ 39 w 40"/>
                  <a:gd name="T9" fmla="*/ 16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"/>
                  <a:gd name="T16" fmla="*/ 0 h 34"/>
                  <a:gd name="T17" fmla="*/ 40 w 40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" h="34">
                    <a:moveTo>
                      <a:pt x="39" y="16"/>
                    </a:moveTo>
                    <a:cubicBezTo>
                      <a:pt x="38" y="26"/>
                      <a:pt x="29" y="34"/>
                      <a:pt x="18" y="33"/>
                    </a:cubicBezTo>
                    <a:cubicBezTo>
                      <a:pt x="8" y="32"/>
                      <a:pt x="0" y="22"/>
                      <a:pt x="1" y="12"/>
                    </a:cubicBezTo>
                    <a:cubicBezTo>
                      <a:pt x="2" y="1"/>
                      <a:pt x="11" y="0"/>
                      <a:pt x="22" y="1"/>
                    </a:cubicBezTo>
                    <a:cubicBezTo>
                      <a:pt x="33" y="2"/>
                      <a:pt x="40" y="5"/>
                      <a:pt x="39" y="1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102" name="Freeform 32"/>
              <p:cNvSpPr>
                <a:spLocks noChangeArrowheads="1"/>
              </p:cNvSpPr>
              <p:nvPr/>
            </p:nvSpPr>
            <p:spPr bwMode="auto">
              <a:xfrm>
                <a:off x="79168" y="118276"/>
                <a:ext cx="89660" cy="93476"/>
              </a:xfrm>
              <a:custGeom>
                <a:avLst/>
                <a:gdLst>
                  <a:gd name="T0" fmla="*/ 39 w 40"/>
                  <a:gd name="T1" fmla="*/ 22 h 41"/>
                  <a:gd name="T2" fmla="*/ 18 w 40"/>
                  <a:gd name="T3" fmla="*/ 40 h 41"/>
                  <a:gd name="T4" fmla="*/ 1 w 40"/>
                  <a:gd name="T5" fmla="*/ 19 h 41"/>
                  <a:gd name="T6" fmla="*/ 22 w 40"/>
                  <a:gd name="T7" fmla="*/ 1 h 41"/>
                  <a:gd name="T8" fmla="*/ 39 w 40"/>
                  <a:gd name="T9" fmla="*/ 22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"/>
                  <a:gd name="T16" fmla="*/ 0 h 41"/>
                  <a:gd name="T17" fmla="*/ 40 w 40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" h="41">
                    <a:moveTo>
                      <a:pt x="39" y="22"/>
                    </a:moveTo>
                    <a:cubicBezTo>
                      <a:pt x="38" y="33"/>
                      <a:pt x="29" y="41"/>
                      <a:pt x="18" y="40"/>
                    </a:cubicBezTo>
                    <a:cubicBezTo>
                      <a:pt x="8" y="39"/>
                      <a:pt x="0" y="29"/>
                      <a:pt x="1" y="19"/>
                    </a:cubicBezTo>
                    <a:cubicBezTo>
                      <a:pt x="2" y="8"/>
                      <a:pt x="11" y="0"/>
                      <a:pt x="22" y="1"/>
                    </a:cubicBezTo>
                    <a:cubicBezTo>
                      <a:pt x="32" y="2"/>
                      <a:pt x="40" y="12"/>
                      <a:pt x="39" y="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103" name="Freeform 33"/>
              <p:cNvSpPr>
                <a:spLocks noChangeArrowheads="1"/>
              </p:cNvSpPr>
              <p:nvPr/>
            </p:nvSpPr>
            <p:spPr bwMode="auto">
              <a:xfrm>
                <a:off x="62953" y="154521"/>
                <a:ext cx="103968" cy="186952"/>
              </a:xfrm>
              <a:custGeom>
                <a:avLst/>
                <a:gdLst>
                  <a:gd name="T0" fmla="*/ 38 w 46"/>
                  <a:gd name="T1" fmla="*/ 78 h 82"/>
                  <a:gd name="T2" fmla="*/ 33 w 46"/>
                  <a:gd name="T3" fmla="*/ 82 h 82"/>
                  <a:gd name="T4" fmla="*/ 4 w 46"/>
                  <a:gd name="T5" fmla="*/ 79 h 82"/>
                  <a:gd name="T6" fmla="*/ 0 w 46"/>
                  <a:gd name="T7" fmla="*/ 74 h 82"/>
                  <a:gd name="T8" fmla="*/ 8 w 46"/>
                  <a:gd name="T9" fmla="*/ 5 h 82"/>
                  <a:gd name="T10" fmla="*/ 13 w 46"/>
                  <a:gd name="T11" fmla="*/ 0 h 82"/>
                  <a:gd name="T12" fmla="*/ 42 w 46"/>
                  <a:gd name="T13" fmla="*/ 3 h 82"/>
                  <a:gd name="T14" fmla="*/ 46 w 46"/>
                  <a:gd name="T15" fmla="*/ 8 h 82"/>
                  <a:gd name="T16" fmla="*/ 38 w 46"/>
                  <a:gd name="T17" fmla="*/ 78 h 8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6"/>
                  <a:gd name="T28" fmla="*/ 0 h 82"/>
                  <a:gd name="T29" fmla="*/ 46 w 46"/>
                  <a:gd name="T30" fmla="*/ 82 h 8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6" h="82">
                    <a:moveTo>
                      <a:pt x="38" y="78"/>
                    </a:moveTo>
                    <a:cubicBezTo>
                      <a:pt x="38" y="81"/>
                      <a:pt x="36" y="82"/>
                      <a:pt x="33" y="82"/>
                    </a:cubicBezTo>
                    <a:cubicBezTo>
                      <a:pt x="4" y="79"/>
                      <a:pt x="4" y="79"/>
                      <a:pt x="4" y="79"/>
                    </a:cubicBezTo>
                    <a:cubicBezTo>
                      <a:pt x="2" y="79"/>
                      <a:pt x="0" y="77"/>
                      <a:pt x="0" y="7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2"/>
                      <a:pt x="10" y="0"/>
                      <a:pt x="13" y="0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4" y="3"/>
                      <a:pt x="46" y="6"/>
                      <a:pt x="46" y="8"/>
                    </a:cubicBezTo>
                    <a:lnTo>
                      <a:pt x="38" y="7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104" name="Freeform 34"/>
              <p:cNvSpPr>
                <a:spLocks noEditPoints="1" noChangeArrowheads="1"/>
              </p:cNvSpPr>
              <p:nvPr/>
            </p:nvSpPr>
            <p:spPr bwMode="auto">
              <a:xfrm>
                <a:off x="243227" y="0"/>
                <a:ext cx="289012" cy="479779"/>
              </a:xfrm>
              <a:custGeom>
                <a:avLst/>
                <a:gdLst>
                  <a:gd name="T0" fmla="*/ 117 w 128"/>
                  <a:gd name="T1" fmla="*/ 108 h 211"/>
                  <a:gd name="T2" fmla="*/ 76 w 128"/>
                  <a:gd name="T3" fmla="*/ 90 h 211"/>
                  <a:gd name="T4" fmla="*/ 76 w 128"/>
                  <a:gd name="T5" fmla="*/ 31 h 211"/>
                  <a:gd name="T6" fmla="*/ 96 w 128"/>
                  <a:gd name="T7" fmla="*/ 60 h 211"/>
                  <a:gd name="T8" fmla="*/ 122 w 128"/>
                  <a:gd name="T9" fmla="*/ 60 h 211"/>
                  <a:gd name="T10" fmla="*/ 76 w 128"/>
                  <a:gd name="T11" fmla="*/ 13 h 211"/>
                  <a:gd name="T12" fmla="*/ 76 w 128"/>
                  <a:gd name="T13" fmla="*/ 0 h 211"/>
                  <a:gd name="T14" fmla="*/ 54 w 128"/>
                  <a:gd name="T15" fmla="*/ 0 h 211"/>
                  <a:gd name="T16" fmla="*/ 54 w 128"/>
                  <a:gd name="T17" fmla="*/ 13 h 211"/>
                  <a:gd name="T18" fmla="*/ 17 w 128"/>
                  <a:gd name="T19" fmla="*/ 28 h 211"/>
                  <a:gd name="T20" fmla="*/ 2 w 128"/>
                  <a:gd name="T21" fmla="*/ 61 h 211"/>
                  <a:gd name="T22" fmla="*/ 5 w 128"/>
                  <a:gd name="T23" fmla="*/ 73 h 211"/>
                  <a:gd name="T24" fmla="*/ 20 w 128"/>
                  <a:gd name="T25" fmla="*/ 66 h 211"/>
                  <a:gd name="T26" fmla="*/ 24 w 128"/>
                  <a:gd name="T27" fmla="*/ 65 h 211"/>
                  <a:gd name="T28" fmla="*/ 29 w 128"/>
                  <a:gd name="T29" fmla="*/ 67 h 211"/>
                  <a:gd name="T30" fmla="*/ 27 w 128"/>
                  <a:gd name="T31" fmla="*/ 59 h 211"/>
                  <a:gd name="T32" fmla="*/ 54 w 128"/>
                  <a:gd name="T33" fmla="*/ 31 h 211"/>
                  <a:gd name="T34" fmla="*/ 54 w 128"/>
                  <a:gd name="T35" fmla="*/ 87 h 211"/>
                  <a:gd name="T36" fmla="*/ 35 w 128"/>
                  <a:gd name="T37" fmla="*/ 79 h 211"/>
                  <a:gd name="T38" fmla="*/ 35 w 128"/>
                  <a:gd name="T39" fmla="*/ 78 h 211"/>
                  <a:gd name="T40" fmla="*/ 30 w 128"/>
                  <a:gd name="T41" fmla="*/ 91 h 211"/>
                  <a:gd name="T42" fmla="*/ 22 w 128"/>
                  <a:gd name="T43" fmla="*/ 94 h 211"/>
                  <a:gd name="T44" fmla="*/ 54 w 128"/>
                  <a:gd name="T45" fmla="*/ 108 h 211"/>
                  <a:gd name="T46" fmla="*/ 54 w 128"/>
                  <a:gd name="T47" fmla="*/ 174 h 211"/>
                  <a:gd name="T48" fmla="*/ 25 w 128"/>
                  <a:gd name="T49" fmla="*/ 135 h 211"/>
                  <a:gd name="T50" fmla="*/ 0 w 128"/>
                  <a:gd name="T51" fmla="*/ 135 h 211"/>
                  <a:gd name="T52" fmla="*/ 54 w 128"/>
                  <a:gd name="T53" fmla="*/ 192 h 211"/>
                  <a:gd name="T54" fmla="*/ 54 w 128"/>
                  <a:gd name="T55" fmla="*/ 211 h 211"/>
                  <a:gd name="T56" fmla="*/ 76 w 128"/>
                  <a:gd name="T57" fmla="*/ 211 h 211"/>
                  <a:gd name="T58" fmla="*/ 76 w 128"/>
                  <a:gd name="T59" fmla="*/ 191 h 211"/>
                  <a:gd name="T60" fmla="*/ 114 w 128"/>
                  <a:gd name="T61" fmla="*/ 175 h 211"/>
                  <a:gd name="T62" fmla="*/ 128 w 128"/>
                  <a:gd name="T63" fmla="*/ 139 h 211"/>
                  <a:gd name="T64" fmla="*/ 117 w 128"/>
                  <a:gd name="T65" fmla="*/ 108 h 211"/>
                  <a:gd name="T66" fmla="*/ 76 w 128"/>
                  <a:gd name="T67" fmla="*/ 174 h 211"/>
                  <a:gd name="T68" fmla="*/ 76 w 128"/>
                  <a:gd name="T69" fmla="*/ 111 h 211"/>
                  <a:gd name="T70" fmla="*/ 97 w 128"/>
                  <a:gd name="T71" fmla="*/ 121 h 211"/>
                  <a:gd name="T72" fmla="*/ 105 w 128"/>
                  <a:gd name="T73" fmla="*/ 140 h 211"/>
                  <a:gd name="T74" fmla="*/ 76 w 128"/>
                  <a:gd name="T75" fmla="*/ 174 h 211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28"/>
                  <a:gd name="T115" fmla="*/ 0 h 211"/>
                  <a:gd name="T116" fmla="*/ 128 w 128"/>
                  <a:gd name="T117" fmla="*/ 211 h 211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28" h="211">
                    <a:moveTo>
                      <a:pt x="117" y="108"/>
                    </a:moveTo>
                    <a:cubicBezTo>
                      <a:pt x="110" y="100"/>
                      <a:pt x="92" y="94"/>
                      <a:pt x="76" y="90"/>
                    </a:cubicBezTo>
                    <a:cubicBezTo>
                      <a:pt x="76" y="31"/>
                      <a:pt x="76" y="31"/>
                      <a:pt x="76" y="31"/>
                    </a:cubicBezTo>
                    <a:cubicBezTo>
                      <a:pt x="85" y="33"/>
                      <a:pt x="95" y="41"/>
                      <a:pt x="96" y="60"/>
                    </a:cubicBezTo>
                    <a:cubicBezTo>
                      <a:pt x="122" y="60"/>
                      <a:pt x="122" y="60"/>
                      <a:pt x="122" y="60"/>
                    </a:cubicBezTo>
                    <a:cubicBezTo>
                      <a:pt x="119" y="32"/>
                      <a:pt x="104" y="15"/>
                      <a:pt x="76" y="13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38" y="14"/>
                      <a:pt x="26" y="19"/>
                      <a:pt x="17" y="28"/>
                    </a:cubicBezTo>
                    <a:cubicBezTo>
                      <a:pt x="7" y="36"/>
                      <a:pt x="2" y="47"/>
                      <a:pt x="2" y="61"/>
                    </a:cubicBezTo>
                    <a:cubicBezTo>
                      <a:pt x="2" y="65"/>
                      <a:pt x="3" y="69"/>
                      <a:pt x="5" y="73"/>
                    </a:cubicBezTo>
                    <a:cubicBezTo>
                      <a:pt x="20" y="66"/>
                      <a:pt x="20" y="66"/>
                      <a:pt x="20" y="66"/>
                    </a:cubicBezTo>
                    <a:cubicBezTo>
                      <a:pt x="21" y="66"/>
                      <a:pt x="22" y="65"/>
                      <a:pt x="24" y="65"/>
                    </a:cubicBezTo>
                    <a:cubicBezTo>
                      <a:pt x="25" y="65"/>
                      <a:pt x="27" y="66"/>
                      <a:pt x="29" y="67"/>
                    </a:cubicBezTo>
                    <a:cubicBezTo>
                      <a:pt x="28" y="65"/>
                      <a:pt x="27" y="62"/>
                      <a:pt x="27" y="59"/>
                    </a:cubicBezTo>
                    <a:cubicBezTo>
                      <a:pt x="27" y="43"/>
                      <a:pt x="35" y="33"/>
                      <a:pt x="54" y="31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48" y="85"/>
                      <a:pt x="40" y="83"/>
                      <a:pt x="35" y="79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37" y="83"/>
                      <a:pt x="35" y="89"/>
                      <a:pt x="30" y="91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31" y="101"/>
                      <a:pt x="41" y="105"/>
                      <a:pt x="54" y="108"/>
                    </a:cubicBezTo>
                    <a:cubicBezTo>
                      <a:pt x="54" y="174"/>
                      <a:pt x="54" y="174"/>
                      <a:pt x="54" y="174"/>
                    </a:cubicBezTo>
                    <a:cubicBezTo>
                      <a:pt x="35" y="171"/>
                      <a:pt x="27" y="157"/>
                      <a:pt x="25" y="135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3" y="170"/>
                      <a:pt x="26" y="188"/>
                      <a:pt x="54" y="192"/>
                    </a:cubicBezTo>
                    <a:cubicBezTo>
                      <a:pt x="54" y="211"/>
                      <a:pt x="54" y="211"/>
                      <a:pt x="54" y="211"/>
                    </a:cubicBezTo>
                    <a:cubicBezTo>
                      <a:pt x="76" y="211"/>
                      <a:pt x="76" y="211"/>
                      <a:pt x="76" y="211"/>
                    </a:cubicBezTo>
                    <a:cubicBezTo>
                      <a:pt x="76" y="191"/>
                      <a:pt x="76" y="191"/>
                      <a:pt x="76" y="191"/>
                    </a:cubicBezTo>
                    <a:cubicBezTo>
                      <a:pt x="85" y="190"/>
                      <a:pt x="104" y="185"/>
                      <a:pt x="114" y="175"/>
                    </a:cubicBezTo>
                    <a:cubicBezTo>
                      <a:pt x="124" y="165"/>
                      <a:pt x="128" y="153"/>
                      <a:pt x="128" y="139"/>
                    </a:cubicBezTo>
                    <a:cubicBezTo>
                      <a:pt x="128" y="126"/>
                      <a:pt x="125" y="115"/>
                      <a:pt x="117" y="108"/>
                    </a:cubicBezTo>
                    <a:close/>
                    <a:moveTo>
                      <a:pt x="76" y="174"/>
                    </a:moveTo>
                    <a:cubicBezTo>
                      <a:pt x="76" y="111"/>
                      <a:pt x="76" y="111"/>
                      <a:pt x="76" y="111"/>
                    </a:cubicBezTo>
                    <a:cubicBezTo>
                      <a:pt x="79" y="113"/>
                      <a:pt x="93" y="117"/>
                      <a:pt x="97" y="121"/>
                    </a:cubicBezTo>
                    <a:cubicBezTo>
                      <a:pt x="101" y="126"/>
                      <a:pt x="105" y="132"/>
                      <a:pt x="105" y="140"/>
                    </a:cubicBezTo>
                    <a:cubicBezTo>
                      <a:pt x="105" y="160"/>
                      <a:pt x="92" y="171"/>
                      <a:pt x="76" y="17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</p:grpSp>
        <p:sp>
          <p:nvSpPr>
            <p:cNvPr id="143" name="文本框 82"/>
            <p:cNvSpPr>
              <a:spLocks noChangeArrowheads="1"/>
            </p:cNvSpPr>
            <p:nvPr/>
          </p:nvSpPr>
          <p:spPr bwMode="auto">
            <a:xfrm>
              <a:off x="9661525" y="3688039"/>
              <a:ext cx="98777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Impact" panose="020B0806030902050204" pitchFamily="34" charset="0"/>
                  <a:ea typeface="方正姚体" panose="02010601030101010101" pitchFamily="2" charset="-122"/>
                  <a:sym typeface="Impact" panose="020B0806030902050204" pitchFamily="34" charset="0"/>
                </a:rPr>
                <a:t>2018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  <a:ea typeface="方正姚体" panose="02010601030101010101" pitchFamily="2" charset="-122"/>
                <a:sym typeface="Impact" panose="020B0806030902050204" pitchFamily="34" charset="0"/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770017" y="4656988"/>
            <a:ext cx="2338754" cy="1345444"/>
            <a:chOff x="8548024" y="1459078"/>
            <a:chExt cx="2339363" cy="1345794"/>
          </a:xfrm>
        </p:grpSpPr>
        <p:sp>
          <p:nvSpPr>
            <p:cNvPr id="147" name="矩形 146"/>
            <p:cNvSpPr/>
            <p:nvPr/>
          </p:nvSpPr>
          <p:spPr>
            <a:xfrm>
              <a:off x="8548024" y="1850517"/>
              <a:ext cx="2339363" cy="9543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148" name="矩形 147"/>
            <p:cNvSpPr/>
            <p:nvPr/>
          </p:nvSpPr>
          <p:spPr>
            <a:xfrm>
              <a:off x="8628743" y="1459078"/>
              <a:ext cx="21779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799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Segoe UI Semilight" panose="020B0402040204020203" pitchFamily="34" charset="0"/>
                </a:rPr>
                <a:t>此处添加标题</a:t>
              </a: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3409454" y="4656988"/>
            <a:ext cx="2338754" cy="1345444"/>
            <a:chOff x="8548024" y="1459078"/>
            <a:chExt cx="2339363" cy="1345794"/>
          </a:xfrm>
        </p:grpSpPr>
        <p:sp>
          <p:nvSpPr>
            <p:cNvPr id="150" name="矩形 149"/>
            <p:cNvSpPr/>
            <p:nvPr/>
          </p:nvSpPr>
          <p:spPr>
            <a:xfrm>
              <a:off x="8548024" y="1850517"/>
              <a:ext cx="2339363" cy="9543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151" name="矩形 150"/>
            <p:cNvSpPr/>
            <p:nvPr/>
          </p:nvSpPr>
          <p:spPr>
            <a:xfrm>
              <a:off x="8628743" y="1459078"/>
              <a:ext cx="21779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799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Segoe UI Semilight" panose="020B0402040204020203" pitchFamily="34" charset="0"/>
                </a:rPr>
                <a:t>此处添加标题</a:t>
              </a: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6210286" y="4656988"/>
            <a:ext cx="2338754" cy="1345444"/>
            <a:chOff x="8548024" y="1459078"/>
            <a:chExt cx="2339363" cy="1345794"/>
          </a:xfrm>
        </p:grpSpPr>
        <p:sp>
          <p:nvSpPr>
            <p:cNvPr id="153" name="矩形 152"/>
            <p:cNvSpPr/>
            <p:nvPr/>
          </p:nvSpPr>
          <p:spPr>
            <a:xfrm>
              <a:off x="8548024" y="1850517"/>
              <a:ext cx="2339363" cy="9543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154" name="矩形 153"/>
            <p:cNvSpPr/>
            <p:nvPr/>
          </p:nvSpPr>
          <p:spPr>
            <a:xfrm>
              <a:off x="8628743" y="1459078"/>
              <a:ext cx="21779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799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Segoe UI Semilight" panose="020B0402040204020203" pitchFamily="34" charset="0"/>
                </a:rPr>
                <a:t>此处添加标题</a:t>
              </a:r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8933991" y="4656988"/>
            <a:ext cx="2338754" cy="1345444"/>
            <a:chOff x="8548024" y="1459078"/>
            <a:chExt cx="2339363" cy="1345794"/>
          </a:xfrm>
        </p:grpSpPr>
        <p:sp>
          <p:nvSpPr>
            <p:cNvPr id="156" name="矩形 155"/>
            <p:cNvSpPr/>
            <p:nvPr/>
          </p:nvSpPr>
          <p:spPr>
            <a:xfrm>
              <a:off x="8548024" y="1850517"/>
              <a:ext cx="2339363" cy="9543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157" name="矩形 156"/>
            <p:cNvSpPr/>
            <p:nvPr/>
          </p:nvSpPr>
          <p:spPr>
            <a:xfrm>
              <a:off x="8628743" y="1459078"/>
              <a:ext cx="21779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799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Segoe UI Semilight" panose="020B0402040204020203" pitchFamily="34" charset="0"/>
                </a:rPr>
                <a:t>此处添加标题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04960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486">
        <p:random/>
      </p:transition>
    </mc:Choice>
    <mc:Fallback xmlns="">
      <p:transition spd="slow" advClick="0" advTm="6486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24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1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10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4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7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2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4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78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43" b="71614"/>
          <a:stretch/>
        </p:blipFill>
        <p:spPr>
          <a:xfrm>
            <a:off x="0" y="0"/>
            <a:ext cx="1536569" cy="836850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1225772" y="320557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spc="600" dirty="0" smtClean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三、点击添加你的标题</a:t>
            </a:r>
            <a:endParaRPr lang="zh-CN" altLang="en-US" sz="2400" spc="600" dirty="0">
              <a:solidFill>
                <a:srgbClr val="D21322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1225772" y="712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 smtClean="0"/>
              <a:t>Click here to edit the content you want to recommend that you use the</a:t>
            </a:r>
            <a:endParaRPr lang="zh-CN" altLang="en-US" sz="2000" dirty="0" smtClean="0"/>
          </a:p>
        </p:txBody>
      </p:sp>
      <p:grpSp>
        <p:nvGrpSpPr>
          <p:cNvPr id="5" name="그룹 9"/>
          <p:cNvGrpSpPr/>
          <p:nvPr/>
        </p:nvGrpSpPr>
        <p:grpSpPr>
          <a:xfrm flipH="1">
            <a:off x="1693071" y="2353769"/>
            <a:ext cx="3401765" cy="3392882"/>
            <a:chOff x="3187982" y="2490865"/>
            <a:chExt cx="2768036" cy="2760808"/>
          </a:xfrm>
        </p:grpSpPr>
        <p:sp>
          <p:nvSpPr>
            <p:cNvPr id="6" name="원호 10"/>
            <p:cNvSpPr/>
            <p:nvPr/>
          </p:nvSpPr>
          <p:spPr>
            <a:xfrm>
              <a:off x="3187982" y="2490865"/>
              <a:ext cx="2760809" cy="2760808"/>
            </a:xfrm>
            <a:prstGeom prst="arc">
              <a:avLst>
                <a:gd name="adj1" fmla="val 16200000"/>
                <a:gd name="adj2" fmla="val 16115733"/>
              </a:avLst>
            </a:prstGeom>
            <a:ln w="276225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222D47"/>
                </a:solidFill>
              </a:endParaRPr>
            </a:p>
          </p:txBody>
        </p:sp>
        <p:sp>
          <p:nvSpPr>
            <p:cNvPr id="7" name="원호 11"/>
            <p:cNvSpPr/>
            <p:nvPr/>
          </p:nvSpPr>
          <p:spPr>
            <a:xfrm>
              <a:off x="3514199" y="2809856"/>
              <a:ext cx="2122829" cy="2122827"/>
            </a:xfrm>
            <a:prstGeom prst="arc">
              <a:avLst>
                <a:gd name="adj1" fmla="val 16200000"/>
                <a:gd name="adj2" fmla="val 16141882"/>
              </a:avLst>
            </a:prstGeom>
            <a:ln w="276225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222D47"/>
                </a:solidFill>
              </a:endParaRPr>
            </a:p>
          </p:txBody>
        </p:sp>
        <p:sp>
          <p:nvSpPr>
            <p:cNvPr id="8" name="원호 12"/>
            <p:cNvSpPr/>
            <p:nvPr/>
          </p:nvSpPr>
          <p:spPr>
            <a:xfrm>
              <a:off x="3195209" y="2490865"/>
              <a:ext cx="2760809" cy="2760808"/>
            </a:xfrm>
            <a:prstGeom prst="arc">
              <a:avLst>
                <a:gd name="adj1" fmla="val 16200000"/>
                <a:gd name="adj2" fmla="val 9400271"/>
              </a:avLst>
            </a:prstGeom>
            <a:ln w="276225" cap="rnd">
              <a:solidFill>
                <a:srgbClr val="D21322"/>
              </a:solidFill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222D47"/>
                </a:solidFill>
              </a:endParaRPr>
            </a:p>
          </p:txBody>
        </p:sp>
        <p:sp>
          <p:nvSpPr>
            <p:cNvPr id="9" name="원호 13"/>
            <p:cNvSpPr/>
            <p:nvPr/>
          </p:nvSpPr>
          <p:spPr>
            <a:xfrm>
              <a:off x="3514199" y="2809856"/>
              <a:ext cx="2122829" cy="2122827"/>
            </a:xfrm>
            <a:prstGeom prst="arc">
              <a:avLst>
                <a:gd name="adj1" fmla="val 16200000"/>
                <a:gd name="adj2" fmla="val 5418629"/>
              </a:avLst>
            </a:prstGeom>
            <a:ln w="276225" cap="rnd">
              <a:solidFill>
                <a:srgbClr val="D21322"/>
              </a:solidFill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222D47"/>
                </a:solidFill>
              </a:endParaRPr>
            </a:p>
          </p:txBody>
        </p:sp>
        <p:sp>
          <p:nvSpPr>
            <p:cNvPr id="10" name="원호 14"/>
            <p:cNvSpPr/>
            <p:nvPr/>
          </p:nvSpPr>
          <p:spPr>
            <a:xfrm>
              <a:off x="3835784" y="3131441"/>
              <a:ext cx="1479659" cy="1479656"/>
            </a:xfrm>
            <a:prstGeom prst="arc">
              <a:avLst>
                <a:gd name="adj1" fmla="val 16200000"/>
                <a:gd name="adj2" fmla="val 16147260"/>
              </a:avLst>
            </a:prstGeom>
            <a:ln w="276225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222D47"/>
                </a:solidFill>
              </a:endParaRPr>
            </a:p>
          </p:txBody>
        </p:sp>
        <p:sp>
          <p:nvSpPr>
            <p:cNvPr id="11" name="원호 15"/>
            <p:cNvSpPr/>
            <p:nvPr/>
          </p:nvSpPr>
          <p:spPr>
            <a:xfrm>
              <a:off x="3835784" y="3131441"/>
              <a:ext cx="1479659" cy="1479656"/>
            </a:xfrm>
            <a:prstGeom prst="arc">
              <a:avLst>
                <a:gd name="adj1" fmla="val 16200000"/>
                <a:gd name="adj2" fmla="val 20963023"/>
              </a:avLst>
            </a:prstGeom>
            <a:ln w="276225" cap="rnd">
              <a:solidFill>
                <a:srgbClr val="D21322"/>
              </a:solidFill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222D47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554389" y="2353769"/>
            <a:ext cx="3261311" cy="2778325"/>
            <a:chOff x="3780633" y="2329940"/>
            <a:chExt cx="3261311" cy="2778325"/>
          </a:xfrm>
        </p:grpSpPr>
        <p:cxnSp>
          <p:nvCxnSpPr>
            <p:cNvPr id="13" name="직선 화살표 연결선 16"/>
            <p:cNvCxnSpPr/>
            <p:nvPr/>
          </p:nvCxnSpPr>
          <p:spPr>
            <a:xfrm>
              <a:off x="3780633" y="2329940"/>
              <a:ext cx="3261311" cy="0"/>
            </a:xfrm>
            <a:prstGeom prst="straightConnector1">
              <a:avLst/>
            </a:prstGeom>
            <a:ln w="12700">
              <a:solidFill>
                <a:srgbClr val="D21322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그룹 23"/>
            <p:cNvGrpSpPr/>
            <p:nvPr/>
          </p:nvGrpSpPr>
          <p:grpSpPr>
            <a:xfrm>
              <a:off x="3780634" y="2726017"/>
              <a:ext cx="3261309" cy="981801"/>
              <a:chOff x="2524539" y="2858703"/>
              <a:chExt cx="1932564" cy="750303"/>
            </a:xfrm>
          </p:grpSpPr>
          <p:cxnSp>
            <p:nvCxnSpPr>
              <p:cNvPr id="19" name="직선 화살표 연결선 24"/>
              <p:cNvCxnSpPr/>
              <p:nvPr/>
            </p:nvCxnSpPr>
            <p:spPr>
              <a:xfrm>
                <a:off x="2524539" y="2858703"/>
                <a:ext cx="1749287" cy="0"/>
              </a:xfrm>
              <a:prstGeom prst="straightConnector1">
                <a:avLst/>
              </a:prstGeom>
              <a:ln w="12700">
                <a:solidFill>
                  <a:srgbClr val="D21322"/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직선 연결선 25"/>
              <p:cNvCxnSpPr/>
              <p:nvPr/>
            </p:nvCxnSpPr>
            <p:spPr>
              <a:xfrm>
                <a:off x="4273826" y="2858703"/>
                <a:ext cx="0" cy="750303"/>
              </a:xfrm>
              <a:prstGeom prst="line">
                <a:avLst/>
              </a:prstGeom>
              <a:ln w="12700">
                <a:solidFill>
                  <a:srgbClr val="D21322"/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직선 화살표 연결선 26"/>
              <p:cNvCxnSpPr/>
              <p:nvPr/>
            </p:nvCxnSpPr>
            <p:spPr>
              <a:xfrm flipH="1">
                <a:off x="4273828" y="3609006"/>
                <a:ext cx="183275" cy="0"/>
              </a:xfrm>
              <a:prstGeom prst="straightConnector1">
                <a:avLst/>
              </a:prstGeom>
              <a:ln w="12700">
                <a:solidFill>
                  <a:srgbClr val="D21322"/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그룹 27"/>
            <p:cNvGrpSpPr/>
            <p:nvPr/>
          </p:nvGrpSpPr>
          <p:grpSpPr>
            <a:xfrm>
              <a:off x="3780633" y="3116886"/>
              <a:ext cx="3236884" cy="1991379"/>
              <a:chOff x="2524539" y="2858703"/>
              <a:chExt cx="2375859" cy="750303"/>
            </a:xfrm>
          </p:grpSpPr>
          <p:cxnSp>
            <p:nvCxnSpPr>
              <p:cNvPr id="16" name="직선 화살표 연결선 28"/>
              <p:cNvCxnSpPr/>
              <p:nvPr/>
            </p:nvCxnSpPr>
            <p:spPr>
              <a:xfrm>
                <a:off x="2524539" y="2858703"/>
                <a:ext cx="1749287" cy="0"/>
              </a:xfrm>
              <a:prstGeom prst="straightConnector1">
                <a:avLst/>
              </a:prstGeom>
              <a:ln w="12700">
                <a:solidFill>
                  <a:srgbClr val="D21322"/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직선 연결선 29"/>
              <p:cNvCxnSpPr/>
              <p:nvPr/>
            </p:nvCxnSpPr>
            <p:spPr>
              <a:xfrm>
                <a:off x="4273826" y="2858703"/>
                <a:ext cx="0" cy="750303"/>
              </a:xfrm>
              <a:prstGeom prst="line">
                <a:avLst/>
              </a:prstGeom>
              <a:ln w="12700">
                <a:solidFill>
                  <a:srgbClr val="D21322"/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직선 화살표 연결선 30"/>
              <p:cNvCxnSpPr/>
              <p:nvPr/>
            </p:nvCxnSpPr>
            <p:spPr>
              <a:xfrm flipH="1">
                <a:off x="4273830" y="3609006"/>
                <a:ext cx="626568" cy="0"/>
              </a:xfrm>
              <a:prstGeom prst="straightConnector1">
                <a:avLst/>
              </a:prstGeom>
              <a:ln w="12700">
                <a:solidFill>
                  <a:srgbClr val="D21322"/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그룹 63"/>
          <p:cNvGrpSpPr/>
          <p:nvPr/>
        </p:nvGrpSpPr>
        <p:grpSpPr>
          <a:xfrm>
            <a:off x="6734036" y="2073190"/>
            <a:ext cx="3849757" cy="1067523"/>
            <a:chOff x="5056646" y="2347862"/>
            <a:chExt cx="3132570" cy="868650"/>
          </a:xfrm>
        </p:grpSpPr>
        <p:grpSp>
          <p:nvGrpSpPr>
            <p:cNvPr id="23" name="그룹 37"/>
            <p:cNvGrpSpPr/>
            <p:nvPr/>
          </p:nvGrpSpPr>
          <p:grpSpPr>
            <a:xfrm>
              <a:off x="5113158" y="2347862"/>
              <a:ext cx="3065983" cy="868650"/>
              <a:chOff x="3006902" y="2060848"/>
              <a:chExt cx="2979032" cy="792088"/>
            </a:xfrm>
          </p:grpSpPr>
          <p:sp>
            <p:nvSpPr>
              <p:cNvPr id="28" name="한쪽 모서리가 잘린 사각형 38"/>
              <p:cNvSpPr/>
              <p:nvPr/>
            </p:nvSpPr>
            <p:spPr>
              <a:xfrm>
                <a:off x="3006902" y="2060848"/>
                <a:ext cx="2979032" cy="792088"/>
              </a:xfrm>
              <a:prstGeom prst="snip1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微软雅黑 Light" panose="020B0502040204020203" pitchFamily="34" charset="-122"/>
                </a:endParaRPr>
              </a:p>
            </p:txBody>
          </p:sp>
          <p:sp>
            <p:nvSpPr>
              <p:cNvPr id="29" name="직각 삼각형 39"/>
              <p:cNvSpPr/>
              <p:nvPr/>
            </p:nvSpPr>
            <p:spPr>
              <a:xfrm>
                <a:off x="5841917" y="2060848"/>
                <a:ext cx="144016" cy="144016"/>
              </a:xfrm>
              <a:prstGeom prst="rt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微软雅黑 Light" panose="020B0502040204020203" pitchFamily="34" charset="-122"/>
                </a:endParaRPr>
              </a:p>
            </p:txBody>
          </p:sp>
        </p:grpSp>
        <p:grpSp>
          <p:nvGrpSpPr>
            <p:cNvPr id="24" name="그룹 17"/>
            <p:cNvGrpSpPr/>
            <p:nvPr/>
          </p:nvGrpSpPr>
          <p:grpSpPr>
            <a:xfrm>
              <a:off x="6039859" y="2487909"/>
              <a:ext cx="2149357" cy="531220"/>
              <a:chOff x="6444207" y="2790134"/>
              <a:chExt cx="1946072" cy="531220"/>
            </a:xfrm>
          </p:grpSpPr>
          <p:sp>
            <p:nvSpPr>
              <p:cNvPr id="26" name="Rectangle 3"/>
              <p:cNvSpPr txBox="1">
                <a:spLocks noChangeArrowheads="1"/>
              </p:cNvSpPr>
              <p:nvPr/>
            </p:nvSpPr>
            <p:spPr bwMode="auto">
              <a:xfrm>
                <a:off x="6444208" y="3070914"/>
                <a:ext cx="1946071" cy="250440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>
                  <a:spcBef>
                    <a:spcPts val="0"/>
                  </a:spcBef>
                  <a:defRPr/>
                </a:pPr>
                <a:r>
                  <a:rPr lang="zh-CN" altLang="en-US" sz="1000" spc="600" dirty="0">
                    <a:solidFill>
                      <a:srgbClr val="222D47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Tahoma" panose="020B0604030504040204" pitchFamily="34" charset="0"/>
                  </a:rPr>
                  <a:t>此处添加详细文本描述，建议与标题相关并符合整体</a:t>
                </a:r>
                <a:r>
                  <a:rPr lang="zh-CN" altLang="en-US" sz="1000" spc="600" dirty="0" smtClean="0">
                    <a:solidFill>
                      <a:srgbClr val="222D47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Tahoma" panose="020B0604030504040204" pitchFamily="34" charset="0"/>
                  </a:rPr>
                  <a:t>语</a:t>
                </a:r>
                <a:endParaRPr sz="1000" spc="600" dirty="0">
                  <a:solidFill>
                    <a:srgbClr val="222D47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ahoma" panose="020B0604030504040204" pitchFamily="34" charset="0"/>
                </a:endParaRPr>
              </a:p>
            </p:txBody>
          </p:sp>
          <p:sp>
            <p:nvSpPr>
              <p:cNvPr id="27" name="Rectangle 3"/>
              <p:cNvSpPr txBox="1">
                <a:spLocks noChangeArrowheads="1"/>
              </p:cNvSpPr>
              <p:nvPr/>
            </p:nvSpPr>
            <p:spPr bwMode="auto">
              <a:xfrm>
                <a:off x="6444207" y="2790134"/>
                <a:ext cx="1946071" cy="200352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>
                  <a:defRPr/>
                </a:pPr>
                <a:r>
                  <a:rPr lang="zh-CN" altLang="en-US" sz="1600" spc="300" dirty="0">
                    <a:solidFill>
                      <a:srgbClr val="D21322"/>
                    </a:solidFill>
                    <a:latin typeface="腾祥澜黑简" panose="01010104010101010101" pitchFamily="2" charset="-122"/>
                    <a:ea typeface="腾祥澜黑简" panose="01010104010101010101" pitchFamily="2" charset="-122"/>
                    <a:cs typeface="Tahoma" panose="020B0604030504040204" pitchFamily="34" charset="0"/>
                  </a:rPr>
                  <a:t>在此添加标题</a:t>
                </a:r>
                <a:endParaRPr sz="1600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25" name="Rectangle 3"/>
            <p:cNvSpPr txBox="1">
              <a:spLocks noChangeArrowheads="1"/>
            </p:cNvSpPr>
            <p:nvPr/>
          </p:nvSpPr>
          <p:spPr bwMode="auto">
            <a:xfrm>
              <a:off x="5056646" y="2613393"/>
              <a:ext cx="779579" cy="4057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en-US" altLang="ko-KR" sz="3600" dirty="0" smtClean="0">
                  <a:ln w="0"/>
                  <a:solidFill>
                    <a:srgbClr val="D21322"/>
                  </a:solidFill>
                  <a:latin typeface="Impact" panose="020B0806030902050204" pitchFamily="34" charset="0"/>
                  <a:ea typeface="微软雅黑 Light" panose="020B0502040204020203" pitchFamily="34" charset="-122"/>
                  <a:cs typeface="Tahoma" panose="020B0604030504040204" pitchFamily="34" charset="0"/>
                </a:rPr>
                <a:t>0 1</a:t>
              </a:r>
              <a:endParaRPr lang="en-US" altLang="ko-KR" sz="3600" dirty="0">
                <a:ln w="0"/>
                <a:solidFill>
                  <a:srgbClr val="D21322"/>
                </a:solidFill>
                <a:latin typeface="Impact" panose="020B0806030902050204" pitchFamily="34" charset="0"/>
                <a:ea typeface="微软雅黑 Light" panose="020B0502040204020203" pitchFamily="34" charset="-122"/>
                <a:cs typeface="Tahoma" panose="020B0604030504040204" pitchFamily="34" charset="0"/>
              </a:endParaRPr>
            </a:p>
          </p:txBody>
        </p:sp>
      </p:grpSp>
      <p:grpSp>
        <p:nvGrpSpPr>
          <p:cNvPr id="30" name="그룹 64"/>
          <p:cNvGrpSpPr/>
          <p:nvPr/>
        </p:nvGrpSpPr>
        <p:grpSpPr>
          <a:xfrm>
            <a:off x="6803488" y="3458474"/>
            <a:ext cx="3780307" cy="1067523"/>
            <a:chOff x="5113159" y="3475076"/>
            <a:chExt cx="3076058" cy="868650"/>
          </a:xfrm>
        </p:grpSpPr>
        <p:grpSp>
          <p:nvGrpSpPr>
            <p:cNvPr id="31" name="그룹 41"/>
            <p:cNvGrpSpPr/>
            <p:nvPr/>
          </p:nvGrpSpPr>
          <p:grpSpPr>
            <a:xfrm>
              <a:off x="5113159" y="3475076"/>
              <a:ext cx="3065983" cy="868650"/>
              <a:chOff x="3006902" y="2060848"/>
              <a:chExt cx="2979032" cy="792088"/>
            </a:xfrm>
          </p:grpSpPr>
          <p:sp>
            <p:nvSpPr>
              <p:cNvPr id="36" name="한쪽 모서리가 잘린 사각형 45"/>
              <p:cNvSpPr/>
              <p:nvPr/>
            </p:nvSpPr>
            <p:spPr>
              <a:xfrm>
                <a:off x="3006902" y="2060848"/>
                <a:ext cx="2979032" cy="792088"/>
              </a:xfrm>
              <a:prstGeom prst="snip1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微软雅黑 Light" panose="020B0502040204020203" pitchFamily="34" charset="-122"/>
                </a:endParaRPr>
              </a:p>
            </p:txBody>
          </p:sp>
          <p:sp>
            <p:nvSpPr>
              <p:cNvPr id="37" name="직각 삼각형 46"/>
              <p:cNvSpPr/>
              <p:nvPr/>
            </p:nvSpPr>
            <p:spPr>
              <a:xfrm>
                <a:off x="5841917" y="2060848"/>
                <a:ext cx="144016" cy="144016"/>
              </a:xfrm>
              <a:prstGeom prst="rt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微软雅黑 Light" panose="020B0502040204020203" pitchFamily="34" charset="-122"/>
                </a:endParaRPr>
              </a:p>
            </p:txBody>
          </p:sp>
        </p:grpSp>
        <p:grpSp>
          <p:nvGrpSpPr>
            <p:cNvPr id="32" name="그룹 42"/>
            <p:cNvGrpSpPr/>
            <p:nvPr/>
          </p:nvGrpSpPr>
          <p:grpSpPr>
            <a:xfrm>
              <a:off x="6039860" y="3615123"/>
              <a:ext cx="2149357" cy="531220"/>
              <a:chOff x="6444207" y="2790134"/>
              <a:chExt cx="1946072" cy="531220"/>
            </a:xfrm>
          </p:grpSpPr>
          <p:sp>
            <p:nvSpPr>
              <p:cNvPr id="34" name="Rectangle 3"/>
              <p:cNvSpPr txBox="1">
                <a:spLocks noChangeArrowheads="1"/>
              </p:cNvSpPr>
              <p:nvPr/>
            </p:nvSpPr>
            <p:spPr bwMode="auto">
              <a:xfrm>
                <a:off x="6444208" y="3070914"/>
                <a:ext cx="1946071" cy="250440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>
                  <a:spcBef>
                    <a:spcPts val="0"/>
                  </a:spcBef>
                  <a:defRPr/>
                </a:pPr>
                <a:r>
                  <a:rPr lang="zh-CN" altLang="en-US" sz="1000" spc="600" dirty="0">
                    <a:solidFill>
                      <a:srgbClr val="222D47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Tahoma" panose="020B0604030504040204" pitchFamily="34" charset="0"/>
                  </a:rPr>
                  <a:t>此处添加详细文本描述，建议与标题相关并符合整体语</a:t>
                </a:r>
              </a:p>
            </p:txBody>
          </p:sp>
          <p:sp>
            <p:nvSpPr>
              <p:cNvPr id="35" name="Rectangle 3"/>
              <p:cNvSpPr txBox="1">
                <a:spLocks noChangeArrowheads="1"/>
              </p:cNvSpPr>
              <p:nvPr/>
            </p:nvSpPr>
            <p:spPr bwMode="auto">
              <a:xfrm>
                <a:off x="6444207" y="2790134"/>
                <a:ext cx="1946071" cy="200352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>
                  <a:defRPr/>
                </a:pPr>
                <a:r>
                  <a:rPr lang="zh-CN" altLang="en-US" sz="1600" spc="300" dirty="0">
                    <a:solidFill>
                      <a:srgbClr val="D21322"/>
                    </a:solidFill>
                    <a:latin typeface="腾祥澜黑简" panose="01010104010101010101" pitchFamily="2" charset="-122"/>
                    <a:ea typeface="腾祥澜黑简" panose="01010104010101010101" pitchFamily="2" charset="-122"/>
                    <a:cs typeface="Tahoma" panose="020B0604030504040204" pitchFamily="34" charset="0"/>
                  </a:rPr>
                  <a:t>在此添加标题</a:t>
                </a:r>
              </a:p>
            </p:txBody>
          </p:sp>
        </p:grpSp>
        <p:sp>
          <p:nvSpPr>
            <p:cNvPr id="33" name="Rectangle 3"/>
            <p:cNvSpPr txBox="1">
              <a:spLocks noChangeArrowheads="1"/>
            </p:cNvSpPr>
            <p:nvPr/>
          </p:nvSpPr>
          <p:spPr bwMode="auto">
            <a:xfrm>
              <a:off x="5123095" y="3660102"/>
              <a:ext cx="779579" cy="4057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lnSpc>
                  <a:spcPct val="90000"/>
                </a:lnSpc>
              </a:pPr>
              <a:r>
                <a:rPr lang="en-US" altLang="ko-KR" sz="3600" dirty="0">
                  <a:ln w="0"/>
                  <a:solidFill>
                    <a:srgbClr val="D21322"/>
                  </a:solidFill>
                  <a:latin typeface="Impact" panose="020B0806030902050204" pitchFamily="34" charset="0"/>
                  <a:ea typeface="微软雅黑 Light" panose="020B0502040204020203" pitchFamily="34" charset="-122"/>
                  <a:cs typeface="Tahoma" panose="020B0604030504040204" pitchFamily="34" charset="0"/>
                </a:rPr>
                <a:t>0 2</a:t>
              </a:r>
            </a:p>
          </p:txBody>
        </p:sp>
      </p:grpSp>
      <p:grpSp>
        <p:nvGrpSpPr>
          <p:cNvPr id="38" name="그룹 65"/>
          <p:cNvGrpSpPr/>
          <p:nvPr/>
        </p:nvGrpSpPr>
        <p:grpSpPr>
          <a:xfrm>
            <a:off x="6803488" y="4843759"/>
            <a:ext cx="3780307" cy="1067523"/>
            <a:chOff x="5113159" y="4602290"/>
            <a:chExt cx="3076058" cy="868650"/>
          </a:xfrm>
        </p:grpSpPr>
        <p:grpSp>
          <p:nvGrpSpPr>
            <p:cNvPr id="39" name="그룹 48"/>
            <p:cNvGrpSpPr/>
            <p:nvPr/>
          </p:nvGrpSpPr>
          <p:grpSpPr>
            <a:xfrm>
              <a:off x="5113159" y="4602290"/>
              <a:ext cx="3065983" cy="868650"/>
              <a:chOff x="3006902" y="2060848"/>
              <a:chExt cx="2979032" cy="792088"/>
            </a:xfrm>
          </p:grpSpPr>
          <p:sp>
            <p:nvSpPr>
              <p:cNvPr id="44" name="한쪽 모서리가 잘린 사각형 52"/>
              <p:cNvSpPr/>
              <p:nvPr/>
            </p:nvSpPr>
            <p:spPr>
              <a:xfrm>
                <a:off x="3006902" y="2060848"/>
                <a:ext cx="2979032" cy="792088"/>
              </a:xfrm>
              <a:prstGeom prst="snip1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微软雅黑 Light" panose="020B0502040204020203" pitchFamily="34" charset="-122"/>
                </a:endParaRPr>
              </a:p>
            </p:txBody>
          </p:sp>
          <p:sp>
            <p:nvSpPr>
              <p:cNvPr id="45" name="직각 삼각형 53"/>
              <p:cNvSpPr/>
              <p:nvPr/>
            </p:nvSpPr>
            <p:spPr>
              <a:xfrm>
                <a:off x="5841917" y="2060848"/>
                <a:ext cx="144016" cy="144016"/>
              </a:xfrm>
              <a:prstGeom prst="rtTriangle">
                <a:avLst/>
              </a:prstGeom>
              <a:solidFill>
                <a:srgbClr val="222D47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微软雅黑 Light" panose="020B0502040204020203" pitchFamily="34" charset="-122"/>
                </a:endParaRPr>
              </a:p>
            </p:txBody>
          </p:sp>
        </p:grpSp>
        <p:grpSp>
          <p:nvGrpSpPr>
            <p:cNvPr id="40" name="그룹 49"/>
            <p:cNvGrpSpPr/>
            <p:nvPr/>
          </p:nvGrpSpPr>
          <p:grpSpPr>
            <a:xfrm>
              <a:off x="6039860" y="4742337"/>
              <a:ext cx="2149357" cy="531220"/>
              <a:chOff x="6444207" y="2790134"/>
              <a:chExt cx="1946072" cy="531220"/>
            </a:xfrm>
          </p:grpSpPr>
          <p:sp>
            <p:nvSpPr>
              <p:cNvPr id="42" name="Rectangle 3"/>
              <p:cNvSpPr txBox="1">
                <a:spLocks noChangeArrowheads="1"/>
              </p:cNvSpPr>
              <p:nvPr/>
            </p:nvSpPr>
            <p:spPr bwMode="auto">
              <a:xfrm>
                <a:off x="6444208" y="3070914"/>
                <a:ext cx="1946071" cy="250440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>
                  <a:spcBef>
                    <a:spcPts val="0"/>
                  </a:spcBef>
                  <a:defRPr/>
                </a:pPr>
                <a:r>
                  <a:rPr lang="zh-CN" altLang="en-US" sz="1000" spc="600" dirty="0">
                    <a:solidFill>
                      <a:srgbClr val="222D47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Tahoma" panose="020B0604030504040204" pitchFamily="34" charset="0"/>
                  </a:rPr>
                  <a:t>此处添加详细文本描述，建议与标题相关并符合整体语</a:t>
                </a:r>
              </a:p>
            </p:txBody>
          </p:sp>
          <p:sp>
            <p:nvSpPr>
              <p:cNvPr id="43" name="Rectangle 3"/>
              <p:cNvSpPr txBox="1">
                <a:spLocks noChangeArrowheads="1"/>
              </p:cNvSpPr>
              <p:nvPr/>
            </p:nvSpPr>
            <p:spPr bwMode="auto">
              <a:xfrm>
                <a:off x="6444207" y="2790134"/>
                <a:ext cx="1946071" cy="200352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>
                  <a:defRPr/>
                </a:pPr>
                <a:r>
                  <a:rPr lang="zh-CN" altLang="en-US" sz="1600" spc="300" dirty="0">
                    <a:solidFill>
                      <a:srgbClr val="D21322"/>
                    </a:solidFill>
                    <a:latin typeface="腾祥澜黑简" panose="01010104010101010101" pitchFamily="2" charset="-122"/>
                    <a:ea typeface="腾祥澜黑简" panose="01010104010101010101" pitchFamily="2" charset="-122"/>
                    <a:cs typeface="Tahoma" panose="020B0604030504040204" pitchFamily="34" charset="0"/>
                  </a:rPr>
                  <a:t>在此添加标题</a:t>
                </a:r>
              </a:p>
            </p:txBody>
          </p:sp>
        </p:grpSp>
        <p:sp>
          <p:nvSpPr>
            <p:cNvPr id="41" name="Rectangle 3"/>
            <p:cNvSpPr txBox="1">
              <a:spLocks noChangeArrowheads="1"/>
            </p:cNvSpPr>
            <p:nvPr/>
          </p:nvSpPr>
          <p:spPr bwMode="auto">
            <a:xfrm>
              <a:off x="5123095" y="4787316"/>
              <a:ext cx="779579" cy="4057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lnSpc>
                  <a:spcPct val="90000"/>
                </a:lnSpc>
              </a:pPr>
              <a:r>
                <a:rPr lang="en-US" altLang="ko-KR" sz="3600" dirty="0">
                  <a:ln w="0"/>
                  <a:solidFill>
                    <a:srgbClr val="D21322"/>
                  </a:solidFill>
                  <a:latin typeface="Impact" panose="020B0806030902050204" pitchFamily="34" charset="0"/>
                  <a:ea typeface="微软雅黑 Light" panose="020B0502040204020203" pitchFamily="34" charset="-122"/>
                  <a:cs typeface="Tahoma" panose="020B0604030504040204" pitchFamily="34" charset="0"/>
                </a:rPr>
                <a:t>0 3</a:t>
              </a:r>
            </a:p>
          </p:txBody>
        </p:sp>
      </p:grpSp>
      <p:sp>
        <p:nvSpPr>
          <p:cNvPr id="46" name="Freeform 10"/>
          <p:cNvSpPr>
            <a:spLocks noEditPoints="1"/>
          </p:cNvSpPr>
          <p:nvPr/>
        </p:nvSpPr>
        <p:spPr bwMode="auto">
          <a:xfrm>
            <a:off x="3127648" y="3687333"/>
            <a:ext cx="532610" cy="725754"/>
          </a:xfrm>
          <a:custGeom>
            <a:avLst/>
            <a:gdLst>
              <a:gd name="T0" fmla="*/ 503 w 821"/>
              <a:gd name="T1" fmla="*/ 872 h 1114"/>
              <a:gd name="T2" fmla="*/ 575 w 821"/>
              <a:gd name="T3" fmla="*/ 807 h 1114"/>
              <a:gd name="T4" fmla="*/ 210 w 821"/>
              <a:gd name="T5" fmla="*/ 814 h 1114"/>
              <a:gd name="T6" fmla="*/ 287 w 821"/>
              <a:gd name="T7" fmla="*/ 858 h 1114"/>
              <a:gd name="T8" fmla="*/ 357 w 821"/>
              <a:gd name="T9" fmla="*/ 870 h 1114"/>
              <a:gd name="T10" fmla="*/ 483 w 821"/>
              <a:gd name="T11" fmla="*/ 0 h 1114"/>
              <a:gd name="T12" fmla="*/ 538 w 821"/>
              <a:gd name="T13" fmla="*/ 50 h 1114"/>
              <a:gd name="T14" fmla="*/ 623 w 821"/>
              <a:gd name="T15" fmla="*/ 58 h 1114"/>
              <a:gd name="T16" fmla="*/ 661 w 821"/>
              <a:gd name="T17" fmla="*/ 103 h 1114"/>
              <a:gd name="T18" fmla="*/ 719 w 821"/>
              <a:gd name="T19" fmla="*/ 160 h 1114"/>
              <a:gd name="T20" fmla="*/ 763 w 821"/>
              <a:gd name="T21" fmla="*/ 199 h 1114"/>
              <a:gd name="T22" fmla="*/ 771 w 821"/>
              <a:gd name="T23" fmla="*/ 283 h 1114"/>
              <a:gd name="T24" fmla="*/ 821 w 821"/>
              <a:gd name="T25" fmla="*/ 339 h 1114"/>
              <a:gd name="T26" fmla="*/ 787 w 821"/>
              <a:gd name="T27" fmla="*/ 416 h 1114"/>
              <a:gd name="T28" fmla="*/ 821 w 821"/>
              <a:gd name="T29" fmla="*/ 492 h 1114"/>
              <a:gd name="T30" fmla="*/ 759 w 821"/>
              <a:gd name="T31" fmla="*/ 555 h 1114"/>
              <a:gd name="T32" fmla="*/ 761 w 821"/>
              <a:gd name="T33" fmla="*/ 638 h 1114"/>
              <a:gd name="T34" fmla="*/ 686 w 821"/>
              <a:gd name="T35" fmla="*/ 670 h 1114"/>
              <a:gd name="T36" fmla="*/ 654 w 821"/>
              <a:gd name="T37" fmla="*/ 746 h 1114"/>
              <a:gd name="T38" fmla="*/ 588 w 821"/>
              <a:gd name="T39" fmla="*/ 757 h 1114"/>
              <a:gd name="T40" fmla="*/ 518 w 821"/>
              <a:gd name="T41" fmla="*/ 801 h 1114"/>
              <a:gd name="T42" fmla="*/ 462 w 821"/>
              <a:gd name="T43" fmla="*/ 811 h 1114"/>
              <a:gd name="T44" fmla="*/ 380 w 821"/>
              <a:gd name="T45" fmla="*/ 798 h 1114"/>
              <a:gd name="T46" fmla="*/ 316 w 821"/>
              <a:gd name="T47" fmla="*/ 814 h 1114"/>
              <a:gd name="T48" fmla="*/ 257 w 821"/>
              <a:gd name="T49" fmla="*/ 756 h 1114"/>
              <a:gd name="T50" fmla="*/ 174 w 821"/>
              <a:gd name="T51" fmla="*/ 756 h 1114"/>
              <a:gd name="T52" fmla="*/ 145 w 821"/>
              <a:gd name="T53" fmla="*/ 677 h 1114"/>
              <a:gd name="T54" fmla="*/ 63 w 821"/>
              <a:gd name="T55" fmla="*/ 643 h 1114"/>
              <a:gd name="T56" fmla="*/ 65 w 821"/>
              <a:gd name="T57" fmla="*/ 559 h 1114"/>
              <a:gd name="T58" fmla="*/ 4 w 821"/>
              <a:gd name="T59" fmla="*/ 501 h 1114"/>
              <a:gd name="T60" fmla="*/ 29 w 821"/>
              <a:gd name="T61" fmla="*/ 432 h 1114"/>
              <a:gd name="T62" fmla="*/ 4 w 821"/>
              <a:gd name="T63" fmla="*/ 349 h 1114"/>
              <a:gd name="T64" fmla="*/ 31 w 821"/>
              <a:gd name="T65" fmla="*/ 297 h 1114"/>
              <a:gd name="T66" fmla="*/ 61 w 821"/>
              <a:gd name="T67" fmla="*/ 222 h 1114"/>
              <a:gd name="T68" fmla="*/ 80 w 821"/>
              <a:gd name="T69" fmla="*/ 166 h 1114"/>
              <a:gd name="T70" fmla="*/ 155 w 821"/>
              <a:gd name="T71" fmla="*/ 126 h 1114"/>
              <a:gd name="T72" fmla="*/ 188 w 821"/>
              <a:gd name="T73" fmla="*/ 58 h 1114"/>
              <a:gd name="T74" fmla="*/ 271 w 821"/>
              <a:gd name="T75" fmla="*/ 61 h 1114"/>
              <a:gd name="T76" fmla="*/ 330 w 821"/>
              <a:gd name="T77" fmla="*/ 0 h 1114"/>
              <a:gd name="T78" fmla="*/ 411 w 821"/>
              <a:gd name="T79" fmla="*/ 35 h 1114"/>
              <a:gd name="T80" fmla="*/ 380 w 821"/>
              <a:gd name="T81" fmla="*/ 122 h 1114"/>
              <a:gd name="T82" fmla="*/ 210 w 821"/>
              <a:gd name="T83" fmla="*/ 201 h 1114"/>
              <a:gd name="T84" fmla="*/ 123 w 821"/>
              <a:gd name="T85" fmla="*/ 371 h 1114"/>
              <a:gd name="T86" fmla="*/ 155 w 821"/>
              <a:gd name="T87" fmla="*/ 549 h 1114"/>
              <a:gd name="T88" fmla="*/ 294 w 821"/>
              <a:gd name="T89" fmla="*/ 676 h 1114"/>
              <a:gd name="T90" fmla="*/ 486 w 821"/>
              <a:gd name="T91" fmla="*/ 692 h 1114"/>
              <a:gd name="T92" fmla="*/ 639 w 821"/>
              <a:gd name="T93" fmla="*/ 591 h 1114"/>
              <a:gd name="T94" fmla="*/ 702 w 821"/>
              <a:gd name="T95" fmla="*/ 414 h 1114"/>
              <a:gd name="T96" fmla="*/ 640 w 821"/>
              <a:gd name="T97" fmla="*/ 232 h 1114"/>
              <a:gd name="T98" fmla="*/ 411 w 821"/>
              <a:gd name="T99" fmla="*/ 173 h 1114"/>
              <a:gd name="T100" fmla="*/ 621 w 821"/>
              <a:gd name="T101" fmla="*/ 297 h 1114"/>
              <a:gd name="T102" fmla="*/ 621 w 821"/>
              <a:gd name="T103" fmla="*/ 524 h 1114"/>
              <a:gd name="T104" fmla="*/ 411 w 821"/>
              <a:gd name="T105" fmla="*/ 648 h 1114"/>
              <a:gd name="T106" fmla="*/ 213 w 821"/>
              <a:gd name="T107" fmla="*/ 543 h 1114"/>
              <a:gd name="T108" fmla="*/ 191 w 821"/>
              <a:gd name="T109" fmla="*/ 317 h 1114"/>
              <a:gd name="T110" fmla="*/ 387 w 821"/>
              <a:gd name="T111" fmla="*/ 174 h 1114"/>
              <a:gd name="T112" fmla="*/ 578 w 821"/>
              <a:gd name="T113" fmla="*/ 355 h 1114"/>
              <a:gd name="T114" fmla="*/ 514 w 821"/>
              <a:gd name="T115" fmla="*/ 552 h 1114"/>
              <a:gd name="T116" fmla="*/ 311 w 821"/>
              <a:gd name="T117" fmla="*/ 555 h 1114"/>
              <a:gd name="T118" fmla="*/ 243 w 821"/>
              <a:gd name="T119" fmla="*/ 365 h 1114"/>
              <a:gd name="T120" fmla="*/ 398 w 821"/>
              <a:gd name="T121" fmla="*/ 240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21" h="1114">
                <a:moveTo>
                  <a:pt x="611" y="814"/>
                </a:moveTo>
                <a:lnTo>
                  <a:pt x="665" y="1074"/>
                </a:lnTo>
                <a:lnTo>
                  <a:pt x="578" y="1052"/>
                </a:lnTo>
                <a:lnTo>
                  <a:pt x="514" y="1114"/>
                </a:lnTo>
                <a:lnTo>
                  <a:pt x="465" y="870"/>
                </a:lnTo>
                <a:lnTo>
                  <a:pt x="465" y="870"/>
                </a:lnTo>
                <a:lnTo>
                  <a:pt x="476" y="872"/>
                </a:lnTo>
                <a:lnTo>
                  <a:pt x="487" y="873"/>
                </a:lnTo>
                <a:lnTo>
                  <a:pt x="487" y="873"/>
                </a:lnTo>
                <a:lnTo>
                  <a:pt x="495" y="873"/>
                </a:lnTo>
                <a:lnTo>
                  <a:pt x="503" y="872"/>
                </a:lnTo>
                <a:lnTo>
                  <a:pt x="503" y="872"/>
                </a:lnTo>
                <a:lnTo>
                  <a:pt x="514" y="868"/>
                </a:lnTo>
                <a:lnTo>
                  <a:pt x="525" y="864"/>
                </a:lnTo>
                <a:lnTo>
                  <a:pt x="534" y="858"/>
                </a:lnTo>
                <a:lnTo>
                  <a:pt x="542" y="851"/>
                </a:lnTo>
                <a:lnTo>
                  <a:pt x="549" y="845"/>
                </a:lnTo>
                <a:lnTo>
                  <a:pt x="556" y="835"/>
                </a:lnTo>
                <a:lnTo>
                  <a:pt x="569" y="817"/>
                </a:lnTo>
                <a:lnTo>
                  <a:pt x="569" y="817"/>
                </a:lnTo>
                <a:lnTo>
                  <a:pt x="575" y="807"/>
                </a:lnTo>
                <a:lnTo>
                  <a:pt x="575" y="807"/>
                </a:lnTo>
                <a:lnTo>
                  <a:pt x="586" y="809"/>
                </a:lnTo>
                <a:lnTo>
                  <a:pt x="586" y="809"/>
                </a:lnTo>
                <a:lnTo>
                  <a:pt x="599" y="813"/>
                </a:lnTo>
                <a:lnTo>
                  <a:pt x="611" y="814"/>
                </a:lnTo>
                <a:lnTo>
                  <a:pt x="611" y="814"/>
                </a:lnTo>
                <a:close/>
                <a:moveTo>
                  <a:pt x="357" y="870"/>
                </a:moveTo>
                <a:lnTo>
                  <a:pt x="307" y="1114"/>
                </a:lnTo>
                <a:lnTo>
                  <a:pt x="243" y="1052"/>
                </a:lnTo>
                <a:lnTo>
                  <a:pt x="156" y="1074"/>
                </a:lnTo>
                <a:lnTo>
                  <a:pt x="210" y="814"/>
                </a:lnTo>
                <a:lnTo>
                  <a:pt x="210" y="814"/>
                </a:lnTo>
                <a:lnTo>
                  <a:pt x="222" y="813"/>
                </a:lnTo>
                <a:lnTo>
                  <a:pt x="235" y="809"/>
                </a:lnTo>
                <a:lnTo>
                  <a:pt x="235" y="809"/>
                </a:lnTo>
                <a:lnTo>
                  <a:pt x="246" y="807"/>
                </a:lnTo>
                <a:lnTo>
                  <a:pt x="246" y="807"/>
                </a:lnTo>
                <a:lnTo>
                  <a:pt x="253" y="817"/>
                </a:lnTo>
                <a:lnTo>
                  <a:pt x="253" y="817"/>
                </a:lnTo>
                <a:lnTo>
                  <a:pt x="263" y="832"/>
                </a:lnTo>
                <a:lnTo>
                  <a:pt x="275" y="846"/>
                </a:lnTo>
                <a:lnTo>
                  <a:pt x="281" y="853"/>
                </a:lnTo>
                <a:lnTo>
                  <a:pt x="287" y="858"/>
                </a:lnTo>
                <a:lnTo>
                  <a:pt x="295" y="863"/>
                </a:lnTo>
                <a:lnTo>
                  <a:pt x="304" y="867"/>
                </a:lnTo>
                <a:lnTo>
                  <a:pt x="304" y="867"/>
                </a:lnTo>
                <a:lnTo>
                  <a:pt x="311" y="870"/>
                </a:lnTo>
                <a:lnTo>
                  <a:pt x="319" y="872"/>
                </a:lnTo>
                <a:lnTo>
                  <a:pt x="319" y="872"/>
                </a:lnTo>
                <a:lnTo>
                  <a:pt x="330" y="873"/>
                </a:lnTo>
                <a:lnTo>
                  <a:pt x="339" y="873"/>
                </a:lnTo>
                <a:lnTo>
                  <a:pt x="348" y="872"/>
                </a:lnTo>
                <a:lnTo>
                  <a:pt x="357" y="870"/>
                </a:lnTo>
                <a:lnTo>
                  <a:pt x="357" y="870"/>
                </a:lnTo>
                <a:close/>
                <a:moveTo>
                  <a:pt x="411" y="35"/>
                </a:moveTo>
                <a:lnTo>
                  <a:pt x="411" y="35"/>
                </a:lnTo>
                <a:lnTo>
                  <a:pt x="416" y="35"/>
                </a:lnTo>
                <a:lnTo>
                  <a:pt x="421" y="33"/>
                </a:lnTo>
                <a:lnTo>
                  <a:pt x="431" y="29"/>
                </a:lnTo>
                <a:lnTo>
                  <a:pt x="441" y="23"/>
                </a:lnTo>
                <a:lnTo>
                  <a:pt x="452" y="16"/>
                </a:lnTo>
                <a:lnTo>
                  <a:pt x="462" y="9"/>
                </a:lnTo>
                <a:lnTo>
                  <a:pt x="472" y="4"/>
                </a:lnTo>
                <a:lnTo>
                  <a:pt x="477" y="1"/>
                </a:lnTo>
                <a:lnTo>
                  <a:pt x="483" y="0"/>
                </a:lnTo>
                <a:lnTo>
                  <a:pt x="487" y="0"/>
                </a:lnTo>
                <a:lnTo>
                  <a:pt x="493" y="0"/>
                </a:lnTo>
                <a:lnTo>
                  <a:pt x="493" y="0"/>
                </a:lnTo>
                <a:lnTo>
                  <a:pt x="497" y="1"/>
                </a:lnTo>
                <a:lnTo>
                  <a:pt x="502" y="4"/>
                </a:lnTo>
                <a:lnTo>
                  <a:pt x="506" y="7"/>
                </a:lnTo>
                <a:lnTo>
                  <a:pt x="510" y="12"/>
                </a:lnTo>
                <a:lnTo>
                  <a:pt x="517" y="20"/>
                </a:lnTo>
                <a:lnTo>
                  <a:pt x="524" y="30"/>
                </a:lnTo>
                <a:lnTo>
                  <a:pt x="530" y="40"/>
                </a:lnTo>
                <a:lnTo>
                  <a:pt x="538" y="50"/>
                </a:lnTo>
                <a:lnTo>
                  <a:pt x="545" y="58"/>
                </a:lnTo>
                <a:lnTo>
                  <a:pt x="550" y="61"/>
                </a:lnTo>
                <a:lnTo>
                  <a:pt x="554" y="63"/>
                </a:lnTo>
                <a:lnTo>
                  <a:pt x="554" y="63"/>
                </a:lnTo>
                <a:lnTo>
                  <a:pt x="560" y="65"/>
                </a:lnTo>
                <a:lnTo>
                  <a:pt x="565" y="65"/>
                </a:lnTo>
                <a:lnTo>
                  <a:pt x="576" y="66"/>
                </a:lnTo>
                <a:lnTo>
                  <a:pt x="588" y="64"/>
                </a:lnTo>
                <a:lnTo>
                  <a:pt x="600" y="62"/>
                </a:lnTo>
                <a:lnTo>
                  <a:pt x="611" y="60"/>
                </a:lnTo>
                <a:lnTo>
                  <a:pt x="623" y="58"/>
                </a:lnTo>
                <a:lnTo>
                  <a:pt x="629" y="58"/>
                </a:lnTo>
                <a:lnTo>
                  <a:pt x="634" y="58"/>
                </a:lnTo>
                <a:lnTo>
                  <a:pt x="639" y="61"/>
                </a:lnTo>
                <a:lnTo>
                  <a:pt x="643" y="63"/>
                </a:lnTo>
                <a:lnTo>
                  <a:pt x="643" y="63"/>
                </a:lnTo>
                <a:lnTo>
                  <a:pt x="647" y="66"/>
                </a:lnTo>
                <a:lnTo>
                  <a:pt x="650" y="70"/>
                </a:lnTo>
                <a:lnTo>
                  <a:pt x="654" y="74"/>
                </a:lnTo>
                <a:lnTo>
                  <a:pt x="655" y="79"/>
                </a:lnTo>
                <a:lnTo>
                  <a:pt x="658" y="90"/>
                </a:lnTo>
                <a:lnTo>
                  <a:pt x="661" y="103"/>
                </a:lnTo>
                <a:lnTo>
                  <a:pt x="663" y="114"/>
                </a:lnTo>
                <a:lnTo>
                  <a:pt x="666" y="126"/>
                </a:lnTo>
                <a:lnTo>
                  <a:pt x="671" y="136"/>
                </a:lnTo>
                <a:lnTo>
                  <a:pt x="673" y="141"/>
                </a:lnTo>
                <a:lnTo>
                  <a:pt x="677" y="144"/>
                </a:lnTo>
                <a:lnTo>
                  <a:pt x="677" y="144"/>
                </a:lnTo>
                <a:lnTo>
                  <a:pt x="681" y="149"/>
                </a:lnTo>
                <a:lnTo>
                  <a:pt x="685" y="151"/>
                </a:lnTo>
                <a:lnTo>
                  <a:pt x="695" y="155"/>
                </a:lnTo>
                <a:lnTo>
                  <a:pt x="706" y="158"/>
                </a:lnTo>
                <a:lnTo>
                  <a:pt x="719" y="160"/>
                </a:lnTo>
                <a:lnTo>
                  <a:pt x="731" y="163"/>
                </a:lnTo>
                <a:lnTo>
                  <a:pt x="742" y="166"/>
                </a:lnTo>
                <a:lnTo>
                  <a:pt x="747" y="168"/>
                </a:lnTo>
                <a:lnTo>
                  <a:pt x="752" y="171"/>
                </a:lnTo>
                <a:lnTo>
                  <a:pt x="755" y="174"/>
                </a:lnTo>
                <a:lnTo>
                  <a:pt x="759" y="178"/>
                </a:lnTo>
                <a:lnTo>
                  <a:pt x="759" y="178"/>
                </a:lnTo>
                <a:lnTo>
                  <a:pt x="761" y="183"/>
                </a:lnTo>
                <a:lnTo>
                  <a:pt x="763" y="187"/>
                </a:lnTo>
                <a:lnTo>
                  <a:pt x="763" y="193"/>
                </a:lnTo>
                <a:lnTo>
                  <a:pt x="763" y="199"/>
                </a:lnTo>
                <a:lnTo>
                  <a:pt x="762" y="210"/>
                </a:lnTo>
                <a:lnTo>
                  <a:pt x="760" y="222"/>
                </a:lnTo>
                <a:lnTo>
                  <a:pt x="758" y="234"/>
                </a:lnTo>
                <a:lnTo>
                  <a:pt x="755" y="246"/>
                </a:lnTo>
                <a:lnTo>
                  <a:pt x="755" y="257"/>
                </a:lnTo>
                <a:lnTo>
                  <a:pt x="756" y="262"/>
                </a:lnTo>
                <a:lnTo>
                  <a:pt x="759" y="266"/>
                </a:lnTo>
                <a:lnTo>
                  <a:pt x="759" y="266"/>
                </a:lnTo>
                <a:lnTo>
                  <a:pt x="761" y="272"/>
                </a:lnTo>
                <a:lnTo>
                  <a:pt x="763" y="275"/>
                </a:lnTo>
                <a:lnTo>
                  <a:pt x="771" y="283"/>
                </a:lnTo>
                <a:lnTo>
                  <a:pt x="780" y="290"/>
                </a:lnTo>
                <a:lnTo>
                  <a:pt x="791" y="297"/>
                </a:lnTo>
                <a:lnTo>
                  <a:pt x="801" y="304"/>
                </a:lnTo>
                <a:lnTo>
                  <a:pt x="810" y="312"/>
                </a:lnTo>
                <a:lnTo>
                  <a:pt x="815" y="315"/>
                </a:lnTo>
                <a:lnTo>
                  <a:pt x="817" y="320"/>
                </a:lnTo>
                <a:lnTo>
                  <a:pt x="819" y="324"/>
                </a:lnTo>
                <a:lnTo>
                  <a:pt x="821" y="329"/>
                </a:lnTo>
                <a:lnTo>
                  <a:pt x="821" y="329"/>
                </a:lnTo>
                <a:lnTo>
                  <a:pt x="821" y="335"/>
                </a:lnTo>
                <a:lnTo>
                  <a:pt x="821" y="339"/>
                </a:lnTo>
                <a:lnTo>
                  <a:pt x="820" y="344"/>
                </a:lnTo>
                <a:lnTo>
                  <a:pt x="818" y="349"/>
                </a:lnTo>
                <a:lnTo>
                  <a:pt x="812" y="360"/>
                </a:lnTo>
                <a:lnTo>
                  <a:pt x="805" y="370"/>
                </a:lnTo>
                <a:lnTo>
                  <a:pt x="799" y="380"/>
                </a:lnTo>
                <a:lnTo>
                  <a:pt x="793" y="390"/>
                </a:lnTo>
                <a:lnTo>
                  <a:pt x="788" y="401"/>
                </a:lnTo>
                <a:lnTo>
                  <a:pt x="787" y="405"/>
                </a:lnTo>
                <a:lnTo>
                  <a:pt x="787" y="411"/>
                </a:lnTo>
                <a:lnTo>
                  <a:pt x="787" y="411"/>
                </a:lnTo>
                <a:lnTo>
                  <a:pt x="787" y="416"/>
                </a:lnTo>
                <a:lnTo>
                  <a:pt x="788" y="421"/>
                </a:lnTo>
                <a:lnTo>
                  <a:pt x="793" y="432"/>
                </a:lnTo>
                <a:lnTo>
                  <a:pt x="799" y="442"/>
                </a:lnTo>
                <a:lnTo>
                  <a:pt x="805" y="451"/>
                </a:lnTo>
                <a:lnTo>
                  <a:pt x="812" y="461"/>
                </a:lnTo>
                <a:lnTo>
                  <a:pt x="818" y="471"/>
                </a:lnTo>
                <a:lnTo>
                  <a:pt x="820" y="477"/>
                </a:lnTo>
                <a:lnTo>
                  <a:pt x="821" y="482"/>
                </a:lnTo>
                <a:lnTo>
                  <a:pt x="821" y="487"/>
                </a:lnTo>
                <a:lnTo>
                  <a:pt x="821" y="492"/>
                </a:lnTo>
                <a:lnTo>
                  <a:pt x="821" y="492"/>
                </a:lnTo>
                <a:lnTo>
                  <a:pt x="819" y="497"/>
                </a:lnTo>
                <a:lnTo>
                  <a:pt x="817" y="501"/>
                </a:lnTo>
                <a:lnTo>
                  <a:pt x="815" y="506"/>
                </a:lnTo>
                <a:lnTo>
                  <a:pt x="810" y="510"/>
                </a:lnTo>
                <a:lnTo>
                  <a:pt x="801" y="517"/>
                </a:lnTo>
                <a:lnTo>
                  <a:pt x="791" y="524"/>
                </a:lnTo>
                <a:lnTo>
                  <a:pt x="780" y="531"/>
                </a:lnTo>
                <a:lnTo>
                  <a:pt x="771" y="538"/>
                </a:lnTo>
                <a:lnTo>
                  <a:pt x="763" y="546"/>
                </a:lnTo>
                <a:lnTo>
                  <a:pt x="761" y="550"/>
                </a:lnTo>
                <a:lnTo>
                  <a:pt x="759" y="555"/>
                </a:lnTo>
                <a:lnTo>
                  <a:pt x="759" y="555"/>
                </a:lnTo>
                <a:lnTo>
                  <a:pt x="756" y="559"/>
                </a:lnTo>
                <a:lnTo>
                  <a:pt x="755" y="565"/>
                </a:lnTo>
                <a:lnTo>
                  <a:pt x="755" y="575"/>
                </a:lnTo>
                <a:lnTo>
                  <a:pt x="758" y="587"/>
                </a:lnTo>
                <a:lnTo>
                  <a:pt x="760" y="599"/>
                </a:lnTo>
                <a:lnTo>
                  <a:pt x="762" y="612"/>
                </a:lnTo>
                <a:lnTo>
                  <a:pt x="763" y="623"/>
                </a:lnTo>
                <a:lnTo>
                  <a:pt x="763" y="629"/>
                </a:lnTo>
                <a:lnTo>
                  <a:pt x="763" y="633"/>
                </a:lnTo>
                <a:lnTo>
                  <a:pt x="761" y="638"/>
                </a:lnTo>
                <a:lnTo>
                  <a:pt x="759" y="643"/>
                </a:lnTo>
                <a:lnTo>
                  <a:pt x="759" y="643"/>
                </a:lnTo>
                <a:lnTo>
                  <a:pt x="755" y="647"/>
                </a:lnTo>
                <a:lnTo>
                  <a:pt x="752" y="651"/>
                </a:lnTo>
                <a:lnTo>
                  <a:pt x="747" y="653"/>
                </a:lnTo>
                <a:lnTo>
                  <a:pt x="742" y="655"/>
                </a:lnTo>
                <a:lnTo>
                  <a:pt x="731" y="659"/>
                </a:lnTo>
                <a:lnTo>
                  <a:pt x="719" y="661"/>
                </a:lnTo>
                <a:lnTo>
                  <a:pt x="707" y="663"/>
                </a:lnTo>
                <a:lnTo>
                  <a:pt x="695" y="665"/>
                </a:lnTo>
                <a:lnTo>
                  <a:pt x="686" y="670"/>
                </a:lnTo>
                <a:lnTo>
                  <a:pt x="681" y="673"/>
                </a:lnTo>
                <a:lnTo>
                  <a:pt x="677" y="677"/>
                </a:lnTo>
                <a:lnTo>
                  <a:pt x="677" y="677"/>
                </a:lnTo>
                <a:lnTo>
                  <a:pt x="673" y="680"/>
                </a:lnTo>
                <a:lnTo>
                  <a:pt x="671" y="685"/>
                </a:lnTo>
                <a:lnTo>
                  <a:pt x="666" y="695"/>
                </a:lnTo>
                <a:lnTo>
                  <a:pt x="663" y="706"/>
                </a:lnTo>
                <a:lnTo>
                  <a:pt x="661" y="718"/>
                </a:lnTo>
                <a:lnTo>
                  <a:pt x="658" y="730"/>
                </a:lnTo>
                <a:lnTo>
                  <a:pt x="656" y="742"/>
                </a:lnTo>
                <a:lnTo>
                  <a:pt x="654" y="746"/>
                </a:lnTo>
                <a:lnTo>
                  <a:pt x="650" y="751"/>
                </a:lnTo>
                <a:lnTo>
                  <a:pt x="647" y="756"/>
                </a:lnTo>
                <a:lnTo>
                  <a:pt x="643" y="758"/>
                </a:lnTo>
                <a:lnTo>
                  <a:pt x="643" y="758"/>
                </a:lnTo>
                <a:lnTo>
                  <a:pt x="639" y="761"/>
                </a:lnTo>
                <a:lnTo>
                  <a:pt x="634" y="762"/>
                </a:lnTo>
                <a:lnTo>
                  <a:pt x="629" y="764"/>
                </a:lnTo>
                <a:lnTo>
                  <a:pt x="623" y="764"/>
                </a:lnTo>
                <a:lnTo>
                  <a:pt x="611" y="761"/>
                </a:lnTo>
                <a:lnTo>
                  <a:pt x="600" y="759"/>
                </a:lnTo>
                <a:lnTo>
                  <a:pt x="588" y="757"/>
                </a:lnTo>
                <a:lnTo>
                  <a:pt x="576" y="756"/>
                </a:lnTo>
                <a:lnTo>
                  <a:pt x="565" y="756"/>
                </a:lnTo>
                <a:lnTo>
                  <a:pt x="560" y="757"/>
                </a:lnTo>
                <a:lnTo>
                  <a:pt x="554" y="758"/>
                </a:lnTo>
                <a:lnTo>
                  <a:pt x="554" y="758"/>
                </a:lnTo>
                <a:lnTo>
                  <a:pt x="550" y="760"/>
                </a:lnTo>
                <a:lnTo>
                  <a:pt x="546" y="764"/>
                </a:lnTo>
                <a:lnTo>
                  <a:pt x="538" y="770"/>
                </a:lnTo>
                <a:lnTo>
                  <a:pt x="530" y="781"/>
                </a:lnTo>
                <a:lnTo>
                  <a:pt x="524" y="791"/>
                </a:lnTo>
                <a:lnTo>
                  <a:pt x="518" y="801"/>
                </a:lnTo>
                <a:lnTo>
                  <a:pt x="510" y="810"/>
                </a:lnTo>
                <a:lnTo>
                  <a:pt x="506" y="814"/>
                </a:lnTo>
                <a:lnTo>
                  <a:pt x="502" y="817"/>
                </a:lnTo>
                <a:lnTo>
                  <a:pt x="497" y="819"/>
                </a:lnTo>
                <a:lnTo>
                  <a:pt x="493" y="821"/>
                </a:lnTo>
                <a:lnTo>
                  <a:pt x="493" y="821"/>
                </a:lnTo>
                <a:lnTo>
                  <a:pt x="487" y="822"/>
                </a:lnTo>
                <a:lnTo>
                  <a:pt x="483" y="821"/>
                </a:lnTo>
                <a:lnTo>
                  <a:pt x="477" y="819"/>
                </a:lnTo>
                <a:lnTo>
                  <a:pt x="472" y="817"/>
                </a:lnTo>
                <a:lnTo>
                  <a:pt x="462" y="811"/>
                </a:lnTo>
                <a:lnTo>
                  <a:pt x="452" y="805"/>
                </a:lnTo>
                <a:lnTo>
                  <a:pt x="441" y="798"/>
                </a:lnTo>
                <a:lnTo>
                  <a:pt x="431" y="792"/>
                </a:lnTo>
                <a:lnTo>
                  <a:pt x="421" y="787"/>
                </a:lnTo>
                <a:lnTo>
                  <a:pt x="416" y="787"/>
                </a:lnTo>
                <a:lnTo>
                  <a:pt x="411" y="786"/>
                </a:lnTo>
                <a:lnTo>
                  <a:pt x="411" y="786"/>
                </a:lnTo>
                <a:lnTo>
                  <a:pt x="406" y="787"/>
                </a:lnTo>
                <a:lnTo>
                  <a:pt x="400" y="787"/>
                </a:lnTo>
                <a:lnTo>
                  <a:pt x="390" y="792"/>
                </a:lnTo>
                <a:lnTo>
                  <a:pt x="380" y="798"/>
                </a:lnTo>
                <a:lnTo>
                  <a:pt x="370" y="805"/>
                </a:lnTo>
                <a:lnTo>
                  <a:pt x="359" y="811"/>
                </a:lnTo>
                <a:lnTo>
                  <a:pt x="350" y="817"/>
                </a:lnTo>
                <a:lnTo>
                  <a:pt x="344" y="819"/>
                </a:lnTo>
                <a:lnTo>
                  <a:pt x="340" y="821"/>
                </a:lnTo>
                <a:lnTo>
                  <a:pt x="334" y="822"/>
                </a:lnTo>
                <a:lnTo>
                  <a:pt x="330" y="821"/>
                </a:lnTo>
                <a:lnTo>
                  <a:pt x="330" y="821"/>
                </a:lnTo>
                <a:lnTo>
                  <a:pt x="324" y="819"/>
                </a:lnTo>
                <a:lnTo>
                  <a:pt x="319" y="817"/>
                </a:lnTo>
                <a:lnTo>
                  <a:pt x="316" y="814"/>
                </a:lnTo>
                <a:lnTo>
                  <a:pt x="311" y="810"/>
                </a:lnTo>
                <a:lnTo>
                  <a:pt x="304" y="801"/>
                </a:lnTo>
                <a:lnTo>
                  <a:pt x="298" y="791"/>
                </a:lnTo>
                <a:lnTo>
                  <a:pt x="291" y="781"/>
                </a:lnTo>
                <a:lnTo>
                  <a:pt x="284" y="770"/>
                </a:lnTo>
                <a:lnTo>
                  <a:pt x="276" y="764"/>
                </a:lnTo>
                <a:lnTo>
                  <a:pt x="271" y="760"/>
                </a:lnTo>
                <a:lnTo>
                  <a:pt x="267" y="758"/>
                </a:lnTo>
                <a:lnTo>
                  <a:pt x="267" y="758"/>
                </a:lnTo>
                <a:lnTo>
                  <a:pt x="262" y="757"/>
                </a:lnTo>
                <a:lnTo>
                  <a:pt x="257" y="756"/>
                </a:lnTo>
                <a:lnTo>
                  <a:pt x="246" y="756"/>
                </a:lnTo>
                <a:lnTo>
                  <a:pt x="234" y="757"/>
                </a:lnTo>
                <a:lnTo>
                  <a:pt x="222" y="759"/>
                </a:lnTo>
                <a:lnTo>
                  <a:pt x="210" y="762"/>
                </a:lnTo>
                <a:lnTo>
                  <a:pt x="198" y="764"/>
                </a:lnTo>
                <a:lnTo>
                  <a:pt x="193" y="764"/>
                </a:lnTo>
                <a:lnTo>
                  <a:pt x="188" y="762"/>
                </a:lnTo>
                <a:lnTo>
                  <a:pt x="184" y="761"/>
                </a:lnTo>
                <a:lnTo>
                  <a:pt x="179" y="758"/>
                </a:lnTo>
                <a:lnTo>
                  <a:pt x="179" y="758"/>
                </a:lnTo>
                <a:lnTo>
                  <a:pt x="174" y="756"/>
                </a:lnTo>
                <a:lnTo>
                  <a:pt x="171" y="751"/>
                </a:lnTo>
                <a:lnTo>
                  <a:pt x="169" y="746"/>
                </a:lnTo>
                <a:lnTo>
                  <a:pt x="166" y="742"/>
                </a:lnTo>
                <a:lnTo>
                  <a:pt x="163" y="730"/>
                </a:lnTo>
                <a:lnTo>
                  <a:pt x="161" y="719"/>
                </a:lnTo>
                <a:lnTo>
                  <a:pt x="158" y="706"/>
                </a:lnTo>
                <a:lnTo>
                  <a:pt x="156" y="695"/>
                </a:lnTo>
                <a:lnTo>
                  <a:pt x="152" y="685"/>
                </a:lnTo>
                <a:lnTo>
                  <a:pt x="148" y="680"/>
                </a:lnTo>
                <a:lnTo>
                  <a:pt x="145" y="677"/>
                </a:lnTo>
                <a:lnTo>
                  <a:pt x="145" y="677"/>
                </a:lnTo>
                <a:lnTo>
                  <a:pt x="141" y="673"/>
                </a:lnTo>
                <a:lnTo>
                  <a:pt x="137" y="670"/>
                </a:lnTo>
                <a:lnTo>
                  <a:pt x="126" y="665"/>
                </a:lnTo>
                <a:lnTo>
                  <a:pt x="115" y="663"/>
                </a:lnTo>
                <a:lnTo>
                  <a:pt x="102" y="661"/>
                </a:lnTo>
                <a:lnTo>
                  <a:pt x="91" y="659"/>
                </a:lnTo>
                <a:lnTo>
                  <a:pt x="80" y="655"/>
                </a:lnTo>
                <a:lnTo>
                  <a:pt x="75" y="653"/>
                </a:lnTo>
                <a:lnTo>
                  <a:pt x="71" y="651"/>
                </a:lnTo>
                <a:lnTo>
                  <a:pt x="66" y="647"/>
                </a:lnTo>
                <a:lnTo>
                  <a:pt x="63" y="643"/>
                </a:lnTo>
                <a:lnTo>
                  <a:pt x="63" y="643"/>
                </a:lnTo>
                <a:lnTo>
                  <a:pt x="60" y="638"/>
                </a:lnTo>
                <a:lnTo>
                  <a:pt x="59" y="633"/>
                </a:lnTo>
                <a:lnTo>
                  <a:pt x="58" y="629"/>
                </a:lnTo>
                <a:lnTo>
                  <a:pt x="58" y="623"/>
                </a:lnTo>
                <a:lnTo>
                  <a:pt x="59" y="612"/>
                </a:lnTo>
                <a:lnTo>
                  <a:pt x="61" y="599"/>
                </a:lnTo>
                <a:lnTo>
                  <a:pt x="65" y="588"/>
                </a:lnTo>
                <a:lnTo>
                  <a:pt x="66" y="575"/>
                </a:lnTo>
                <a:lnTo>
                  <a:pt x="66" y="565"/>
                </a:lnTo>
                <a:lnTo>
                  <a:pt x="65" y="559"/>
                </a:lnTo>
                <a:lnTo>
                  <a:pt x="64" y="555"/>
                </a:lnTo>
                <a:lnTo>
                  <a:pt x="64" y="555"/>
                </a:lnTo>
                <a:lnTo>
                  <a:pt x="61" y="550"/>
                </a:lnTo>
                <a:lnTo>
                  <a:pt x="58" y="546"/>
                </a:lnTo>
                <a:lnTo>
                  <a:pt x="50" y="538"/>
                </a:lnTo>
                <a:lnTo>
                  <a:pt x="41" y="531"/>
                </a:lnTo>
                <a:lnTo>
                  <a:pt x="31" y="524"/>
                </a:lnTo>
                <a:lnTo>
                  <a:pt x="20" y="517"/>
                </a:lnTo>
                <a:lnTo>
                  <a:pt x="11" y="510"/>
                </a:lnTo>
                <a:lnTo>
                  <a:pt x="8" y="506"/>
                </a:lnTo>
                <a:lnTo>
                  <a:pt x="4" y="501"/>
                </a:lnTo>
                <a:lnTo>
                  <a:pt x="2" y="497"/>
                </a:lnTo>
                <a:lnTo>
                  <a:pt x="1" y="492"/>
                </a:lnTo>
                <a:lnTo>
                  <a:pt x="1" y="492"/>
                </a:lnTo>
                <a:lnTo>
                  <a:pt x="0" y="487"/>
                </a:lnTo>
                <a:lnTo>
                  <a:pt x="1" y="482"/>
                </a:lnTo>
                <a:lnTo>
                  <a:pt x="2" y="477"/>
                </a:lnTo>
                <a:lnTo>
                  <a:pt x="4" y="471"/>
                </a:lnTo>
                <a:lnTo>
                  <a:pt x="9" y="461"/>
                </a:lnTo>
                <a:lnTo>
                  <a:pt x="16" y="452"/>
                </a:lnTo>
                <a:lnTo>
                  <a:pt x="24" y="442"/>
                </a:lnTo>
                <a:lnTo>
                  <a:pt x="29" y="432"/>
                </a:lnTo>
                <a:lnTo>
                  <a:pt x="33" y="421"/>
                </a:lnTo>
                <a:lnTo>
                  <a:pt x="34" y="416"/>
                </a:lnTo>
                <a:lnTo>
                  <a:pt x="34" y="411"/>
                </a:lnTo>
                <a:lnTo>
                  <a:pt x="34" y="411"/>
                </a:lnTo>
                <a:lnTo>
                  <a:pt x="34" y="405"/>
                </a:lnTo>
                <a:lnTo>
                  <a:pt x="33" y="401"/>
                </a:lnTo>
                <a:lnTo>
                  <a:pt x="29" y="390"/>
                </a:lnTo>
                <a:lnTo>
                  <a:pt x="24" y="380"/>
                </a:lnTo>
                <a:lnTo>
                  <a:pt x="16" y="370"/>
                </a:lnTo>
                <a:lnTo>
                  <a:pt x="9" y="360"/>
                </a:lnTo>
                <a:lnTo>
                  <a:pt x="4" y="349"/>
                </a:lnTo>
                <a:lnTo>
                  <a:pt x="2" y="345"/>
                </a:lnTo>
                <a:lnTo>
                  <a:pt x="1" y="339"/>
                </a:lnTo>
                <a:lnTo>
                  <a:pt x="0" y="335"/>
                </a:lnTo>
                <a:lnTo>
                  <a:pt x="1" y="329"/>
                </a:lnTo>
                <a:lnTo>
                  <a:pt x="1" y="329"/>
                </a:lnTo>
                <a:lnTo>
                  <a:pt x="2" y="324"/>
                </a:lnTo>
                <a:lnTo>
                  <a:pt x="4" y="320"/>
                </a:lnTo>
                <a:lnTo>
                  <a:pt x="8" y="315"/>
                </a:lnTo>
                <a:lnTo>
                  <a:pt x="11" y="312"/>
                </a:lnTo>
                <a:lnTo>
                  <a:pt x="20" y="304"/>
                </a:lnTo>
                <a:lnTo>
                  <a:pt x="31" y="297"/>
                </a:lnTo>
                <a:lnTo>
                  <a:pt x="41" y="291"/>
                </a:lnTo>
                <a:lnTo>
                  <a:pt x="50" y="283"/>
                </a:lnTo>
                <a:lnTo>
                  <a:pt x="58" y="275"/>
                </a:lnTo>
                <a:lnTo>
                  <a:pt x="61" y="272"/>
                </a:lnTo>
                <a:lnTo>
                  <a:pt x="64" y="266"/>
                </a:lnTo>
                <a:lnTo>
                  <a:pt x="64" y="266"/>
                </a:lnTo>
                <a:lnTo>
                  <a:pt x="65" y="262"/>
                </a:lnTo>
                <a:lnTo>
                  <a:pt x="66" y="257"/>
                </a:lnTo>
                <a:lnTo>
                  <a:pt x="66" y="246"/>
                </a:lnTo>
                <a:lnTo>
                  <a:pt x="65" y="234"/>
                </a:lnTo>
                <a:lnTo>
                  <a:pt x="61" y="222"/>
                </a:lnTo>
                <a:lnTo>
                  <a:pt x="59" y="210"/>
                </a:lnTo>
                <a:lnTo>
                  <a:pt x="58" y="199"/>
                </a:lnTo>
                <a:lnTo>
                  <a:pt x="58" y="193"/>
                </a:lnTo>
                <a:lnTo>
                  <a:pt x="59" y="187"/>
                </a:lnTo>
                <a:lnTo>
                  <a:pt x="60" y="183"/>
                </a:lnTo>
                <a:lnTo>
                  <a:pt x="63" y="178"/>
                </a:lnTo>
                <a:lnTo>
                  <a:pt x="63" y="178"/>
                </a:lnTo>
                <a:lnTo>
                  <a:pt x="66" y="174"/>
                </a:lnTo>
                <a:lnTo>
                  <a:pt x="71" y="171"/>
                </a:lnTo>
                <a:lnTo>
                  <a:pt x="75" y="168"/>
                </a:lnTo>
                <a:lnTo>
                  <a:pt x="80" y="166"/>
                </a:lnTo>
                <a:lnTo>
                  <a:pt x="91" y="163"/>
                </a:lnTo>
                <a:lnTo>
                  <a:pt x="102" y="160"/>
                </a:lnTo>
                <a:lnTo>
                  <a:pt x="115" y="158"/>
                </a:lnTo>
                <a:lnTo>
                  <a:pt x="126" y="155"/>
                </a:lnTo>
                <a:lnTo>
                  <a:pt x="137" y="151"/>
                </a:lnTo>
                <a:lnTo>
                  <a:pt x="141" y="149"/>
                </a:lnTo>
                <a:lnTo>
                  <a:pt x="145" y="144"/>
                </a:lnTo>
                <a:lnTo>
                  <a:pt x="145" y="144"/>
                </a:lnTo>
                <a:lnTo>
                  <a:pt x="148" y="141"/>
                </a:lnTo>
                <a:lnTo>
                  <a:pt x="152" y="136"/>
                </a:lnTo>
                <a:lnTo>
                  <a:pt x="155" y="126"/>
                </a:lnTo>
                <a:lnTo>
                  <a:pt x="158" y="114"/>
                </a:lnTo>
                <a:lnTo>
                  <a:pt x="161" y="103"/>
                </a:lnTo>
                <a:lnTo>
                  <a:pt x="163" y="90"/>
                </a:lnTo>
                <a:lnTo>
                  <a:pt x="166" y="79"/>
                </a:lnTo>
                <a:lnTo>
                  <a:pt x="169" y="74"/>
                </a:lnTo>
                <a:lnTo>
                  <a:pt x="171" y="70"/>
                </a:lnTo>
                <a:lnTo>
                  <a:pt x="174" y="66"/>
                </a:lnTo>
                <a:lnTo>
                  <a:pt x="179" y="63"/>
                </a:lnTo>
                <a:lnTo>
                  <a:pt x="179" y="63"/>
                </a:lnTo>
                <a:lnTo>
                  <a:pt x="184" y="61"/>
                </a:lnTo>
                <a:lnTo>
                  <a:pt x="188" y="58"/>
                </a:lnTo>
                <a:lnTo>
                  <a:pt x="193" y="58"/>
                </a:lnTo>
                <a:lnTo>
                  <a:pt x="198" y="58"/>
                </a:lnTo>
                <a:lnTo>
                  <a:pt x="210" y="60"/>
                </a:lnTo>
                <a:lnTo>
                  <a:pt x="222" y="62"/>
                </a:lnTo>
                <a:lnTo>
                  <a:pt x="234" y="64"/>
                </a:lnTo>
                <a:lnTo>
                  <a:pt x="246" y="66"/>
                </a:lnTo>
                <a:lnTo>
                  <a:pt x="257" y="65"/>
                </a:lnTo>
                <a:lnTo>
                  <a:pt x="262" y="65"/>
                </a:lnTo>
                <a:lnTo>
                  <a:pt x="267" y="63"/>
                </a:lnTo>
                <a:lnTo>
                  <a:pt x="267" y="63"/>
                </a:lnTo>
                <a:lnTo>
                  <a:pt x="271" y="61"/>
                </a:lnTo>
                <a:lnTo>
                  <a:pt x="276" y="58"/>
                </a:lnTo>
                <a:lnTo>
                  <a:pt x="284" y="50"/>
                </a:lnTo>
                <a:lnTo>
                  <a:pt x="291" y="40"/>
                </a:lnTo>
                <a:lnTo>
                  <a:pt x="298" y="30"/>
                </a:lnTo>
                <a:lnTo>
                  <a:pt x="304" y="21"/>
                </a:lnTo>
                <a:lnTo>
                  <a:pt x="311" y="12"/>
                </a:lnTo>
                <a:lnTo>
                  <a:pt x="316" y="7"/>
                </a:lnTo>
                <a:lnTo>
                  <a:pt x="319" y="4"/>
                </a:lnTo>
                <a:lnTo>
                  <a:pt x="324" y="1"/>
                </a:lnTo>
                <a:lnTo>
                  <a:pt x="330" y="0"/>
                </a:lnTo>
                <a:lnTo>
                  <a:pt x="330" y="0"/>
                </a:lnTo>
                <a:lnTo>
                  <a:pt x="334" y="0"/>
                </a:lnTo>
                <a:lnTo>
                  <a:pt x="340" y="0"/>
                </a:lnTo>
                <a:lnTo>
                  <a:pt x="344" y="1"/>
                </a:lnTo>
                <a:lnTo>
                  <a:pt x="350" y="4"/>
                </a:lnTo>
                <a:lnTo>
                  <a:pt x="359" y="9"/>
                </a:lnTo>
                <a:lnTo>
                  <a:pt x="370" y="16"/>
                </a:lnTo>
                <a:lnTo>
                  <a:pt x="380" y="23"/>
                </a:lnTo>
                <a:lnTo>
                  <a:pt x="390" y="29"/>
                </a:lnTo>
                <a:lnTo>
                  <a:pt x="400" y="33"/>
                </a:lnTo>
                <a:lnTo>
                  <a:pt x="406" y="35"/>
                </a:lnTo>
                <a:lnTo>
                  <a:pt x="411" y="35"/>
                </a:lnTo>
                <a:lnTo>
                  <a:pt x="411" y="35"/>
                </a:lnTo>
                <a:close/>
                <a:moveTo>
                  <a:pt x="522" y="143"/>
                </a:moveTo>
                <a:lnTo>
                  <a:pt x="522" y="143"/>
                </a:lnTo>
                <a:lnTo>
                  <a:pt x="504" y="136"/>
                </a:lnTo>
                <a:lnTo>
                  <a:pt x="486" y="130"/>
                </a:lnTo>
                <a:lnTo>
                  <a:pt x="468" y="126"/>
                </a:lnTo>
                <a:lnTo>
                  <a:pt x="451" y="122"/>
                </a:lnTo>
                <a:lnTo>
                  <a:pt x="432" y="121"/>
                </a:lnTo>
                <a:lnTo>
                  <a:pt x="414" y="120"/>
                </a:lnTo>
                <a:lnTo>
                  <a:pt x="397" y="120"/>
                </a:lnTo>
                <a:lnTo>
                  <a:pt x="380" y="122"/>
                </a:lnTo>
                <a:lnTo>
                  <a:pt x="362" y="125"/>
                </a:lnTo>
                <a:lnTo>
                  <a:pt x="344" y="128"/>
                </a:lnTo>
                <a:lnTo>
                  <a:pt x="328" y="133"/>
                </a:lnTo>
                <a:lnTo>
                  <a:pt x="311" y="138"/>
                </a:lnTo>
                <a:lnTo>
                  <a:pt x="295" y="144"/>
                </a:lnTo>
                <a:lnTo>
                  <a:pt x="281" y="152"/>
                </a:lnTo>
                <a:lnTo>
                  <a:pt x="265" y="160"/>
                </a:lnTo>
                <a:lnTo>
                  <a:pt x="251" y="169"/>
                </a:lnTo>
                <a:lnTo>
                  <a:pt x="236" y="178"/>
                </a:lnTo>
                <a:lnTo>
                  <a:pt x="223" y="190"/>
                </a:lnTo>
                <a:lnTo>
                  <a:pt x="210" y="201"/>
                </a:lnTo>
                <a:lnTo>
                  <a:pt x="198" y="214"/>
                </a:lnTo>
                <a:lnTo>
                  <a:pt x="187" y="226"/>
                </a:lnTo>
                <a:lnTo>
                  <a:pt x="176" y="240"/>
                </a:lnTo>
                <a:lnTo>
                  <a:pt x="166" y="255"/>
                </a:lnTo>
                <a:lnTo>
                  <a:pt x="157" y="270"/>
                </a:lnTo>
                <a:lnTo>
                  <a:pt x="149" y="284"/>
                </a:lnTo>
                <a:lnTo>
                  <a:pt x="141" y="300"/>
                </a:lnTo>
                <a:lnTo>
                  <a:pt x="136" y="317"/>
                </a:lnTo>
                <a:lnTo>
                  <a:pt x="130" y="335"/>
                </a:lnTo>
                <a:lnTo>
                  <a:pt x="126" y="353"/>
                </a:lnTo>
                <a:lnTo>
                  <a:pt x="123" y="371"/>
                </a:lnTo>
                <a:lnTo>
                  <a:pt x="121" y="389"/>
                </a:lnTo>
                <a:lnTo>
                  <a:pt x="121" y="409"/>
                </a:lnTo>
                <a:lnTo>
                  <a:pt x="121" y="409"/>
                </a:lnTo>
                <a:lnTo>
                  <a:pt x="121" y="428"/>
                </a:lnTo>
                <a:lnTo>
                  <a:pt x="123" y="446"/>
                </a:lnTo>
                <a:lnTo>
                  <a:pt x="125" y="465"/>
                </a:lnTo>
                <a:lnTo>
                  <a:pt x="130" y="483"/>
                </a:lnTo>
                <a:lnTo>
                  <a:pt x="134" y="500"/>
                </a:lnTo>
                <a:lnTo>
                  <a:pt x="140" y="517"/>
                </a:lnTo>
                <a:lnTo>
                  <a:pt x="147" y="533"/>
                </a:lnTo>
                <a:lnTo>
                  <a:pt x="155" y="549"/>
                </a:lnTo>
                <a:lnTo>
                  <a:pt x="164" y="564"/>
                </a:lnTo>
                <a:lnTo>
                  <a:pt x="174" y="579"/>
                </a:lnTo>
                <a:lnTo>
                  <a:pt x="185" y="592"/>
                </a:lnTo>
                <a:lnTo>
                  <a:pt x="196" y="606"/>
                </a:lnTo>
                <a:lnTo>
                  <a:pt x="209" y="619"/>
                </a:lnTo>
                <a:lnTo>
                  <a:pt x="221" y="630"/>
                </a:lnTo>
                <a:lnTo>
                  <a:pt x="235" y="641"/>
                </a:lnTo>
                <a:lnTo>
                  <a:pt x="249" y="651"/>
                </a:lnTo>
                <a:lnTo>
                  <a:pt x="263" y="661"/>
                </a:lnTo>
                <a:lnTo>
                  <a:pt x="278" y="669"/>
                </a:lnTo>
                <a:lnTo>
                  <a:pt x="294" y="676"/>
                </a:lnTo>
                <a:lnTo>
                  <a:pt x="310" y="683"/>
                </a:lnTo>
                <a:lnTo>
                  <a:pt x="326" y="688"/>
                </a:lnTo>
                <a:lnTo>
                  <a:pt x="343" y="693"/>
                </a:lnTo>
                <a:lnTo>
                  <a:pt x="360" y="696"/>
                </a:lnTo>
                <a:lnTo>
                  <a:pt x="378" y="700"/>
                </a:lnTo>
                <a:lnTo>
                  <a:pt x="396" y="701"/>
                </a:lnTo>
                <a:lnTo>
                  <a:pt x="413" y="701"/>
                </a:lnTo>
                <a:lnTo>
                  <a:pt x="431" y="701"/>
                </a:lnTo>
                <a:lnTo>
                  <a:pt x="449" y="698"/>
                </a:lnTo>
                <a:lnTo>
                  <a:pt x="468" y="695"/>
                </a:lnTo>
                <a:lnTo>
                  <a:pt x="486" y="692"/>
                </a:lnTo>
                <a:lnTo>
                  <a:pt x="504" y="686"/>
                </a:lnTo>
                <a:lnTo>
                  <a:pt x="522" y="679"/>
                </a:lnTo>
                <a:lnTo>
                  <a:pt x="522" y="679"/>
                </a:lnTo>
                <a:lnTo>
                  <a:pt x="540" y="671"/>
                </a:lnTo>
                <a:lnTo>
                  <a:pt x="557" y="662"/>
                </a:lnTo>
                <a:lnTo>
                  <a:pt x="573" y="652"/>
                </a:lnTo>
                <a:lnTo>
                  <a:pt x="588" y="641"/>
                </a:lnTo>
                <a:lnTo>
                  <a:pt x="601" y="630"/>
                </a:lnTo>
                <a:lnTo>
                  <a:pt x="615" y="617"/>
                </a:lnTo>
                <a:lnTo>
                  <a:pt x="627" y="605"/>
                </a:lnTo>
                <a:lnTo>
                  <a:pt x="639" y="591"/>
                </a:lnTo>
                <a:lnTo>
                  <a:pt x="649" y="578"/>
                </a:lnTo>
                <a:lnTo>
                  <a:pt x="658" y="563"/>
                </a:lnTo>
                <a:lnTo>
                  <a:pt x="667" y="548"/>
                </a:lnTo>
                <a:lnTo>
                  <a:pt x="674" y="532"/>
                </a:lnTo>
                <a:lnTo>
                  <a:pt x="681" y="516"/>
                </a:lnTo>
                <a:lnTo>
                  <a:pt x="687" y="500"/>
                </a:lnTo>
                <a:lnTo>
                  <a:pt x="693" y="483"/>
                </a:lnTo>
                <a:lnTo>
                  <a:pt x="696" y="466"/>
                </a:lnTo>
                <a:lnTo>
                  <a:pt x="698" y="449"/>
                </a:lnTo>
                <a:lnTo>
                  <a:pt x="700" y="432"/>
                </a:lnTo>
                <a:lnTo>
                  <a:pt x="702" y="414"/>
                </a:lnTo>
                <a:lnTo>
                  <a:pt x="700" y="397"/>
                </a:lnTo>
                <a:lnTo>
                  <a:pt x="699" y="379"/>
                </a:lnTo>
                <a:lnTo>
                  <a:pt x="697" y="362"/>
                </a:lnTo>
                <a:lnTo>
                  <a:pt x="694" y="345"/>
                </a:lnTo>
                <a:lnTo>
                  <a:pt x="689" y="328"/>
                </a:lnTo>
                <a:lnTo>
                  <a:pt x="685" y="312"/>
                </a:lnTo>
                <a:lnTo>
                  <a:pt x="678" y="295"/>
                </a:lnTo>
                <a:lnTo>
                  <a:pt x="670" y="279"/>
                </a:lnTo>
                <a:lnTo>
                  <a:pt x="661" y="263"/>
                </a:lnTo>
                <a:lnTo>
                  <a:pt x="651" y="247"/>
                </a:lnTo>
                <a:lnTo>
                  <a:pt x="640" y="232"/>
                </a:lnTo>
                <a:lnTo>
                  <a:pt x="629" y="218"/>
                </a:lnTo>
                <a:lnTo>
                  <a:pt x="615" y="203"/>
                </a:lnTo>
                <a:lnTo>
                  <a:pt x="615" y="203"/>
                </a:lnTo>
                <a:lnTo>
                  <a:pt x="605" y="194"/>
                </a:lnTo>
                <a:lnTo>
                  <a:pt x="594" y="185"/>
                </a:lnTo>
                <a:lnTo>
                  <a:pt x="572" y="168"/>
                </a:lnTo>
                <a:lnTo>
                  <a:pt x="548" y="154"/>
                </a:lnTo>
                <a:lnTo>
                  <a:pt x="522" y="143"/>
                </a:lnTo>
                <a:lnTo>
                  <a:pt x="522" y="143"/>
                </a:lnTo>
                <a:close/>
                <a:moveTo>
                  <a:pt x="411" y="173"/>
                </a:moveTo>
                <a:lnTo>
                  <a:pt x="411" y="173"/>
                </a:lnTo>
                <a:lnTo>
                  <a:pt x="436" y="174"/>
                </a:lnTo>
                <a:lnTo>
                  <a:pt x="459" y="177"/>
                </a:lnTo>
                <a:lnTo>
                  <a:pt x="481" y="183"/>
                </a:lnTo>
                <a:lnTo>
                  <a:pt x="503" y="191"/>
                </a:lnTo>
                <a:lnTo>
                  <a:pt x="525" y="201"/>
                </a:lnTo>
                <a:lnTo>
                  <a:pt x="544" y="214"/>
                </a:lnTo>
                <a:lnTo>
                  <a:pt x="562" y="227"/>
                </a:lnTo>
                <a:lnTo>
                  <a:pt x="580" y="242"/>
                </a:lnTo>
                <a:lnTo>
                  <a:pt x="594" y="259"/>
                </a:lnTo>
                <a:lnTo>
                  <a:pt x="608" y="278"/>
                </a:lnTo>
                <a:lnTo>
                  <a:pt x="621" y="297"/>
                </a:lnTo>
                <a:lnTo>
                  <a:pt x="631" y="317"/>
                </a:lnTo>
                <a:lnTo>
                  <a:pt x="639" y="340"/>
                </a:lnTo>
                <a:lnTo>
                  <a:pt x="645" y="363"/>
                </a:lnTo>
                <a:lnTo>
                  <a:pt x="648" y="386"/>
                </a:lnTo>
                <a:lnTo>
                  <a:pt x="649" y="411"/>
                </a:lnTo>
                <a:lnTo>
                  <a:pt x="649" y="411"/>
                </a:lnTo>
                <a:lnTo>
                  <a:pt x="648" y="435"/>
                </a:lnTo>
                <a:lnTo>
                  <a:pt x="645" y="459"/>
                </a:lnTo>
                <a:lnTo>
                  <a:pt x="639" y="482"/>
                </a:lnTo>
                <a:lnTo>
                  <a:pt x="631" y="503"/>
                </a:lnTo>
                <a:lnTo>
                  <a:pt x="621" y="524"/>
                </a:lnTo>
                <a:lnTo>
                  <a:pt x="608" y="543"/>
                </a:lnTo>
                <a:lnTo>
                  <a:pt x="594" y="562"/>
                </a:lnTo>
                <a:lnTo>
                  <a:pt x="580" y="579"/>
                </a:lnTo>
                <a:lnTo>
                  <a:pt x="562" y="595"/>
                </a:lnTo>
                <a:lnTo>
                  <a:pt x="544" y="608"/>
                </a:lnTo>
                <a:lnTo>
                  <a:pt x="525" y="620"/>
                </a:lnTo>
                <a:lnTo>
                  <a:pt x="503" y="630"/>
                </a:lnTo>
                <a:lnTo>
                  <a:pt x="481" y="638"/>
                </a:lnTo>
                <a:lnTo>
                  <a:pt x="459" y="644"/>
                </a:lnTo>
                <a:lnTo>
                  <a:pt x="436" y="647"/>
                </a:lnTo>
                <a:lnTo>
                  <a:pt x="411" y="648"/>
                </a:lnTo>
                <a:lnTo>
                  <a:pt x="411" y="648"/>
                </a:lnTo>
                <a:lnTo>
                  <a:pt x="387" y="647"/>
                </a:lnTo>
                <a:lnTo>
                  <a:pt x="363" y="644"/>
                </a:lnTo>
                <a:lnTo>
                  <a:pt x="340" y="638"/>
                </a:lnTo>
                <a:lnTo>
                  <a:pt x="318" y="630"/>
                </a:lnTo>
                <a:lnTo>
                  <a:pt x="298" y="620"/>
                </a:lnTo>
                <a:lnTo>
                  <a:pt x="278" y="608"/>
                </a:lnTo>
                <a:lnTo>
                  <a:pt x="259" y="595"/>
                </a:lnTo>
                <a:lnTo>
                  <a:pt x="243" y="579"/>
                </a:lnTo>
                <a:lnTo>
                  <a:pt x="227" y="562"/>
                </a:lnTo>
                <a:lnTo>
                  <a:pt x="213" y="543"/>
                </a:lnTo>
                <a:lnTo>
                  <a:pt x="202" y="524"/>
                </a:lnTo>
                <a:lnTo>
                  <a:pt x="191" y="503"/>
                </a:lnTo>
                <a:lnTo>
                  <a:pt x="184" y="482"/>
                </a:lnTo>
                <a:lnTo>
                  <a:pt x="178" y="459"/>
                </a:lnTo>
                <a:lnTo>
                  <a:pt x="174" y="435"/>
                </a:lnTo>
                <a:lnTo>
                  <a:pt x="173" y="411"/>
                </a:lnTo>
                <a:lnTo>
                  <a:pt x="173" y="411"/>
                </a:lnTo>
                <a:lnTo>
                  <a:pt x="174" y="386"/>
                </a:lnTo>
                <a:lnTo>
                  <a:pt x="178" y="363"/>
                </a:lnTo>
                <a:lnTo>
                  <a:pt x="184" y="340"/>
                </a:lnTo>
                <a:lnTo>
                  <a:pt x="191" y="317"/>
                </a:lnTo>
                <a:lnTo>
                  <a:pt x="202" y="297"/>
                </a:lnTo>
                <a:lnTo>
                  <a:pt x="213" y="278"/>
                </a:lnTo>
                <a:lnTo>
                  <a:pt x="227" y="259"/>
                </a:lnTo>
                <a:lnTo>
                  <a:pt x="243" y="242"/>
                </a:lnTo>
                <a:lnTo>
                  <a:pt x="259" y="227"/>
                </a:lnTo>
                <a:lnTo>
                  <a:pt x="278" y="214"/>
                </a:lnTo>
                <a:lnTo>
                  <a:pt x="298" y="201"/>
                </a:lnTo>
                <a:lnTo>
                  <a:pt x="318" y="191"/>
                </a:lnTo>
                <a:lnTo>
                  <a:pt x="340" y="183"/>
                </a:lnTo>
                <a:lnTo>
                  <a:pt x="363" y="177"/>
                </a:lnTo>
                <a:lnTo>
                  <a:pt x="387" y="174"/>
                </a:lnTo>
                <a:lnTo>
                  <a:pt x="411" y="173"/>
                </a:lnTo>
                <a:lnTo>
                  <a:pt x="411" y="173"/>
                </a:lnTo>
                <a:close/>
                <a:moveTo>
                  <a:pt x="427" y="244"/>
                </a:moveTo>
                <a:lnTo>
                  <a:pt x="468" y="332"/>
                </a:lnTo>
                <a:lnTo>
                  <a:pt x="564" y="344"/>
                </a:lnTo>
                <a:lnTo>
                  <a:pt x="564" y="344"/>
                </a:lnTo>
                <a:lnTo>
                  <a:pt x="569" y="345"/>
                </a:lnTo>
                <a:lnTo>
                  <a:pt x="573" y="347"/>
                </a:lnTo>
                <a:lnTo>
                  <a:pt x="576" y="351"/>
                </a:lnTo>
                <a:lnTo>
                  <a:pt x="578" y="355"/>
                </a:lnTo>
                <a:lnTo>
                  <a:pt x="578" y="355"/>
                </a:lnTo>
                <a:lnTo>
                  <a:pt x="580" y="361"/>
                </a:lnTo>
                <a:lnTo>
                  <a:pt x="578" y="365"/>
                </a:lnTo>
                <a:lnTo>
                  <a:pt x="577" y="370"/>
                </a:lnTo>
                <a:lnTo>
                  <a:pt x="574" y="373"/>
                </a:lnTo>
                <a:lnTo>
                  <a:pt x="502" y="440"/>
                </a:lnTo>
                <a:lnTo>
                  <a:pt x="521" y="535"/>
                </a:lnTo>
                <a:lnTo>
                  <a:pt x="521" y="535"/>
                </a:lnTo>
                <a:lnTo>
                  <a:pt x="521" y="540"/>
                </a:lnTo>
                <a:lnTo>
                  <a:pt x="520" y="544"/>
                </a:lnTo>
                <a:lnTo>
                  <a:pt x="518" y="549"/>
                </a:lnTo>
                <a:lnTo>
                  <a:pt x="514" y="552"/>
                </a:lnTo>
                <a:lnTo>
                  <a:pt x="514" y="552"/>
                </a:lnTo>
                <a:lnTo>
                  <a:pt x="510" y="555"/>
                </a:lnTo>
                <a:lnTo>
                  <a:pt x="505" y="556"/>
                </a:lnTo>
                <a:lnTo>
                  <a:pt x="501" y="555"/>
                </a:lnTo>
                <a:lnTo>
                  <a:pt x="496" y="554"/>
                </a:lnTo>
                <a:lnTo>
                  <a:pt x="411" y="506"/>
                </a:lnTo>
                <a:lnTo>
                  <a:pt x="326" y="554"/>
                </a:lnTo>
                <a:lnTo>
                  <a:pt x="326" y="554"/>
                </a:lnTo>
                <a:lnTo>
                  <a:pt x="322" y="555"/>
                </a:lnTo>
                <a:lnTo>
                  <a:pt x="317" y="556"/>
                </a:lnTo>
                <a:lnTo>
                  <a:pt x="311" y="555"/>
                </a:lnTo>
                <a:lnTo>
                  <a:pt x="307" y="552"/>
                </a:lnTo>
                <a:lnTo>
                  <a:pt x="307" y="552"/>
                </a:lnTo>
                <a:lnTo>
                  <a:pt x="303" y="549"/>
                </a:lnTo>
                <a:lnTo>
                  <a:pt x="301" y="544"/>
                </a:lnTo>
                <a:lnTo>
                  <a:pt x="300" y="540"/>
                </a:lnTo>
                <a:lnTo>
                  <a:pt x="300" y="535"/>
                </a:lnTo>
                <a:lnTo>
                  <a:pt x="319" y="440"/>
                </a:lnTo>
                <a:lnTo>
                  <a:pt x="249" y="373"/>
                </a:lnTo>
                <a:lnTo>
                  <a:pt x="249" y="373"/>
                </a:lnTo>
                <a:lnTo>
                  <a:pt x="245" y="370"/>
                </a:lnTo>
                <a:lnTo>
                  <a:pt x="243" y="365"/>
                </a:lnTo>
                <a:lnTo>
                  <a:pt x="243" y="361"/>
                </a:lnTo>
                <a:lnTo>
                  <a:pt x="243" y="355"/>
                </a:lnTo>
                <a:lnTo>
                  <a:pt x="243" y="355"/>
                </a:lnTo>
                <a:lnTo>
                  <a:pt x="245" y="351"/>
                </a:lnTo>
                <a:lnTo>
                  <a:pt x="249" y="347"/>
                </a:lnTo>
                <a:lnTo>
                  <a:pt x="253" y="345"/>
                </a:lnTo>
                <a:lnTo>
                  <a:pt x="258" y="344"/>
                </a:lnTo>
                <a:lnTo>
                  <a:pt x="355" y="332"/>
                </a:lnTo>
                <a:lnTo>
                  <a:pt x="395" y="244"/>
                </a:lnTo>
                <a:lnTo>
                  <a:pt x="395" y="244"/>
                </a:lnTo>
                <a:lnTo>
                  <a:pt x="398" y="240"/>
                </a:lnTo>
                <a:lnTo>
                  <a:pt x="401" y="236"/>
                </a:lnTo>
                <a:lnTo>
                  <a:pt x="406" y="234"/>
                </a:lnTo>
                <a:lnTo>
                  <a:pt x="411" y="234"/>
                </a:lnTo>
                <a:lnTo>
                  <a:pt x="411" y="234"/>
                </a:lnTo>
                <a:lnTo>
                  <a:pt x="416" y="234"/>
                </a:lnTo>
                <a:lnTo>
                  <a:pt x="421" y="236"/>
                </a:lnTo>
                <a:lnTo>
                  <a:pt x="424" y="240"/>
                </a:lnTo>
                <a:lnTo>
                  <a:pt x="427" y="244"/>
                </a:lnTo>
                <a:lnTo>
                  <a:pt x="427" y="244"/>
                </a:lnTo>
                <a:close/>
              </a:path>
            </a:pathLst>
          </a:custGeom>
          <a:solidFill>
            <a:srgbClr val="D2132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6492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780">
        <p:random/>
      </p:transition>
    </mc:Choice>
    <mc:Fallback xmlns="">
      <p:transition spd="slow" advClick="0" advTm="978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43" b="71614"/>
          <a:stretch/>
        </p:blipFill>
        <p:spPr>
          <a:xfrm>
            <a:off x="0" y="0"/>
            <a:ext cx="1536569" cy="836850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1225772" y="320557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spc="600" dirty="0" smtClean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三、点击添加你的标题</a:t>
            </a:r>
            <a:endParaRPr lang="zh-CN" altLang="en-US" sz="2400" spc="600" dirty="0">
              <a:solidFill>
                <a:srgbClr val="D21322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1225772" y="712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 smtClean="0"/>
              <a:t>Click here to edit the content you want to recommend that you use the</a:t>
            </a:r>
            <a:endParaRPr lang="zh-CN" altLang="en-US" sz="2000" dirty="0" smtClean="0"/>
          </a:p>
        </p:txBody>
      </p:sp>
      <p:sp>
        <p:nvSpPr>
          <p:cNvPr id="5" name="圆角矩形 4"/>
          <p:cNvSpPr/>
          <p:nvPr/>
        </p:nvSpPr>
        <p:spPr>
          <a:xfrm>
            <a:off x="1412245" y="3653693"/>
            <a:ext cx="2111883" cy="480048"/>
          </a:xfrm>
          <a:prstGeom prst="roundRect">
            <a:avLst>
              <a:gd name="adj" fmla="val 10053"/>
            </a:avLst>
          </a:prstGeom>
          <a:solidFill>
            <a:srgbClr val="D2132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1" tIns="60950" rIns="121901" bIns="60950" anchor="ctr"/>
          <a:lstStyle/>
          <a:p>
            <a:pPr algn="ctr">
              <a:defRPr/>
            </a:pPr>
            <a:r>
              <a:rPr lang="zh-CN" altLang="en-US" dirty="0">
                <a:solidFill>
                  <a:srgbClr val="FFFFFF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关键字</a:t>
            </a:r>
          </a:p>
        </p:txBody>
      </p:sp>
      <p:sp>
        <p:nvSpPr>
          <p:cNvPr id="6" name="任意多边形 5"/>
          <p:cNvSpPr/>
          <p:nvPr/>
        </p:nvSpPr>
        <p:spPr>
          <a:xfrm>
            <a:off x="2035441" y="2447072"/>
            <a:ext cx="865490" cy="1054207"/>
          </a:xfrm>
          <a:custGeom>
            <a:avLst/>
            <a:gdLst>
              <a:gd name="connsiteX0" fmla="*/ 324036 w 648072"/>
              <a:gd name="connsiteY0" fmla="*/ 0 h 791728"/>
              <a:gd name="connsiteX1" fmla="*/ 648072 w 648072"/>
              <a:gd name="connsiteY1" fmla="*/ 324036 h 791728"/>
              <a:gd name="connsiteX2" fmla="*/ 389341 w 648072"/>
              <a:gd name="connsiteY2" fmla="*/ 641489 h 791728"/>
              <a:gd name="connsiteX3" fmla="*/ 388468 w 648072"/>
              <a:gd name="connsiteY3" fmla="*/ 641577 h 791728"/>
              <a:gd name="connsiteX4" fmla="*/ 324036 w 648072"/>
              <a:gd name="connsiteY4" fmla="*/ 791728 h 791728"/>
              <a:gd name="connsiteX5" fmla="*/ 259605 w 648072"/>
              <a:gd name="connsiteY5" fmla="*/ 641577 h 791728"/>
              <a:gd name="connsiteX6" fmla="*/ 258732 w 648072"/>
              <a:gd name="connsiteY6" fmla="*/ 641489 h 791728"/>
              <a:gd name="connsiteX7" fmla="*/ 0 w 648072"/>
              <a:gd name="connsiteY7" fmla="*/ 324036 h 791728"/>
              <a:gd name="connsiteX8" fmla="*/ 324036 w 648072"/>
              <a:gd name="connsiteY8" fmla="*/ 0 h 791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8072" h="791728">
                <a:moveTo>
                  <a:pt x="324036" y="0"/>
                </a:moveTo>
                <a:cubicBezTo>
                  <a:pt x="502996" y="0"/>
                  <a:pt x="648072" y="145076"/>
                  <a:pt x="648072" y="324036"/>
                </a:cubicBezTo>
                <a:cubicBezTo>
                  <a:pt x="648072" y="480626"/>
                  <a:pt x="536998" y="611274"/>
                  <a:pt x="389341" y="641489"/>
                </a:cubicBezTo>
                <a:lnTo>
                  <a:pt x="388468" y="641577"/>
                </a:lnTo>
                <a:lnTo>
                  <a:pt x="324036" y="791728"/>
                </a:lnTo>
                <a:lnTo>
                  <a:pt x="259605" y="641577"/>
                </a:lnTo>
                <a:lnTo>
                  <a:pt x="258732" y="641489"/>
                </a:lnTo>
                <a:cubicBezTo>
                  <a:pt x="111074" y="611274"/>
                  <a:pt x="0" y="480626"/>
                  <a:pt x="0" y="324036"/>
                </a:cubicBezTo>
                <a:cubicBezTo>
                  <a:pt x="0" y="145076"/>
                  <a:pt x="145076" y="0"/>
                  <a:pt x="324036" y="0"/>
                </a:cubicBezTo>
                <a:close/>
              </a:path>
            </a:pathLst>
          </a:custGeom>
          <a:solidFill>
            <a:srgbClr val="D2132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239963" anchor="ctr"/>
          <a:lstStyle/>
          <a:p>
            <a:pPr algn="ctr">
              <a:defRPr/>
            </a:pPr>
            <a:r>
              <a:rPr lang="en-US" altLang="zh-CN" sz="3200" dirty="0">
                <a:solidFill>
                  <a:srgbClr val="FFFFFF"/>
                </a:solidFill>
                <a:latin typeface="Impact" pitchFamily="34" charset="0"/>
                <a:ea typeface="方正尚酷简体" panose="03000509000000000000" pitchFamily="65" charset="-122"/>
              </a:rPr>
              <a:t>01</a:t>
            </a:r>
            <a:endParaRPr lang="zh-CN" altLang="en-US" sz="3200" dirty="0">
              <a:solidFill>
                <a:srgbClr val="FFFFFF"/>
              </a:solidFill>
              <a:latin typeface="Impact" pitchFamily="34" charset="0"/>
              <a:ea typeface="方正尚酷简体" panose="03000509000000000000" pitchFamily="65" charset="-122"/>
            </a:endParaRPr>
          </a:p>
        </p:txBody>
      </p:sp>
      <p:sp>
        <p:nvSpPr>
          <p:cNvPr id="7" name="TextBox 57"/>
          <p:cNvSpPr>
            <a:spLocks noChangeArrowheads="1"/>
          </p:cNvSpPr>
          <p:nvPr/>
        </p:nvSpPr>
        <p:spPr bwMode="auto">
          <a:xfrm>
            <a:off x="1412245" y="4525054"/>
            <a:ext cx="2159959" cy="974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ts val="1867"/>
              </a:lnSpc>
            </a:pPr>
            <a:r>
              <a:rPr lang="zh-CN" altLang="en-US" sz="1400" dirty="0">
                <a:solidFill>
                  <a:prstClr val="black">
                    <a:lumMod val="7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单击此处添加文字阐述，添加简短问题说明文字，具体说明文字在此处。单击此处添加文字阐述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824617" y="3653693"/>
            <a:ext cx="2111883" cy="480048"/>
          </a:xfrm>
          <a:prstGeom prst="roundRect">
            <a:avLst>
              <a:gd name="adj" fmla="val 10053"/>
            </a:avLst>
          </a:prstGeom>
          <a:solidFill>
            <a:srgbClr val="D2132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1" tIns="60950" rIns="121901" bIns="60950" anchor="ctr"/>
          <a:lstStyle/>
          <a:p>
            <a:pPr algn="ctr">
              <a:defRPr/>
            </a:pPr>
            <a:r>
              <a:rPr lang="zh-CN" altLang="en-US" dirty="0">
                <a:solidFill>
                  <a:srgbClr val="FFFFFF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关键字</a:t>
            </a:r>
          </a:p>
        </p:txBody>
      </p:sp>
      <p:sp>
        <p:nvSpPr>
          <p:cNvPr id="9" name="任意多边形 8"/>
          <p:cNvSpPr/>
          <p:nvPr/>
        </p:nvSpPr>
        <p:spPr>
          <a:xfrm>
            <a:off x="4448868" y="4377667"/>
            <a:ext cx="863376" cy="1056324"/>
          </a:xfrm>
          <a:custGeom>
            <a:avLst/>
            <a:gdLst>
              <a:gd name="connsiteX0" fmla="*/ 324036 w 648072"/>
              <a:gd name="connsiteY0" fmla="*/ 0 h 791728"/>
              <a:gd name="connsiteX1" fmla="*/ 388468 w 648072"/>
              <a:gd name="connsiteY1" fmla="*/ 150151 h 791728"/>
              <a:gd name="connsiteX2" fmla="*/ 389341 w 648072"/>
              <a:gd name="connsiteY2" fmla="*/ 150239 h 791728"/>
              <a:gd name="connsiteX3" fmla="*/ 648072 w 648072"/>
              <a:gd name="connsiteY3" fmla="*/ 467692 h 791728"/>
              <a:gd name="connsiteX4" fmla="*/ 324036 w 648072"/>
              <a:gd name="connsiteY4" fmla="*/ 791728 h 791728"/>
              <a:gd name="connsiteX5" fmla="*/ 0 w 648072"/>
              <a:gd name="connsiteY5" fmla="*/ 467692 h 791728"/>
              <a:gd name="connsiteX6" fmla="*/ 258732 w 648072"/>
              <a:gd name="connsiteY6" fmla="*/ 150239 h 791728"/>
              <a:gd name="connsiteX7" fmla="*/ 259605 w 648072"/>
              <a:gd name="connsiteY7" fmla="*/ 150151 h 791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8072" h="791728">
                <a:moveTo>
                  <a:pt x="324036" y="0"/>
                </a:moveTo>
                <a:lnTo>
                  <a:pt x="388468" y="150151"/>
                </a:lnTo>
                <a:lnTo>
                  <a:pt x="389341" y="150239"/>
                </a:lnTo>
                <a:cubicBezTo>
                  <a:pt x="536998" y="180454"/>
                  <a:pt x="648072" y="311102"/>
                  <a:pt x="648072" y="467692"/>
                </a:cubicBezTo>
                <a:cubicBezTo>
                  <a:pt x="648072" y="646652"/>
                  <a:pt x="502996" y="791728"/>
                  <a:pt x="324036" y="791728"/>
                </a:cubicBezTo>
                <a:cubicBezTo>
                  <a:pt x="145076" y="791728"/>
                  <a:pt x="0" y="646652"/>
                  <a:pt x="0" y="467692"/>
                </a:cubicBezTo>
                <a:cubicBezTo>
                  <a:pt x="0" y="311102"/>
                  <a:pt x="111074" y="180454"/>
                  <a:pt x="258732" y="150239"/>
                </a:cubicBezTo>
                <a:lnTo>
                  <a:pt x="259605" y="150151"/>
                </a:lnTo>
                <a:close/>
              </a:path>
            </a:pathLst>
          </a:custGeom>
          <a:solidFill>
            <a:srgbClr val="D2132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91970" rIns="0" bIns="0" anchor="ctr"/>
          <a:lstStyle/>
          <a:p>
            <a:pPr algn="ctr">
              <a:defRPr/>
            </a:pPr>
            <a:r>
              <a:rPr lang="en-US" altLang="zh-CN" sz="3200" dirty="0">
                <a:solidFill>
                  <a:srgbClr val="FFFFFF"/>
                </a:solidFill>
                <a:latin typeface="Impact" pitchFamily="34" charset="0"/>
                <a:ea typeface="方正尚酷简体" panose="03000509000000000000" pitchFamily="65" charset="-122"/>
              </a:rPr>
              <a:t>02</a:t>
            </a:r>
            <a:endParaRPr lang="zh-CN" altLang="en-US" sz="3200" dirty="0">
              <a:solidFill>
                <a:srgbClr val="FFFFFF"/>
              </a:solidFill>
              <a:latin typeface="Impact" pitchFamily="34" charset="0"/>
              <a:ea typeface="方正尚酷简体" panose="03000509000000000000" pitchFamily="65" charset="-122"/>
            </a:endParaRPr>
          </a:p>
        </p:txBody>
      </p:sp>
      <p:sp>
        <p:nvSpPr>
          <p:cNvPr id="10" name="TextBox 57"/>
          <p:cNvSpPr>
            <a:spLocks noChangeArrowheads="1"/>
          </p:cNvSpPr>
          <p:nvPr/>
        </p:nvSpPr>
        <p:spPr bwMode="auto">
          <a:xfrm>
            <a:off x="3824617" y="2326578"/>
            <a:ext cx="2159959" cy="974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ts val="1867"/>
              </a:lnSpc>
            </a:pPr>
            <a:r>
              <a:rPr lang="zh-CN" altLang="en-US" sz="1400" dirty="0">
                <a:solidFill>
                  <a:prstClr val="black">
                    <a:lumMod val="7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单击此处添加文字阐述，添加简短问题说明文字，具体说明文字在此处。单击此处添加文字阐述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241219" y="3653693"/>
            <a:ext cx="2111883" cy="480048"/>
          </a:xfrm>
          <a:prstGeom prst="roundRect">
            <a:avLst>
              <a:gd name="adj" fmla="val 10053"/>
            </a:avLst>
          </a:prstGeom>
          <a:solidFill>
            <a:srgbClr val="D2132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1" tIns="60950" rIns="121901" bIns="60950" anchor="ctr"/>
          <a:lstStyle/>
          <a:p>
            <a:pPr algn="ctr">
              <a:defRPr/>
            </a:pPr>
            <a:r>
              <a:rPr lang="zh-CN" altLang="en-US" dirty="0">
                <a:solidFill>
                  <a:srgbClr val="FFFFFF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关键字</a:t>
            </a:r>
          </a:p>
        </p:txBody>
      </p:sp>
      <p:sp>
        <p:nvSpPr>
          <p:cNvPr id="12" name="任意多边形 11"/>
          <p:cNvSpPr/>
          <p:nvPr/>
        </p:nvSpPr>
        <p:spPr>
          <a:xfrm>
            <a:off x="6864415" y="2447072"/>
            <a:ext cx="865492" cy="1054207"/>
          </a:xfrm>
          <a:custGeom>
            <a:avLst/>
            <a:gdLst>
              <a:gd name="connsiteX0" fmla="*/ 324036 w 648072"/>
              <a:gd name="connsiteY0" fmla="*/ 0 h 791728"/>
              <a:gd name="connsiteX1" fmla="*/ 648072 w 648072"/>
              <a:gd name="connsiteY1" fmla="*/ 324036 h 791728"/>
              <a:gd name="connsiteX2" fmla="*/ 389341 w 648072"/>
              <a:gd name="connsiteY2" fmla="*/ 641489 h 791728"/>
              <a:gd name="connsiteX3" fmla="*/ 388468 w 648072"/>
              <a:gd name="connsiteY3" fmla="*/ 641577 h 791728"/>
              <a:gd name="connsiteX4" fmla="*/ 324036 w 648072"/>
              <a:gd name="connsiteY4" fmla="*/ 791728 h 791728"/>
              <a:gd name="connsiteX5" fmla="*/ 259605 w 648072"/>
              <a:gd name="connsiteY5" fmla="*/ 641577 h 791728"/>
              <a:gd name="connsiteX6" fmla="*/ 258732 w 648072"/>
              <a:gd name="connsiteY6" fmla="*/ 641489 h 791728"/>
              <a:gd name="connsiteX7" fmla="*/ 0 w 648072"/>
              <a:gd name="connsiteY7" fmla="*/ 324036 h 791728"/>
              <a:gd name="connsiteX8" fmla="*/ 324036 w 648072"/>
              <a:gd name="connsiteY8" fmla="*/ 0 h 791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8072" h="791728">
                <a:moveTo>
                  <a:pt x="324036" y="0"/>
                </a:moveTo>
                <a:cubicBezTo>
                  <a:pt x="502996" y="0"/>
                  <a:pt x="648072" y="145076"/>
                  <a:pt x="648072" y="324036"/>
                </a:cubicBezTo>
                <a:cubicBezTo>
                  <a:pt x="648072" y="480626"/>
                  <a:pt x="536998" y="611274"/>
                  <a:pt x="389341" y="641489"/>
                </a:cubicBezTo>
                <a:lnTo>
                  <a:pt x="388468" y="641577"/>
                </a:lnTo>
                <a:lnTo>
                  <a:pt x="324036" y="791728"/>
                </a:lnTo>
                <a:lnTo>
                  <a:pt x="259605" y="641577"/>
                </a:lnTo>
                <a:lnTo>
                  <a:pt x="258732" y="641489"/>
                </a:lnTo>
                <a:cubicBezTo>
                  <a:pt x="111074" y="611274"/>
                  <a:pt x="0" y="480626"/>
                  <a:pt x="0" y="324036"/>
                </a:cubicBezTo>
                <a:cubicBezTo>
                  <a:pt x="0" y="145076"/>
                  <a:pt x="145076" y="0"/>
                  <a:pt x="324036" y="0"/>
                </a:cubicBezTo>
                <a:close/>
              </a:path>
            </a:pathLst>
          </a:custGeom>
          <a:solidFill>
            <a:srgbClr val="D2132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239963" anchor="ctr"/>
          <a:lstStyle/>
          <a:p>
            <a:pPr algn="ctr">
              <a:defRPr/>
            </a:pPr>
            <a:r>
              <a:rPr lang="en-US" altLang="zh-CN" sz="3200" dirty="0">
                <a:solidFill>
                  <a:srgbClr val="FFFFFF"/>
                </a:solidFill>
                <a:latin typeface="Impact" pitchFamily="34" charset="0"/>
                <a:ea typeface="方正尚酷简体" panose="03000509000000000000" pitchFamily="65" charset="-122"/>
              </a:rPr>
              <a:t>03</a:t>
            </a:r>
          </a:p>
        </p:txBody>
      </p:sp>
      <p:sp>
        <p:nvSpPr>
          <p:cNvPr id="13" name="TextBox 57"/>
          <p:cNvSpPr>
            <a:spLocks noChangeArrowheads="1"/>
          </p:cNvSpPr>
          <p:nvPr/>
        </p:nvSpPr>
        <p:spPr bwMode="auto">
          <a:xfrm>
            <a:off x="6217181" y="4459493"/>
            <a:ext cx="2159959" cy="974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ts val="1867"/>
              </a:lnSpc>
            </a:pPr>
            <a:r>
              <a:rPr lang="zh-CN" altLang="en-US" sz="1400" dirty="0">
                <a:solidFill>
                  <a:prstClr val="black">
                    <a:lumMod val="7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单击此处添加文字阐述，添加简短问题说明文字，具体说明文字在此处。单击此处添加文字阐述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8659938" y="3653693"/>
            <a:ext cx="2111883" cy="480048"/>
          </a:xfrm>
          <a:prstGeom prst="roundRect">
            <a:avLst>
              <a:gd name="adj" fmla="val 10053"/>
            </a:avLst>
          </a:prstGeom>
          <a:solidFill>
            <a:srgbClr val="D2132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1" tIns="60950" rIns="121901" bIns="60950" anchor="ctr"/>
          <a:lstStyle/>
          <a:p>
            <a:pPr algn="ctr">
              <a:defRPr/>
            </a:pPr>
            <a:r>
              <a:rPr lang="zh-CN" altLang="en-US" dirty="0">
                <a:solidFill>
                  <a:srgbClr val="FFFFFF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关键字</a:t>
            </a:r>
          </a:p>
        </p:txBody>
      </p:sp>
      <p:sp>
        <p:nvSpPr>
          <p:cNvPr id="15" name="任意多边形 14"/>
          <p:cNvSpPr/>
          <p:nvPr/>
        </p:nvSpPr>
        <p:spPr>
          <a:xfrm>
            <a:off x="9284192" y="4377667"/>
            <a:ext cx="863376" cy="1056324"/>
          </a:xfrm>
          <a:custGeom>
            <a:avLst/>
            <a:gdLst>
              <a:gd name="connsiteX0" fmla="*/ 324036 w 648072"/>
              <a:gd name="connsiteY0" fmla="*/ 0 h 791728"/>
              <a:gd name="connsiteX1" fmla="*/ 388468 w 648072"/>
              <a:gd name="connsiteY1" fmla="*/ 150152 h 791728"/>
              <a:gd name="connsiteX2" fmla="*/ 389341 w 648072"/>
              <a:gd name="connsiteY2" fmla="*/ 150240 h 791728"/>
              <a:gd name="connsiteX3" fmla="*/ 648072 w 648072"/>
              <a:gd name="connsiteY3" fmla="*/ 467692 h 791728"/>
              <a:gd name="connsiteX4" fmla="*/ 324036 w 648072"/>
              <a:gd name="connsiteY4" fmla="*/ 791728 h 791728"/>
              <a:gd name="connsiteX5" fmla="*/ 0 w 648072"/>
              <a:gd name="connsiteY5" fmla="*/ 467692 h 791728"/>
              <a:gd name="connsiteX6" fmla="*/ 258732 w 648072"/>
              <a:gd name="connsiteY6" fmla="*/ 150240 h 791728"/>
              <a:gd name="connsiteX7" fmla="*/ 259605 w 648072"/>
              <a:gd name="connsiteY7" fmla="*/ 150152 h 791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8072" h="791728">
                <a:moveTo>
                  <a:pt x="324036" y="0"/>
                </a:moveTo>
                <a:lnTo>
                  <a:pt x="388468" y="150152"/>
                </a:lnTo>
                <a:lnTo>
                  <a:pt x="389341" y="150240"/>
                </a:lnTo>
                <a:cubicBezTo>
                  <a:pt x="536998" y="180455"/>
                  <a:pt x="648072" y="311102"/>
                  <a:pt x="648072" y="467692"/>
                </a:cubicBezTo>
                <a:cubicBezTo>
                  <a:pt x="648072" y="646652"/>
                  <a:pt x="502996" y="791728"/>
                  <a:pt x="324036" y="791728"/>
                </a:cubicBezTo>
                <a:cubicBezTo>
                  <a:pt x="145076" y="791728"/>
                  <a:pt x="0" y="646652"/>
                  <a:pt x="0" y="467692"/>
                </a:cubicBezTo>
                <a:cubicBezTo>
                  <a:pt x="0" y="311102"/>
                  <a:pt x="111074" y="180455"/>
                  <a:pt x="258732" y="150240"/>
                </a:cubicBezTo>
                <a:lnTo>
                  <a:pt x="259605" y="150152"/>
                </a:lnTo>
                <a:close/>
              </a:path>
            </a:pathLst>
          </a:custGeom>
          <a:solidFill>
            <a:srgbClr val="D2132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91970" rIns="0" bIns="0" anchor="ctr"/>
          <a:lstStyle/>
          <a:p>
            <a:pPr algn="ctr">
              <a:defRPr/>
            </a:pPr>
            <a:r>
              <a:rPr lang="en-US" altLang="zh-CN" sz="3200" dirty="0">
                <a:solidFill>
                  <a:srgbClr val="FFFFFF"/>
                </a:solidFill>
                <a:latin typeface="Impact" pitchFamily="34" charset="0"/>
                <a:ea typeface="方正尚酷简体" panose="03000509000000000000" pitchFamily="65" charset="-122"/>
              </a:rPr>
              <a:t>04</a:t>
            </a:r>
            <a:endParaRPr lang="zh-CN" altLang="en-US" sz="3200" dirty="0">
              <a:solidFill>
                <a:srgbClr val="FFFFFF"/>
              </a:solidFill>
              <a:latin typeface="Impact" pitchFamily="34" charset="0"/>
              <a:ea typeface="方正尚酷简体" panose="03000509000000000000" pitchFamily="65" charset="-122"/>
            </a:endParaRPr>
          </a:p>
        </p:txBody>
      </p:sp>
      <p:sp>
        <p:nvSpPr>
          <p:cNvPr id="16" name="TextBox 57"/>
          <p:cNvSpPr>
            <a:spLocks noChangeArrowheads="1"/>
          </p:cNvSpPr>
          <p:nvPr/>
        </p:nvSpPr>
        <p:spPr bwMode="auto">
          <a:xfrm>
            <a:off x="8629553" y="2261018"/>
            <a:ext cx="2159959" cy="974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ts val="1867"/>
              </a:lnSpc>
            </a:pPr>
            <a:r>
              <a:rPr lang="zh-CN" altLang="en-US" sz="1400" dirty="0">
                <a:solidFill>
                  <a:prstClr val="black">
                    <a:lumMod val="7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单击此处添加文字阐述，添加简短问题说明文字，具体说明文字在此处。单击此处添加文字阐述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5847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1031">
        <p:random/>
      </p:transition>
    </mc:Choice>
    <mc:Fallback xmlns="">
      <p:transition spd="slow" advClick="0" advTm="11031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25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475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75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775"/>
                            </p:stCondLst>
                            <p:childTnLst>
                              <p:par>
                                <p:cTn id="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25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 animBg="1"/>
      <p:bldP spid="7" grpId="0"/>
      <p:bldP spid="8" grpId="0" animBg="1"/>
      <p:bldP spid="9" grpId="0" animBg="1"/>
      <p:bldP spid="10" grpId="0"/>
      <p:bldP spid="11" grpId="0" animBg="1"/>
      <p:bldP spid="12" grpId="0" animBg="1"/>
      <p:bldP spid="13" grpId="0"/>
      <p:bldP spid="14" grpId="0" animBg="1"/>
      <p:bldP spid="15" grpId="0" animBg="1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43" b="71614"/>
          <a:stretch/>
        </p:blipFill>
        <p:spPr>
          <a:xfrm>
            <a:off x="0" y="0"/>
            <a:ext cx="1536569" cy="836850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1225772" y="320557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spc="600" dirty="0" smtClean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三、点击添加你的标题</a:t>
            </a:r>
            <a:endParaRPr lang="zh-CN" altLang="en-US" sz="2400" spc="600" dirty="0">
              <a:solidFill>
                <a:srgbClr val="D21322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1225772" y="712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 smtClean="0"/>
              <a:t>Click here to edit the content you want to recommend that you use the</a:t>
            </a:r>
            <a:endParaRPr lang="zh-CN" altLang="en-US" sz="2000" dirty="0" smtClean="0"/>
          </a:p>
        </p:txBody>
      </p:sp>
      <p:sp>
        <p:nvSpPr>
          <p:cNvPr id="9" name="任意多边形 69"/>
          <p:cNvSpPr>
            <a:spLocks noChangeArrowheads="1"/>
          </p:cNvSpPr>
          <p:nvPr/>
        </p:nvSpPr>
        <p:spPr bwMode="auto">
          <a:xfrm flipH="1">
            <a:off x="3046413" y="4178300"/>
            <a:ext cx="6097587" cy="2705100"/>
          </a:xfrm>
          <a:custGeom>
            <a:avLst/>
            <a:gdLst>
              <a:gd name="T0" fmla="*/ 3025157 w 6067310"/>
              <a:gd name="T1" fmla="*/ 1055951 h 2705986"/>
              <a:gd name="T2" fmla="*/ 3064024 w 6067310"/>
              <a:gd name="T3" fmla="*/ 1059484 h 2705986"/>
              <a:gd name="T4" fmla="*/ 3063946 w 6067310"/>
              <a:gd name="T5" fmla="*/ 1056391 h 2705986"/>
              <a:gd name="T6" fmla="*/ 3120244 w 6067310"/>
              <a:gd name="T7" fmla="*/ 1153633 h 2705986"/>
              <a:gd name="T8" fmla="*/ 3067081 w 6067310"/>
              <a:gd name="T9" fmla="*/ 1254642 h 2705986"/>
              <a:gd name="T10" fmla="*/ 3157458 w 6067310"/>
              <a:gd name="T11" fmla="*/ 2232837 h 2705986"/>
              <a:gd name="T12" fmla="*/ 3032614 w 6067310"/>
              <a:gd name="T13" fmla="*/ 2325464 h 2705986"/>
              <a:gd name="T14" fmla="*/ 2909852 w 6067310"/>
              <a:gd name="T15" fmla="*/ 2234382 h 2705986"/>
              <a:gd name="T16" fmla="*/ 3000229 w 6067310"/>
              <a:gd name="T17" fmla="*/ 1256187 h 2705986"/>
              <a:gd name="T18" fmla="*/ 2947066 w 6067310"/>
              <a:gd name="T19" fmla="*/ 1155178 h 2705986"/>
              <a:gd name="T20" fmla="*/ 3003366 w 6067310"/>
              <a:gd name="T21" fmla="*/ 1057932 h 2705986"/>
              <a:gd name="T22" fmla="*/ 3029867 w 6067310"/>
              <a:gd name="T23" fmla="*/ 0 h 2705986"/>
              <a:gd name="T24" fmla="*/ 3029807 w 6067310"/>
              <a:gd name="T25" fmla="*/ 2381 h 2705986"/>
              <a:gd name="T26" fmla="*/ 2964451 w 6067310"/>
              <a:gd name="T27" fmla="*/ 9531 h 2705986"/>
              <a:gd name="T28" fmla="*/ 2862005 w 6067310"/>
              <a:gd name="T29" fmla="*/ 894680 h 2705986"/>
              <a:gd name="T30" fmla="*/ 2808843 w 6067310"/>
              <a:gd name="T31" fmla="*/ 894680 h 2705986"/>
              <a:gd name="T32" fmla="*/ 2372908 w 6067310"/>
              <a:gd name="T33" fmla="*/ 1059484 h 2705986"/>
              <a:gd name="T34" fmla="*/ 1570150 w 6067310"/>
              <a:gd name="T35" fmla="*/ 1442257 h 2705986"/>
              <a:gd name="T36" fmla="*/ 634485 w 6067310"/>
              <a:gd name="T37" fmla="*/ 1197708 h 2705986"/>
              <a:gd name="T38" fmla="*/ 623852 w 6067310"/>
              <a:gd name="T39" fmla="*/ 1229605 h 2705986"/>
              <a:gd name="T40" fmla="*/ 437782 w 6067310"/>
              <a:gd name="T41" fmla="*/ 942526 h 2705986"/>
              <a:gd name="T42" fmla="*/ 437782 w 6067310"/>
              <a:gd name="T43" fmla="*/ 1176443 h 2705986"/>
              <a:gd name="T44" fmla="*/ 267661 w 6067310"/>
              <a:gd name="T45" fmla="*/ 1144545 h 2705986"/>
              <a:gd name="T46" fmla="*/ 272978 w 6067310"/>
              <a:gd name="T47" fmla="*/ 1086066 h 2705986"/>
              <a:gd name="T48" fmla="*/ 246396 w 6067310"/>
              <a:gd name="T49" fmla="*/ 1080750 h 2705986"/>
              <a:gd name="T50" fmla="*/ 235764 w 6067310"/>
              <a:gd name="T51" fmla="*/ 1128596 h 2705986"/>
              <a:gd name="T52" fmla="*/ 44378 w 6067310"/>
              <a:gd name="T53" fmla="*/ 1022271 h 2705986"/>
              <a:gd name="T54" fmla="*/ 76275 w 6067310"/>
              <a:gd name="T55" fmla="*/ 1160494 h 2705986"/>
              <a:gd name="T56" fmla="*/ 549424 w 6067310"/>
              <a:gd name="T57" fmla="*/ 1420991 h 2705986"/>
              <a:gd name="T58" fmla="*/ 544108 w 6067310"/>
              <a:gd name="T59" fmla="*/ 1442257 h 2705986"/>
              <a:gd name="T60" fmla="*/ 1203326 w 6067310"/>
              <a:gd name="T61" fmla="*/ 1692122 h 2705986"/>
              <a:gd name="T62" fmla="*/ 1804066 w 6067310"/>
              <a:gd name="T63" fmla="*/ 1835661 h 2705986"/>
              <a:gd name="T64" fmla="*/ 2356959 w 6067310"/>
              <a:gd name="T65" fmla="*/ 1670857 h 2705986"/>
              <a:gd name="T66" fmla="*/ 2457968 w 6067310"/>
              <a:gd name="T67" fmla="*/ 2011098 h 2705986"/>
              <a:gd name="T68" fmla="*/ 2468601 w 6067310"/>
              <a:gd name="T69" fmla="*/ 2622471 h 2705986"/>
              <a:gd name="T70" fmla="*/ 2532396 w 6067310"/>
              <a:gd name="T71" fmla="*/ 2702215 h 2705986"/>
              <a:gd name="T72" fmla="*/ 3079973 w 6067310"/>
              <a:gd name="T73" fmla="*/ 2702215 h 2705986"/>
              <a:gd name="T74" fmla="*/ 3079949 w 6067310"/>
              <a:gd name="T75" fmla="*/ 2700670 h 2705986"/>
              <a:gd name="T76" fmla="*/ 3534914 w 6067310"/>
              <a:gd name="T77" fmla="*/ 2700670 h 2705986"/>
              <a:gd name="T78" fmla="*/ 3598709 w 6067310"/>
              <a:gd name="T79" fmla="*/ 2620926 h 2705986"/>
              <a:gd name="T80" fmla="*/ 3609342 w 6067310"/>
              <a:gd name="T81" fmla="*/ 2009553 h 2705986"/>
              <a:gd name="T82" fmla="*/ 3710351 w 6067310"/>
              <a:gd name="T83" fmla="*/ 1669312 h 2705986"/>
              <a:gd name="T84" fmla="*/ 4263244 w 6067310"/>
              <a:gd name="T85" fmla="*/ 1834116 h 2705986"/>
              <a:gd name="T86" fmla="*/ 4863984 w 6067310"/>
              <a:gd name="T87" fmla="*/ 1690577 h 2705986"/>
              <a:gd name="T88" fmla="*/ 5523202 w 6067310"/>
              <a:gd name="T89" fmla="*/ 1440712 h 2705986"/>
              <a:gd name="T90" fmla="*/ 5517886 w 6067310"/>
              <a:gd name="T91" fmla="*/ 1419446 h 2705986"/>
              <a:gd name="T92" fmla="*/ 5991035 w 6067310"/>
              <a:gd name="T93" fmla="*/ 1158949 h 2705986"/>
              <a:gd name="T94" fmla="*/ 6022932 w 6067310"/>
              <a:gd name="T95" fmla="*/ 1020726 h 2705986"/>
              <a:gd name="T96" fmla="*/ 5831546 w 6067310"/>
              <a:gd name="T97" fmla="*/ 1127051 h 2705986"/>
              <a:gd name="T98" fmla="*/ 5820914 w 6067310"/>
              <a:gd name="T99" fmla="*/ 1079205 h 2705986"/>
              <a:gd name="T100" fmla="*/ 5794332 w 6067310"/>
              <a:gd name="T101" fmla="*/ 1084521 h 2705986"/>
              <a:gd name="T102" fmla="*/ 5799649 w 6067310"/>
              <a:gd name="T103" fmla="*/ 1143000 h 2705986"/>
              <a:gd name="T104" fmla="*/ 5629528 w 6067310"/>
              <a:gd name="T105" fmla="*/ 1174898 h 2705986"/>
              <a:gd name="T106" fmla="*/ 5629528 w 6067310"/>
              <a:gd name="T107" fmla="*/ 940981 h 2705986"/>
              <a:gd name="T108" fmla="*/ 5443458 w 6067310"/>
              <a:gd name="T109" fmla="*/ 1228060 h 2705986"/>
              <a:gd name="T110" fmla="*/ 5432825 w 6067310"/>
              <a:gd name="T111" fmla="*/ 1196163 h 2705986"/>
              <a:gd name="T112" fmla="*/ 4497160 w 6067310"/>
              <a:gd name="T113" fmla="*/ 1440712 h 2705986"/>
              <a:gd name="T114" fmla="*/ 3694402 w 6067310"/>
              <a:gd name="T115" fmla="*/ 1057939 h 2705986"/>
              <a:gd name="T116" fmla="*/ 3258467 w 6067310"/>
              <a:gd name="T117" fmla="*/ 893135 h 2705986"/>
              <a:gd name="T118" fmla="*/ 3205305 w 6067310"/>
              <a:gd name="T119" fmla="*/ 893135 h 2705986"/>
              <a:gd name="T120" fmla="*/ 3029867 w 6067310"/>
              <a:gd name="T121" fmla="*/ 0 h 270598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6067310"/>
              <a:gd name="T184" fmla="*/ 0 h 2705986"/>
              <a:gd name="T185" fmla="*/ 6067310 w 6067310"/>
              <a:gd name="T186" fmla="*/ 2705986 h 270598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6067310" h="2705986">
                <a:moveTo>
                  <a:pt x="3025157" y="1055951"/>
                </a:moveTo>
                <a:lnTo>
                  <a:pt x="3064024" y="1059484"/>
                </a:lnTo>
                <a:lnTo>
                  <a:pt x="3063946" y="1056391"/>
                </a:lnTo>
                <a:lnTo>
                  <a:pt x="3120244" y="1153633"/>
                </a:lnTo>
                <a:lnTo>
                  <a:pt x="3067081" y="1254642"/>
                </a:lnTo>
                <a:lnTo>
                  <a:pt x="3157458" y="2232837"/>
                </a:lnTo>
                <a:lnTo>
                  <a:pt x="3032614" y="2325464"/>
                </a:lnTo>
                <a:lnTo>
                  <a:pt x="2909852" y="2234382"/>
                </a:lnTo>
                <a:lnTo>
                  <a:pt x="3000229" y="1256187"/>
                </a:lnTo>
                <a:lnTo>
                  <a:pt x="2947066" y="1155178"/>
                </a:lnTo>
                <a:lnTo>
                  <a:pt x="3003366" y="1057932"/>
                </a:lnTo>
                <a:close/>
                <a:moveTo>
                  <a:pt x="3029867" y="0"/>
                </a:moveTo>
                <a:lnTo>
                  <a:pt x="3029807" y="2381"/>
                </a:lnTo>
                <a:lnTo>
                  <a:pt x="2964451" y="9531"/>
                </a:lnTo>
                <a:cubicBezTo>
                  <a:pt x="2632430" y="73877"/>
                  <a:pt x="2782261" y="495959"/>
                  <a:pt x="2862005" y="894680"/>
                </a:cubicBezTo>
                <a:lnTo>
                  <a:pt x="2808843" y="894680"/>
                </a:lnTo>
                <a:cubicBezTo>
                  <a:pt x="2727326" y="1013411"/>
                  <a:pt x="2550117" y="1068345"/>
                  <a:pt x="2372908" y="1059484"/>
                </a:cubicBezTo>
                <a:cubicBezTo>
                  <a:pt x="2105322" y="1187075"/>
                  <a:pt x="1837736" y="1341247"/>
                  <a:pt x="1570150" y="1442257"/>
                </a:cubicBezTo>
                <a:cubicBezTo>
                  <a:pt x="1252946" y="1387323"/>
                  <a:pt x="887894" y="1289856"/>
                  <a:pt x="634485" y="1197708"/>
                </a:cubicBezTo>
                <a:lnTo>
                  <a:pt x="623852" y="1229605"/>
                </a:lnTo>
                <a:lnTo>
                  <a:pt x="437782" y="942526"/>
                </a:lnTo>
                <a:cubicBezTo>
                  <a:pt x="299559" y="956702"/>
                  <a:pt x="437782" y="1098471"/>
                  <a:pt x="437782" y="1176443"/>
                </a:cubicBezTo>
                <a:lnTo>
                  <a:pt x="267661" y="1144545"/>
                </a:lnTo>
                <a:lnTo>
                  <a:pt x="272978" y="1086066"/>
                </a:lnTo>
                <a:lnTo>
                  <a:pt x="246396" y="1080750"/>
                </a:lnTo>
                <a:lnTo>
                  <a:pt x="235764" y="1128596"/>
                </a:lnTo>
                <a:cubicBezTo>
                  <a:pt x="171969" y="1093154"/>
                  <a:pt x="108173" y="988602"/>
                  <a:pt x="44378" y="1022271"/>
                </a:cubicBezTo>
                <a:cubicBezTo>
                  <a:pt x="-67265" y="1031131"/>
                  <a:pt x="65643" y="1114420"/>
                  <a:pt x="76275" y="1160494"/>
                </a:cubicBezTo>
                <a:cubicBezTo>
                  <a:pt x="196777" y="1358968"/>
                  <a:pt x="397024" y="1382006"/>
                  <a:pt x="549424" y="1420991"/>
                </a:cubicBezTo>
                <a:lnTo>
                  <a:pt x="544108" y="1442257"/>
                </a:lnTo>
                <a:lnTo>
                  <a:pt x="1203326" y="1692122"/>
                </a:lnTo>
                <a:cubicBezTo>
                  <a:pt x="1398256" y="1793130"/>
                  <a:pt x="1699512" y="1878192"/>
                  <a:pt x="1804066" y="1835661"/>
                </a:cubicBezTo>
                <a:cubicBezTo>
                  <a:pt x="2014945" y="1732880"/>
                  <a:pt x="2172661" y="1725792"/>
                  <a:pt x="2356959" y="1670857"/>
                </a:cubicBezTo>
                <a:cubicBezTo>
                  <a:pt x="2417211" y="1757689"/>
                  <a:pt x="2450879" y="1881735"/>
                  <a:pt x="2457968" y="2011098"/>
                </a:cubicBezTo>
                <a:lnTo>
                  <a:pt x="2468601" y="2622471"/>
                </a:lnTo>
                <a:cubicBezTo>
                  <a:pt x="2489866" y="2649052"/>
                  <a:pt x="2479233" y="2723481"/>
                  <a:pt x="2532396" y="2702215"/>
                </a:cubicBezTo>
                <a:lnTo>
                  <a:pt x="3079973" y="2702215"/>
                </a:lnTo>
                <a:lnTo>
                  <a:pt x="3079949" y="2700670"/>
                </a:lnTo>
                <a:lnTo>
                  <a:pt x="3534914" y="2700670"/>
                </a:lnTo>
                <a:cubicBezTo>
                  <a:pt x="3588077" y="2721936"/>
                  <a:pt x="3577444" y="2647507"/>
                  <a:pt x="3598709" y="2620926"/>
                </a:cubicBezTo>
                <a:lnTo>
                  <a:pt x="3609342" y="2009553"/>
                </a:lnTo>
                <a:cubicBezTo>
                  <a:pt x="3616431" y="1880190"/>
                  <a:pt x="3650099" y="1756144"/>
                  <a:pt x="3710351" y="1669312"/>
                </a:cubicBezTo>
                <a:cubicBezTo>
                  <a:pt x="3894649" y="1724247"/>
                  <a:pt x="4052365" y="1731335"/>
                  <a:pt x="4263244" y="1834116"/>
                </a:cubicBezTo>
                <a:cubicBezTo>
                  <a:pt x="4367798" y="1876647"/>
                  <a:pt x="4669054" y="1791585"/>
                  <a:pt x="4863984" y="1690577"/>
                </a:cubicBezTo>
                <a:lnTo>
                  <a:pt x="5523202" y="1440712"/>
                </a:lnTo>
                <a:lnTo>
                  <a:pt x="5517886" y="1419446"/>
                </a:lnTo>
                <a:cubicBezTo>
                  <a:pt x="5670286" y="1380461"/>
                  <a:pt x="5870533" y="1357423"/>
                  <a:pt x="5991035" y="1158949"/>
                </a:cubicBezTo>
                <a:cubicBezTo>
                  <a:pt x="6001667" y="1112875"/>
                  <a:pt x="6134575" y="1029586"/>
                  <a:pt x="6022932" y="1020726"/>
                </a:cubicBezTo>
                <a:cubicBezTo>
                  <a:pt x="5959137" y="987057"/>
                  <a:pt x="5895341" y="1091609"/>
                  <a:pt x="5831546" y="1127051"/>
                </a:cubicBezTo>
                <a:lnTo>
                  <a:pt x="5820914" y="1079205"/>
                </a:lnTo>
                <a:lnTo>
                  <a:pt x="5794332" y="1084521"/>
                </a:lnTo>
                <a:lnTo>
                  <a:pt x="5799649" y="1143000"/>
                </a:lnTo>
                <a:lnTo>
                  <a:pt x="5629528" y="1174898"/>
                </a:lnTo>
                <a:cubicBezTo>
                  <a:pt x="5629528" y="1096926"/>
                  <a:pt x="5767751" y="955157"/>
                  <a:pt x="5629528" y="940981"/>
                </a:cubicBezTo>
                <a:lnTo>
                  <a:pt x="5443458" y="1228060"/>
                </a:lnTo>
                <a:lnTo>
                  <a:pt x="5432825" y="1196163"/>
                </a:lnTo>
                <a:cubicBezTo>
                  <a:pt x="5179416" y="1288311"/>
                  <a:pt x="4814364" y="1385778"/>
                  <a:pt x="4497160" y="1440712"/>
                </a:cubicBezTo>
                <a:cubicBezTo>
                  <a:pt x="4229574" y="1339702"/>
                  <a:pt x="3961988" y="1185530"/>
                  <a:pt x="3694402" y="1057939"/>
                </a:cubicBezTo>
                <a:cubicBezTo>
                  <a:pt x="3517193" y="1066800"/>
                  <a:pt x="3339984" y="1011866"/>
                  <a:pt x="3258467" y="893135"/>
                </a:cubicBezTo>
                <a:lnTo>
                  <a:pt x="3205305" y="893135"/>
                </a:lnTo>
                <a:cubicBezTo>
                  <a:pt x="3290366" y="467832"/>
                  <a:pt x="3455169" y="15950"/>
                  <a:pt x="3029867" y="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SimSun" panose="02010600030101010101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730140" y="2083528"/>
            <a:ext cx="1251084" cy="1251082"/>
            <a:chOff x="6578600" y="1931988"/>
            <a:chExt cx="1554163" cy="1554162"/>
          </a:xfrm>
        </p:grpSpPr>
        <p:sp>
          <p:nvSpPr>
            <p:cNvPr id="7" name="椭圆 67"/>
            <p:cNvSpPr>
              <a:spLocks noChangeArrowheads="1"/>
            </p:cNvSpPr>
            <p:nvPr/>
          </p:nvSpPr>
          <p:spPr bwMode="auto">
            <a:xfrm>
              <a:off x="6578600" y="1931988"/>
              <a:ext cx="1554163" cy="1554162"/>
            </a:xfrm>
            <a:prstGeom prst="ellipse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grpSp>
          <p:nvGrpSpPr>
            <p:cNvPr id="10" name="组合 70"/>
            <p:cNvGrpSpPr>
              <a:grpSpLocks/>
            </p:cNvGrpSpPr>
            <p:nvPr/>
          </p:nvGrpSpPr>
          <p:grpSpPr bwMode="auto">
            <a:xfrm>
              <a:off x="6907213" y="2262188"/>
              <a:ext cx="882650" cy="877887"/>
              <a:chOff x="0" y="0"/>
              <a:chExt cx="512624" cy="510606"/>
            </a:xfrm>
          </p:grpSpPr>
          <p:sp>
            <p:nvSpPr>
              <p:cNvPr id="11" name="Freeform 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512624" cy="510606"/>
              </a:xfrm>
              <a:custGeom>
                <a:avLst/>
                <a:gdLst>
                  <a:gd name="T0" fmla="*/ 86 w 172"/>
                  <a:gd name="T1" fmla="*/ 21 h 172"/>
                  <a:gd name="T2" fmla="*/ 151 w 172"/>
                  <a:gd name="T3" fmla="*/ 86 h 172"/>
                  <a:gd name="T4" fmla="*/ 86 w 172"/>
                  <a:gd name="T5" fmla="*/ 151 h 172"/>
                  <a:gd name="T6" fmla="*/ 21 w 172"/>
                  <a:gd name="T7" fmla="*/ 86 h 172"/>
                  <a:gd name="T8" fmla="*/ 86 w 172"/>
                  <a:gd name="T9" fmla="*/ 21 h 172"/>
                  <a:gd name="T10" fmla="*/ 86 w 172"/>
                  <a:gd name="T11" fmla="*/ 0 h 172"/>
                  <a:gd name="T12" fmla="*/ 0 w 172"/>
                  <a:gd name="T13" fmla="*/ 86 h 172"/>
                  <a:gd name="T14" fmla="*/ 86 w 172"/>
                  <a:gd name="T15" fmla="*/ 172 h 172"/>
                  <a:gd name="T16" fmla="*/ 172 w 172"/>
                  <a:gd name="T17" fmla="*/ 86 h 172"/>
                  <a:gd name="T18" fmla="*/ 86 w 172"/>
                  <a:gd name="T19" fmla="*/ 0 h 17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2"/>
                  <a:gd name="T31" fmla="*/ 0 h 172"/>
                  <a:gd name="T32" fmla="*/ 172 w 172"/>
                  <a:gd name="T33" fmla="*/ 172 h 17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2" h="172">
                    <a:moveTo>
                      <a:pt x="86" y="21"/>
                    </a:moveTo>
                    <a:cubicBezTo>
                      <a:pt x="122" y="21"/>
                      <a:pt x="151" y="50"/>
                      <a:pt x="151" y="86"/>
                    </a:cubicBezTo>
                    <a:cubicBezTo>
                      <a:pt x="151" y="122"/>
                      <a:pt x="122" y="151"/>
                      <a:pt x="86" y="151"/>
                    </a:cubicBezTo>
                    <a:cubicBezTo>
                      <a:pt x="50" y="151"/>
                      <a:pt x="21" y="122"/>
                      <a:pt x="21" y="86"/>
                    </a:cubicBezTo>
                    <a:cubicBezTo>
                      <a:pt x="21" y="50"/>
                      <a:pt x="50" y="21"/>
                      <a:pt x="86" y="21"/>
                    </a:cubicBezTo>
                    <a:moveTo>
                      <a:pt x="86" y="0"/>
                    </a:moveTo>
                    <a:cubicBezTo>
                      <a:pt x="38" y="0"/>
                      <a:pt x="0" y="38"/>
                      <a:pt x="0" y="86"/>
                    </a:cubicBezTo>
                    <a:cubicBezTo>
                      <a:pt x="0" y="134"/>
                      <a:pt x="38" y="172"/>
                      <a:pt x="86" y="172"/>
                    </a:cubicBezTo>
                    <a:cubicBezTo>
                      <a:pt x="134" y="172"/>
                      <a:pt x="172" y="134"/>
                      <a:pt x="172" y="86"/>
                    </a:cubicBezTo>
                    <a:cubicBezTo>
                      <a:pt x="172" y="38"/>
                      <a:pt x="134" y="0"/>
                      <a:pt x="86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12" name="Freeform 8"/>
              <p:cNvSpPr>
                <a:spLocks noChangeArrowheads="1"/>
              </p:cNvSpPr>
              <p:nvPr/>
            </p:nvSpPr>
            <p:spPr bwMode="auto">
              <a:xfrm>
                <a:off x="224020" y="94856"/>
                <a:ext cx="129165" cy="254294"/>
              </a:xfrm>
              <a:custGeom>
                <a:avLst/>
                <a:gdLst>
                  <a:gd name="T0" fmla="*/ 33 w 44"/>
                  <a:gd name="T1" fmla="*/ 86 h 86"/>
                  <a:gd name="T2" fmla="*/ 25 w 44"/>
                  <a:gd name="T3" fmla="*/ 83 h 86"/>
                  <a:gd name="T4" fmla="*/ 3 w 44"/>
                  <a:gd name="T5" fmla="*/ 62 h 86"/>
                  <a:gd name="T6" fmla="*/ 0 w 44"/>
                  <a:gd name="T7" fmla="*/ 54 h 86"/>
                  <a:gd name="T8" fmla="*/ 0 w 44"/>
                  <a:gd name="T9" fmla="*/ 54 h 86"/>
                  <a:gd name="T10" fmla="*/ 0 w 44"/>
                  <a:gd name="T11" fmla="*/ 54 h 86"/>
                  <a:gd name="T12" fmla="*/ 0 w 44"/>
                  <a:gd name="T13" fmla="*/ 11 h 86"/>
                  <a:gd name="T14" fmla="*/ 11 w 44"/>
                  <a:gd name="T15" fmla="*/ 0 h 86"/>
                  <a:gd name="T16" fmla="*/ 22 w 44"/>
                  <a:gd name="T17" fmla="*/ 11 h 86"/>
                  <a:gd name="T18" fmla="*/ 22 w 44"/>
                  <a:gd name="T19" fmla="*/ 50 h 86"/>
                  <a:gd name="T20" fmla="*/ 40 w 44"/>
                  <a:gd name="T21" fmla="*/ 68 h 86"/>
                  <a:gd name="T22" fmla="*/ 40 w 44"/>
                  <a:gd name="T23" fmla="*/ 83 h 86"/>
                  <a:gd name="T24" fmla="*/ 33 w 44"/>
                  <a:gd name="T25" fmla="*/ 86 h 8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44"/>
                  <a:gd name="T40" fmla="*/ 0 h 86"/>
                  <a:gd name="T41" fmla="*/ 44 w 44"/>
                  <a:gd name="T42" fmla="*/ 86 h 8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44" h="86">
                    <a:moveTo>
                      <a:pt x="33" y="86"/>
                    </a:moveTo>
                    <a:cubicBezTo>
                      <a:pt x="30" y="86"/>
                      <a:pt x="27" y="85"/>
                      <a:pt x="25" y="83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1" y="60"/>
                      <a:pt x="0" y="57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4" y="72"/>
                      <a:pt x="44" y="79"/>
                      <a:pt x="40" y="83"/>
                    </a:cubicBezTo>
                    <a:cubicBezTo>
                      <a:pt x="38" y="85"/>
                      <a:pt x="35" y="86"/>
                      <a:pt x="33" y="8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2802510" y="3748661"/>
            <a:ext cx="1249806" cy="1249804"/>
            <a:chOff x="2651125" y="3597275"/>
            <a:chExt cx="1552575" cy="1552575"/>
          </a:xfrm>
        </p:grpSpPr>
        <p:sp>
          <p:nvSpPr>
            <p:cNvPr id="5" name="椭圆 65"/>
            <p:cNvSpPr>
              <a:spLocks noChangeArrowheads="1"/>
            </p:cNvSpPr>
            <p:nvPr/>
          </p:nvSpPr>
          <p:spPr bwMode="auto">
            <a:xfrm>
              <a:off x="2651125" y="3597275"/>
              <a:ext cx="1552575" cy="1552575"/>
            </a:xfrm>
            <a:prstGeom prst="ellipse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grpSp>
          <p:nvGrpSpPr>
            <p:cNvPr id="13" name="组合 73"/>
            <p:cNvGrpSpPr>
              <a:grpSpLocks/>
            </p:cNvGrpSpPr>
            <p:nvPr/>
          </p:nvGrpSpPr>
          <p:grpSpPr bwMode="auto">
            <a:xfrm>
              <a:off x="3002648" y="3922712"/>
              <a:ext cx="808038" cy="777875"/>
              <a:chOff x="0" y="0"/>
              <a:chExt cx="469385" cy="451400"/>
            </a:xfrm>
          </p:grpSpPr>
          <p:sp>
            <p:nvSpPr>
              <p:cNvPr id="14" name="Oval 131"/>
              <p:cNvSpPr>
                <a:spLocks noChangeArrowheads="1"/>
              </p:cNvSpPr>
              <p:nvPr/>
            </p:nvSpPr>
            <p:spPr bwMode="auto">
              <a:xfrm>
                <a:off x="129081" y="0"/>
                <a:ext cx="211223" cy="2139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800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15" name="Freeform 134"/>
              <p:cNvSpPr>
                <a:spLocks noChangeArrowheads="1"/>
              </p:cNvSpPr>
              <p:nvPr/>
            </p:nvSpPr>
            <p:spPr bwMode="auto">
              <a:xfrm>
                <a:off x="0" y="247289"/>
                <a:ext cx="469385" cy="204111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00"/>
                  <a:gd name="T67" fmla="*/ 0 h 87"/>
                  <a:gd name="T68" fmla="*/ 200 w 200"/>
                  <a:gd name="T69" fmla="*/ 87 h 8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800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8101585" y="3748661"/>
            <a:ext cx="1249806" cy="1249804"/>
            <a:chOff x="7950200" y="3597275"/>
            <a:chExt cx="1552575" cy="1552575"/>
          </a:xfrm>
        </p:grpSpPr>
        <p:sp>
          <p:nvSpPr>
            <p:cNvPr id="8" name="椭圆 68"/>
            <p:cNvSpPr>
              <a:spLocks noChangeArrowheads="1"/>
            </p:cNvSpPr>
            <p:nvPr/>
          </p:nvSpPr>
          <p:spPr bwMode="auto">
            <a:xfrm>
              <a:off x="7950200" y="3597275"/>
              <a:ext cx="1552575" cy="1552575"/>
            </a:xfrm>
            <a:prstGeom prst="ellipse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grpSp>
          <p:nvGrpSpPr>
            <p:cNvPr id="16" name="组合 76"/>
            <p:cNvGrpSpPr>
              <a:grpSpLocks/>
            </p:cNvGrpSpPr>
            <p:nvPr/>
          </p:nvGrpSpPr>
          <p:grpSpPr bwMode="auto">
            <a:xfrm>
              <a:off x="8361363" y="3995738"/>
              <a:ext cx="730250" cy="631825"/>
              <a:chOff x="0" y="0"/>
              <a:chExt cx="424306" cy="367732"/>
            </a:xfrm>
          </p:grpSpPr>
          <p:sp>
            <p:nvSpPr>
              <p:cNvPr id="17" name="Freeform 19"/>
              <p:cNvSpPr>
                <a:spLocks noChangeArrowheads="1"/>
              </p:cNvSpPr>
              <p:nvPr/>
            </p:nvSpPr>
            <p:spPr bwMode="auto">
              <a:xfrm>
                <a:off x="66003" y="154905"/>
                <a:ext cx="86882" cy="152885"/>
              </a:xfrm>
              <a:custGeom>
                <a:avLst/>
                <a:gdLst>
                  <a:gd name="T0" fmla="*/ 4 w 54"/>
                  <a:gd name="T1" fmla="*/ 95 h 95"/>
                  <a:gd name="T2" fmla="*/ 49 w 54"/>
                  <a:gd name="T3" fmla="*/ 95 h 95"/>
                  <a:gd name="T4" fmla="*/ 54 w 54"/>
                  <a:gd name="T5" fmla="*/ 90 h 95"/>
                  <a:gd name="T6" fmla="*/ 54 w 54"/>
                  <a:gd name="T7" fmla="*/ 4 h 95"/>
                  <a:gd name="T8" fmla="*/ 49 w 54"/>
                  <a:gd name="T9" fmla="*/ 0 h 95"/>
                  <a:gd name="T10" fmla="*/ 4 w 54"/>
                  <a:gd name="T11" fmla="*/ 0 h 95"/>
                  <a:gd name="T12" fmla="*/ 0 w 54"/>
                  <a:gd name="T13" fmla="*/ 4 h 95"/>
                  <a:gd name="T14" fmla="*/ 0 w 54"/>
                  <a:gd name="T15" fmla="*/ 90 h 95"/>
                  <a:gd name="T16" fmla="*/ 4 w 54"/>
                  <a:gd name="T17" fmla="*/ 95 h 9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4"/>
                  <a:gd name="T28" fmla="*/ 0 h 95"/>
                  <a:gd name="T29" fmla="*/ 54 w 54"/>
                  <a:gd name="T30" fmla="*/ 95 h 9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4" h="95">
                    <a:moveTo>
                      <a:pt x="4" y="95"/>
                    </a:moveTo>
                    <a:cubicBezTo>
                      <a:pt x="49" y="95"/>
                      <a:pt x="49" y="95"/>
                      <a:pt x="49" y="95"/>
                    </a:cubicBezTo>
                    <a:cubicBezTo>
                      <a:pt x="52" y="95"/>
                      <a:pt x="54" y="93"/>
                      <a:pt x="54" y="90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2" y="95"/>
                      <a:pt x="4" y="9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000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18" name="Freeform 20"/>
              <p:cNvSpPr>
                <a:spLocks noChangeArrowheads="1"/>
              </p:cNvSpPr>
              <p:nvPr/>
            </p:nvSpPr>
            <p:spPr bwMode="auto">
              <a:xfrm>
                <a:off x="191274" y="98331"/>
                <a:ext cx="86882" cy="209459"/>
              </a:xfrm>
              <a:custGeom>
                <a:avLst/>
                <a:gdLst>
                  <a:gd name="T0" fmla="*/ 5 w 54"/>
                  <a:gd name="T1" fmla="*/ 130 h 130"/>
                  <a:gd name="T2" fmla="*/ 50 w 54"/>
                  <a:gd name="T3" fmla="*/ 130 h 130"/>
                  <a:gd name="T4" fmla="*/ 54 w 54"/>
                  <a:gd name="T5" fmla="*/ 125 h 130"/>
                  <a:gd name="T6" fmla="*/ 54 w 54"/>
                  <a:gd name="T7" fmla="*/ 5 h 130"/>
                  <a:gd name="T8" fmla="*/ 50 w 54"/>
                  <a:gd name="T9" fmla="*/ 0 h 130"/>
                  <a:gd name="T10" fmla="*/ 5 w 54"/>
                  <a:gd name="T11" fmla="*/ 0 h 130"/>
                  <a:gd name="T12" fmla="*/ 0 w 54"/>
                  <a:gd name="T13" fmla="*/ 5 h 130"/>
                  <a:gd name="T14" fmla="*/ 0 w 54"/>
                  <a:gd name="T15" fmla="*/ 125 h 130"/>
                  <a:gd name="T16" fmla="*/ 5 w 54"/>
                  <a:gd name="T17" fmla="*/ 130 h 1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4"/>
                  <a:gd name="T28" fmla="*/ 0 h 130"/>
                  <a:gd name="T29" fmla="*/ 54 w 54"/>
                  <a:gd name="T30" fmla="*/ 130 h 1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4" h="130">
                    <a:moveTo>
                      <a:pt x="5" y="130"/>
                    </a:moveTo>
                    <a:cubicBezTo>
                      <a:pt x="50" y="130"/>
                      <a:pt x="50" y="130"/>
                      <a:pt x="50" y="130"/>
                    </a:cubicBezTo>
                    <a:cubicBezTo>
                      <a:pt x="52" y="130"/>
                      <a:pt x="54" y="128"/>
                      <a:pt x="54" y="12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8"/>
                      <a:pt x="2" y="130"/>
                      <a:pt x="5" y="1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000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19" name="Freeform 21"/>
              <p:cNvSpPr>
                <a:spLocks noChangeArrowheads="1"/>
              </p:cNvSpPr>
              <p:nvPr/>
            </p:nvSpPr>
            <p:spPr bwMode="auto">
              <a:xfrm>
                <a:off x="317893" y="51860"/>
                <a:ext cx="86882" cy="255931"/>
              </a:xfrm>
              <a:custGeom>
                <a:avLst/>
                <a:gdLst>
                  <a:gd name="T0" fmla="*/ 4 w 54"/>
                  <a:gd name="T1" fmla="*/ 159 h 159"/>
                  <a:gd name="T2" fmla="*/ 49 w 54"/>
                  <a:gd name="T3" fmla="*/ 159 h 159"/>
                  <a:gd name="T4" fmla="*/ 54 w 54"/>
                  <a:gd name="T5" fmla="*/ 154 h 159"/>
                  <a:gd name="T6" fmla="*/ 54 w 54"/>
                  <a:gd name="T7" fmla="*/ 5 h 159"/>
                  <a:gd name="T8" fmla="*/ 49 w 54"/>
                  <a:gd name="T9" fmla="*/ 0 h 159"/>
                  <a:gd name="T10" fmla="*/ 4 w 54"/>
                  <a:gd name="T11" fmla="*/ 0 h 159"/>
                  <a:gd name="T12" fmla="*/ 0 w 54"/>
                  <a:gd name="T13" fmla="*/ 5 h 159"/>
                  <a:gd name="T14" fmla="*/ 0 w 54"/>
                  <a:gd name="T15" fmla="*/ 154 h 159"/>
                  <a:gd name="T16" fmla="*/ 4 w 54"/>
                  <a:gd name="T17" fmla="*/ 159 h 15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4"/>
                  <a:gd name="T28" fmla="*/ 0 h 159"/>
                  <a:gd name="T29" fmla="*/ 54 w 54"/>
                  <a:gd name="T30" fmla="*/ 159 h 15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4" h="159">
                    <a:moveTo>
                      <a:pt x="4" y="159"/>
                    </a:moveTo>
                    <a:cubicBezTo>
                      <a:pt x="49" y="159"/>
                      <a:pt x="49" y="159"/>
                      <a:pt x="49" y="159"/>
                    </a:cubicBezTo>
                    <a:cubicBezTo>
                      <a:pt x="52" y="159"/>
                      <a:pt x="54" y="157"/>
                      <a:pt x="54" y="154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7"/>
                      <a:pt x="2" y="159"/>
                      <a:pt x="4" y="15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000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20" name="Freeform 2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24306" cy="367732"/>
              </a:xfrm>
              <a:custGeom>
                <a:avLst/>
                <a:gdLst>
                  <a:gd name="T0" fmla="*/ 253 w 264"/>
                  <a:gd name="T1" fmla="*/ 206 h 228"/>
                  <a:gd name="T2" fmla="*/ 23 w 264"/>
                  <a:gd name="T3" fmla="*/ 206 h 228"/>
                  <a:gd name="T4" fmla="*/ 22 w 264"/>
                  <a:gd name="T5" fmla="*/ 206 h 228"/>
                  <a:gd name="T6" fmla="*/ 22 w 264"/>
                  <a:gd name="T7" fmla="*/ 11 h 228"/>
                  <a:gd name="T8" fmla="*/ 11 w 264"/>
                  <a:gd name="T9" fmla="*/ 0 h 228"/>
                  <a:gd name="T10" fmla="*/ 0 w 264"/>
                  <a:gd name="T11" fmla="*/ 11 h 228"/>
                  <a:gd name="T12" fmla="*/ 0 w 264"/>
                  <a:gd name="T13" fmla="*/ 206 h 228"/>
                  <a:gd name="T14" fmla="*/ 23 w 264"/>
                  <a:gd name="T15" fmla="*/ 228 h 228"/>
                  <a:gd name="T16" fmla="*/ 253 w 264"/>
                  <a:gd name="T17" fmla="*/ 228 h 228"/>
                  <a:gd name="T18" fmla="*/ 264 w 264"/>
                  <a:gd name="T19" fmla="*/ 217 h 228"/>
                  <a:gd name="T20" fmla="*/ 253 w 264"/>
                  <a:gd name="T21" fmla="*/ 206 h 22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64"/>
                  <a:gd name="T34" fmla="*/ 0 h 228"/>
                  <a:gd name="T35" fmla="*/ 264 w 264"/>
                  <a:gd name="T36" fmla="*/ 228 h 22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64" h="228">
                    <a:moveTo>
                      <a:pt x="253" y="206"/>
                    </a:moveTo>
                    <a:cubicBezTo>
                      <a:pt x="23" y="206"/>
                      <a:pt x="23" y="206"/>
                      <a:pt x="23" y="206"/>
                    </a:cubicBezTo>
                    <a:cubicBezTo>
                      <a:pt x="22" y="206"/>
                      <a:pt x="22" y="206"/>
                      <a:pt x="22" y="206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18"/>
                      <a:pt x="10" y="228"/>
                      <a:pt x="23" y="228"/>
                    </a:cubicBezTo>
                    <a:cubicBezTo>
                      <a:pt x="253" y="228"/>
                      <a:pt x="253" y="228"/>
                      <a:pt x="253" y="228"/>
                    </a:cubicBezTo>
                    <a:cubicBezTo>
                      <a:pt x="259" y="228"/>
                      <a:pt x="264" y="223"/>
                      <a:pt x="264" y="217"/>
                    </a:cubicBezTo>
                    <a:cubicBezTo>
                      <a:pt x="264" y="211"/>
                      <a:pt x="259" y="206"/>
                      <a:pt x="253" y="2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000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077428" y="2083528"/>
            <a:ext cx="1251082" cy="1251082"/>
            <a:chOff x="3925888" y="1931988"/>
            <a:chExt cx="1554162" cy="1554162"/>
          </a:xfrm>
        </p:grpSpPr>
        <p:sp>
          <p:nvSpPr>
            <p:cNvPr id="6" name="椭圆 66"/>
            <p:cNvSpPr>
              <a:spLocks noChangeArrowheads="1"/>
            </p:cNvSpPr>
            <p:nvPr/>
          </p:nvSpPr>
          <p:spPr bwMode="auto">
            <a:xfrm>
              <a:off x="3925888" y="1931988"/>
              <a:ext cx="1554162" cy="1554162"/>
            </a:xfrm>
            <a:prstGeom prst="ellipse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grpSp>
          <p:nvGrpSpPr>
            <p:cNvPr id="21" name="组合 81"/>
            <p:cNvGrpSpPr>
              <a:grpSpLocks/>
            </p:cNvGrpSpPr>
            <p:nvPr/>
          </p:nvGrpSpPr>
          <p:grpSpPr bwMode="auto">
            <a:xfrm>
              <a:off x="4371975" y="2336800"/>
              <a:ext cx="673100" cy="665163"/>
              <a:chOff x="0" y="0"/>
              <a:chExt cx="390570" cy="386543"/>
            </a:xfrm>
          </p:grpSpPr>
          <p:sp>
            <p:nvSpPr>
              <p:cNvPr id="22" name="Freeform 136"/>
              <p:cNvSpPr>
                <a:spLocks noChangeArrowheads="1"/>
              </p:cNvSpPr>
              <p:nvPr/>
            </p:nvSpPr>
            <p:spPr bwMode="auto">
              <a:xfrm>
                <a:off x="0" y="216625"/>
                <a:ext cx="390570" cy="169918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5"/>
                  <a:gd name="T31" fmla="*/ 0 h 89"/>
                  <a:gd name="T32" fmla="*/ 205 w 205"/>
                  <a:gd name="T33" fmla="*/ 89 h 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000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23" name="Freeform 1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90570" cy="224678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5"/>
                  <a:gd name="T97" fmla="*/ 0 h 118"/>
                  <a:gd name="T98" fmla="*/ 205 w 205"/>
                  <a:gd name="T99" fmla="*/ 118 h 11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000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</p:grpSp>
      </p:grpSp>
      <p:grpSp>
        <p:nvGrpSpPr>
          <p:cNvPr id="28" name="Group 65"/>
          <p:cNvGrpSpPr/>
          <p:nvPr/>
        </p:nvGrpSpPr>
        <p:grpSpPr>
          <a:xfrm>
            <a:off x="131973" y="3748661"/>
            <a:ext cx="2709977" cy="1190964"/>
            <a:chOff x="8967078" y="2565647"/>
            <a:chExt cx="2881628" cy="1129350"/>
          </a:xfrm>
        </p:grpSpPr>
        <p:sp>
          <p:nvSpPr>
            <p:cNvPr id="29" name="TextBox 66"/>
            <p:cNvSpPr txBox="1"/>
            <p:nvPr/>
          </p:nvSpPr>
          <p:spPr>
            <a:xfrm>
              <a:off x="9933527" y="2565647"/>
              <a:ext cx="1914538" cy="394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spc="300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0" name="Rectangle 67"/>
            <p:cNvSpPr/>
            <p:nvPr/>
          </p:nvSpPr>
          <p:spPr>
            <a:xfrm>
              <a:off x="8967078" y="2924503"/>
              <a:ext cx="2881628" cy="7704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65"/>
          <p:cNvGrpSpPr/>
          <p:nvPr/>
        </p:nvGrpSpPr>
        <p:grpSpPr>
          <a:xfrm>
            <a:off x="9361947" y="3893292"/>
            <a:ext cx="2638376" cy="1203664"/>
            <a:chOff x="8797071" y="2553604"/>
            <a:chExt cx="2805492" cy="1141393"/>
          </a:xfrm>
        </p:grpSpPr>
        <p:sp>
          <p:nvSpPr>
            <p:cNvPr id="32" name="TextBox 66"/>
            <p:cNvSpPr txBox="1"/>
            <p:nvPr/>
          </p:nvSpPr>
          <p:spPr>
            <a:xfrm>
              <a:off x="8797071" y="2553604"/>
              <a:ext cx="1914537" cy="394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spc="300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3" name="Rectangle 67"/>
            <p:cNvSpPr/>
            <p:nvPr/>
          </p:nvSpPr>
          <p:spPr>
            <a:xfrm>
              <a:off x="8797071" y="2924503"/>
              <a:ext cx="2805492" cy="7704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Group 65"/>
          <p:cNvGrpSpPr/>
          <p:nvPr/>
        </p:nvGrpSpPr>
        <p:grpSpPr>
          <a:xfrm>
            <a:off x="8101585" y="2126425"/>
            <a:ext cx="3200511" cy="1203664"/>
            <a:chOff x="8797070" y="2553604"/>
            <a:chExt cx="3403233" cy="1141393"/>
          </a:xfrm>
        </p:grpSpPr>
        <p:sp>
          <p:nvSpPr>
            <p:cNvPr id="35" name="TextBox 66"/>
            <p:cNvSpPr txBox="1"/>
            <p:nvPr/>
          </p:nvSpPr>
          <p:spPr>
            <a:xfrm>
              <a:off x="8797071" y="2553604"/>
              <a:ext cx="1914537" cy="394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pc="300" dirty="0" smtClean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spc="300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6" name="Rectangle 67"/>
            <p:cNvSpPr/>
            <p:nvPr/>
          </p:nvSpPr>
          <p:spPr>
            <a:xfrm>
              <a:off x="8797070" y="2924503"/>
              <a:ext cx="3403233" cy="7704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65"/>
          <p:cNvGrpSpPr/>
          <p:nvPr/>
        </p:nvGrpSpPr>
        <p:grpSpPr>
          <a:xfrm>
            <a:off x="783339" y="2061110"/>
            <a:ext cx="3180060" cy="1190964"/>
            <a:chOff x="8467221" y="2565647"/>
            <a:chExt cx="3381486" cy="1129350"/>
          </a:xfrm>
        </p:grpSpPr>
        <p:sp>
          <p:nvSpPr>
            <p:cNvPr id="38" name="TextBox 66"/>
            <p:cNvSpPr txBox="1"/>
            <p:nvPr/>
          </p:nvSpPr>
          <p:spPr>
            <a:xfrm>
              <a:off x="9933527" y="2565647"/>
              <a:ext cx="1914538" cy="394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pc="300" dirty="0" smtClean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spc="300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9" name="Rectangle 67"/>
            <p:cNvSpPr/>
            <p:nvPr/>
          </p:nvSpPr>
          <p:spPr>
            <a:xfrm>
              <a:off x="8467221" y="2924503"/>
              <a:ext cx="3381486" cy="7704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0141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797">
        <p:random/>
      </p:transition>
    </mc:Choice>
    <mc:Fallback xmlns="">
      <p:transition spd="slow" advClick="0" advTm="5797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45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22"/>
          <a:stretch/>
        </p:blipFill>
        <p:spPr>
          <a:xfrm>
            <a:off x="0" y="1757743"/>
            <a:ext cx="12192000" cy="51002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403" r="71624"/>
          <a:stretch/>
        </p:blipFill>
        <p:spPr>
          <a:xfrm>
            <a:off x="0" y="5358783"/>
            <a:ext cx="3459637" cy="149921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43" b="71614"/>
          <a:stretch/>
        </p:blipFill>
        <p:spPr>
          <a:xfrm>
            <a:off x="0" y="0"/>
            <a:ext cx="3176833" cy="1730174"/>
          </a:xfrm>
          <a:prstGeom prst="rect">
            <a:avLst/>
          </a:prstGeom>
        </p:spPr>
      </p:pic>
      <p:sp>
        <p:nvSpPr>
          <p:cNvPr id="11" name="TextBox 67"/>
          <p:cNvSpPr txBox="1"/>
          <p:nvPr/>
        </p:nvSpPr>
        <p:spPr>
          <a:xfrm>
            <a:off x="1381717" y="1292119"/>
            <a:ext cx="1415772" cy="263149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8000" spc="300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目录</a:t>
            </a:r>
          </a:p>
        </p:txBody>
      </p:sp>
      <p:sp>
        <p:nvSpPr>
          <p:cNvPr id="12" name="TextBox 68"/>
          <p:cNvSpPr txBox="1"/>
          <p:nvPr/>
        </p:nvSpPr>
        <p:spPr>
          <a:xfrm>
            <a:off x="2659418" y="1811978"/>
            <a:ext cx="800219" cy="354680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4000" spc="300" dirty="0">
                <a:solidFill>
                  <a:schemeClr val="bg1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cs typeface="Arial" pitchFamily="34" charset="0"/>
              </a:rPr>
              <a:t>CONTENTS</a:t>
            </a:r>
            <a:endParaRPr lang="zh-CN" altLang="en-US" sz="4000" spc="300" dirty="0">
              <a:solidFill>
                <a:schemeClr val="bg1"/>
              </a:solidFill>
              <a:latin typeface="腾祥澜黑简" panose="01010104010101010101" pitchFamily="2" charset="-122"/>
              <a:ea typeface="腾祥澜黑简" panose="01010104010101010101" pitchFamily="2" charset="-122"/>
              <a:cs typeface="Arial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265273" y="625333"/>
            <a:ext cx="6048338" cy="666786"/>
            <a:chOff x="5296978" y="1183664"/>
            <a:chExt cx="6048338" cy="666786"/>
          </a:xfrm>
        </p:grpSpPr>
        <p:grpSp>
          <p:nvGrpSpPr>
            <p:cNvPr id="14" name="组合 13"/>
            <p:cNvGrpSpPr/>
            <p:nvPr/>
          </p:nvGrpSpPr>
          <p:grpSpPr>
            <a:xfrm>
              <a:off x="5296978" y="1183664"/>
              <a:ext cx="1192280" cy="666786"/>
              <a:chOff x="2215144" y="927951"/>
              <a:chExt cx="1244730" cy="916897"/>
            </a:xfrm>
          </p:grpSpPr>
          <p:sp>
            <p:nvSpPr>
              <p:cNvPr id="18" name="平行四边形 17"/>
              <p:cNvSpPr/>
              <p:nvPr/>
            </p:nvSpPr>
            <p:spPr>
              <a:xfrm>
                <a:off x="2215144" y="982844"/>
                <a:ext cx="1120898" cy="842780"/>
              </a:xfrm>
              <a:prstGeom prst="parallelogram">
                <a:avLst>
                  <a:gd name="adj" fmla="val 48207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30" tIns="45716" rIns="91430" bIns="4571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900">
                  <a:solidFill>
                    <a:schemeClr val="l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9" name="文本框 9"/>
              <p:cNvSpPr txBox="1"/>
              <p:nvPr/>
            </p:nvSpPr>
            <p:spPr>
              <a:xfrm>
                <a:off x="2393075" y="927951"/>
                <a:ext cx="1066799" cy="9168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733" dirty="0">
                    <a:solidFill>
                      <a:srgbClr val="CF0000"/>
                    </a:solidFill>
                    <a:cs typeface="+mn-ea"/>
                    <a:sym typeface="+mn-lt"/>
                  </a:rPr>
                  <a:t>01</a:t>
                </a:r>
                <a:endParaRPr lang="zh-CN" altLang="en-US" sz="3733" dirty="0">
                  <a:solidFill>
                    <a:srgbClr val="CF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6202598" y="1201411"/>
              <a:ext cx="5142718" cy="612887"/>
              <a:chOff x="4315150" y="953426"/>
              <a:chExt cx="3857250" cy="540057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4841196" y="973332"/>
                <a:ext cx="2827147" cy="488162"/>
              </a:xfrm>
              <a:prstGeom prst="rect">
                <a:avLst/>
              </a:prstGeom>
              <a:ln w="15875">
                <a:noFill/>
              </a:ln>
            </p:spPr>
            <p:txBody>
              <a:bodyPr wrap="square" lIns="91435" tIns="45718" rIns="91435" bIns="45718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000" spc="600" dirty="0">
                    <a:solidFill>
                      <a:schemeClr val="bg1"/>
                    </a:solidFill>
                    <a:latin typeface="腾祥澜黑简" panose="01010104010101010101" pitchFamily="2" charset="-122"/>
                    <a:ea typeface="腾祥澜黑简" panose="01010104010101010101" pitchFamily="2" charset="-122"/>
                    <a:cs typeface="+mn-ea"/>
                    <a:sym typeface="+mn-lt"/>
                  </a:rPr>
                  <a:t>点击添加相关标题文字</a:t>
                </a:r>
                <a:endParaRPr lang="en-GB" altLang="zh-CN" sz="2000" spc="600" dirty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7" name="平行四边形 16"/>
              <p:cNvSpPr/>
              <p:nvPr/>
            </p:nvSpPr>
            <p:spPr>
              <a:xfrm>
                <a:off x="4315150" y="953426"/>
                <a:ext cx="3857250" cy="540057"/>
              </a:xfrm>
              <a:prstGeom prst="parallelogram">
                <a:avLst>
                  <a:gd name="adj" fmla="val 48207"/>
                </a:avLst>
              </a:prstGeom>
              <a:noFill/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5" tIns="45718" rIns="91435" bIns="45718"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sz="2800">
                  <a:solidFill>
                    <a:srgbClr val="9E001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5265273" y="1596221"/>
            <a:ext cx="6048338" cy="666786"/>
            <a:chOff x="5296978" y="1183664"/>
            <a:chExt cx="6048338" cy="666786"/>
          </a:xfrm>
        </p:grpSpPr>
        <p:grpSp>
          <p:nvGrpSpPr>
            <p:cNvPr id="21" name="组合 20"/>
            <p:cNvGrpSpPr/>
            <p:nvPr/>
          </p:nvGrpSpPr>
          <p:grpSpPr>
            <a:xfrm>
              <a:off x="5296978" y="1183664"/>
              <a:ext cx="1192280" cy="666786"/>
              <a:chOff x="2215144" y="927951"/>
              <a:chExt cx="1244730" cy="916897"/>
            </a:xfrm>
          </p:grpSpPr>
          <p:sp>
            <p:nvSpPr>
              <p:cNvPr id="25" name="平行四边形 24"/>
              <p:cNvSpPr/>
              <p:nvPr/>
            </p:nvSpPr>
            <p:spPr>
              <a:xfrm>
                <a:off x="2215144" y="982844"/>
                <a:ext cx="1120898" cy="842780"/>
              </a:xfrm>
              <a:prstGeom prst="parallelogram">
                <a:avLst>
                  <a:gd name="adj" fmla="val 48207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30" tIns="45716" rIns="91430" bIns="4571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900">
                  <a:solidFill>
                    <a:schemeClr val="l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6" name="文本框 9"/>
              <p:cNvSpPr txBox="1"/>
              <p:nvPr/>
            </p:nvSpPr>
            <p:spPr>
              <a:xfrm>
                <a:off x="2393075" y="927951"/>
                <a:ext cx="1066799" cy="9168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733" dirty="0" smtClean="0">
                    <a:solidFill>
                      <a:srgbClr val="CF0000"/>
                    </a:solidFill>
                    <a:cs typeface="+mn-ea"/>
                    <a:sym typeface="+mn-lt"/>
                  </a:rPr>
                  <a:t>02</a:t>
                </a:r>
                <a:endParaRPr lang="zh-CN" altLang="en-US" sz="3733" dirty="0">
                  <a:solidFill>
                    <a:srgbClr val="CF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6202598" y="1201411"/>
              <a:ext cx="5142718" cy="612887"/>
              <a:chOff x="4315150" y="953426"/>
              <a:chExt cx="3857250" cy="540057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4841196" y="973332"/>
                <a:ext cx="2827147" cy="438612"/>
              </a:xfrm>
              <a:prstGeom prst="rect">
                <a:avLst/>
              </a:prstGeom>
              <a:ln w="15875">
                <a:noFill/>
              </a:ln>
            </p:spPr>
            <p:txBody>
              <a:bodyPr wrap="square" lIns="91435" tIns="45718" rIns="91435" bIns="45718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000" spc="600" dirty="0">
                    <a:solidFill>
                      <a:schemeClr val="bg1"/>
                    </a:solidFill>
                    <a:latin typeface="腾祥澜黑简" panose="01010104010101010101" pitchFamily="2" charset="-122"/>
                    <a:ea typeface="腾祥澜黑简" panose="01010104010101010101" pitchFamily="2" charset="-122"/>
                    <a:cs typeface="+mn-ea"/>
                    <a:sym typeface="+mn-lt"/>
                  </a:rPr>
                  <a:t>点击添加相关标题文字</a:t>
                </a:r>
                <a:endParaRPr lang="en-GB" altLang="zh-CN" sz="2000" spc="600" dirty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4315150" y="953426"/>
                <a:ext cx="3857250" cy="540057"/>
              </a:xfrm>
              <a:prstGeom prst="parallelogram">
                <a:avLst>
                  <a:gd name="adj" fmla="val 48207"/>
                </a:avLst>
              </a:prstGeom>
              <a:noFill/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5" tIns="45718" rIns="91435" bIns="45718"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sz="2800">
                  <a:solidFill>
                    <a:srgbClr val="9E001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5265273" y="2567109"/>
            <a:ext cx="6048338" cy="666786"/>
            <a:chOff x="5296978" y="1183664"/>
            <a:chExt cx="6048338" cy="666786"/>
          </a:xfrm>
        </p:grpSpPr>
        <p:grpSp>
          <p:nvGrpSpPr>
            <p:cNvPr id="28" name="组合 27"/>
            <p:cNvGrpSpPr/>
            <p:nvPr/>
          </p:nvGrpSpPr>
          <p:grpSpPr>
            <a:xfrm>
              <a:off x="5296978" y="1183664"/>
              <a:ext cx="1192280" cy="666786"/>
              <a:chOff x="2215144" y="927951"/>
              <a:chExt cx="1244730" cy="916897"/>
            </a:xfrm>
          </p:grpSpPr>
          <p:sp>
            <p:nvSpPr>
              <p:cNvPr id="32" name="平行四边形 31"/>
              <p:cNvSpPr/>
              <p:nvPr/>
            </p:nvSpPr>
            <p:spPr>
              <a:xfrm>
                <a:off x="2215144" y="982844"/>
                <a:ext cx="1120898" cy="842780"/>
              </a:xfrm>
              <a:prstGeom prst="parallelogram">
                <a:avLst>
                  <a:gd name="adj" fmla="val 48207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30" tIns="45716" rIns="91430" bIns="4571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900">
                  <a:solidFill>
                    <a:schemeClr val="l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3" name="文本框 9"/>
              <p:cNvSpPr txBox="1"/>
              <p:nvPr/>
            </p:nvSpPr>
            <p:spPr>
              <a:xfrm>
                <a:off x="2393075" y="927951"/>
                <a:ext cx="1066799" cy="9168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733" dirty="0" smtClean="0">
                    <a:solidFill>
                      <a:srgbClr val="CF0000"/>
                    </a:solidFill>
                    <a:cs typeface="+mn-ea"/>
                    <a:sym typeface="+mn-lt"/>
                  </a:rPr>
                  <a:t>03</a:t>
                </a:r>
                <a:endParaRPr lang="zh-CN" altLang="en-US" sz="3733" dirty="0">
                  <a:solidFill>
                    <a:srgbClr val="CF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6202598" y="1201411"/>
              <a:ext cx="5142718" cy="612887"/>
              <a:chOff x="4315150" y="953426"/>
              <a:chExt cx="3857250" cy="540057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4841196" y="973332"/>
                <a:ext cx="2827147" cy="438612"/>
              </a:xfrm>
              <a:prstGeom prst="rect">
                <a:avLst/>
              </a:prstGeom>
              <a:ln w="15875">
                <a:noFill/>
              </a:ln>
            </p:spPr>
            <p:txBody>
              <a:bodyPr wrap="square" lIns="91435" tIns="45718" rIns="91435" bIns="45718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000" spc="600" dirty="0">
                    <a:solidFill>
                      <a:schemeClr val="bg1"/>
                    </a:solidFill>
                    <a:latin typeface="腾祥澜黑简" panose="01010104010101010101" pitchFamily="2" charset="-122"/>
                    <a:ea typeface="腾祥澜黑简" panose="01010104010101010101" pitchFamily="2" charset="-122"/>
                    <a:cs typeface="+mn-ea"/>
                    <a:sym typeface="+mn-lt"/>
                  </a:rPr>
                  <a:t>点击添加相关标题文字</a:t>
                </a:r>
                <a:endParaRPr lang="en-GB" altLang="zh-CN" sz="2000" spc="600" dirty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4315150" y="953426"/>
                <a:ext cx="3857250" cy="540057"/>
              </a:xfrm>
              <a:prstGeom prst="parallelogram">
                <a:avLst>
                  <a:gd name="adj" fmla="val 48207"/>
                </a:avLst>
              </a:prstGeom>
              <a:noFill/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5" tIns="45718" rIns="91435" bIns="45718"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sz="2800">
                  <a:solidFill>
                    <a:srgbClr val="9E001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5265273" y="3537997"/>
            <a:ext cx="6048338" cy="666786"/>
            <a:chOff x="5296978" y="1183664"/>
            <a:chExt cx="6048338" cy="666786"/>
          </a:xfrm>
        </p:grpSpPr>
        <p:grpSp>
          <p:nvGrpSpPr>
            <p:cNvPr id="35" name="组合 34"/>
            <p:cNvGrpSpPr/>
            <p:nvPr/>
          </p:nvGrpSpPr>
          <p:grpSpPr>
            <a:xfrm>
              <a:off x="5296978" y="1183664"/>
              <a:ext cx="1192280" cy="666786"/>
              <a:chOff x="2215144" y="927951"/>
              <a:chExt cx="1244730" cy="916897"/>
            </a:xfrm>
          </p:grpSpPr>
          <p:sp>
            <p:nvSpPr>
              <p:cNvPr id="39" name="平行四边形 38"/>
              <p:cNvSpPr/>
              <p:nvPr/>
            </p:nvSpPr>
            <p:spPr>
              <a:xfrm>
                <a:off x="2215144" y="982844"/>
                <a:ext cx="1120898" cy="842780"/>
              </a:xfrm>
              <a:prstGeom prst="parallelogram">
                <a:avLst>
                  <a:gd name="adj" fmla="val 48207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30" tIns="45716" rIns="91430" bIns="4571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900">
                  <a:solidFill>
                    <a:schemeClr val="l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0" name="文本框 9"/>
              <p:cNvSpPr txBox="1"/>
              <p:nvPr/>
            </p:nvSpPr>
            <p:spPr>
              <a:xfrm>
                <a:off x="2393075" y="927951"/>
                <a:ext cx="1066799" cy="9168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733" dirty="0" smtClean="0">
                    <a:solidFill>
                      <a:srgbClr val="CF0000"/>
                    </a:solidFill>
                    <a:cs typeface="+mn-ea"/>
                    <a:sym typeface="+mn-lt"/>
                  </a:rPr>
                  <a:t>04</a:t>
                </a:r>
                <a:endParaRPr lang="zh-CN" altLang="en-US" sz="3733" dirty="0">
                  <a:solidFill>
                    <a:srgbClr val="CF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6202598" y="1201411"/>
              <a:ext cx="5142718" cy="612887"/>
              <a:chOff x="4315150" y="953426"/>
              <a:chExt cx="3857250" cy="540057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4841196" y="973332"/>
                <a:ext cx="2827147" cy="438612"/>
              </a:xfrm>
              <a:prstGeom prst="rect">
                <a:avLst/>
              </a:prstGeom>
              <a:ln w="15875">
                <a:noFill/>
              </a:ln>
            </p:spPr>
            <p:txBody>
              <a:bodyPr wrap="square" lIns="91435" tIns="45718" rIns="91435" bIns="45718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000" spc="600" dirty="0">
                    <a:solidFill>
                      <a:schemeClr val="bg1"/>
                    </a:solidFill>
                    <a:latin typeface="腾祥澜黑简" panose="01010104010101010101" pitchFamily="2" charset="-122"/>
                    <a:ea typeface="腾祥澜黑简" panose="01010104010101010101" pitchFamily="2" charset="-122"/>
                    <a:cs typeface="+mn-ea"/>
                    <a:sym typeface="+mn-lt"/>
                  </a:rPr>
                  <a:t>点击添加相关标题文字</a:t>
                </a:r>
                <a:endParaRPr lang="en-GB" altLang="zh-CN" sz="2000" spc="600" dirty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38" name="平行四边形 37"/>
              <p:cNvSpPr/>
              <p:nvPr/>
            </p:nvSpPr>
            <p:spPr>
              <a:xfrm>
                <a:off x="4315150" y="953426"/>
                <a:ext cx="3857250" cy="540057"/>
              </a:xfrm>
              <a:prstGeom prst="parallelogram">
                <a:avLst>
                  <a:gd name="adj" fmla="val 48207"/>
                </a:avLst>
              </a:prstGeom>
              <a:noFill/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5" tIns="45718" rIns="91435" bIns="45718"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sz="2800">
                  <a:solidFill>
                    <a:srgbClr val="9E001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5265273" y="4508887"/>
            <a:ext cx="6048338" cy="666786"/>
            <a:chOff x="5296978" y="1183664"/>
            <a:chExt cx="6048338" cy="666786"/>
          </a:xfrm>
        </p:grpSpPr>
        <p:grpSp>
          <p:nvGrpSpPr>
            <p:cNvPr id="42" name="组合 41"/>
            <p:cNvGrpSpPr/>
            <p:nvPr/>
          </p:nvGrpSpPr>
          <p:grpSpPr>
            <a:xfrm>
              <a:off x="5296978" y="1183664"/>
              <a:ext cx="1192280" cy="666786"/>
              <a:chOff x="2215144" y="927951"/>
              <a:chExt cx="1244730" cy="916897"/>
            </a:xfrm>
          </p:grpSpPr>
          <p:sp>
            <p:nvSpPr>
              <p:cNvPr id="46" name="平行四边形 45"/>
              <p:cNvSpPr/>
              <p:nvPr/>
            </p:nvSpPr>
            <p:spPr>
              <a:xfrm>
                <a:off x="2215144" y="982844"/>
                <a:ext cx="1120898" cy="842780"/>
              </a:xfrm>
              <a:prstGeom prst="parallelogram">
                <a:avLst>
                  <a:gd name="adj" fmla="val 48207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30" tIns="45716" rIns="91430" bIns="4571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900">
                  <a:solidFill>
                    <a:schemeClr val="l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7" name="文本框 9"/>
              <p:cNvSpPr txBox="1"/>
              <p:nvPr/>
            </p:nvSpPr>
            <p:spPr>
              <a:xfrm>
                <a:off x="2393075" y="927951"/>
                <a:ext cx="1066799" cy="9168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733" dirty="0" smtClean="0">
                    <a:solidFill>
                      <a:srgbClr val="CF0000"/>
                    </a:solidFill>
                    <a:cs typeface="+mn-ea"/>
                    <a:sym typeface="+mn-lt"/>
                  </a:rPr>
                  <a:t>05</a:t>
                </a:r>
                <a:endParaRPr lang="zh-CN" altLang="en-US" sz="3733" dirty="0">
                  <a:solidFill>
                    <a:srgbClr val="CF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6202598" y="1201411"/>
              <a:ext cx="5142718" cy="612887"/>
              <a:chOff x="4315150" y="953426"/>
              <a:chExt cx="3857250" cy="540057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4841196" y="973332"/>
                <a:ext cx="2827147" cy="438612"/>
              </a:xfrm>
              <a:prstGeom prst="rect">
                <a:avLst/>
              </a:prstGeom>
              <a:ln w="15875">
                <a:noFill/>
              </a:ln>
            </p:spPr>
            <p:txBody>
              <a:bodyPr wrap="square" lIns="91435" tIns="45718" rIns="91435" bIns="45718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000" spc="600" dirty="0">
                    <a:solidFill>
                      <a:schemeClr val="bg1"/>
                    </a:solidFill>
                    <a:latin typeface="腾祥澜黑简" panose="01010104010101010101" pitchFamily="2" charset="-122"/>
                    <a:ea typeface="腾祥澜黑简" panose="01010104010101010101" pitchFamily="2" charset="-122"/>
                    <a:cs typeface="+mn-ea"/>
                    <a:sym typeface="+mn-lt"/>
                  </a:rPr>
                  <a:t>点击添加相关标题文字</a:t>
                </a:r>
                <a:endParaRPr lang="en-GB" altLang="zh-CN" sz="2000" spc="600" dirty="0">
                  <a:solidFill>
                    <a:schemeClr val="bg1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45" name="平行四边形 44"/>
              <p:cNvSpPr/>
              <p:nvPr/>
            </p:nvSpPr>
            <p:spPr>
              <a:xfrm>
                <a:off x="4315150" y="953426"/>
                <a:ext cx="3857250" cy="540057"/>
              </a:xfrm>
              <a:prstGeom prst="parallelogram">
                <a:avLst>
                  <a:gd name="adj" fmla="val 48207"/>
                </a:avLst>
              </a:prstGeom>
              <a:noFill/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5" tIns="45718" rIns="91435" bIns="45718"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sz="2800">
                  <a:solidFill>
                    <a:srgbClr val="9E001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71637002"/>
      </p:ext>
    </p:extLst>
  </p:cSld>
  <p:clrMapOvr>
    <a:masterClrMapping/>
  </p:clrMapOvr>
  <p:transition spd="slow" advClick="0" advTm="7514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0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2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3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32" presetID="2" presetClass="entr" presetSubtype="2" fill="hold" nodeType="afterEffect" p14:presetBounceEnd="4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3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3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fill="hold" nodeType="withEffect" p14:presetBounceEnd="49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3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3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nodeType="withEffect" p14:presetBounceEnd="49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4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4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nodeType="withEffect" p14:presetBounceEnd="49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4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4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fill="hold" nodeType="withEffect" p14:presetBounceEnd="49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50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5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0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2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3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3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22"/>
          <a:stretch/>
        </p:blipFill>
        <p:spPr>
          <a:xfrm>
            <a:off x="0" y="1757743"/>
            <a:ext cx="12192000" cy="51002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403" r="71624"/>
          <a:stretch/>
        </p:blipFill>
        <p:spPr>
          <a:xfrm>
            <a:off x="0" y="5358783"/>
            <a:ext cx="3459637" cy="149921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43" b="71614"/>
          <a:stretch/>
        </p:blipFill>
        <p:spPr>
          <a:xfrm>
            <a:off x="0" y="0"/>
            <a:ext cx="3176833" cy="17301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79" t="29005" r="19897" b="50579"/>
          <a:stretch/>
        </p:blipFill>
        <p:spPr>
          <a:xfrm>
            <a:off x="1239624" y="1691755"/>
            <a:ext cx="2026763" cy="1244339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8727656" y="4336443"/>
            <a:ext cx="381060" cy="381060"/>
            <a:chOff x="8545900" y="1466250"/>
            <a:chExt cx="2007800" cy="2007800"/>
          </a:xfrm>
          <a:solidFill>
            <a:srgbClr val="CF0000"/>
          </a:solidFill>
        </p:grpSpPr>
        <p:sp>
          <p:nvSpPr>
            <p:cNvPr id="15" name="椭圆 14"/>
            <p:cNvSpPr/>
            <p:nvPr/>
          </p:nvSpPr>
          <p:spPr>
            <a:xfrm>
              <a:off x="8545900" y="1466250"/>
              <a:ext cx="2007800" cy="2007800"/>
            </a:xfrm>
            <a:prstGeom prst="ellipse">
              <a:avLst/>
            </a:prstGeom>
            <a:grpFill/>
            <a:ln w="19050">
              <a:solidFill>
                <a:srgbClr val="FBF4DC"/>
              </a:soli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8654450" y="1574800"/>
              <a:ext cx="1790700" cy="1790700"/>
            </a:xfrm>
            <a:prstGeom prst="ellipse">
              <a:avLst/>
            </a:prstGeom>
            <a:grpFill/>
            <a:ln w="19050">
              <a:solidFill>
                <a:srgbClr val="FBF4DC"/>
              </a:soli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华文细黑" panose="0201060004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130504" y="1115933"/>
            <a:ext cx="259194" cy="259194"/>
            <a:chOff x="8545900" y="1466250"/>
            <a:chExt cx="2007800" cy="2007800"/>
          </a:xfrm>
          <a:solidFill>
            <a:srgbClr val="CF0000"/>
          </a:solidFill>
        </p:grpSpPr>
        <p:sp>
          <p:nvSpPr>
            <p:cNvPr id="18" name="椭圆 17"/>
            <p:cNvSpPr/>
            <p:nvPr/>
          </p:nvSpPr>
          <p:spPr>
            <a:xfrm>
              <a:off x="8545900" y="1466250"/>
              <a:ext cx="2007800" cy="2007800"/>
            </a:xfrm>
            <a:prstGeom prst="ellipse">
              <a:avLst/>
            </a:prstGeom>
            <a:grpFill/>
            <a:ln w="19050">
              <a:solidFill>
                <a:srgbClr val="FBF4DC"/>
              </a:soli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8654450" y="1574800"/>
              <a:ext cx="1790700" cy="1790700"/>
            </a:xfrm>
            <a:prstGeom prst="ellipse">
              <a:avLst/>
            </a:prstGeom>
            <a:grpFill/>
            <a:ln w="19050">
              <a:solidFill>
                <a:srgbClr val="FBF4DC"/>
              </a:soli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702537" y="403411"/>
            <a:ext cx="4865076" cy="4865076"/>
            <a:chOff x="8545900" y="1466250"/>
            <a:chExt cx="2007800" cy="2007800"/>
          </a:xfrm>
        </p:grpSpPr>
        <p:sp>
          <p:nvSpPr>
            <p:cNvPr id="21" name="椭圆 20"/>
            <p:cNvSpPr/>
            <p:nvPr/>
          </p:nvSpPr>
          <p:spPr>
            <a:xfrm>
              <a:off x="8545900" y="1466250"/>
              <a:ext cx="2007800" cy="2007800"/>
            </a:xfrm>
            <a:prstGeom prst="ellipse">
              <a:avLst/>
            </a:prstGeom>
            <a:gradFill>
              <a:gsLst>
                <a:gs pos="0">
                  <a:schemeClr val="bg1">
                    <a:alpha val="80000"/>
                  </a:schemeClr>
                </a:gs>
                <a:gs pos="100000">
                  <a:srgbClr val="DCDCDC">
                    <a:alpha val="80000"/>
                  </a:srgbClr>
                </a:gs>
              </a:gsLst>
              <a:lin ang="2700000" scaled="0"/>
            </a:gradFill>
            <a:ln w="19050">
              <a:noFill/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8584807" y="1505157"/>
              <a:ext cx="1929985" cy="1929985"/>
            </a:xfrm>
            <a:prstGeom prst="ellipse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lt1"/>
                </a:solidFill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6505356" y="703918"/>
            <a:ext cx="1268296" cy="1685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350" dirty="0" smtClean="0">
                <a:solidFill>
                  <a:schemeClr val="bg1"/>
                </a:solidFill>
                <a:latin typeface="Agency FB" panose="020B0503020202020204" pitchFamily="34" charset="0"/>
              </a:rPr>
              <a:t>04</a:t>
            </a:r>
            <a:endParaRPr lang="zh-CN" altLang="en-US" sz="1035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519430" y="2149335"/>
            <a:ext cx="124014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chemeClr val="bg1"/>
                </a:solidFill>
                <a:latin typeface="Segoe UI Semilight" panose="020B0402040204020203" pitchFamily="34" charset="0"/>
                <a:ea typeface="Kozuka Gothic Pro L" panose="020B0200000000000000" pitchFamily="34" charset="-128"/>
                <a:cs typeface="Segoe UI Semilight" panose="020B0402040204020203" pitchFamily="34" charset="0"/>
              </a:rPr>
              <a:t>Part </a:t>
            </a:r>
            <a:r>
              <a:rPr lang="en-US" altLang="zh-CN" sz="2100" b="1" dirty="0" smtClean="0">
                <a:solidFill>
                  <a:schemeClr val="bg1"/>
                </a:solidFill>
                <a:latin typeface="Segoe UI Semilight" panose="020B0402040204020203" pitchFamily="34" charset="0"/>
                <a:ea typeface="Kozuka Gothic Pro L" panose="020B0200000000000000" pitchFamily="34" charset="-128"/>
                <a:cs typeface="Segoe UI Semilight" panose="020B0402040204020203" pitchFamily="34" charset="0"/>
              </a:rPr>
              <a:t>Four</a:t>
            </a:r>
            <a:endParaRPr lang="zh-CN" altLang="en-US" sz="2100" b="1" dirty="0">
              <a:solidFill>
                <a:schemeClr val="bg1"/>
              </a:solidFill>
              <a:latin typeface="Segoe UI Semilight" panose="020B0402040204020203" pitchFamily="34" charset="0"/>
              <a:ea typeface="Kozuka Gothic Pro L" panose="020B0200000000000000" pitchFamily="34" charset="-128"/>
              <a:cs typeface="Segoe UI Semilight" panose="020B0402040204020203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354400" y="2682430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此处添加标题</a:t>
            </a:r>
            <a:endParaRPr lang="zh-CN" altLang="en-US" sz="44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039365" y="3538420"/>
            <a:ext cx="4200282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点击此处添加文本内容，如关键词、部分简单介绍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1912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8314">
        <p14:warp dir="in"/>
      </p:transition>
    </mc:Choice>
    <mc:Fallback xmlns="">
      <p:transition spd="slow" advClick="0" advTm="831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43" b="71614"/>
          <a:stretch/>
        </p:blipFill>
        <p:spPr>
          <a:xfrm>
            <a:off x="0" y="0"/>
            <a:ext cx="1536569" cy="836850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1225772" y="320557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spc="600" dirty="0" smtClean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四、点击添加你的标题</a:t>
            </a:r>
            <a:endParaRPr lang="zh-CN" altLang="en-US" sz="2400" spc="600" dirty="0">
              <a:solidFill>
                <a:srgbClr val="D21322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1225772" y="712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 smtClean="0"/>
              <a:t>Click here to edit the content you want to recommend that you use the</a:t>
            </a:r>
            <a:endParaRPr lang="zh-CN" altLang="en-US" sz="2000" dirty="0" smtClean="0"/>
          </a:p>
        </p:txBody>
      </p:sp>
      <p:sp>
        <p:nvSpPr>
          <p:cNvPr id="40" name="Bent Arrow 44"/>
          <p:cNvSpPr/>
          <p:nvPr/>
        </p:nvSpPr>
        <p:spPr>
          <a:xfrm rot="10800000">
            <a:off x="333" y="2859668"/>
            <a:ext cx="5445907" cy="1523917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rgbClr val="D2132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Bent Arrow 48"/>
          <p:cNvSpPr/>
          <p:nvPr/>
        </p:nvSpPr>
        <p:spPr>
          <a:xfrm rot="10800000">
            <a:off x="331" y="3635289"/>
            <a:ext cx="4425545" cy="1523917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rgbClr val="D2132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Bent Arrow 52"/>
          <p:cNvSpPr/>
          <p:nvPr/>
        </p:nvSpPr>
        <p:spPr>
          <a:xfrm rot="10800000">
            <a:off x="329" y="4354440"/>
            <a:ext cx="3224527" cy="1523917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rgbClr val="D2132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Group 64"/>
          <p:cNvGrpSpPr/>
          <p:nvPr/>
        </p:nvGrpSpPr>
        <p:grpSpPr>
          <a:xfrm>
            <a:off x="4802879" y="2133061"/>
            <a:ext cx="1177898" cy="1178882"/>
            <a:chOff x="3621156" y="1140216"/>
            <a:chExt cx="883472" cy="884210"/>
          </a:xfrm>
        </p:grpSpPr>
        <p:sp>
          <p:nvSpPr>
            <p:cNvPr id="44" name="Oval 46"/>
            <p:cNvSpPr>
              <a:spLocks noChangeAspect="1"/>
            </p:cNvSpPr>
            <p:nvPr/>
          </p:nvSpPr>
          <p:spPr>
            <a:xfrm>
              <a:off x="3621156" y="1140216"/>
              <a:ext cx="883472" cy="884210"/>
            </a:xfrm>
            <a:prstGeom prst="ellipse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5"/>
            <p:cNvSpPr>
              <a:spLocks noEditPoints="1"/>
            </p:cNvSpPr>
            <p:nvPr/>
          </p:nvSpPr>
          <p:spPr bwMode="auto">
            <a:xfrm>
              <a:off x="3898696" y="1397136"/>
              <a:ext cx="370370" cy="37037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Group 66"/>
          <p:cNvGrpSpPr/>
          <p:nvPr/>
        </p:nvGrpSpPr>
        <p:grpSpPr>
          <a:xfrm>
            <a:off x="2568624" y="3670335"/>
            <a:ext cx="1177898" cy="1178882"/>
            <a:chOff x="1926323" y="2293234"/>
            <a:chExt cx="883472" cy="884210"/>
          </a:xfrm>
        </p:grpSpPr>
        <p:sp>
          <p:nvSpPr>
            <p:cNvPr id="47" name="Oval 54"/>
            <p:cNvSpPr>
              <a:spLocks noChangeAspect="1"/>
            </p:cNvSpPr>
            <p:nvPr/>
          </p:nvSpPr>
          <p:spPr>
            <a:xfrm>
              <a:off x="1926323" y="2293234"/>
              <a:ext cx="883472" cy="884210"/>
            </a:xfrm>
            <a:prstGeom prst="ellipse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216"/>
            <p:cNvSpPr>
              <a:spLocks noEditPoints="1"/>
            </p:cNvSpPr>
            <p:nvPr/>
          </p:nvSpPr>
          <p:spPr bwMode="auto">
            <a:xfrm>
              <a:off x="2198512" y="2564639"/>
              <a:ext cx="339094" cy="341400"/>
            </a:xfrm>
            <a:custGeom>
              <a:avLst/>
              <a:gdLst/>
              <a:ahLst/>
              <a:cxnLst>
                <a:cxn ang="0">
                  <a:pos x="68" y="34"/>
                </a:cxn>
                <a:cxn ang="0">
                  <a:pos x="34" y="68"/>
                </a:cxn>
                <a:cxn ang="0">
                  <a:pos x="0" y="34"/>
                </a:cxn>
                <a:cxn ang="0">
                  <a:pos x="34" y="0"/>
                </a:cxn>
                <a:cxn ang="0">
                  <a:pos x="68" y="34"/>
                </a:cxn>
                <a:cxn ang="0">
                  <a:pos x="15" y="40"/>
                </a:cxn>
                <a:cxn ang="0">
                  <a:pos x="14" y="34"/>
                </a:cxn>
                <a:cxn ang="0">
                  <a:pos x="15" y="27"/>
                </a:cxn>
                <a:cxn ang="0">
                  <a:pos x="8" y="20"/>
                </a:cxn>
                <a:cxn ang="0">
                  <a:pos x="5" y="34"/>
                </a:cxn>
                <a:cxn ang="0">
                  <a:pos x="8" y="47"/>
                </a:cxn>
                <a:cxn ang="0">
                  <a:pos x="15" y="40"/>
                </a:cxn>
                <a:cxn ang="0">
                  <a:pos x="48" y="34"/>
                </a:cxn>
                <a:cxn ang="0">
                  <a:pos x="34" y="19"/>
                </a:cxn>
                <a:cxn ang="0">
                  <a:pos x="19" y="34"/>
                </a:cxn>
                <a:cxn ang="0">
                  <a:pos x="34" y="48"/>
                </a:cxn>
                <a:cxn ang="0">
                  <a:pos x="48" y="34"/>
                </a:cxn>
                <a:cxn ang="0">
                  <a:pos x="20" y="8"/>
                </a:cxn>
                <a:cxn ang="0">
                  <a:pos x="27" y="15"/>
                </a:cxn>
                <a:cxn ang="0">
                  <a:pos x="34" y="14"/>
                </a:cxn>
                <a:cxn ang="0">
                  <a:pos x="40" y="15"/>
                </a:cxn>
                <a:cxn ang="0">
                  <a:pos x="47" y="8"/>
                </a:cxn>
                <a:cxn ang="0">
                  <a:pos x="34" y="5"/>
                </a:cxn>
                <a:cxn ang="0">
                  <a:pos x="20" y="8"/>
                </a:cxn>
                <a:cxn ang="0">
                  <a:pos x="47" y="59"/>
                </a:cxn>
                <a:cxn ang="0">
                  <a:pos x="40" y="52"/>
                </a:cxn>
                <a:cxn ang="0">
                  <a:pos x="34" y="53"/>
                </a:cxn>
                <a:cxn ang="0">
                  <a:pos x="27" y="52"/>
                </a:cxn>
                <a:cxn ang="0">
                  <a:pos x="20" y="59"/>
                </a:cxn>
                <a:cxn ang="0">
                  <a:pos x="34" y="63"/>
                </a:cxn>
                <a:cxn ang="0">
                  <a:pos x="47" y="59"/>
                </a:cxn>
                <a:cxn ang="0">
                  <a:pos x="60" y="47"/>
                </a:cxn>
                <a:cxn ang="0">
                  <a:pos x="63" y="34"/>
                </a:cxn>
                <a:cxn ang="0">
                  <a:pos x="60" y="20"/>
                </a:cxn>
                <a:cxn ang="0">
                  <a:pos x="52" y="27"/>
                </a:cxn>
                <a:cxn ang="0">
                  <a:pos x="53" y="34"/>
                </a:cxn>
                <a:cxn ang="0">
                  <a:pos x="52" y="40"/>
                </a:cxn>
                <a:cxn ang="0">
                  <a:pos x="60" y="47"/>
                </a:cxn>
              </a:cxnLst>
              <a:rect l="0" t="0" r="r" b="b"/>
              <a:pathLst>
                <a:path w="68" h="68">
                  <a:moveTo>
                    <a:pt x="68" y="34"/>
                  </a:moveTo>
                  <a:cubicBezTo>
                    <a:pt x="68" y="52"/>
                    <a:pt x="53" y="68"/>
                    <a:pt x="34" y="68"/>
                  </a:cubicBezTo>
                  <a:cubicBezTo>
                    <a:pt x="15" y="68"/>
                    <a:pt x="0" y="52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53" y="0"/>
                    <a:pt x="68" y="15"/>
                    <a:pt x="68" y="34"/>
                  </a:cubicBezTo>
                  <a:close/>
                  <a:moveTo>
                    <a:pt x="15" y="40"/>
                  </a:moveTo>
                  <a:cubicBezTo>
                    <a:pt x="15" y="38"/>
                    <a:pt x="14" y="36"/>
                    <a:pt x="14" y="34"/>
                  </a:cubicBezTo>
                  <a:cubicBezTo>
                    <a:pt x="14" y="31"/>
                    <a:pt x="15" y="29"/>
                    <a:pt x="15" y="2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24"/>
                    <a:pt x="5" y="29"/>
                    <a:pt x="5" y="34"/>
                  </a:cubicBezTo>
                  <a:cubicBezTo>
                    <a:pt x="5" y="39"/>
                    <a:pt x="6" y="43"/>
                    <a:pt x="8" y="47"/>
                  </a:cubicBezTo>
                  <a:lnTo>
                    <a:pt x="15" y="40"/>
                  </a:lnTo>
                  <a:close/>
                  <a:moveTo>
                    <a:pt x="48" y="34"/>
                  </a:moveTo>
                  <a:cubicBezTo>
                    <a:pt x="48" y="26"/>
                    <a:pt x="42" y="19"/>
                    <a:pt x="34" y="19"/>
                  </a:cubicBezTo>
                  <a:cubicBezTo>
                    <a:pt x="26" y="19"/>
                    <a:pt x="19" y="26"/>
                    <a:pt x="19" y="34"/>
                  </a:cubicBezTo>
                  <a:cubicBezTo>
                    <a:pt x="19" y="42"/>
                    <a:pt x="26" y="48"/>
                    <a:pt x="34" y="48"/>
                  </a:cubicBezTo>
                  <a:cubicBezTo>
                    <a:pt x="42" y="48"/>
                    <a:pt x="48" y="42"/>
                    <a:pt x="48" y="34"/>
                  </a:cubicBezTo>
                  <a:close/>
                  <a:moveTo>
                    <a:pt x="20" y="8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9" y="15"/>
                    <a:pt x="32" y="14"/>
                    <a:pt x="34" y="14"/>
                  </a:cubicBezTo>
                  <a:cubicBezTo>
                    <a:pt x="36" y="14"/>
                    <a:pt x="38" y="15"/>
                    <a:pt x="40" y="15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3" y="6"/>
                    <a:pt x="39" y="5"/>
                    <a:pt x="34" y="5"/>
                  </a:cubicBezTo>
                  <a:cubicBezTo>
                    <a:pt x="29" y="5"/>
                    <a:pt x="24" y="6"/>
                    <a:pt x="20" y="8"/>
                  </a:cubicBezTo>
                  <a:close/>
                  <a:moveTo>
                    <a:pt x="47" y="59"/>
                  </a:moveTo>
                  <a:cubicBezTo>
                    <a:pt x="40" y="52"/>
                    <a:pt x="40" y="52"/>
                    <a:pt x="40" y="52"/>
                  </a:cubicBezTo>
                  <a:cubicBezTo>
                    <a:pt x="38" y="53"/>
                    <a:pt x="36" y="53"/>
                    <a:pt x="34" y="53"/>
                  </a:cubicBezTo>
                  <a:cubicBezTo>
                    <a:pt x="32" y="53"/>
                    <a:pt x="29" y="53"/>
                    <a:pt x="27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4" y="62"/>
                    <a:pt x="29" y="63"/>
                    <a:pt x="34" y="63"/>
                  </a:cubicBezTo>
                  <a:cubicBezTo>
                    <a:pt x="39" y="63"/>
                    <a:pt x="43" y="62"/>
                    <a:pt x="47" y="59"/>
                  </a:cubicBezTo>
                  <a:close/>
                  <a:moveTo>
                    <a:pt x="60" y="47"/>
                  </a:moveTo>
                  <a:cubicBezTo>
                    <a:pt x="62" y="43"/>
                    <a:pt x="63" y="39"/>
                    <a:pt x="63" y="34"/>
                  </a:cubicBezTo>
                  <a:cubicBezTo>
                    <a:pt x="63" y="29"/>
                    <a:pt x="62" y="24"/>
                    <a:pt x="60" y="20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3" y="29"/>
                    <a:pt x="53" y="32"/>
                    <a:pt x="53" y="34"/>
                  </a:cubicBezTo>
                  <a:cubicBezTo>
                    <a:pt x="53" y="36"/>
                    <a:pt x="53" y="38"/>
                    <a:pt x="52" y="40"/>
                  </a:cubicBezTo>
                  <a:lnTo>
                    <a:pt x="60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Group 65"/>
          <p:cNvGrpSpPr/>
          <p:nvPr/>
        </p:nvGrpSpPr>
        <p:grpSpPr>
          <a:xfrm>
            <a:off x="3756946" y="2896393"/>
            <a:ext cx="1177898" cy="1178882"/>
            <a:chOff x="2827138" y="1712746"/>
            <a:chExt cx="883472" cy="884210"/>
          </a:xfrm>
        </p:grpSpPr>
        <p:sp>
          <p:nvSpPr>
            <p:cNvPr id="50" name="Oval 50"/>
            <p:cNvSpPr>
              <a:spLocks noChangeAspect="1"/>
            </p:cNvSpPr>
            <p:nvPr/>
          </p:nvSpPr>
          <p:spPr>
            <a:xfrm>
              <a:off x="2827138" y="1712746"/>
              <a:ext cx="883472" cy="884210"/>
            </a:xfrm>
            <a:prstGeom prst="ellipse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135"/>
            <p:cNvSpPr>
              <a:spLocks noEditPoints="1"/>
            </p:cNvSpPr>
            <p:nvPr/>
          </p:nvSpPr>
          <p:spPr bwMode="auto">
            <a:xfrm>
              <a:off x="3117194" y="2012771"/>
              <a:ext cx="303361" cy="284161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2" name="Bent Arrow 104"/>
          <p:cNvSpPr/>
          <p:nvPr/>
        </p:nvSpPr>
        <p:spPr>
          <a:xfrm rot="10800000" flipH="1">
            <a:off x="6745755" y="2859668"/>
            <a:ext cx="5445907" cy="1523917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rgbClr val="D2132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Bent Arrow 107"/>
          <p:cNvSpPr/>
          <p:nvPr/>
        </p:nvSpPr>
        <p:spPr>
          <a:xfrm rot="10800000" flipH="1">
            <a:off x="7766120" y="3635289"/>
            <a:ext cx="4425545" cy="1523917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rgbClr val="D2132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Bent Arrow 108"/>
          <p:cNvSpPr/>
          <p:nvPr/>
        </p:nvSpPr>
        <p:spPr>
          <a:xfrm rot="10800000" flipH="1">
            <a:off x="8967138" y="4354440"/>
            <a:ext cx="3224527" cy="1523917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rgbClr val="D2132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" name="Group 140"/>
          <p:cNvGrpSpPr/>
          <p:nvPr/>
        </p:nvGrpSpPr>
        <p:grpSpPr>
          <a:xfrm>
            <a:off x="8445472" y="3670335"/>
            <a:ext cx="1177898" cy="1178882"/>
            <a:chOff x="6334201" y="2293234"/>
            <a:chExt cx="883472" cy="884210"/>
          </a:xfrm>
        </p:grpSpPr>
        <p:sp>
          <p:nvSpPr>
            <p:cNvPr id="56" name="Oval 120"/>
            <p:cNvSpPr>
              <a:spLocks noChangeAspect="1"/>
            </p:cNvSpPr>
            <p:nvPr/>
          </p:nvSpPr>
          <p:spPr>
            <a:xfrm flipH="1">
              <a:off x="6334201" y="2293234"/>
              <a:ext cx="883472" cy="884210"/>
            </a:xfrm>
            <a:prstGeom prst="ellipse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56"/>
            <p:cNvSpPr>
              <a:spLocks noEditPoints="1"/>
            </p:cNvSpPr>
            <p:nvPr/>
          </p:nvSpPr>
          <p:spPr bwMode="auto">
            <a:xfrm>
              <a:off x="6585437" y="2544839"/>
              <a:ext cx="381000" cy="381000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142"/>
          <p:cNvGrpSpPr/>
          <p:nvPr/>
        </p:nvGrpSpPr>
        <p:grpSpPr>
          <a:xfrm>
            <a:off x="6223917" y="2133061"/>
            <a:ext cx="1177898" cy="1178882"/>
            <a:chOff x="4639368" y="1140216"/>
            <a:chExt cx="883472" cy="884210"/>
          </a:xfrm>
        </p:grpSpPr>
        <p:sp>
          <p:nvSpPr>
            <p:cNvPr id="59" name="Oval 132"/>
            <p:cNvSpPr>
              <a:spLocks noChangeAspect="1"/>
            </p:cNvSpPr>
            <p:nvPr/>
          </p:nvSpPr>
          <p:spPr>
            <a:xfrm flipH="1">
              <a:off x="4639368" y="1140216"/>
              <a:ext cx="883472" cy="884210"/>
            </a:xfrm>
            <a:prstGeom prst="ellipse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152"/>
            <p:cNvSpPr>
              <a:spLocks noEditPoints="1"/>
            </p:cNvSpPr>
            <p:nvPr/>
          </p:nvSpPr>
          <p:spPr bwMode="auto">
            <a:xfrm>
              <a:off x="4880717" y="1397136"/>
              <a:ext cx="400775" cy="370370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Group 141"/>
          <p:cNvGrpSpPr/>
          <p:nvPr/>
        </p:nvGrpSpPr>
        <p:grpSpPr>
          <a:xfrm>
            <a:off x="7244452" y="2896393"/>
            <a:ext cx="1177898" cy="1178882"/>
            <a:chOff x="5433386" y="1712746"/>
            <a:chExt cx="883472" cy="884210"/>
          </a:xfrm>
        </p:grpSpPr>
        <p:sp>
          <p:nvSpPr>
            <p:cNvPr id="62" name="Oval 117"/>
            <p:cNvSpPr>
              <a:spLocks noChangeAspect="1"/>
            </p:cNvSpPr>
            <p:nvPr/>
          </p:nvSpPr>
          <p:spPr>
            <a:xfrm flipH="1">
              <a:off x="5433386" y="1712746"/>
              <a:ext cx="883472" cy="884210"/>
            </a:xfrm>
            <a:prstGeom prst="ellipse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66"/>
            <p:cNvSpPr>
              <a:spLocks noEditPoints="1"/>
            </p:cNvSpPr>
            <p:nvPr/>
          </p:nvSpPr>
          <p:spPr bwMode="auto">
            <a:xfrm>
              <a:off x="5641291" y="1973482"/>
              <a:ext cx="467662" cy="362739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13" tIns="60956" rIns="121913" bIns="60956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4" name="TextBox 143"/>
          <p:cNvSpPr txBox="1"/>
          <p:nvPr/>
        </p:nvSpPr>
        <p:spPr>
          <a:xfrm>
            <a:off x="2420058" y="1626178"/>
            <a:ext cx="23368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请替换文字内容</a:t>
            </a:r>
            <a:r>
              <a:rPr lang="en-US" altLang="zh-CN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/>
            </a:r>
            <a:br>
              <a:rPr lang="en-US" altLang="zh-CN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</a:b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此处添加详细文本描述，建议与标题相关并符合整体语言风格，语言描述尽量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……</a:t>
            </a:r>
          </a:p>
        </p:txBody>
      </p:sp>
      <p:sp>
        <p:nvSpPr>
          <p:cNvPr id="65" name="TextBox 144"/>
          <p:cNvSpPr txBox="1"/>
          <p:nvPr/>
        </p:nvSpPr>
        <p:spPr>
          <a:xfrm>
            <a:off x="1298751" y="2684726"/>
            <a:ext cx="23845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请替换文字内容</a:t>
            </a:r>
            <a:endParaRPr lang="en-US" altLang="zh-CN" dirty="0">
              <a:solidFill>
                <a:srgbClr val="D21322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  <a:p>
            <a:pPr algn="r"/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此处添加详细文本描述，建议与标题相关并符合整体语言风格，语言描述尽量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……</a:t>
            </a:r>
          </a:p>
        </p:txBody>
      </p:sp>
      <p:sp>
        <p:nvSpPr>
          <p:cNvPr id="66" name="TextBox 145"/>
          <p:cNvSpPr txBox="1"/>
          <p:nvPr/>
        </p:nvSpPr>
        <p:spPr>
          <a:xfrm>
            <a:off x="7814772" y="1551872"/>
            <a:ext cx="23368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请替换文字内容</a:t>
            </a:r>
            <a:r>
              <a:rPr lang="en-US" altLang="zh-CN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此处添加详细文本描述，建议与标题相关并符合整体语言风格，语言描述尽量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……</a:t>
            </a:r>
          </a:p>
        </p:txBody>
      </p:sp>
      <p:sp>
        <p:nvSpPr>
          <p:cNvPr id="67" name="TextBox 146"/>
          <p:cNvSpPr txBox="1"/>
          <p:nvPr/>
        </p:nvSpPr>
        <p:spPr>
          <a:xfrm>
            <a:off x="8737268" y="2601622"/>
            <a:ext cx="23368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请替换文字内容</a:t>
            </a:r>
            <a:r>
              <a:rPr lang="en-US" altLang="zh-CN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此处添加详细文本描述，建议与标题相关并符合整体语言风格，语言描述尽量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……</a:t>
            </a:r>
          </a:p>
        </p:txBody>
      </p:sp>
      <p:sp>
        <p:nvSpPr>
          <p:cNvPr id="68" name="TextBox 147"/>
          <p:cNvSpPr txBox="1"/>
          <p:nvPr/>
        </p:nvSpPr>
        <p:spPr>
          <a:xfrm>
            <a:off x="3604165" y="5159206"/>
            <a:ext cx="2336858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请替换文字内容</a:t>
            </a:r>
            <a:r>
              <a:rPr lang="en-US" altLang="zh-CN" sz="900" b="1" dirty="0">
                <a:solidFill>
                  <a:srgbClr val="D213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rgbClr val="D213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rgbClr val="D213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此处添加详细文本描述，建议与标题相关并符合整体语言风格，语言描述尽量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……</a:t>
            </a:r>
          </a:p>
        </p:txBody>
      </p:sp>
      <p:sp>
        <p:nvSpPr>
          <p:cNvPr id="69" name="TextBox 148"/>
          <p:cNvSpPr txBox="1"/>
          <p:nvPr/>
        </p:nvSpPr>
        <p:spPr>
          <a:xfrm>
            <a:off x="6537872" y="5239614"/>
            <a:ext cx="2336858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请替换文字内容</a:t>
            </a:r>
            <a:r>
              <a:rPr lang="en-US" altLang="zh-CN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此处添加详细文本描述，建议与标题相关并符合整体语言风格，语言描述尽量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1724317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1593">
        <p:random/>
      </p:transition>
    </mc:Choice>
    <mc:Fallback xmlns="">
      <p:transition spd="slow" advClick="0" advTm="11593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"/>
                            </p:stCondLst>
                            <p:childTnLst>
                              <p:par>
                                <p:cTn id="2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0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00"/>
                            </p:stCondLst>
                            <p:childTnLst>
                              <p:par>
                                <p:cTn id="3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0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700"/>
                            </p:stCondLst>
                            <p:childTnLst>
                              <p:par>
                                <p:cTn id="4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00"/>
                            </p:stCondLst>
                            <p:childTnLst>
                              <p:par>
                                <p:cTn id="5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7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200"/>
                            </p:stCondLst>
                            <p:childTnLst>
                              <p:par>
                                <p:cTn id="62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700"/>
                            </p:stCondLst>
                            <p:childTnLst>
                              <p:par>
                                <p:cTn id="6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2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700"/>
                            </p:stCondLst>
                            <p:childTnLst>
                              <p:par>
                                <p:cTn id="76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200"/>
                            </p:stCondLst>
                            <p:childTnLst>
                              <p:par>
                                <p:cTn id="8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7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200"/>
                            </p:stCondLst>
                            <p:childTnLst>
                              <p:par>
                                <p:cTn id="90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9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700"/>
                            </p:stCondLst>
                            <p:childTnLst>
                              <p:par>
                                <p:cTn id="9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200"/>
                            </p:stCondLst>
                            <p:childTnLst>
                              <p:par>
                                <p:cTn id="10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0" grpId="0" animBg="1"/>
      <p:bldP spid="41" grpId="0" animBg="1"/>
      <p:bldP spid="42" grpId="0" animBg="1"/>
      <p:bldP spid="52" grpId="0" animBg="1"/>
      <p:bldP spid="53" grpId="0" animBg="1"/>
      <p:bldP spid="54" grpId="0" animBg="1"/>
      <p:bldP spid="64" grpId="0"/>
      <p:bldP spid="65" grpId="0"/>
      <p:bldP spid="66" grpId="0"/>
      <p:bldP spid="67" grpId="0"/>
      <p:bldP spid="68" grpId="0"/>
      <p:bldP spid="6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43" b="71614"/>
          <a:stretch/>
        </p:blipFill>
        <p:spPr>
          <a:xfrm>
            <a:off x="0" y="0"/>
            <a:ext cx="1536569" cy="836850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1225772" y="320557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spc="600" dirty="0" smtClean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四、点击添加你的标题</a:t>
            </a:r>
            <a:endParaRPr lang="zh-CN" altLang="en-US" sz="2400" spc="600" dirty="0">
              <a:solidFill>
                <a:srgbClr val="D21322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1225772" y="712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 smtClean="0"/>
              <a:t>Click here to edit the content you want to recommend that you use the</a:t>
            </a:r>
            <a:endParaRPr lang="zh-CN" altLang="en-US" sz="2000" dirty="0" smtClean="0"/>
          </a:p>
        </p:txBody>
      </p:sp>
      <p:grpSp>
        <p:nvGrpSpPr>
          <p:cNvPr id="5" name="Group 58"/>
          <p:cNvGrpSpPr/>
          <p:nvPr/>
        </p:nvGrpSpPr>
        <p:grpSpPr>
          <a:xfrm>
            <a:off x="2035772" y="2061165"/>
            <a:ext cx="2895024" cy="1300055"/>
            <a:chOff x="7174424" y="1391504"/>
            <a:chExt cx="2172053" cy="975040"/>
          </a:xfrm>
        </p:grpSpPr>
        <p:sp>
          <p:nvSpPr>
            <p:cNvPr id="6" name="TextBox 52"/>
            <p:cNvSpPr txBox="1"/>
            <p:nvPr/>
          </p:nvSpPr>
          <p:spPr>
            <a:xfrm>
              <a:off x="7174425" y="1635744"/>
              <a:ext cx="2172052" cy="7308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单击此处添加文字阐述，添加简短问题说明文字，具体说明文字在此处。单击此处添加文字阐述，添加简短问题说明文字，具体说明文字在此处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itchFamily="34" charset="-122"/>
              </a:endParaRPr>
            </a:p>
          </p:txBody>
        </p:sp>
        <p:sp>
          <p:nvSpPr>
            <p:cNvPr id="7" name="Rectangle 53"/>
            <p:cNvSpPr/>
            <p:nvPr/>
          </p:nvSpPr>
          <p:spPr>
            <a:xfrm>
              <a:off x="7174424" y="1391504"/>
              <a:ext cx="1103811" cy="21924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lvl="0"/>
              <a:r>
                <a:rPr lang="zh-CN" altLang="en-US" sz="19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添加文本标题</a:t>
              </a:r>
              <a:endParaRPr lang="en-US" altLang="zh-CN" sz="1900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</p:grpSp>
      <p:grpSp>
        <p:nvGrpSpPr>
          <p:cNvPr id="8" name="Group 57"/>
          <p:cNvGrpSpPr/>
          <p:nvPr/>
        </p:nvGrpSpPr>
        <p:grpSpPr>
          <a:xfrm>
            <a:off x="1176735" y="2130092"/>
            <a:ext cx="781565" cy="786992"/>
            <a:chOff x="4224222" y="1313404"/>
            <a:chExt cx="686686" cy="691203"/>
          </a:xfrm>
        </p:grpSpPr>
        <p:sp>
          <p:nvSpPr>
            <p:cNvPr id="9" name="Oval 7"/>
            <p:cNvSpPr>
              <a:spLocks noChangeArrowheads="1"/>
            </p:cNvSpPr>
            <p:nvPr/>
          </p:nvSpPr>
          <p:spPr bwMode="auto">
            <a:xfrm>
              <a:off x="4224222" y="1313404"/>
              <a:ext cx="686686" cy="691203"/>
            </a:xfrm>
            <a:prstGeom prst="ellipse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Freeform 166"/>
            <p:cNvSpPr>
              <a:spLocks noEditPoints="1"/>
            </p:cNvSpPr>
            <p:nvPr/>
          </p:nvSpPr>
          <p:spPr bwMode="auto">
            <a:xfrm>
              <a:off x="4379050" y="1469104"/>
              <a:ext cx="377030" cy="379802"/>
            </a:xfrm>
            <a:custGeom>
              <a:avLst/>
              <a:gdLst/>
              <a:ahLst/>
              <a:cxnLst>
                <a:cxn ang="0">
                  <a:pos x="1" y="42"/>
                </a:cxn>
                <a:cxn ang="0">
                  <a:pos x="1" y="40"/>
                </a:cxn>
                <a:cxn ang="0">
                  <a:pos x="14" y="41"/>
                </a:cxn>
                <a:cxn ang="0">
                  <a:pos x="30" y="19"/>
                </a:cxn>
                <a:cxn ang="0">
                  <a:pos x="17" y="8"/>
                </a:cxn>
                <a:cxn ang="0">
                  <a:pos x="9" y="14"/>
                </a:cxn>
                <a:cxn ang="0">
                  <a:pos x="9" y="19"/>
                </a:cxn>
                <a:cxn ang="0">
                  <a:pos x="18" y="39"/>
                </a:cxn>
                <a:cxn ang="0">
                  <a:pos x="4" y="24"/>
                </a:cxn>
                <a:cxn ang="0">
                  <a:pos x="4" y="9"/>
                </a:cxn>
                <a:cxn ang="0">
                  <a:pos x="17" y="0"/>
                </a:cxn>
                <a:cxn ang="0">
                  <a:pos x="37" y="16"/>
                </a:cxn>
                <a:cxn ang="0">
                  <a:pos x="30" y="19"/>
                </a:cxn>
                <a:cxn ang="0">
                  <a:pos x="6" y="58"/>
                </a:cxn>
                <a:cxn ang="0">
                  <a:pos x="5" y="56"/>
                </a:cxn>
                <a:cxn ang="0">
                  <a:pos x="16" y="46"/>
                </a:cxn>
                <a:cxn ang="0">
                  <a:pos x="7" y="58"/>
                </a:cxn>
                <a:cxn ang="0">
                  <a:pos x="22" y="63"/>
                </a:cxn>
                <a:cxn ang="0">
                  <a:pos x="20" y="49"/>
                </a:cxn>
                <a:cxn ang="0">
                  <a:pos x="23" y="49"/>
                </a:cxn>
                <a:cxn ang="0">
                  <a:pos x="59" y="54"/>
                </a:cxn>
                <a:cxn ang="0">
                  <a:pos x="46" y="62"/>
                </a:cxn>
                <a:cxn ang="0">
                  <a:pos x="25" y="46"/>
                </a:cxn>
                <a:cxn ang="0">
                  <a:pos x="33" y="43"/>
                </a:cxn>
                <a:cxn ang="0">
                  <a:pos x="48" y="54"/>
                </a:cxn>
                <a:cxn ang="0">
                  <a:pos x="55" y="46"/>
                </a:cxn>
                <a:cxn ang="0">
                  <a:pos x="44" y="33"/>
                </a:cxn>
                <a:cxn ang="0">
                  <a:pos x="46" y="25"/>
                </a:cxn>
                <a:cxn ang="0">
                  <a:pos x="62" y="46"/>
                </a:cxn>
                <a:cxn ang="0">
                  <a:pos x="42" y="13"/>
                </a:cxn>
                <a:cxn ang="0">
                  <a:pos x="40" y="13"/>
                </a:cxn>
                <a:cxn ang="0">
                  <a:pos x="41" y="0"/>
                </a:cxn>
                <a:cxn ang="0">
                  <a:pos x="42" y="13"/>
                </a:cxn>
                <a:cxn ang="0">
                  <a:pos x="47" y="17"/>
                </a:cxn>
                <a:cxn ang="0">
                  <a:pos x="46" y="15"/>
                </a:cxn>
                <a:cxn ang="0">
                  <a:pos x="58" y="5"/>
                </a:cxn>
                <a:cxn ang="0">
                  <a:pos x="48" y="16"/>
                </a:cxn>
                <a:cxn ang="0">
                  <a:pos x="50" y="23"/>
                </a:cxn>
                <a:cxn ang="0">
                  <a:pos x="50" y="20"/>
                </a:cxn>
                <a:cxn ang="0">
                  <a:pos x="63" y="22"/>
                </a:cxn>
              </a:cxnLst>
              <a:rect l="0" t="0" r="r" b="b"/>
              <a:pathLst>
                <a:path w="63" h="63">
                  <a:moveTo>
                    <a:pt x="13" y="42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0" y="42"/>
                    <a:pt x="0" y="42"/>
                    <a:pt x="0" y="41"/>
                  </a:cubicBezTo>
                  <a:cubicBezTo>
                    <a:pt x="0" y="40"/>
                    <a:pt x="0" y="40"/>
                    <a:pt x="1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4" y="40"/>
                    <a:pt x="14" y="40"/>
                    <a:pt x="14" y="41"/>
                  </a:cubicBezTo>
                  <a:cubicBezTo>
                    <a:pt x="14" y="42"/>
                    <a:pt x="14" y="42"/>
                    <a:pt x="13" y="42"/>
                  </a:cubicBezTo>
                  <a:close/>
                  <a:moveTo>
                    <a:pt x="30" y="1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8"/>
                    <a:pt x="18" y="8"/>
                    <a:pt x="17" y="8"/>
                  </a:cubicBezTo>
                  <a:cubicBezTo>
                    <a:pt x="16" y="8"/>
                    <a:pt x="15" y="8"/>
                    <a:pt x="14" y="9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5"/>
                    <a:pt x="8" y="16"/>
                    <a:pt x="8" y="17"/>
                  </a:cubicBezTo>
                  <a:cubicBezTo>
                    <a:pt x="8" y="18"/>
                    <a:pt x="8" y="19"/>
                    <a:pt x="9" y="19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8"/>
                    <a:pt x="17" y="38"/>
                    <a:pt x="16" y="37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2"/>
                    <a:pt x="0" y="20"/>
                    <a:pt x="0" y="17"/>
                  </a:cubicBezTo>
                  <a:cubicBezTo>
                    <a:pt x="0" y="14"/>
                    <a:pt x="2" y="11"/>
                    <a:pt x="4" y="9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1"/>
                    <a:pt x="14" y="0"/>
                    <a:pt x="17" y="0"/>
                  </a:cubicBezTo>
                  <a:cubicBezTo>
                    <a:pt x="20" y="0"/>
                    <a:pt x="23" y="1"/>
                    <a:pt x="25" y="4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8" y="17"/>
                    <a:pt x="38" y="18"/>
                    <a:pt x="39" y="18"/>
                  </a:cubicBezTo>
                  <a:lnTo>
                    <a:pt x="30" y="19"/>
                  </a:lnTo>
                  <a:close/>
                  <a:moveTo>
                    <a:pt x="7" y="58"/>
                  </a:move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5" y="58"/>
                    <a:pt x="5" y="58"/>
                  </a:cubicBezTo>
                  <a:cubicBezTo>
                    <a:pt x="5" y="57"/>
                    <a:pt x="5" y="56"/>
                    <a:pt x="5" y="5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5" y="46"/>
                    <a:pt x="16" y="46"/>
                    <a:pt x="16" y="46"/>
                  </a:cubicBezTo>
                  <a:cubicBezTo>
                    <a:pt x="17" y="47"/>
                    <a:pt x="17" y="47"/>
                    <a:pt x="16" y="48"/>
                  </a:cubicBezTo>
                  <a:lnTo>
                    <a:pt x="7" y="58"/>
                  </a:lnTo>
                  <a:close/>
                  <a:moveTo>
                    <a:pt x="23" y="62"/>
                  </a:moveTo>
                  <a:cubicBezTo>
                    <a:pt x="23" y="62"/>
                    <a:pt x="22" y="63"/>
                    <a:pt x="22" y="63"/>
                  </a:cubicBezTo>
                  <a:cubicBezTo>
                    <a:pt x="21" y="63"/>
                    <a:pt x="20" y="62"/>
                    <a:pt x="20" y="62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1" y="48"/>
                    <a:pt x="22" y="48"/>
                  </a:cubicBezTo>
                  <a:cubicBezTo>
                    <a:pt x="22" y="48"/>
                    <a:pt x="23" y="49"/>
                    <a:pt x="23" y="49"/>
                  </a:cubicBezTo>
                  <a:lnTo>
                    <a:pt x="23" y="62"/>
                  </a:lnTo>
                  <a:close/>
                  <a:moveTo>
                    <a:pt x="59" y="54"/>
                  </a:moveTo>
                  <a:cubicBezTo>
                    <a:pt x="54" y="59"/>
                    <a:pt x="54" y="59"/>
                    <a:pt x="54" y="59"/>
                  </a:cubicBezTo>
                  <a:cubicBezTo>
                    <a:pt x="51" y="61"/>
                    <a:pt x="49" y="62"/>
                    <a:pt x="46" y="62"/>
                  </a:cubicBezTo>
                  <a:cubicBezTo>
                    <a:pt x="43" y="62"/>
                    <a:pt x="40" y="61"/>
                    <a:pt x="38" y="59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6"/>
                    <a:pt x="24" y="45"/>
                    <a:pt x="24" y="44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5" y="55"/>
                    <a:pt x="47" y="55"/>
                    <a:pt x="48" y="5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5" y="48"/>
                    <a:pt x="55" y="47"/>
                    <a:pt x="55" y="46"/>
                  </a:cubicBezTo>
                  <a:cubicBezTo>
                    <a:pt x="55" y="45"/>
                    <a:pt x="55" y="44"/>
                    <a:pt x="54" y="4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5" y="24"/>
                    <a:pt x="46" y="25"/>
                    <a:pt x="46" y="25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61" y="40"/>
                    <a:pt x="62" y="43"/>
                    <a:pt x="62" y="46"/>
                  </a:cubicBezTo>
                  <a:cubicBezTo>
                    <a:pt x="62" y="49"/>
                    <a:pt x="61" y="52"/>
                    <a:pt x="59" y="54"/>
                  </a:cubicBezTo>
                  <a:close/>
                  <a:moveTo>
                    <a:pt x="42" y="13"/>
                  </a:moveTo>
                  <a:cubicBezTo>
                    <a:pt x="42" y="14"/>
                    <a:pt x="42" y="14"/>
                    <a:pt x="41" y="14"/>
                  </a:cubicBezTo>
                  <a:cubicBezTo>
                    <a:pt x="40" y="14"/>
                    <a:pt x="40" y="14"/>
                    <a:pt x="40" y="13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40" y="0"/>
                    <a:pt x="41" y="0"/>
                  </a:cubicBezTo>
                  <a:cubicBezTo>
                    <a:pt x="42" y="0"/>
                    <a:pt x="42" y="0"/>
                    <a:pt x="42" y="1"/>
                  </a:cubicBezTo>
                  <a:lnTo>
                    <a:pt x="42" y="13"/>
                  </a:lnTo>
                  <a:close/>
                  <a:moveTo>
                    <a:pt x="48" y="16"/>
                  </a:moveTo>
                  <a:cubicBezTo>
                    <a:pt x="48" y="17"/>
                    <a:pt x="47" y="17"/>
                    <a:pt x="47" y="17"/>
                  </a:cubicBezTo>
                  <a:cubicBezTo>
                    <a:pt x="47" y="17"/>
                    <a:pt x="47" y="17"/>
                    <a:pt x="46" y="16"/>
                  </a:cubicBezTo>
                  <a:cubicBezTo>
                    <a:pt x="46" y="16"/>
                    <a:pt x="46" y="15"/>
                    <a:pt x="46" y="1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4"/>
                    <a:pt x="57" y="4"/>
                    <a:pt x="58" y="5"/>
                  </a:cubicBezTo>
                  <a:cubicBezTo>
                    <a:pt x="58" y="5"/>
                    <a:pt x="58" y="6"/>
                    <a:pt x="58" y="7"/>
                  </a:cubicBezTo>
                  <a:lnTo>
                    <a:pt x="48" y="16"/>
                  </a:lnTo>
                  <a:close/>
                  <a:moveTo>
                    <a:pt x="62" y="23"/>
                  </a:moveTo>
                  <a:cubicBezTo>
                    <a:pt x="50" y="23"/>
                    <a:pt x="50" y="23"/>
                    <a:pt x="50" y="23"/>
                  </a:cubicBezTo>
                  <a:cubicBezTo>
                    <a:pt x="49" y="23"/>
                    <a:pt x="48" y="22"/>
                    <a:pt x="48" y="22"/>
                  </a:cubicBezTo>
                  <a:cubicBezTo>
                    <a:pt x="48" y="21"/>
                    <a:pt x="49" y="20"/>
                    <a:pt x="50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2" y="20"/>
                    <a:pt x="63" y="21"/>
                    <a:pt x="63" y="22"/>
                  </a:cubicBezTo>
                  <a:cubicBezTo>
                    <a:pt x="63" y="22"/>
                    <a:pt x="62" y="23"/>
                    <a:pt x="62" y="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1" name="Group 60"/>
          <p:cNvGrpSpPr/>
          <p:nvPr/>
        </p:nvGrpSpPr>
        <p:grpSpPr>
          <a:xfrm>
            <a:off x="10784062" y="2204657"/>
            <a:ext cx="783281" cy="781849"/>
            <a:chOff x="5061496" y="2167244"/>
            <a:chExt cx="688192" cy="686686"/>
          </a:xfrm>
        </p:grpSpPr>
        <p:sp>
          <p:nvSpPr>
            <p:cNvPr id="12" name="Oval 9"/>
            <p:cNvSpPr>
              <a:spLocks noChangeArrowheads="1"/>
            </p:cNvSpPr>
            <p:nvPr/>
          </p:nvSpPr>
          <p:spPr bwMode="auto">
            <a:xfrm>
              <a:off x="5061496" y="2167244"/>
              <a:ext cx="688192" cy="686686"/>
            </a:xfrm>
            <a:prstGeom prst="ellipse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" name="Freeform 40"/>
            <p:cNvSpPr>
              <a:spLocks noEditPoints="1"/>
            </p:cNvSpPr>
            <p:nvPr/>
          </p:nvSpPr>
          <p:spPr bwMode="auto">
            <a:xfrm>
              <a:off x="5225925" y="2329599"/>
              <a:ext cx="359334" cy="361976"/>
            </a:xfrm>
            <a:custGeom>
              <a:avLst/>
              <a:gdLst/>
              <a:ahLst/>
              <a:cxnLst>
                <a:cxn ang="0">
                  <a:pos x="63" y="43"/>
                </a:cxn>
                <a:cxn ang="0">
                  <a:pos x="60" y="48"/>
                </a:cxn>
                <a:cxn ang="0">
                  <a:pos x="34" y="62"/>
                </a:cxn>
                <a:cxn ang="0">
                  <a:pos x="31" y="63"/>
                </a:cxn>
                <a:cxn ang="0">
                  <a:pos x="29" y="62"/>
                </a:cxn>
                <a:cxn ang="0">
                  <a:pos x="2" y="48"/>
                </a:cxn>
                <a:cxn ang="0">
                  <a:pos x="0" y="43"/>
                </a:cxn>
                <a:cxn ang="0">
                  <a:pos x="0" y="14"/>
                </a:cxn>
                <a:cxn ang="0">
                  <a:pos x="3" y="10"/>
                </a:cxn>
                <a:cxn ang="0">
                  <a:pos x="30" y="0"/>
                </a:cxn>
                <a:cxn ang="0">
                  <a:pos x="31" y="0"/>
                </a:cxn>
                <a:cxn ang="0">
                  <a:pos x="33" y="0"/>
                </a:cxn>
                <a:cxn ang="0">
                  <a:pos x="60" y="10"/>
                </a:cxn>
                <a:cxn ang="0">
                  <a:pos x="63" y="14"/>
                </a:cxn>
                <a:cxn ang="0">
                  <a:pos x="63" y="43"/>
                </a:cxn>
                <a:cxn ang="0">
                  <a:pos x="58" y="14"/>
                </a:cxn>
                <a:cxn ang="0">
                  <a:pos x="31" y="4"/>
                </a:cxn>
                <a:cxn ang="0">
                  <a:pos x="5" y="14"/>
                </a:cxn>
                <a:cxn ang="0">
                  <a:pos x="31" y="24"/>
                </a:cxn>
                <a:cxn ang="0">
                  <a:pos x="58" y="14"/>
                </a:cxn>
                <a:cxn ang="0">
                  <a:pos x="58" y="43"/>
                </a:cxn>
                <a:cxn ang="0">
                  <a:pos x="58" y="19"/>
                </a:cxn>
                <a:cxn ang="0">
                  <a:pos x="34" y="28"/>
                </a:cxn>
                <a:cxn ang="0">
                  <a:pos x="34" y="57"/>
                </a:cxn>
                <a:cxn ang="0">
                  <a:pos x="58" y="43"/>
                </a:cxn>
              </a:cxnLst>
              <a:rect l="0" t="0" r="r" b="b"/>
              <a:pathLst>
                <a:path w="63" h="63">
                  <a:moveTo>
                    <a:pt x="63" y="43"/>
                  </a:moveTo>
                  <a:cubicBezTo>
                    <a:pt x="63" y="45"/>
                    <a:pt x="62" y="47"/>
                    <a:pt x="60" y="48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3" y="63"/>
                    <a:pt x="32" y="63"/>
                    <a:pt x="31" y="63"/>
                  </a:cubicBezTo>
                  <a:cubicBezTo>
                    <a:pt x="31" y="63"/>
                    <a:pt x="30" y="63"/>
                    <a:pt x="29" y="62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1" y="47"/>
                    <a:pt x="0" y="45"/>
                    <a:pt x="0" y="4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2"/>
                    <a:pt x="1" y="10"/>
                    <a:pt x="3" y="1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32" y="0"/>
                    <a:pt x="32" y="0"/>
                    <a:pt x="33" y="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2" y="10"/>
                    <a:pt x="63" y="12"/>
                    <a:pt x="63" y="14"/>
                  </a:cubicBezTo>
                  <a:lnTo>
                    <a:pt x="63" y="43"/>
                  </a:lnTo>
                  <a:close/>
                  <a:moveTo>
                    <a:pt x="58" y="14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1" y="24"/>
                    <a:pt x="31" y="24"/>
                    <a:pt x="31" y="24"/>
                  </a:cubicBezTo>
                  <a:lnTo>
                    <a:pt x="58" y="14"/>
                  </a:lnTo>
                  <a:close/>
                  <a:moveTo>
                    <a:pt x="58" y="43"/>
                  </a:moveTo>
                  <a:cubicBezTo>
                    <a:pt x="58" y="19"/>
                    <a:pt x="58" y="19"/>
                    <a:pt x="58" y="19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57"/>
                    <a:pt x="34" y="57"/>
                    <a:pt x="34" y="57"/>
                  </a:cubicBezTo>
                  <a:lnTo>
                    <a:pt x="58" y="4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4" name="Group 72"/>
          <p:cNvGrpSpPr/>
          <p:nvPr/>
        </p:nvGrpSpPr>
        <p:grpSpPr>
          <a:xfrm>
            <a:off x="10418015" y="4516843"/>
            <a:ext cx="781565" cy="786992"/>
            <a:chOff x="2545155" y="2990965"/>
            <a:chExt cx="686686" cy="691203"/>
          </a:xfrm>
        </p:grpSpPr>
        <p:sp>
          <p:nvSpPr>
            <p:cNvPr id="15" name="Oval 8"/>
            <p:cNvSpPr>
              <a:spLocks noChangeArrowheads="1"/>
            </p:cNvSpPr>
            <p:nvPr/>
          </p:nvSpPr>
          <p:spPr bwMode="auto">
            <a:xfrm>
              <a:off x="2545155" y="2990965"/>
              <a:ext cx="686686" cy="691203"/>
            </a:xfrm>
            <a:prstGeom prst="ellipse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" name="Freeform 107"/>
            <p:cNvSpPr>
              <a:spLocks noEditPoints="1"/>
            </p:cNvSpPr>
            <p:nvPr/>
          </p:nvSpPr>
          <p:spPr bwMode="auto">
            <a:xfrm>
              <a:off x="2707700" y="3153204"/>
              <a:ext cx="361596" cy="366725"/>
            </a:xfrm>
            <a:custGeom>
              <a:avLst/>
              <a:gdLst/>
              <a:ahLst/>
              <a:cxnLst>
                <a:cxn ang="0">
                  <a:pos x="64" y="14"/>
                </a:cxn>
                <a:cxn ang="0">
                  <a:pos x="12" y="65"/>
                </a:cxn>
                <a:cxn ang="0">
                  <a:pos x="10" y="66"/>
                </a:cxn>
                <a:cxn ang="0">
                  <a:pos x="8" y="65"/>
                </a:cxn>
                <a:cxn ang="0">
                  <a:pos x="0" y="57"/>
                </a:cxn>
                <a:cxn ang="0">
                  <a:pos x="0" y="56"/>
                </a:cxn>
                <a:cxn ang="0">
                  <a:pos x="0" y="54"/>
                </a:cxn>
                <a:cxn ang="0">
                  <a:pos x="52" y="2"/>
                </a:cxn>
                <a:cxn ang="0">
                  <a:pos x="54" y="1"/>
                </a:cxn>
                <a:cxn ang="0">
                  <a:pos x="56" y="2"/>
                </a:cxn>
                <a:cxn ang="0">
                  <a:pos x="64" y="10"/>
                </a:cxn>
                <a:cxn ang="0">
                  <a:pos x="64" y="12"/>
                </a:cxn>
                <a:cxn ang="0">
                  <a:pos x="64" y="14"/>
                </a:cxn>
                <a:cxn ang="0">
                  <a:pos x="14" y="5"/>
                </a:cxn>
                <a:cxn ang="0">
                  <a:pos x="10" y="7"/>
                </a:cxn>
                <a:cxn ang="0">
                  <a:pos x="9" y="11"/>
                </a:cxn>
                <a:cxn ang="0">
                  <a:pos x="8" y="7"/>
                </a:cxn>
                <a:cxn ang="0">
                  <a:pos x="4" y="5"/>
                </a:cxn>
                <a:cxn ang="0">
                  <a:pos x="8" y="4"/>
                </a:cxn>
                <a:cxn ang="0">
                  <a:pos x="9" y="0"/>
                </a:cxn>
                <a:cxn ang="0">
                  <a:pos x="10" y="4"/>
                </a:cxn>
                <a:cxn ang="0">
                  <a:pos x="14" y="5"/>
                </a:cxn>
                <a:cxn ang="0">
                  <a:pos x="32" y="13"/>
                </a:cxn>
                <a:cxn ang="0">
                  <a:pos x="24" y="16"/>
                </a:cxn>
                <a:cxn ang="0">
                  <a:pos x="22" y="23"/>
                </a:cxn>
                <a:cxn ang="0">
                  <a:pos x="19" y="16"/>
                </a:cxn>
                <a:cxn ang="0">
                  <a:pos x="11" y="13"/>
                </a:cxn>
                <a:cxn ang="0">
                  <a:pos x="19" y="11"/>
                </a:cxn>
                <a:cxn ang="0">
                  <a:pos x="22" y="3"/>
                </a:cxn>
                <a:cxn ang="0">
                  <a:pos x="24" y="11"/>
                </a:cxn>
                <a:cxn ang="0">
                  <a:pos x="32" y="13"/>
                </a:cxn>
                <a:cxn ang="0">
                  <a:pos x="40" y="5"/>
                </a:cxn>
                <a:cxn ang="0">
                  <a:pos x="36" y="7"/>
                </a:cxn>
                <a:cxn ang="0">
                  <a:pos x="34" y="11"/>
                </a:cxn>
                <a:cxn ang="0">
                  <a:pos x="33" y="7"/>
                </a:cxn>
                <a:cxn ang="0">
                  <a:pos x="29" y="5"/>
                </a:cxn>
                <a:cxn ang="0">
                  <a:pos x="33" y="4"/>
                </a:cxn>
                <a:cxn ang="0">
                  <a:pos x="34" y="0"/>
                </a:cxn>
                <a:cxn ang="0">
                  <a:pos x="36" y="4"/>
                </a:cxn>
                <a:cxn ang="0">
                  <a:pos x="40" y="5"/>
                </a:cxn>
                <a:cxn ang="0">
                  <a:pos x="58" y="12"/>
                </a:cxn>
                <a:cxn ang="0">
                  <a:pos x="54" y="8"/>
                </a:cxn>
                <a:cxn ang="0">
                  <a:pos x="42" y="19"/>
                </a:cxn>
                <a:cxn ang="0">
                  <a:pos x="46" y="24"/>
                </a:cxn>
                <a:cxn ang="0">
                  <a:pos x="58" y="12"/>
                </a:cxn>
                <a:cxn ang="0">
                  <a:pos x="65" y="31"/>
                </a:cxn>
                <a:cxn ang="0">
                  <a:pos x="61" y="32"/>
                </a:cxn>
                <a:cxn ang="0">
                  <a:pos x="60" y="36"/>
                </a:cxn>
                <a:cxn ang="0">
                  <a:pos x="59" y="32"/>
                </a:cxn>
                <a:cxn ang="0">
                  <a:pos x="55" y="31"/>
                </a:cxn>
                <a:cxn ang="0">
                  <a:pos x="59" y="30"/>
                </a:cxn>
                <a:cxn ang="0">
                  <a:pos x="60" y="26"/>
                </a:cxn>
                <a:cxn ang="0">
                  <a:pos x="61" y="30"/>
                </a:cxn>
                <a:cxn ang="0">
                  <a:pos x="65" y="31"/>
                </a:cxn>
              </a:cxnLst>
              <a:rect l="0" t="0" r="r" b="b"/>
              <a:pathLst>
                <a:path w="65" h="66">
                  <a:moveTo>
                    <a:pt x="64" y="14"/>
                  </a:moveTo>
                  <a:cubicBezTo>
                    <a:pt x="12" y="65"/>
                    <a:pt x="12" y="65"/>
                    <a:pt x="12" y="65"/>
                  </a:cubicBezTo>
                  <a:cubicBezTo>
                    <a:pt x="11" y="66"/>
                    <a:pt x="11" y="66"/>
                    <a:pt x="10" y="66"/>
                  </a:cubicBezTo>
                  <a:cubicBezTo>
                    <a:pt x="9" y="66"/>
                    <a:pt x="9" y="66"/>
                    <a:pt x="8" y="6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6"/>
                    <a:pt x="0" y="56"/>
                  </a:cubicBezTo>
                  <a:cubicBezTo>
                    <a:pt x="0" y="55"/>
                    <a:pt x="0" y="54"/>
                    <a:pt x="0" y="54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3" y="1"/>
                    <a:pt x="54" y="1"/>
                  </a:cubicBezTo>
                  <a:cubicBezTo>
                    <a:pt x="54" y="1"/>
                    <a:pt x="55" y="2"/>
                    <a:pt x="56" y="2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1"/>
                    <a:pt x="64" y="11"/>
                    <a:pt x="64" y="12"/>
                  </a:cubicBezTo>
                  <a:cubicBezTo>
                    <a:pt x="64" y="13"/>
                    <a:pt x="64" y="13"/>
                    <a:pt x="64" y="14"/>
                  </a:cubicBezTo>
                  <a:close/>
                  <a:moveTo>
                    <a:pt x="14" y="5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4"/>
                    <a:pt x="10" y="4"/>
                  </a:cubicBezTo>
                  <a:lnTo>
                    <a:pt x="14" y="5"/>
                  </a:lnTo>
                  <a:close/>
                  <a:moveTo>
                    <a:pt x="32" y="13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4" y="11"/>
                    <a:pt x="24" y="11"/>
                    <a:pt x="24" y="11"/>
                  </a:cubicBezTo>
                  <a:lnTo>
                    <a:pt x="32" y="13"/>
                  </a:lnTo>
                  <a:close/>
                  <a:moveTo>
                    <a:pt x="40" y="5"/>
                  </a:moveTo>
                  <a:cubicBezTo>
                    <a:pt x="36" y="7"/>
                    <a:pt x="36" y="7"/>
                    <a:pt x="36" y="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4"/>
                    <a:pt x="36" y="4"/>
                    <a:pt x="36" y="4"/>
                  </a:cubicBezTo>
                  <a:lnTo>
                    <a:pt x="40" y="5"/>
                  </a:lnTo>
                  <a:close/>
                  <a:moveTo>
                    <a:pt x="58" y="12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6" y="24"/>
                    <a:pt x="46" y="24"/>
                    <a:pt x="46" y="24"/>
                  </a:cubicBezTo>
                  <a:lnTo>
                    <a:pt x="58" y="12"/>
                  </a:lnTo>
                  <a:close/>
                  <a:moveTo>
                    <a:pt x="65" y="31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1" y="30"/>
                    <a:pt x="61" y="30"/>
                    <a:pt x="61" y="30"/>
                  </a:cubicBezTo>
                  <a:lnTo>
                    <a:pt x="65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7" name="Group 89"/>
          <p:cNvGrpSpPr/>
          <p:nvPr/>
        </p:nvGrpSpPr>
        <p:grpSpPr>
          <a:xfrm>
            <a:off x="744787" y="4516843"/>
            <a:ext cx="784993" cy="786992"/>
            <a:chOff x="5053967" y="3864381"/>
            <a:chExt cx="689697" cy="691203"/>
          </a:xfrm>
        </p:grpSpPr>
        <p:sp>
          <p:nvSpPr>
            <p:cNvPr id="18" name="Oval 12"/>
            <p:cNvSpPr>
              <a:spLocks noChangeArrowheads="1"/>
            </p:cNvSpPr>
            <p:nvPr/>
          </p:nvSpPr>
          <p:spPr bwMode="auto">
            <a:xfrm>
              <a:off x="5053967" y="3864381"/>
              <a:ext cx="689697" cy="691203"/>
            </a:xfrm>
            <a:prstGeom prst="ellipse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9" name="Freeform 137"/>
            <p:cNvSpPr>
              <a:spLocks noEditPoints="1"/>
            </p:cNvSpPr>
            <p:nvPr/>
          </p:nvSpPr>
          <p:spPr bwMode="auto">
            <a:xfrm>
              <a:off x="5233992" y="4041203"/>
              <a:ext cx="329647" cy="337558"/>
            </a:xfrm>
            <a:custGeom>
              <a:avLst/>
              <a:gdLst/>
              <a:ahLst/>
              <a:cxnLst>
                <a:cxn ang="0">
                  <a:pos x="46" y="30"/>
                </a:cxn>
                <a:cxn ang="0">
                  <a:pos x="39" y="36"/>
                </a:cxn>
                <a:cxn ang="0">
                  <a:pos x="39" y="50"/>
                </a:cxn>
                <a:cxn ang="0">
                  <a:pos x="38" y="50"/>
                </a:cxn>
                <a:cxn ang="0">
                  <a:pos x="24" y="58"/>
                </a:cxn>
                <a:cxn ang="0">
                  <a:pos x="24" y="59"/>
                </a:cxn>
                <a:cxn ang="0">
                  <a:pos x="23" y="58"/>
                </a:cxn>
                <a:cxn ang="0">
                  <a:pos x="21" y="56"/>
                </a:cxn>
                <a:cxn ang="0">
                  <a:pos x="21" y="55"/>
                </a:cxn>
                <a:cxn ang="0">
                  <a:pos x="24" y="45"/>
                </a:cxn>
                <a:cxn ang="0">
                  <a:pos x="14" y="35"/>
                </a:cxn>
                <a:cxn ang="0">
                  <a:pos x="4" y="38"/>
                </a:cxn>
                <a:cxn ang="0">
                  <a:pos x="3" y="38"/>
                </a:cxn>
                <a:cxn ang="0">
                  <a:pos x="3" y="38"/>
                </a:cxn>
                <a:cxn ang="0">
                  <a:pos x="0" y="35"/>
                </a:cxn>
                <a:cxn ang="0">
                  <a:pos x="0" y="34"/>
                </a:cxn>
                <a:cxn ang="0">
                  <a:pos x="8" y="20"/>
                </a:cxn>
                <a:cxn ang="0">
                  <a:pos x="9" y="20"/>
                </a:cxn>
                <a:cxn ang="0">
                  <a:pos x="23" y="19"/>
                </a:cxn>
                <a:cxn ang="0">
                  <a:pos x="29" y="12"/>
                </a:cxn>
                <a:cxn ang="0">
                  <a:pos x="57" y="0"/>
                </a:cxn>
                <a:cxn ang="0">
                  <a:pos x="58" y="1"/>
                </a:cxn>
                <a:cxn ang="0">
                  <a:pos x="46" y="30"/>
                </a:cxn>
                <a:cxn ang="0">
                  <a:pos x="47" y="8"/>
                </a:cxn>
                <a:cxn ang="0">
                  <a:pos x="43" y="12"/>
                </a:cxn>
                <a:cxn ang="0">
                  <a:pos x="47" y="15"/>
                </a:cxn>
                <a:cxn ang="0">
                  <a:pos x="50" y="12"/>
                </a:cxn>
                <a:cxn ang="0">
                  <a:pos x="47" y="8"/>
                </a:cxn>
              </a:cxnLst>
              <a:rect l="0" t="0" r="r" b="b"/>
              <a:pathLst>
                <a:path w="58" h="59">
                  <a:moveTo>
                    <a:pt x="46" y="30"/>
                  </a:moveTo>
                  <a:cubicBezTo>
                    <a:pt x="44" y="32"/>
                    <a:pt x="42" y="34"/>
                    <a:pt x="39" y="36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8" y="50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58"/>
                    <a:pt x="23" y="58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0" y="55"/>
                    <a:pt x="21" y="5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17"/>
                    <a:pt x="27" y="14"/>
                    <a:pt x="29" y="12"/>
                  </a:cubicBezTo>
                  <a:cubicBezTo>
                    <a:pt x="38" y="3"/>
                    <a:pt x="45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8" y="13"/>
                    <a:pt x="55" y="21"/>
                    <a:pt x="46" y="30"/>
                  </a:cubicBezTo>
                  <a:close/>
                  <a:moveTo>
                    <a:pt x="47" y="8"/>
                  </a:moveTo>
                  <a:cubicBezTo>
                    <a:pt x="45" y="8"/>
                    <a:pt x="43" y="10"/>
                    <a:pt x="43" y="12"/>
                  </a:cubicBezTo>
                  <a:cubicBezTo>
                    <a:pt x="43" y="14"/>
                    <a:pt x="45" y="15"/>
                    <a:pt x="47" y="15"/>
                  </a:cubicBezTo>
                  <a:cubicBezTo>
                    <a:pt x="49" y="15"/>
                    <a:pt x="50" y="14"/>
                    <a:pt x="50" y="12"/>
                  </a:cubicBezTo>
                  <a:cubicBezTo>
                    <a:pt x="50" y="10"/>
                    <a:pt x="49" y="8"/>
                    <a:pt x="47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0" name="Group 64"/>
          <p:cNvGrpSpPr/>
          <p:nvPr/>
        </p:nvGrpSpPr>
        <p:grpSpPr>
          <a:xfrm rot="19223737">
            <a:off x="4747085" y="2890778"/>
            <a:ext cx="2387080" cy="2387944"/>
            <a:chOff x="3274424" y="1575559"/>
            <a:chExt cx="2253978" cy="2253978"/>
          </a:xfrm>
        </p:grpSpPr>
        <p:sp>
          <p:nvSpPr>
            <p:cNvPr id="21" name="Oval 57"/>
            <p:cNvSpPr/>
            <p:nvPr/>
          </p:nvSpPr>
          <p:spPr>
            <a:xfrm>
              <a:off x="3274424" y="1575559"/>
              <a:ext cx="2253978" cy="2253978"/>
            </a:xfrm>
            <a:prstGeom prst="ellipse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2" name="Oval 60"/>
            <p:cNvSpPr/>
            <p:nvPr/>
          </p:nvSpPr>
          <p:spPr>
            <a:xfrm>
              <a:off x="3558434" y="1859569"/>
              <a:ext cx="1685959" cy="16859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scene3d>
              <a:camera prst="isometricTopUp">
                <a:rot lat="21594000" lon="20400000" rev="0"/>
              </a:camera>
              <a:lightRig rig="threePt" dir="t"/>
            </a:scene3d>
            <a:sp3d>
              <a:bevelT w="0" h="0" prst="convex"/>
              <a:extrusionClr>
                <a:schemeClr val="bg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3" name="Oval 61"/>
            <p:cNvSpPr/>
            <p:nvPr/>
          </p:nvSpPr>
          <p:spPr>
            <a:xfrm>
              <a:off x="3809122" y="2110257"/>
              <a:ext cx="1184583" cy="1184583"/>
            </a:xfrm>
            <a:prstGeom prst="ellipse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4" name="Oval 62"/>
            <p:cNvSpPr/>
            <p:nvPr/>
          </p:nvSpPr>
          <p:spPr>
            <a:xfrm>
              <a:off x="3970688" y="2271823"/>
              <a:ext cx="861450" cy="86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scene3d>
              <a:camera prst="isometricTopUp">
                <a:rot lat="21594000" lon="20400000" rev="0"/>
              </a:camera>
              <a:lightRig rig="threePt" dir="t"/>
            </a:scene3d>
            <a:sp3d>
              <a:bevelT w="0" h="0" prst="convex"/>
              <a:extrusionClr>
                <a:schemeClr val="bg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5" name="Group 86"/>
          <p:cNvGrpSpPr/>
          <p:nvPr/>
        </p:nvGrpSpPr>
        <p:grpSpPr>
          <a:xfrm rot="8404606">
            <a:off x="5621012" y="2870129"/>
            <a:ext cx="2209231" cy="1207350"/>
            <a:chOff x="3990975" y="2525713"/>
            <a:chExt cx="1697038" cy="927100"/>
          </a:xfrm>
        </p:grpSpPr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4016375" y="2970213"/>
              <a:ext cx="363538" cy="330200"/>
            </a:xfrm>
            <a:custGeom>
              <a:avLst/>
              <a:gdLst/>
              <a:ahLst/>
              <a:cxnLst>
                <a:cxn ang="0">
                  <a:pos x="236" y="0"/>
                </a:cxn>
                <a:cxn ang="0">
                  <a:pos x="271" y="128"/>
                </a:cxn>
                <a:cxn ang="0">
                  <a:pos x="236" y="0"/>
                </a:cxn>
              </a:cxnLst>
              <a:rect l="0" t="0" r="r" b="b"/>
              <a:pathLst>
                <a:path w="271" h="245">
                  <a:moveTo>
                    <a:pt x="236" y="0"/>
                  </a:moveTo>
                  <a:cubicBezTo>
                    <a:pt x="23" y="81"/>
                    <a:pt x="0" y="245"/>
                    <a:pt x="271" y="128"/>
                  </a:cubicBezTo>
                  <a:lnTo>
                    <a:pt x="236" y="0"/>
                  </a:ln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7" name="Freeform 18"/>
            <p:cNvSpPr>
              <a:spLocks/>
            </p:cNvSpPr>
            <p:nvPr/>
          </p:nvSpPr>
          <p:spPr bwMode="auto">
            <a:xfrm>
              <a:off x="3990975" y="2651125"/>
              <a:ext cx="404813" cy="327025"/>
            </a:xfrm>
            <a:custGeom>
              <a:avLst/>
              <a:gdLst/>
              <a:ahLst/>
              <a:cxnLst>
                <a:cxn ang="0">
                  <a:pos x="255" y="244"/>
                </a:cxn>
                <a:cxn ang="0">
                  <a:pos x="302" y="121"/>
                </a:cxn>
                <a:cxn ang="0">
                  <a:pos x="255" y="244"/>
                </a:cxn>
              </a:cxnLst>
              <a:rect l="0" t="0" r="r" b="b"/>
              <a:pathLst>
                <a:path w="302" h="244">
                  <a:moveTo>
                    <a:pt x="255" y="244"/>
                  </a:moveTo>
                  <a:cubicBezTo>
                    <a:pt x="0" y="106"/>
                    <a:pt x="50" y="0"/>
                    <a:pt x="302" y="121"/>
                  </a:cubicBezTo>
                  <a:lnTo>
                    <a:pt x="255" y="244"/>
                  </a:ln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8" name="Freeform 19"/>
            <p:cNvSpPr>
              <a:spLocks/>
            </p:cNvSpPr>
            <p:nvPr/>
          </p:nvSpPr>
          <p:spPr bwMode="auto">
            <a:xfrm>
              <a:off x="5297488" y="3011488"/>
              <a:ext cx="390525" cy="41275"/>
            </a:xfrm>
            <a:custGeom>
              <a:avLst/>
              <a:gdLst/>
              <a:ahLst/>
              <a:cxnLst>
                <a:cxn ang="0">
                  <a:pos x="73" y="2"/>
                </a:cxn>
                <a:cxn ang="0">
                  <a:pos x="0" y="8"/>
                </a:cxn>
                <a:cxn ang="0">
                  <a:pos x="72" y="21"/>
                </a:cxn>
                <a:cxn ang="0">
                  <a:pos x="291" y="27"/>
                </a:cxn>
                <a:cxn ang="0">
                  <a:pos x="292" y="24"/>
                </a:cxn>
                <a:cxn ang="0">
                  <a:pos x="73" y="2"/>
                </a:cxn>
              </a:cxnLst>
              <a:rect l="0" t="0" r="r" b="b"/>
              <a:pathLst>
                <a:path w="292" h="30">
                  <a:moveTo>
                    <a:pt x="73" y="2"/>
                  </a:moveTo>
                  <a:cubicBezTo>
                    <a:pt x="33" y="0"/>
                    <a:pt x="1" y="2"/>
                    <a:pt x="0" y="8"/>
                  </a:cubicBezTo>
                  <a:cubicBezTo>
                    <a:pt x="0" y="13"/>
                    <a:pt x="32" y="19"/>
                    <a:pt x="72" y="21"/>
                  </a:cubicBezTo>
                  <a:cubicBezTo>
                    <a:pt x="100" y="22"/>
                    <a:pt x="279" y="30"/>
                    <a:pt x="291" y="27"/>
                  </a:cubicBezTo>
                  <a:cubicBezTo>
                    <a:pt x="292" y="26"/>
                    <a:pt x="292" y="26"/>
                    <a:pt x="292" y="24"/>
                  </a:cubicBezTo>
                  <a:cubicBezTo>
                    <a:pt x="280" y="21"/>
                    <a:pt x="101" y="3"/>
                    <a:pt x="73" y="2"/>
                  </a:cubicBez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9" name="Freeform 21"/>
            <p:cNvSpPr>
              <a:spLocks/>
            </p:cNvSpPr>
            <p:nvPr/>
          </p:nvSpPr>
          <p:spPr bwMode="auto">
            <a:xfrm>
              <a:off x="4333875" y="2951163"/>
              <a:ext cx="1028700" cy="134938"/>
            </a:xfrm>
            <a:custGeom>
              <a:avLst/>
              <a:gdLst/>
              <a:ahLst/>
              <a:cxnLst>
                <a:cxn ang="0">
                  <a:pos x="768" y="10"/>
                </a:cxn>
                <a:cxn ang="0">
                  <a:pos x="0" y="9"/>
                </a:cxn>
                <a:cxn ang="0">
                  <a:pos x="0" y="26"/>
                </a:cxn>
                <a:cxn ang="0">
                  <a:pos x="763" y="100"/>
                </a:cxn>
                <a:cxn ang="0">
                  <a:pos x="768" y="10"/>
                </a:cxn>
              </a:cxnLst>
              <a:rect l="0" t="0" r="r" b="b"/>
              <a:pathLst>
                <a:path w="768" h="100">
                  <a:moveTo>
                    <a:pt x="768" y="10"/>
                  </a:moveTo>
                  <a:cubicBezTo>
                    <a:pt x="512" y="0"/>
                    <a:pt x="257" y="0"/>
                    <a:pt x="0" y="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254" y="60"/>
                    <a:pt x="508" y="85"/>
                    <a:pt x="763" y="100"/>
                  </a:cubicBezTo>
                  <a:lnTo>
                    <a:pt x="768" y="10"/>
                  </a:ln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0" name="Freeform 22"/>
            <p:cNvSpPr>
              <a:spLocks/>
            </p:cNvSpPr>
            <p:nvPr/>
          </p:nvSpPr>
          <p:spPr bwMode="auto">
            <a:xfrm>
              <a:off x="5111750" y="2957513"/>
              <a:ext cx="307975" cy="128588"/>
            </a:xfrm>
            <a:custGeom>
              <a:avLst/>
              <a:gdLst/>
              <a:ahLst/>
              <a:cxnLst>
                <a:cxn ang="0">
                  <a:pos x="187" y="5"/>
                </a:cxn>
                <a:cxn ang="0">
                  <a:pos x="10" y="0"/>
                </a:cxn>
                <a:cxn ang="0">
                  <a:pos x="0" y="82"/>
                </a:cxn>
                <a:cxn ang="0">
                  <a:pos x="182" y="95"/>
                </a:cxn>
                <a:cxn ang="0">
                  <a:pos x="187" y="5"/>
                </a:cxn>
              </a:cxnLst>
              <a:rect l="0" t="0" r="r" b="b"/>
              <a:pathLst>
                <a:path w="230" h="95">
                  <a:moveTo>
                    <a:pt x="187" y="5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4" y="14"/>
                    <a:pt x="40" y="66"/>
                    <a:pt x="0" y="82"/>
                  </a:cubicBezTo>
                  <a:cubicBezTo>
                    <a:pt x="182" y="95"/>
                    <a:pt x="182" y="95"/>
                    <a:pt x="182" y="95"/>
                  </a:cubicBezTo>
                  <a:cubicBezTo>
                    <a:pt x="230" y="85"/>
                    <a:pt x="228" y="17"/>
                    <a:pt x="187" y="5"/>
                  </a:cubicBez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1" name="Freeform 23"/>
            <p:cNvSpPr>
              <a:spLocks/>
            </p:cNvSpPr>
            <p:nvPr/>
          </p:nvSpPr>
          <p:spPr bwMode="auto">
            <a:xfrm>
              <a:off x="4324350" y="2525713"/>
              <a:ext cx="420688" cy="466725"/>
            </a:xfrm>
            <a:custGeom>
              <a:avLst/>
              <a:gdLst/>
              <a:ahLst/>
              <a:cxnLst>
                <a:cxn ang="0">
                  <a:pos x="314" y="348"/>
                </a:cxn>
                <a:cxn ang="0">
                  <a:pos x="0" y="334"/>
                </a:cxn>
                <a:cxn ang="0">
                  <a:pos x="314" y="348"/>
                </a:cxn>
              </a:cxnLst>
              <a:rect l="0" t="0" r="r" b="b"/>
              <a:pathLst>
                <a:path w="314" h="348">
                  <a:moveTo>
                    <a:pt x="314" y="348"/>
                  </a:moveTo>
                  <a:cubicBezTo>
                    <a:pt x="0" y="334"/>
                    <a:pt x="0" y="334"/>
                    <a:pt x="0" y="334"/>
                  </a:cubicBezTo>
                  <a:cubicBezTo>
                    <a:pt x="78" y="44"/>
                    <a:pt x="280" y="0"/>
                    <a:pt x="314" y="348"/>
                  </a:cubicBez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2" name="Freeform 24"/>
            <p:cNvSpPr>
              <a:spLocks/>
            </p:cNvSpPr>
            <p:nvPr/>
          </p:nvSpPr>
          <p:spPr bwMode="auto">
            <a:xfrm>
              <a:off x="4324350" y="2974975"/>
              <a:ext cx="420688" cy="477838"/>
            </a:xfrm>
            <a:custGeom>
              <a:avLst/>
              <a:gdLst/>
              <a:ahLst/>
              <a:cxnLst>
                <a:cxn ang="0">
                  <a:pos x="314" y="14"/>
                </a:cxn>
                <a:cxn ang="0">
                  <a:pos x="0" y="0"/>
                </a:cxn>
                <a:cxn ang="0">
                  <a:pos x="314" y="14"/>
                </a:cxn>
              </a:cxnLst>
              <a:rect l="0" t="0" r="r" b="b"/>
              <a:pathLst>
                <a:path w="314" h="356">
                  <a:moveTo>
                    <a:pt x="314" y="1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9" y="296"/>
                    <a:pt x="247" y="356"/>
                    <a:pt x="314" y="14"/>
                  </a:cubicBez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3" name="Group 58"/>
          <p:cNvGrpSpPr/>
          <p:nvPr/>
        </p:nvGrpSpPr>
        <p:grpSpPr>
          <a:xfrm>
            <a:off x="1605537" y="4447913"/>
            <a:ext cx="2895024" cy="1309484"/>
            <a:chOff x="7174424" y="1391504"/>
            <a:chExt cx="2172053" cy="982112"/>
          </a:xfrm>
        </p:grpSpPr>
        <p:sp>
          <p:nvSpPr>
            <p:cNvPr id="34" name="TextBox 67"/>
            <p:cNvSpPr txBox="1"/>
            <p:nvPr/>
          </p:nvSpPr>
          <p:spPr>
            <a:xfrm>
              <a:off x="7174425" y="1642815"/>
              <a:ext cx="2172052" cy="73080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单击此处添加文字阐述，添加简短问题说明文字，具体说明文字在此处。单击此处添加文字阐述，添加简短问题说明文字，具体说明文字在此处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itchFamily="34" charset="-122"/>
              </a:endParaRPr>
            </a:p>
          </p:txBody>
        </p:sp>
        <p:sp>
          <p:nvSpPr>
            <p:cNvPr id="35" name="Rectangle 69"/>
            <p:cNvSpPr/>
            <p:nvPr/>
          </p:nvSpPr>
          <p:spPr>
            <a:xfrm>
              <a:off x="7174424" y="1391504"/>
              <a:ext cx="1103811" cy="21924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9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添加文本标题</a:t>
              </a:r>
              <a:endParaRPr lang="en-US" sz="1900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</p:grpSp>
      <p:grpSp>
        <p:nvGrpSpPr>
          <p:cNvPr id="36" name="Group 58"/>
          <p:cNvGrpSpPr/>
          <p:nvPr/>
        </p:nvGrpSpPr>
        <p:grpSpPr>
          <a:xfrm>
            <a:off x="7734894" y="2133158"/>
            <a:ext cx="2895023" cy="1455131"/>
            <a:chOff x="7174425" y="1391504"/>
            <a:chExt cx="2172052" cy="1091347"/>
          </a:xfrm>
        </p:grpSpPr>
        <p:sp>
          <p:nvSpPr>
            <p:cNvPr id="37" name="TextBox 72"/>
            <p:cNvSpPr txBox="1"/>
            <p:nvPr/>
          </p:nvSpPr>
          <p:spPr>
            <a:xfrm>
              <a:off x="7174425" y="1642815"/>
              <a:ext cx="2172052" cy="8400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8926">
                <a:spcBef>
                  <a:spcPct val="20000"/>
                </a:spcBef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单击此处添加文字阐述，添加简短问题说明文字，具体说明文字在此处。单击此处添加文字阐述，添加简短问题说明文字，具体说明文字在此处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itchFamily="34" charset="-122"/>
              </a:endParaRPr>
            </a:p>
            <a:p>
              <a:pPr algn="r" defTabSz="1218926">
                <a:spcBef>
                  <a:spcPct val="20000"/>
                </a:spcBef>
                <a:defRPr/>
              </a:pPr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</a:t>
              </a:r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8" name="Rectangle 73"/>
            <p:cNvSpPr/>
            <p:nvPr/>
          </p:nvSpPr>
          <p:spPr>
            <a:xfrm>
              <a:off x="8181681" y="1391504"/>
              <a:ext cx="1103811" cy="21924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lvl="0"/>
              <a:r>
                <a:rPr lang="zh-CN" altLang="en-US" sz="19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添加文本标题</a:t>
              </a:r>
              <a:endParaRPr lang="en-US" altLang="zh-CN" sz="1900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</p:grpSp>
      <p:grpSp>
        <p:nvGrpSpPr>
          <p:cNvPr id="39" name="Group 58"/>
          <p:cNvGrpSpPr/>
          <p:nvPr/>
        </p:nvGrpSpPr>
        <p:grpSpPr>
          <a:xfrm>
            <a:off x="7367990" y="4447913"/>
            <a:ext cx="2895023" cy="1309488"/>
            <a:chOff x="7174425" y="1391504"/>
            <a:chExt cx="2172052" cy="982116"/>
          </a:xfrm>
        </p:grpSpPr>
        <p:sp>
          <p:nvSpPr>
            <p:cNvPr id="40" name="TextBox 79"/>
            <p:cNvSpPr txBox="1"/>
            <p:nvPr/>
          </p:nvSpPr>
          <p:spPr>
            <a:xfrm>
              <a:off x="7174425" y="1642819"/>
              <a:ext cx="2172052" cy="73080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单击此处添加文字阐述，添加简短问题说明文字，具体说明文字在此处。单击此处添加文字阐述，添加简短问题说明文字，具体说明文字在此处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itchFamily="34" charset="-122"/>
              </a:endParaRPr>
            </a:p>
          </p:txBody>
        </p:sp>
        <p:sp>
          <p:nvSpPr>
            <p:cNvPr id="41" name="Rectangle 84"/>
            <p:cNvSpPr/>
            <p:nvPr/>
          </p:nvSpPr>
          <p:spPr>
            <a:xfrm>
              <a:off x="8181681" y="1391504"/>
              <a:ext cx="1103811" cy="21924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9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添加文本标题</a:t>
              </a:r>
              <a:endParaRPr lang="en-US" altLang="zh-CN" sz="1900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6233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8539">
        <p:random/>
      </p:transition>
    </mc:Choice>
    <mc:Fallback xmlns="">
      <p:transition spd="slow" advClick="0" advTm="8539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"/>
                            </p:stCondLst>
                            <p:childTnLst>
                              <p:par>
                                <p:cTn id="2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00"/>
                            </p:stCondLst>
                            <p:childTnLst>
                              <p:par>
                                <p:cTn id="25" presetID="2" presetClass="entr" presetSubtype="3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00"/>
                            </p:stCondLst>
                            <p:childTnLst>
                              <p:par>
                                <p:cTn id="3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00"/>
                            </p:stCondLst>
                            <p:childTnLst>
                              <p:par>
                                <p:cTn id="3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200"/>
                            </p:stCondLst>
                            <p:childTnLst>
                              <p:par>
                                <p:cTn id="5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700"/>
                            </p:stCondLst>
                            <p:childTnLst>
                              <p:par>
                                <p:cTn id="6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200"/>
                            </p:stCondLst>
                            <p:childTnLst>
                              <p:par>
                                <p:cTn id="6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700"/>
                            </p:stCondLst>
                            <p:childTnLst>
                              <p:par>
                                <p:cTn id="7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43" b="71614"/>
          <a:stretch/>
        </p:blipFill>
        <p:spPr>
          <a:xfrm>
            <a:off x="0" y="0"/>
            <a:ext cx="1536569" cy="836850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1225772" y="320557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spc="600" dirty="0" smtClean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四、点击添加你的标题</a:t>
            </a:r>
            <a:endParaRPr lang="zh-CN" altLang="en-US" sz="2400" spc="600" dirty="0">
              <a:solidFill>
                <a:srgbClr val="D21322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1225772" y="712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 smtClean="0"/>
              <a:t>Click here to edit the content you want to recommend that you use the</a:t>
            </a:r>
            <a:endParaRPr lang="zh-CN" altLang="en-US" sz="2000" dirty="0" smtClean="0"/>
          </a:p>
        </p:txBody>
      </p:sp>
      <p:grpSp>
        <p:nvGrpSpPr>
          <p:cNvPr id="5" name="组合 4"/>
          <p:cNvGrpSpPr/>
          <p:nvPr/>
        </p:nvGrpSpPr>
        <p:grpSpPr>
          <a:xfrm>
            <a:off x="3837079" y="1718674"/>
            <a:ext cx="4546034" cy="4544390"/>
            <a:chOff x="3900579" y="1769082"/>
            <a:chExt cx="4546034" cy="4544390"/>
          </a:xfrm>
        </p:grpSpPr>
        <p:sp>
          <p:nvSpPr>
            <p:cNvPr id="6" name="椭圆 5"/>
            <p:cNvSpPr/>
            <p:nvPr/>
          </p:nvSpPr>
          <p:spPr>
            <a:xfrm>
              <a:off x="3900579" y="1769082"/>
              <a:ext cx="4546034" cy="45443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321301" y="2189296"/>
              <a:ext cx="3704593" cy="3703965"/>
              <a:chOff x="4171460" y="1669843"/>
              <a:chExt cx="3704111" cy="3704823"/>
            </a:xfrm>
          </p:grpSpPr>
          <p:sp>
            <p:nvSpPr>
              <p:cNvPr id="9" name="任意多边形 8"/>
              <p:cNvSpPr/>
              <p:nvPr/>
            </p:nvSpPr>
            <p:spPr>
              <a:xfrm>
                <a:off x="4171460" y="1669843"/>
                <a:ext cx="3704111" cy="3704823"/>
              </a:xfrm>
              <a:custGeom>
                <a:avLst/>
                <a:gdLst>
                  <a:gd name="connsiteX0" fmla="*/ 2030648 w 4326152"/>
                  <a:gd name="connsiteY0" fmla="*/ 0 h 4326984"/>
                  <a:gd name="connsiteX1" fmla="*/ 2030648 w 4326152"/>
                  <a:gd name="connsiteY1" fmla="*/ 111254 h 4326984"/>
                  <a:gd name="connsiteX2" fmla="*/ 2163076 w 4326152"/>
                  <a:gd name="connsiteY2" fmla="*/ 243682 h 4326984"/>
                  <a:gd name="connsiteX3" fmla="*/ 2163076 w 4326152"/>
                  <a:gd name="connsiteY3" fmla="*/ 243683 h 4326984"/>
                  <a:gd name="connsiteX4" fmla="*/ 2295504 w 4326152"/>
                  <a:gd name="connsiteY4" fmla="*/ 111255 h 4326984"/>
                  <a:gd name="connsiteX5" fmla="*/ 2295504 w 4326152"/>
                  <a:gd name="connsiteY5" fmla="*/ 0 h 4326984"/>
                  <a:gd name="connsiteX6" fmla="*/ 2371233 w 4326152"/>
                  <a:gd name="connsiteY6" fmla="*/ 3586 h 4326984"/>
                  <a:gd name="connsiteX7" fmla="*/ 2549612 w 4326152"/>
                  <a:gd name="connsiteY7" fmla="*/ 28059 h 4326984"/>
                  <a:gd name="connsiteX8" fmla="*/ 2595431 w 4326152"/>
                  <a:gd name="connsiteY8" fmla="*/ 38261 h 4326984"/>
                  <a:gd name="connsiteX9" fmla="*/ 2566319 w 4326152"/>
                  <a:gd name="connsiteY9" fmla="*/ 146906 h 4326984"/>
                  <a:gd name="connsiteX10" fmla="*/ 2659960 w 4326152"/>
                  <a:gd name="connsiteY10" fmla="*/ 309097 h 4326984"/>
                  <a:gd name="connsiteX11" fmla="*/ 2659960 w 4326152"/>
                  <a:gd name="connsiteY11" fmla="*/ 309098 h 4326984"/>
                  <a:gd name="connsiteX12" fmla="*/ 2822150 w 4326152"/>
                  <a:gd name="connsiteY12" fmla="*/ 215457 h 4326984"/>
                  <a:gd name="connsiteX13" fmla="*/ 2851337 w 4326152"/>
                  <a:gd name="connsiteY13" fmla="*/ 106529 h 4326984"/>
                  <a:gd name="connsiteX14" fmla="*/ 2891016 w 4326152"/>
                  <a:gd name="connsiteY14" fmla="*/ 118856 h 4326984"/>
                  <a:gd name="connsiteX15" fmla="*/ 3052820 w 4326152"/>
                  <a:gd name="connsiteY15" fmla="*/ 183959 h 4326984"/>
                  <a:gd name="connsiteX16" fmla="*/ 3130038 w 4326152"/>
                  <a:gd name="connsiteY16" fmla="*/ 223810 h 4326984"/>
                  <a:gd name="connsiteX17" fmla="*/ 3074510 w 4326152"/>
                  <a:gd name="connsiteY17" fmla="*/ 319987 h 4326984"/>
                  <a:gd name="connsiteX18" fmla="*/ 3122982 w 4326152"/>
                  <a:gd name="connsiteY18" fmla="*/ 500887 h 4326984"/>
                  <a:gd name="connsiteX19" fmla="*/ 3122982 w 4326152"/>
                  <a:gd name="connsiteY19" fmla="*/ 500886 h 4326984"/>
                  <a:gd name="connsiteX20" fmla="*/ 3303882 w 4326152"/>
                  <a:gd name="connsiteY20" fmla="*/ 452415 h 4326984"/>
                  <a:gd name="connsiteX21" fmla="*/ 3359224 w 4326152"/>
                  <a:gd name="connsiteY21" fmla="*/ 356559 h 4326984"/>
                  <a:gd name="connsiteX22" fmla="*/ 3449666 w 4326152"/>
                  <a:gd name="connsiteY22" fmla="*/ 416159 h 4326984"/>
                  <a:gd name="connsiteX23" fmla="*/ 3583755 w 4326152"/>
                  <a:gd name="connsiteY23" fmla="*/ 523465 h 4326984"/>
                  <a:gd name="connsiteX24" fmla="*/ 3600299 w 4326152"/>
                  <a:gd name="connsiteY24" fmla="*/ 538988 h 4326984"/>
                  <a:gd name="connsiteX25" fmla="*/ 3520588 w 4326152"/>
                  <a:gd name="connsiteY25" fmla="*/ 618698 h 4326984"/>
                  <a:gd name="connsiteX26" fmla="*/ 3520588 w 4326152"/>
                  <a:gd name="connsiteY26" fmla="*/ 805980 h 4326984"/>
                  <a:gd name="connsiteX27" fmla="*/ 3520589 w 4326152"/>
                  <a:gd name="connsiteY27" fmla="*/ 805979 h 4326984"/>
                  <a:gd name="connsiteX28" fmla="*/ 3707871 w 4326152"/>
                  <a:gd name="connsiteY28" fmla="*/ 805979 h 4326984"/>
                  <a:gd name="connsiteX29" fmla="*/ 3787084 w 4326152"/>
                  <a:gd name="connsiteY29" fmla="*/ 726766 h 4326984"/>
                  <a:gd name="connsiteX30" fmla="*/ 3824377 w 4326152"/>
                  <a:gd name="connsiteY30" fmla="*/ 767725 h 4326984"/>
                  <a:gd name="connsiteX31" fmla="*/ 3929689 w 4326152"/>
                  <a:gd name="connsiteY31" fmla="*/ 903458 h 4326984"/>
                  <a:gd name="connsiteX32" fmla="*/ 3971001 w 4326152"/>
                  <a:gd name="connsiteY32" fmla="*/ 966771 h 4326984"/>
                  <a:gd name="connsiteX33" fmla="*/ 3874154 w 4326152"/>
                  <a:gd name="connsiteY33" fmla="*/ 1022685 h 4326984"/>
                  <a:gd name="connsiteX34" fmla="*/ 3825682 w 4326152"/>
                  <a:gd name="connsiteY34" fmla="*/ 1203585 h 4326984"/>
                  <a:gd name="connsiteX35" fmla="*/ 3825683 w 4326152"/>
                  <a:gd name="connsiteY35" fmla="*/ 1203585 h 4326984"/>
                  <a:gd name="connsiteX36" fmla="*/ 4006583 w 4326152"/>
                  <a:gd name="connsiteY36" fmla="*/ 1252057 h 4326984"/>
                  <a:gd name="connsiteX37" fmla="*/ 4104403 w 4326152"/>
                  <a:gd name="connsiteY37" fmla="*/ 1195580 h 4326984"/>
                  <a:gd name="connsiteX38" fmla="*/ 4117447 w 4326152"/>
                  <a:gd name="connsiteY38" fmla="*/ 1219846 h 4326984"/>
                  <a:gd name="connsiteX39" fmla="*/ 4191020 w 4326152"/>
                  <a:gd name="connsiteY39" fmla="*/ 1390279 h 4326984"/>
                  <a:gd name="connsiteX40" fmla="*/ 4219328 w 4326152"/>
                  <a:gd name="connsiteY40" fmla="*/ 1475421 h 4326984"/>
                  <a:gd name="connsiteX41" fmla="*/ 4111112 w 4326152"/>
                  <a:gd name="connsiteY41" fmla="*/ 1504417 h 4326984"/>
                  <a:gd name="connsiteX42" fmla="*/ 4017472 w 4326152"/>
                  <a:gd name="connsiteY42" fmla="*/ 1666608 h 4326984"/>
                  <a:gd name="connsiteX43" fmla="*/ 4017472 w 4326152"/>
                  <a:gd name="connsiteY43" fmla="*/ 1666607 h 4326984"/>
                  <a:gd name="connsiteX44" fmla="*/ 4179663 w 4326152"/>
                  <a:gd name="connsiteY44" fmla="*/ 1760248 h 4326984"/>
                  <a:gd name="connsiteX45" fmla="*/ 4288875 w 4326152"/>
                  <a:gd name="connsiteY45" fmla="*/ 1730985 h 4326984"/>
                  <a:gd name="connsiteX46" fmla="*/ 4293856 w 4326152"/>
                  <a:gd name="connsiteY46" fmla="*/ 1751919 h 4326984"/>
                  <a:gd name="connsiteX47" fmla="*/ 4321637 w 4326152"/>
                  <a:gd name="connsiteY47" fmla="*/ 1941645 h 4326984"/>
                  <a:gd name="connsiteX48" fmla="*/ 4326152 w 4326152"/>
                  <a:gd name="connsiteY48" fmla="*/ 2031064 h 4326984"/>
                  <a:gd name="connsiteX49" fmla="*/ 4215316 w 4326152"/>
                  <a:gd name="connsiteY49" fmla="*/ 2031064 h 4326984"/>
                  <a:gd name="connsiteX50" fmla="*/ 4093295 w 4326152"/>
                  <a:gd name="connsiteY50" fmla="*/ 2111945 h 4326984"/>
                  <a:gd name="connsiteX51" fmla="*/ 4082888 w 4326152"/>
                  <a:gd name="connsiteY51" fmla="*/ 2163492 h 4326984"/>
                  <a:gd name="connsiteX52" fmla="*/ 4093295 w 4326152"/>
                  <a:gd name="connsiteY52" fmla="*/ 2215038 h 4326984"/>
                  <a:gd name="connsiteX53" fmla="*/ 4215316 w 4326152"/>
                  <a:gd name="connsiteY53" fmla="*/ 2295919 h 4326984"/>
                  <a:gd name="connsiteX54" fmla="*/ 4326152 w 4326152"/>
                  <a:gd name="connsiteY54" fmla="*/ 2295919 h 4326984"/>
                  <a:gd name="connsiteX55" fmla="*/ 4321637 w 4326152"/>
                  <a:gd name="connsiteY55" fmla="*/ 2385337 h 4326984"/>
                  <a:gd name="connsiteX56" fmla="*/ 4293856 w 4326152"/>
                  <a:gd name="connsiteY56" fmla="*/ 2575063 h 4326984"/>
                  <a:gd name="connsiteX57" fmla="*/ 4288875 w 4326152"/>
                  <a:gd name="connsiteY57" fmla="*/ 2595998 h 4326984"/>
                  <a:gd name="connsiteX58" fmla="*/ 4179663 w 4326152"/>
                  <a:gd name="connsiteY58" fmla="*/ 2566735 h 4326984"/>
                  <a:gd name="connsiteX59" fmla="*/ 4017472 w 4326152"/>
                  <a:gd name="connsiteY59" fmla="*/ 2660376 h 4326984"/>
                  <a:gd name="connsiteX60" fmla="*/ 4017472 w 4326152"/>
                  <a:gd name="connsiteY60" fmla="*/ 2660375 h 4326984"/>
                  <a:gd name="connsiteX61" fmla="*/ 4111113 w 4326152"/>
                  <a:gd name="connsiteY61" fmla="*/ 2822565 h 4326984"/>
                  <a:gd name="connsiteX62" fmla="*/ 4219329 w 4326152"/>
                  <a:gd name="connsiteY62" fmla="*/ 2851562 h 4326984"/>
                  <a:gd name="connsiteX63" fmla="*/ 4191021 w 4326152"/>
                  <a:gd name="connsiteY63" fmla="*/ 2936704 h 4326984"/>
                  <a:gd name="connsiteX64" fmla="*/ 4117447 w 4326152"/>
                  <a:gd name="connsiteY64" fmla="*/ 3107136 h 4326984"/>
                  <a:gd name="connsiteX65" fmla="*/ 4104403 w 4326152"/>
                  <a:gd name="connsiteY65" fmla="*/ 3131403 h 4326984"/>
                  <a:gd name="connsiteX66" fmla="*/ 4006582 w 4326152"/>
                  <a:gd name="connsiteY66" fmla="*/ 3074926 h 4326984"/>
                  <a:gd name="connsiteX67" fmla="*/ 3825682 w 4326152"/>
                  <a:gd name="connsiteY67" fmla="*/ 3123398 h 4326984"/>
                  <a:gd name="connsiteX68" fmla="*/ 3825683 w 4326152"/>
                  <a:gd name="connsiteY68" fmla="*/ 3123398 h 4326984"/>
                  <a:gd name="connsiteX69" fmla="*/ 3874155 w 4326152"/>
                  <a:gd name="connsiteY69" fmla="*/ 3304298 h 4326984"/>
                  <a:gd name="connsiteX70" fmla="*/ 3971001 w 4326152"/>
                  <a:gd name="connsiteY70" fmla="*/ 3360212 h 4326984"/>
                  <a:gd name="connsiteX71" fmla="*/ 3929689 w 4326152"/>
                  <a:gd name="connsiteY71" fmla="*/ 3423525 h 4326984"/>
                  <a:gd name="connsiteX72" fmla="*/ 3824377 w 4326152"/>
                  <a:gd name="connsiteY72" fmla="*/ 3559259 h 4326984"/>
                  <a:gd name="connsiteX73" fmla="*/ 3787083 w 4326152"/>
                  <a:gd name="connsiteY73" fmla="*/ 3600218 h 4326984"/>
                  <a:gd name="connsiteX74" fmla="*/ 3707870 w 4326152"/>
                  <a:gd name="connsiteY74" fmla="*/ 3521004 h 4326984"/>
                  <a:gd name="connsiteX75" fmla="*/ 3564396 w 4326152"/>
                  <a:gd name="connsiteY75" fmla="*/ 3491914 h 4326984"/>
                  <a:gd name="connsiteX76" fmla="*/ 3520589 w 4326152"/>
                  <a:gd name="connsiteY76" fmla="*/ 3521004 h 4326984"/>
                  <a:gd name="connsiteX77" fmla="*/ 3491499 w 4326152"/>
                  <a:gd name="connsiteY77" fmla="*/ 3564811 h 4326984"/>
                  <a:gd name="connsiteX78" fmla="*/ 3520589 w 4326152"/>
                  <a:gd name="connsiteY78" fmla="*/ 3708285 h 4326984"/>
                  <a:gd name="connsiteX79" fmla="*/ 3600299 w 4326152"/>
                  <a:gd name="connsiteY79" fmla="*/ 3787995 h 4326984"/>
                  <a:gd name="connsiteX80" fmla="*/ 3583755 w 4326152"/>
                  <a:gd name="connsiteY80" fmla="*/ 3803519 h 4326984"/>
                  <a:gd name="connsiteX81" fmla="*/ 3449666 w 4326152"/>
                  <a:gd name="connsiteY81" fmla="*/ 3910825 h 4326984"/>
                  <a:gd name="connsiteX82" fmla="*/ 3359224 w 4326152"/>
                  <a:gd name="connsiteY82" fmla="*/ 3970425 h 4326984"/>
                  <a:gd name="connsiteX83" fmla="*/ 3303882 w 4326152"/>
                  <a:gd name="connsiteY83" fmla="*/ 3874570 h 4326984"/>
                  <a:gd name="connsiteX84" fmla="*/ 3122982 w 4326152"/>
                  <a:gd name="connsiteY84" fmla="*/ 3826098 h 4326984"/>
                  <a:gd name="connsiteX85" fmla="*/ 3122982 w 4326152"/>
                  <a:gd name="connsiteY85" fmla="*/ 3826097 h 4326984"/>
                  <a:gd name="connsiteX86" fmla="*/ 3074510 w 4326152"/>
                  <a:gd name="connsiteY86" fmla="*/ 4006997 h 4326984"/>
                  <a:gd name="connsiteX87" fmla="*/ 3130038 w 4326152"/>
                  <a:gd name="connsiteY87" fmla="*/ 4103174 h 4326984"/>
                  <a:gd name="connsiteX88" fmla="*/ 3052820 w 4326152"/>
                  <a:gd name="connsiteY88" fmla="*/ 4143025 h 4326984"/>
                  <a:gd name="connsiteX89" fmla="*/ 2891016 w 4326152"/>
                  <a:gd name="connsiteY89" fmla="*/ 4208128 h 4326984"/>
                  <a:gd name="connsiteX90" fmla="*/ 2851337 w 4326152"/>
                  <a:gd name="connsiteY90" fmla="*/ 4220455 h 4326984"/>
                  <a:gd name="connsiteX91" fmla="*/ 2822150 w 4326152"/>
                  <a:gd name="connsiteY91" fmla="*/ 4111528 h 4326984"/>
                  <a:gd name="connsiteX92" fmla="*/ 2659960 w 4326152"/>
                  <a:gd name="connsiteY92" fmla="*/ 4017887 h 4326984"/>
                  <a:gd name="connsiteX93" fmla="*/ 2659961 w 4326152"/>
                  <a:gd name="connsiteY93" fmla="*/ 4017887 h 4326984"/>
                  <a:gd name="connsiteX94" fmla="*/ 2566320 w 4326152"/>
                  <a:gd name="connsiteY94" fmla="*/ 4180078 h 4326984"/>
                  <a:gd name="connsiteX95" fmla="*/ 2595431 w 4326152"/>
                  <a:gd name="connsiteY95" fmla="*/ 4288723 h 4326984"/>
                  <a:gd name="connsiteX96" fmla="*/ 2549612 w 4326152"/>
                  <a:gd name="connsiteY96" fmla="*/ 4298926 h 4326984"/>
                  <a:gd name="connsiteX97" fmla="*/ 2371233 w 4326152"/>
                  <a:gd name="connsiteY97" fmla="*/ 4323399 h 4326984"/>
                  <a:gd name="connsiteX98" fmla="*/ 2295504 w 4326152"/>
                  <a:gd name="connsiteY98" fmla="*/ 4326984 h 4326984"/>
                  <a:gd name="connsiteX99" fmla="*/ 2295504 w 4326152"/>
                  <a:gd name="connsiteY99" fmla="*/ 4215732 h 4326984"/>
                  <a:gd name="connsiteX100" fmla="*/ 2214623 w 4326152"/>
                  <a:gd name="connsiteY100" fmla="*/ 4093711 h 4326984"/>
                  <a:gd name="connsiteX101" fmla="*/ 2163077 w 4326152"/>
                  <a:gd name="connsiteY101" fmla="*/ 4083304 h 4326984"/>
                  <a:gd name="connsiteX102" fmla="*/ 2111530 w 4326152"/>
                  <a:gd name="connsiteY102" fmla="*/ 4093711 h 4326984"/>
                  <a:gd name="connsiteX103" fmla="*/ 2030649 w 4326152"/>
                  <a:gd name="connsiteY103" fmla="*/ 4215732 h 4326984"/>
                  <a:gd name="connsiteX104" fmla="*/ 2030649 w 4326152"/>
                  <a:gd name="connsiteY104" fmla="*/ 4326984 h 4326984"/>
                  <a:gd name="connsiteX105" fmla="*/ 1954919 w 4326152"/>
                  <a:gd name="connsiteY105" fmla="*/ 4323399 h 4326984"/>
                  <a:gd name="connsiteX106" fmla="*/ 1776540 w 4326152"/>
                  <a:gd name="connsiteY106" fmla="*/ 4298926 h 4326984"/>
                  <a:gd name="connsiteX107" fmla="*/ 1730721 w 4326152"/>
                  <a:gd name="connsiteY107" fmla="*/ 4288723 h 4326984"/>
                  <a:gd name="connsiteX108" fmla="*/ 1759832 w 4326152"/>
                  <a:gd name="connsiteY108" fmla="*/ 4180078 h 4326984"/>
                  <a:gd name="connsiteX109" fmla="*/ 1666192 w 4326152"/>
                  <a:gd name="connsiteY109" fmla="*/ 4017887 h 4326984"/>
                  <a:gd name="connsiteX110" fmla="*/ 1666193 w 4326152"/>
                  <a:gd name="connsiteY110" fmla="*/ 4017887 h 4326984"/>
                  <a:gd name="connsiteX111" fmla="*/ 1504002 w 4326152"/>
                  <a:gd name="connsiteY111" fmla="*/ 4111528 h 4326984"/>
                  <a:gd name="connsiteX112" fmla="*/ 1474816 w 4326152"/>
                  <a:gd name="connsiteY112" fmla="*/ 4220455 h 4326984"/>
                  <a:gd name="connsiteX113" fmla="*/ 1435137 w 4326152"/>
                  <a:gd name="connsiteY113" fmla="*/ 4208128 h 4326984"/>
                  <a:gd name="connsiteX114" fmla="*/ 1273332 w 4326152"/>
                  <a:gd name="connsiteY114" fmla="*/ 4143025 h 4326984"/>
                  <a:gd name="connsiteX115" fmla="*/ 1196114 w 4326152"/>
                  <a:gd name="connsiteY115" fmla="*/ 4103174 h 4326984"/>
                  <a:gd name="connsiteX116" fmla="*/ 1251642 w 4326152"/>
                  <a:gd name="connsiteY116" fmla="*/ 4006996 h 4326984"/>
                  <a:gd name="connsiteX117" fmla="*/ 1203170 w 4326152"/>
                  <a:gd name="connsiteY117" fmla="*/ 3826096 h 4326984"/>
                  <a:gd name="connsiteX118" fmla="*/ 1203171 w 4326152"/>
                  <a:gd name="connsiteY118" fmla="*/ 3826097 h 4326984"/>
                  <a:gd name="connsiteX119" fmla="*/ 1022271 w 4326152"/>
                  <a:gd name="connsiteY119" fmla="*/ 3874569 h 4326984"/>
                  <a:gd name="connsiteX120" fmla="*/ 966928 w 4326152"/>
                  <a:gd name="connsiteY120" fmla="*/ 3970425 h 4326984"/>
                  <a:gd name="connsiteX121" fmla="*/ 876487 w 4326152"/>
                  <a:gd name="connsiteY121" fmla="*/ 3910825 h 4326984"/>
                  <a:gd name="connsiteX122" fmla="*/ 742398 w 4326152"/>
                  <a:gd name="connsiteY122" fmla="*/ 3803519 h 4326984"/>
                  <a:gd name="connsiteX123" fmla="*/ 725853 w 4326152"/>
                  <a:gd name="connsiteY123" fmla="*/ 3787994 h 4326984"/>
                  <a:gd name="connsiteX124" fmla="*/ 805563 w 4326152"/>
                  <a:gd name="connsiteY124" fmla="*/ 3708284 h 4326984"/>
                  <a:gd name="connsiteX125" fmla="*/ 834654 w 4326152"/>
                  <a:gd name="connsiteY125" fmla="*/ 3564810 h 4326984"/>
                  <a:gd name="connsiteX126" fmla="*/ 805564 w 4326152"/>
                  <a:gd name="connsiteY126" fmla="*/ 3521003 h 4326984"/>
                  <a:gd name="connsiteX127" fmla="*/ 805564 w 4326152"/>
                  <a:gd name="connsiteY127" fmla="*/ 3521003 h 4326984"/>
                  <a:gd name="connsiteX128" fmla="*/ 805563 w 4326152"/>
                  <a:gd name="connsiteY128" fmla="*/ 3521002 h 4326984"/>
                  <a:gd name="connsiteX129" fmla="*/ 805564 w 4326152"/>
                  <a:gd name="connsiteY129" fmla="*/ 3521003 h 4326984"/>
                  <a:gd name="connsiteX130" fmla="*/ 761756 w 4326152"/>
                  <a:gd name="connsiteY130" fmla="*/ 3491913 h 4326984"/>
                  <a:gd name="connsiteX131" fmla="*/ 618283 w 4326152"/>
                  <a:gd name="connsiteY131" fmla="*/ 3521003 h 4326984"/>
                  <a:gd name="connsiteX132" fmla="*/ 539069 w 4326152"/>
                  <a:gd name="connsiteY132" fmla="*/ 3600217 h 4326984"/>
                  <a:gd name="connsiteX133" fmla="*/ 501776 w 4326152"/>
                  <a:gd name="connsiteY133" fmla="*/ 3559259 h 4326984"/>
                  <a:gd name="connsiteX134" fmla="*/ 396463 w 4326152"/>
                  <a:gd name="connsiteY134" fmla="*/ 3423525 h 4326984"/>
                  <a:gd name="connsiteX135" fmla="*/ 355151 w 4326152"/>
                  <a:gd name="connsiteY135" fmla="*/ 3360211 h 4326984"/>
                  <a:gd name="connsiteX136" fmla="*/ 451998 w 4326152"/>
                  <a:gd name="connsiteY136" fmla="*/ 3304297 h 4326984"/>
                  <a:gd name="connsiteX137" fmla="*/ 500470 w 4326152"/>
                  <a:gd name="connsiteY137" fmla="*/ 3123397 h 4326984"/>
                  <a:gd name="connsiteX138" fmla="*/ 500470 w 4326152"/>
                  <a:gd name="connsiteY138" fmla="*/ 3123397 h 4326984"/>
                  <a:gd name="connsiteX139" fmla="*/ 319570 w 4326152"/>
                  <a:gd name="connsiteY139" fmla="*/ 3074925 h 4326984"/>
                  <a:gd name="connsiteX140" fmla="*/ 221749 w 4326152"/>
                  <a:gd name="connsiteY140" fmla="*/ 3131402 h 4326984"/>
                  <a:gd name="connsiteX141" fmla="*/ 208706 w 4326152"/>
                  <a:gd name="connsiteY141" fmla="*/ 3107136 h 4326984"/>
                  <a:gd name="connsiteX142" fmla="*/ 135132 w 4326152"/>
                  <a:gd name="connsiteY142" fmla="*/ 2936704 h 4326984"/>
                  <a:gd name="connsiteX143" fmla="*/ 106824 w 4326152"/>
                  <a:gd name="connsiteY143" fmla="*/ 2851561 h 4326984"/>
                  <a:gd name="connsiteX144" fmla="*/ 215039 w 4326152"/>
                  <a:gd name="connsiteY144" fmla="*/ 2822564 h 4326984"/>
                  <a:gd name="connsiteX145" fmla="*/ 308680 w 4326152"/>
                  <a:gd name="connsiteY145" fmla="*/ 2660374 h 4326984"/>
                  <a:gd name="connsiteX146" fmla="*/ 308680 w 4326152"/>
                  <a:gd name="connsiteY146" fmla="*/ 2660375 h 4326984"/>
                  <a:gd name="connsiteX147" fmla="*/ 146490 w 4326152"/>
                  <a:gd name="connsiteY147" fmla="*/ 2566734 h 4326984"/>
                  <a:gd name="connsiteX148" fmla="*/ 37277 w 4326152"/>
                  <a:gd name="connsiteY148" fmla="*/ 2595997 h 4326984"/>
                  <a:gd name="connsiteX149" fmla="*/ 32296 w 4326152"/>
                  <a:gd name="connsiteY149" fmla="*/ 2575063 h 4326984"/>
                  <a:gd name="connsiteX150" fmla="*/ 4516 w 4326152"/>
                  <a:gd name="connsiteY150" fmla="*/ 2385337 h 4326984"/>
                  <a:gd name="connsiteX151" fmla="*/ 0 w 4326152"/>
                  <a:gd name="connsiteY151" fmla="*/ 2295920 h 4326984"/>
                  <a:gd name="connsiteX152" fmla="*/ 110836 w 4326152"/>
                  <a:gd name="connsiteY152" fmla="*/ 2295920 h 4326984"/>
                  <a:gd name="connsiteX153" fmla="*/ 243264 w 4326152"/>
                  <a:gd name="connsiteY153" fmla="*/ 2163492 h 4326984"/>
                  <a:gd name="connsiteX154" fmla="*/ 243265 w 4326152"/>
                  <a:gd name="connsiteY154" fmla="*/ 2163492 h 4326984"/>
                  <a:gd name="connsiteX155" fmla="*/ 110837 w 4326152"/>
                  <a:gd name="connsiteY155" fmla="*/ 2031064 h 4326984"/>
                  <a:gd name="connsiteX156" fmla="*/ 0 w 4326152"/>
                  <a:gd name="connsiteY156" fmla="*/ 2031064 h 4326984"/>
                  <a:gd name="connsiteX157" fmla="*/ 4516 w 4326152"/>
                  <a:gd name="connsiteY157" fmla="*/ 1941645 h 4326984"/>
                  <a:gd name="connsiteX158" fmla="*/ 32296 w 4326152"/>
                  <a:gd name="connsiteY158" fmla="*/ 1751919 h 4326984"/>
                  <a:gd name="connsiteX159" fmla="*/ 37277 w 4326152"/>
                  <a:gd name="connsiteY159" fmla="*/ 1730986 h 4326984"/>
                  <a:gd name="connsiteX160" fmla="*/ 146489 w 4326152"/>
                  <a:gd name="connsiteY160" fmla="*/ 1760249 h 4326984"/>
                  <a:gd name="connsiteX161" fmla="*/ 308680 w 4326152"/>
                  <a:gd name="connsiteY161" fmla="*/ 1666608 h 4326984"/>
                  <a:gd name="connsiteX162" fmla="*/ 308681 w 4326152"/>
                  <a:gd name="connsiteY162" fmla="*/ 1666609 h 4326984"/>
                  <a:gd name="connsiteX163" fmla="*/ 215040 w 4326152"/>
                  <a:gd name="connsiteY163" fmla="*/ 1504418 h 4326984"/>
                  <a:gd name="connsiteX164" fmla="*/ 106824 w 4326152"/>
                  <a:gd name="connsiteY164" fmla="*/ 1475422 h 4326984"/>
                  <a:gd name="connsiteX165" fmla="*/ 135132 w 4326152"/>
                  <a:gd name="connsiteY165" fmla="*/ 1390279 h 4326984"/>
                  <a:gd name="connsiteX166" fmla="*/ 208706 w 4326152"/>
                  <a:gd name="connsiteY166" fmla="*/ 1219846 h 4326984"/>
                  <a:gd name="connsiteX167" fmla="*/ 221749 w 4326152"/>
                  <a:gd name="connsiteY167" fmla="*/ 1195581 h 4326984"/>
                  <a:gd name="connsiteX168" fmla="*/ 319570 w 4326152"/>
                  <a:gd name="connsiteY168" fmla="*/ 1252058 h 4326984"/>
                  <a:gd name="connsiteX169" fmla="*/ 500470 w 4326152"/>
                  <a:gd name="connsiteY169" fmla="*/ 1203586 h 4326984"/>
                  <a:gd name="connsiteX170" fmla="*/ 500471 w 4326152"/>
                  <a:gd name="connsiteY170" fmla="*/ 1203586 h 4326984"/>
                  <a:gd name="connsiteX171" fmla="*/ 451999 w 4326152"/>
                  <a:gd name="connsiteY171" fmla="*/ 1022686 h 4326984"/>
                  <a:gd name="connsiteX172" fmla="*/ 355151 w 4326152"/>
                  <a:gd name="connsiteY172" fmla="*/ 966771 h 4326984"/>
                  <a:gd name="connsiteX173" fmla="*/ 396463 w 4326152"/>
                  <a:gd name="connsiteY173" fmla="*/ 903458 h 4326984"/>
                  <a:gd name="connsiteX174" fmla="*/ 501776 w 4326152"/>
                  <a:gd name="connsiteY174" fmla="*/ 767725 h 4326984"/>
                  <a:gd name="connsiteX175" fmla="*/ 539068 w 4326152"/>
                  <a:gd name="connsiteY175" fmla="*/ 726767 h 4326984"/>
                  <a:gd name="connsiteX176" fmla="*/ 618282 w 4326152"/>
                  <a:gd name="connsiteY176" fmla="*/ 805980 h 4326984"/>
                  <a:gd name="connsiteX177" fmla="*/ 805563 w 4326152"/>
                  <a:gd name="connsiteY177" fmla="*/ 805980 h 4326984"/>
                  <a:gd name="connsiteX178" fmla="*/ 805564 w 4326152"/>
                  <a:gd name="connsiteY178" fmla="*/ 805981 h 4326984"/>
                  <a:gd name="connsiteX179" fmla="*/ 805564 w 4326152"/>
                  <a:gd name="connsiteY179" fmla="*/ 618700 h 4326984"/>
                  <a:gd name="connsiteX180" fmla="*/ 725853 w 4326152"/>
                  <a:gd name="connsiteY180" fmla="*/ 538989 h 4326984"/>
                  <a:gd name="connsiteX181" fmla="*/ 742398 w 4326152"/>
                  <a:gd name="connsiteY181" fmla="*/ 523465 h 4326984"/>
                  <a:gd name="connsiteX182" fmla="*/ 876487 w 4326152"/>
                  <a:gd name="connsiteY182" fmla="*/ 416159 h 4326984"/>
                  <a:gd name="connsiteX183" fmla="*/ 966928 w 4326152"/>
                  <a:gd name="connsiteY183" fmla="*/ 356559 h 4326984"/>
                  <a:gd name="connsiteX184" fmla="*/ 1022270 w 4326152"/>
                  <a:gd name="connsiteY184" fmla="*/ 452415 h 4326984"/>
                  <a:gd name="connsiteX185" fmla="*/ 1203170 w 4326152"/>
                  <a:gd name="connsiteY185" fmla="*/ 500888 h 4326984"/>
                  <a:gd name="connsiteX186" fmla="*/ 1203171 w 4326152"/>
                  <a:gd name="connsiteY186" fmla="*/ 500888 h 4326984"/>
                  <a:gd name="connsiteX187" fmla="*/ 1251643 w 4326152"/>
                  <a:gd name="connsiteY187" fmla="*/ 319988 h 4326984"/>
                  <a:gd name="connsiteX188" fmla="*/ 1196114 w 4326152"/>
                  <a:gd name="connsiteY188" fmla="*/ 223810 h 4326984"/>
                  <a:gd name="connsiteX189" fmla="*/ 1273332 w 4326152"/>
                  <a:gd name="connsiteY189" fmla="*/ 183959 h 4326984"/>
                  <a:gd name="connsiteX190" fmla="*/ 1435137 w 4326152"/>
                  <a:gd name="connsiteY190" fmla="*/ 118856 h 4326984"/>
                  <a:gd name="connsiteX191" fmla="*/ 1474815 w 4326152"/>
                  <a:gd name="connsiteY191" fmla="*/ 106529 h 4326984"/>
                  <a:gd name="connsiteX192" fmla="*/ 1504001 w 4326152"/>
                  <a:gd name="connsiteY192" fmla="*/ 215456 h 4326984"/>
                  <a:gd name="connsiteX193" fmla="*/ 1666192 w 4326152"/>
                  <a:gd name="connsiteY193" fmla="*/ 309096 h 4326984"/>
                  <a:gd name="connsiteX194" fmla="*/ 1666192 w 4326152"/>
                  <a:gd name="connsiteY194" fmla="*/ 309098 h 4326984"/>
                  <a:gd name="connsiteX195" fmla="*/ 1759833 w 4326152"/>
                  <a:gd name="connsiteY195" fmla="*/ 146907 h 4326984"/>
                  <a:gd name="connsiteX196" fmla="*/ 1730721 w 4326152"/>
                  <a:gd name="connsiteY196" fmla="*/ 38261 h 4326984"/>
                  <a:gd name="connsiteX197" fmla="*/ 1776540 w 4326152"/>
                  <a:gd name="connsiteY197" fmla="*/ 28059 h 4326984"/>
                  <a:gd name="connsiteX198" fmla="*/ 1954919 w 4326152"/>
                  <a:gd name="connsiteY198" fmla="*/ 3586 h 4326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</a:cxnLst>
                <a:rect l="l" t="t" r="r" b="b"/>
                <a:pathLst>
                  <a:path w="4326152" h="4326984">
                    <a:moveTo>
                      <a:pt x="2030648" y="0"/>
                    </a:moveTo>
                    <a:lnTo>
                      <a:pt x="2030648" y="111254"/>
                    </a:lnTo>
                    <a:cubicBezTo>
                      <a:pt x="2030648" y="184392"/>
                      <a:pt x="2089938" y="243682"/>
                      <a:pt x="2163076" y="243682"/>
                    </a:cubicBezTo>
                    <a:lnTo>
                      <a:pt x="2163076" y="243683"/>
                    </a:lnTo>
                    <a:cubicBezTo>
                      <a:pt x="2236214" y="243683"/>
                      <a:pt x="2295504" y="184393"/>
                      <a:pt x="2295504" y="111255"/>
                    </a:cubicBezTo>
                    <a:lnTo>
                      <a:pt x="2295504" y="0"/>
                    </a:lnTo>
                    <a:lnTo>
                      <a:pt x="2371233" y="3586"/>
                    </a:lnTo>
                    <a:cubicBezTo>
                      <a:pt x="2431444" y="9316"/>
                      <a:pt x="2490937" y="17508"/>
                      <a:pt x="2549612" y="28059"/>
                    </a:cubicBezTo>
                    <a:lnTo>
                      <a:pt x="2595431" y="38261"/>
                    </a:lnTo>
                    <a:lnTo>
                      <a:pt x="2566319" y="146906"/>
                    </a:lnTo>
                    <a:cubicBezTo>
                      <a:pt x="2547390" y="217552"/>
                      <a:pt x="2589314" y="290167"/>
                      <a:pt x="2659960" y="309097"/>
                    </a:cubicBezTo>
                    <a:lnTo>
                      <a:pt x="2659960" y="309098"/>
                    </a:lnTo>
                    <a:cubicBezTo>
                      <a:pt x="2730606" y="328027"/>
                      <a:pt x="2803221" y="286103"/>
                      <a:pt x="2822150" y="215457"/>
                    </a:cubicBezTo>
                    <a:lnTo>
                      <a:pt x="2851337" y="106529"/>
                    </a:lnTo>
                    <a:lnTo>
                      <a:pt x="2891016" y="118856"/>
                    </a:lnTo>
                    <a:cubicBezTo>
                      <a:pt x="2946007" y="138435"/>
                      <a:pt x="2999976" y="160170"/>
                      <a:pt x="3052820" y="183959"/>
                    </a:cubicBezTo>
                    <a:lnTo>
                      <a:pt x="3130038" y="223810"/>
                    </a:lnTo>
                    <a:lnTo>
                      <a:pt x="3074510" y="319987"/>
                    </a:lnTo>
                    <a:cubicBezTo>
                      <a:pt x="3037941" y="383327"/>
                      <a:pt x="3059643" y="464318"/>
                      <a:pt x="3122982" y="500887"/>
                    </a:cubicBezTo>
                    <a:lnTo>
                      <a:pt x="3122982" y="500886"/>
                    </a:lnTo>
                    <a:cubicBezTo>
                      <a:pt x="3186322" y="537455"/>
                      <a:pt x="3267313" y="515753"/>
                      <a:pt x="3303882" y="452415"/>
                    </a:cubicBezTo>
                    <a:lnTo>
                      <a:pt x="3359224" y="356559"/>
                    </a:lnTo>
                    <a:lnTo>
                      <a:pt x="3449666" y="416159"/>
                    </a:lnTo>
                    <a:cubicBezTo>
                      <a:pt x="3495792" y="450178"/>
                      <a:pt x="3540522" y="485981"/>
                      <a:pt x="3583755" y="523465"/>
                    </a:cubicBezTo>
                    <a:lnTo>
                      <a:pt x="3600299" y="538988"/>
                    </a:lnTo>
                    <a:lnTo>
                      <a:pt x="3520588" y="618698"/>
                    </a:lnTo>
                    <a:cubicBezTo>
                      <a:pt x="3468872" y="670415"/>
                      <a:pt x="3468872" y="754263"/>
                      <a:pt x="3520588" y="805980"/>
                    </a:cubicBezTo>
                    <a:lnTo>
                      <a:pt x="3520589" y="805979"/>
                    </a:lnTo>
                    <a:cubicBezTo>
                      <a:pt x="3572305" y="857695"/>
                      <a:pt x="3656154" y="857695"/>
                      <a:pt x="3707871" y="805979"/>
                    </a:cubicBezTo>
                    <a:lnTo>
                      <a:pt x="3787084" y="726766"/>
                    </a:lnTo>
                    <a:lnTo>
                      <a:pt x="3824377" y="767725"/>
                    </a:lnTo>
                    <a:cubicBezTo>
                      <a:pt x="3861215" y="811526"/>
                      <a:pt x="3896353" y="856804"/>
                      <a:pt x="3929689" y="903458"/>
                    </a:cubicBezTo>
                    <a:lnTo>
                      <a:pt x="3971001" y="966771"/>
                    </a:lnTo>
                    <a:lnTo>
                      <a:pt x="3874154" y="1022685"/>
                    </a:lnTo>
                    <a:cubicBezTo>
                      <a:pt x="3810815" y="1059254"/>
                      <a:pt x="3789113" y="1140246"/>
                      <a:pt x="3825682" y="1203585"/>
                    </a:cubicBezTo>
                    <a:lnTo>
                      <a:pt x="3825683" y="1203585"/>
                    </a:lnTo>
                    <a:cubicBezTo>
                      <a:pt x="3862252" y="1266924"/>
                      <a:pt x="3943243" y="1288626"/>
                      <a:pt x="4006583" y="1252057"/>
                    </a:cubicBezTo>
                    <a:lnTo>
                      <a:pt x="4104403" y="1195580"/>
                    </a:lnTo>
                    <a:lnTo>
                      <a:pt x="4117447" y="1219846"/>
                    </a:lnTo>
                    <a:cubicBezTo>
                      <a:pt x="4144310" y="1275380"/>
                      <a:pt x="4168875" y="1332232"/>
                      <a:pt x="4191020" y="1390279"/>
                    </a:cubicBezTo>
                    <a:lnTo>
                      <a:pt x="4219328" y="1475421"/>
                    </a:lnTo>
                    <a:lnTo>
                      <a:pt x="4111112" y="1504417"/>
                    </a:lnTo>
                    <a:cubicBezTo>
                      <a:pt x="4040466" y="1523347"/>
                      <a:pt x="3998542" y="1595962"/>
                      <a:pt x="4017472" y="1666608"/>
                    </a:cubicBezTo>
                    <a:lnTo>
                      <a:pt x="4017472" y="1666607"/>
                    </a:lnTo>
                    <a:cubicBezTo>
                      <a:pt x="4036402" y="1737253"/>
                      <a:pt x="4109017" y="1779178"/>
                      <a:pt x="4179663" y="1760248"/>
                    </a:cubicBezTo>
                    <a:lnTo>
                      <a:pt x="4288875" y="1730985"/>
                    </a:lnTo>
                    <a:lnTo>
                      <a:pt x="4293856" y="1751919"/>
                    </a:lnTo>
                    <a:cubicBezTo>
                      <a:pt x="4305825" y="1814254"/>
                      <a:pt x="4315127" y="1877537"/>
                      <a:pt x="4321637" y="1941645"/>
                    </a:cubicBezTo>
                    <a:lnTo>
                      <a:pt x="4326152" y="2031064"/>
                    </a:lnTo>
                    <a:lnTo>
                      <a:pt x="4215316" y="2031064"/>
                    </a:lnTo>
                    <a:cubicBezTo>
                      <a:pt x="4160463" y="2031064"/>
                      <a:pt x="4113399" y="2064415"/>
                      <a:pt x="4093295" y="2111945"/>
                    </a:cubicBezTo>
                    <a:lnTo>
                      <a:pt x="4082888" y="2163492"/>
                    </a:lnTo>
                    <a:lnTo>
                      <a:pt x="4093295" y="2215038"/>
                    </a:lnTo>
                    <a:cubicBezTo>
                      <a:pt x="4113399" y="2262568"/>
                      <a:pt x="4160463" y="2295919"/>
                      <a:pt x="4215316" y="2295919"/>
                    </a:cubicBezTo>
                    <a:lnTo>
                      <a:pt x="4326152" y="2295919"/>
                    </a:lnTo>
                    <a:lnTo>
                      <a:pt x="4321637" y="2385337"/>
                    </a:lnTo>
                    <a:cubicBezTo>
                      <a:pt x="4315127" y="2449445"/>
                      <a:pt x="4305825" y="2512729"/>
                      <a:pt x="4293856" y="2575063"/>
                    </a:cubicBezTo>
                    <a:lnTo>
                      <a:pt x="4288875" y="2595998"/>
                    </a:lnTo>
                    <a:lnTo>
                      <a:pt x="4179663" y="2566735"/>
                    </a:lnTo>
                    <a:cubicBezTo>
                      <a:pt x="4109017" y="2547805"/>
                      <a:pt x="4036402" y="2589730"/>
                      <a:pt x="4017472" y="2660376"/>
                    </a:cubicBezTo>
                    <a:lnTo>
                      <a:pt x="4017472" y="2660375"/>
                    </a:lnTo>
                    <a:cubicBezTo>
                      <a:pt x="3998543" y="2731021"/>
                      <a:pt x="4040467" y="2803636"/>
                      <a:pt x="4111113" y="2822565"/>
                    </a:cubicBezTo>
                    <a:lnTo>
                      <a:pt x="4219329" y="2851562"/>
                    </a:lnTo>
                    <a:lnTo>
                      <a:pt x="4191021" y="2936704"/>
                    </a:lnTo>
                    <a:cubicBezTo>
                      <a:pt x="4168876" y="2994751"/>
                      <a:pt x="4144310" y="3051603"/>
                      <a:pt x="4117447" y="3107136"/>
                    </a:cubicBezTo>
                    <a:lnTo>
                      <a:pt x="4104403" y="3131403"/>
                    </a:lnTo>
                    <a:lnTo>
                      <a:pt x="4006582" y="3074926"/>
                    </a:lnTo>
                    <a:cubicBezTo>
                      <a:pt x="3943243" y="3038357"/>
                      <a:pt x="3862251" y="3060059"/>
                      <a:pt x="3825682" y="3123398"/>
                    </a:cubicBezTo>
                    <a:lnTo>
                      <a:pt x="3825683" y="3123398"/>
                    </a:lnTo>
                    <a:cubicBezTo>
                      <a:pt x="3789114" y="3186737"/>
                      <a:pt x="3810815" y="3267729"/>
                      <a:pt x="3874155" y="3304298"/>
                    </a:cubicBezTo>
                    <a:lnTo>
                      <a:pt x="3971001" y="3360212"/>
                    </a:lnTo>
                    <a:lnTo>
                      <a:pt x="3929689" y="3423525"/>
                    </a:lnTo>
                    <a:cubicBezTo>
                      <a:pt x="3896353" y="3470179"/>
                      <a:pt x="3861215" y="3515458"/>
                      <a:pt x="3824377" y="3559259"/>
                    </a:cubicBezTo>
                    <a:lnTo>
                      <a:pt x="3787083" y="3600218"/>
                    </a:lnTo>
                    <a:lnTo>
                      <a:pt x="3707870" y="3521004"/>
                    </a:lnTo>
                    <a:cubicBezTo>
                      <a:pt x="3669082" y="3482217"/>
                      <a:pt x="3612221" y="3472520"/>
                      <a:pt x="3564396" y="3491914"/>
                    </a:cubicBezTo>
                    <a:lnTo>
                      <a:pt x="3520589" y="3521004"/>
                    </a:lnTo>
                    <a:lnTo>
                      <a:pt x="3491499" y="3564811"/>
                    </a:lnTo>
                    <a:cubicBezTo>
                      <a:pt x="3472105" y="3612636"/>
                      <a:pt x="3481802" y="3669497"/>
                      <a:pt x="3520589" y="3708285"/>
                    </a:cubicBezTo>
                    <a:lnTo>
                      <a:pt x="3600299" y="3787995"/>
                    </a:lnTo>
                    <a:lnTo>
                      <a:pt x="3583755" y="3803519"/>
                    </a:lnTo>
                    <a:cubicBezTo>
                      <a:pt x="3540522" y="3841003"/>
                      <a:pt x="3495791" y="3876805"/>
                      <a:pt x="3449666" y="3910825"/>
                    </a:cubicBezTo>
                    <a:lnTo>
                      <a:pt x="3359224" y="3970425"/>
                    </a:lnTo>
                    <a:lnTo>
                      <a:pt x="3303882" y="3874570"/>
                    </a:lnTo>
                    <a:cubicBezTo>
                      <a:pt x="3267313" y="3811230"/>
                      <a:pt x="3186321" y="3789529"/>
                      <a:pt x="3122982" y="3826098"/>
                    </a:cubicBezTo>
                    <a:lnTo>
                      <a:pt x="3122982" y="3826097"/>
                    </a:lnTo>
                    <a:cubicBezTo>
                      <a:pt x="3059643" y="3862666"/>
                      <a:pt x="3037941" y="3943658"/>
                      <a:pt x="3074510" y="4006997"/>
                    </a:cubicBezTo>
                    <a:lnTo>
                      <a:pt x="3130038" y="4103174"/>
                    </a:lnTo>
                    <a:lnTo>
                      <a:pt x="3052820" y="4143025"/>
                    </a:lnTo>
                    <a:cubicBezTo>
                      <a:pt x="2999976" y="4166814"/>
                      <a:pt x="2946007" y="4188549"/>
                      <a:pt x="2891016" y="4208128"/>
                    </a:cubicBezTo>
                    <a:lnTo>
                      <a:pt x="2851337" y="4220455"/>
                    </a:lnTo>
                    <a:lnTo>
                      <a:pt x="2822150" y="4111528"/>
                    </a:lnTo>
                    <a:cubicBezTo>
                      <a:pt x="2803221" y="4040882"/>
                      <a:pt x="2730606" y="3998958"/>
                      <a:pt x="2659960" y="4017887"/>
                    </a:cubicBezTo>
                    <a:lnTo>
                      <a:pt x="2659961" y="4017887"/>
                    </a:lnTo>
                    <a:cubicBezTo>
                      <a:pt x="2589315" y="4036817"/>
                      <a:pt x="2547391" y="4109432"/>
                      <a:pt x="2566320" y="4180078"/>
                    </a:cubicBezTo>
                    <a:lnTo>
                      <a:pt x="2595431" y="4288723"/>
                    </a:lnTo>
                    <a:lnTo>
                      <a:pt x="2549612" y="4298926"/>
                    </a:lnTo>
                    <a:cubicBezTo>
                      <a:pt x="2490937" y="4309476"/>
                      <a:pt x="2431444" y="4317668"/>
                      <a:pt x="2371233" y="4323399"/>
                    </a:cubicBezTo>
                    <a:lnTo>
                      <a:pt x="2295504" y="4326984"/>
                    </a:lnTo>
                    <a:lnTo>
                      <a:pt x="2295504" y="4215732"/>
                    </a:lnTo>
                    <a:cubicBezTo>
                      <a:pt x="2295504" y="4160879"/>
                      <a:pt x="2262154" y="4113815"/>
                      <a:pt x="2214623" y="4093711"/>
                    </a:cubicBezTo>
                    <a:lnTo>
                      <a:pt x="2163077" y="4083304"/>
                    </a:lnTo>
                    <a:lnTo>
                      <a:pt x="2111530" y="4093711"/>
                    </a:lnTo>
                    <a:cubicBezTo>
                      <a:pt x="2064000" y="4113815"/>
                      <a:pt x="2030649" y="4160879"/>
                      <a:pt x="2030649" y="4215732"/>
                    </a:cubicBezTo>
                    <a:lnTo>
                      <a:pt x="2030649" y="4326984"/>
                    </a:lnTo>
                    <a:lnTo>
                      <a:pt x="1954919" y="4323399"/>
                    </a:lnTo>
                    <a:cubicBezTo>
                      <a:pt x="1894708" y="4317668"/>
                      <a:pt x="1835215" y="4309476"/>
                      <a:pt x="1776540" y="4298926"/>
                    </a:cubicBezTo>
                    <a:lnTo>
                      <a:pt x="1730721" y="4288723"/>
                    </a:lnTo>
                    <a:lnTo>
                      <a:pt x="1759832" y="4180078"/>
                    </a:lnTo>
                    <a:cubicBezTo>
                      <a:pt x="1778762" y="4109432"/>
                      <a:pt x="1736838" y="4036817"/>
                      <a:pt x="1666192" y="4017887"/>
                    </a:cubicBezTo>
                    <a:lnTo>
                      <a:pt x="1666193" y="4017887"/>
                    </a:lnTo>
                    <a:cubicBezTo>
                      <a:pt x="1595547" y="3998958"/>
                      <a:pt x="1522932" y="4040882"/>
                      <a:pt x="1504002" y="4111528"/>
                    </a:cubicBezTo>
                    <a:lnTo>
                      <a:pt x="1474816" y="4220455"/>
                    </a:lnTo>
                    <a:lnTo>
                      <a:pt x="1435137" y="4208128"/>
                    </a:lnTo>
                    <a:cubicBezTo>
                      <a:pt x="1380146" y="4188549"/>
                      <a:pt x="1326177" y="4166814"/>
                      <a:pt x="1273332" y="4143025"/>
                    </a:cubicBezTo>
                    <a:lnTo>
                      <a:pt x="1196114" y="4103174"/>
                    </a:lnTo>
                    <a:lnTo>
                      <a:pt x="1251642" y="4006996"/>
                    </a:lnTo>
                    <a:cubicBezTo>
                      <a:pt x="1288211" y="3943657"/>
                      <a:pt x="1266509" y="3862665"/>
                      <a:pt x="1203170" y="3826096"/>
                    </a:cubicBezTo>
                    <a:lnTo>
                      <a:pt x="1203171" y="3826097"/>
                    </a:lnTo>
                    <a:cubicBezTo>
                      <a:pt x="1139832" y="3789528"/>
                      <a:pt x="1058840" y="3811229"/>
                      <a:pt x="1022271" y="3874569"/>
                    </a:cubicBezTo>
                    <a:lnTo>
                      <a:pt x="966928" y="3970425"/>
                    </a:lnTo>
                    <a:lnTo>
                      <a:pt x="876487" y="3910825"/>
                    </a:lnTo>
                    <a:cubicBezTo>
                      <a:pt x="830362" y="3876805"/>
                      <a:pt x="785631" y="3841003"/>
                      <a:pt x="742398" y="3803519"/>
                    </a:cubicBezTo>
                    <a:lnTo>
                      <a:pt x="725853" y="3787994"/>
                    </a:lnTo>
                    <a:lnTo>
                      <a:pt x="805563" y="3708284"/>
                    </a:lnTo>
                    <a:cubicBezTo>
                      <a:pt x="844351" y="3669496"/>
                      <a:pt x="854048" y="3612635"/>
                      <a:pt x="834654" y="3564810"/>
                    </a:cubicBezTo>
                    <a:lnTo>
                      <a:pt x="805564" y="3521003"/>
                    </a:lnTo>
                    <a:lnTo>
                      <a:pt x="805564" y="3521003"/>
                    </a:lnTo>
                    <a:lnTo>
                      <a:pt x="805563" y="3521002"/>
                    </a:lnTo>
                    <a:lnTo>
                      <a:pt x="805564" y="3521003"/>
                    </a:lnTo>
                    <a:lnTo>
                      <a:pt x="761756" y="3491913"/>
                    </a:lnTo>
                    <a:cubicBezTo>
                      <a:pt x="713932" y="3472519"/>
                      <a:pt x="657070" y="3482216"/>
                      <a:pt x="618283" y="3521003"/>
                    </a:cubicBezTo>
                    <a:lnTo>
                      <a:pt x="539069" y="3600217"/>
                    </a:lnTo>
                    <a:lnTo>
                      <a:pt x="501776" y="3559259"/>
                    </a:lnTo>
                    <a:cubicBezTo>
                      <a:pt x="464937" y="3515458"/>
                      <a:pt x="429799" y="3470179"/>
                      <a:pt x="396463" y="3423525"/>
                    </a:cubicBezTo>
                    <a:lnTo>
                      <a:pt x="355151" y="3360211"/>
                    </a:lnTo>
                    <a:lnTo>
                      <a:pt x="451998" y="3304297"/>
                    </a:lnTo>
                    <a:cubicBezTo>
                      <a:pt x="515337" y="3267728"/>
                      <a:pt x="537039" y="3186736"/>
                      <a:pt x="500470" y="3123397"/>
                    </a:cubicBezTo>
                    <a:lnTo>
                      <a:pt x="500470" y="3123397"/>
                    </a:lnTo>
                    <a:cubicBezTo>
                      <a:pt x="463901" y="3060058"/>
                      <a:pt x="382910" y="3038356"/>
                      <a:pt x="319570" y="3074925"/>
                    </a:cubicBezTo>
                    <a:lnTo>
                      <a:pt x="221749" y="3131402"/>
                    </a:lnTo>
                    <a:lnTo>
                      <a:pt x="208706" y="3107136"/>
                    </a:lnTo>
                    <a:cubicBezTo>
                      <a:pt x="181843" y="3051603"/>
                      <a:pt x="157277" y="2994751"/>
                      <a:pt x="135132" y="2936704"/>
                    </a:cubicBezTo>
                    <a:lnTo>
                      <a:pt x="106824" y="2851561"/>
                    </a:lnTo>
                    <a:lnTo>
                      <a:pt x="215039" y="2822564"/>
                    </a:lnTo>
                    <a:cubicBezTo>
                      <a:pt x="285685" y="2803635"/>
                      <a:pt x="327610" y="2731020"/>
                      <a:pt x="308680" y="2660374"/>
                    </a:cubicBezTo>
                    <a:lnTo>
                      <a:pt x="308680" y="2660375"/>
                    </a:lnTo>
                    <a:cubicBezTo>
                      <a:pt x="289751" y="2589729"/>
                      <a:pt x="217136" y="2547804"/>
                      <a:pt x="146490" y="2566734"/>
                    </a:cubicBezTo>
                    <a:lnTo>
                      <a:pt x="37277" y="2595997"/>
                    </a:lnTo>
                    <a:lnTo>
                      <a:pt x="32296" y="2575063"/>
                    </a:lnTo>
                    <a:cubicBezTo>
                      <a:pt x="20328" y="2512729"/>
                      <a:pt x="11026" y="2449445"/>
                      <a:pt x="4516" y="2385337"/>
                    </a:cubicBezTo>
                    <a:lnTo>
                      <a:pt x="0" y="2295920"/>
                    </a:lnTo>
                    <a:lnTo>
                      <a:pt x="110836" y="2295920"/>
                    </a:lnTo>
                    <a:cubicBezTo>
                      <a:pt x="183974" y="2295920"/>
                      <a:pt x="243264" y="2236630"/>
                      <a:pt x="243264" y="2163492"/>
                    </a:cubicBezTo>
                    <a:lnTo>
                      <a:pt x="243265" y="2163492"/>
                    </a:lnTo>
                    <a:cubicBezTo>
                      <a:pt x="243265" y="2090354"/>
                      <a:pt x="183975" y="2031064"/>
                      <a:pt x="110837" y="2031064"/>
                    </a:cubicBezTo>
                    <a:lnTo>
                      <a:pt x="0" y="2031064"/>
                    </a:lnTo>
                    <a:lnTo>
                      <a:pt x="4516" y="1941645"/>
                    </a:lnTo>
                    <a:cubicBezTo>
                      <a:pt x="11026" y="1877537"/>
                      <a:pt x="20327" y="1814254"/>
                      <a:pt x="32296" y="1751919"/>
                    </a:cubicBezTo>
                    <a:lnTo>
                      <a:pt x="37277" y="1730986"/>
                    </a:lnTo>
                    <a:lnTo>
                      <a:pt x="146489" y="1760249"/>
                    </a:lnTo>
                    <a:cubicBezTo>
                      <a:pt x="217135" y="1779179"/>
                      <a:pt x="289751" y="1737254"/>
                      <a:pt x="308680" y="1666608"/>
                    </a:cubicBezTo>
                    <a:lnTo>
                      <a:pt x="308681" y="1666609"/>
                    </a:lnTo>
                    <a:cubicBezTo>
                      <a:pt x="327610" y="1595963"/>
                      <a:pt x="285686" y="1523348"/>
                      <a:pt x="215040" y="1504418"/>
                    </a:cubicBezTo>
                    <a:lnTo>
                      <a:pt x="106824" y="1475422"/>
                    </a:lnTo>
                    <a:lnTo>
                      <a:pt x="135132" y="1390279"/>
                    </a:lnTo>
                    <a:cubicBezTo>
                      <a:pt x="157277" y="1332232"/>
                      <a:pt x="181843" y="1275379"/>
                      <a:pt x="208706" y="1219846"/>
                    </a:cubicBezTo>
                    <a:lnTo>
                      <a:pt x="221749" y="1195581"/>
                    </a:lnTo>
                    <a:lnTo>
                      <a:pt x="319570" y="1252058"/>
                    </a:lnTo>
                    <a:cubicBezTo>
                      <a:pt x="382909" y="1288627"/>
                      <a:pt x="463901" y="1266925"/>
                      <a:pt x="500470" y="1203586"/>
                    </a:cubicBezTo>
                    <a:lnTo>
                      <a:pt x="500471" y="1203586"/>
                    </a:lnTo>
                    <a:cubicBezTo>
                      <a:pt x="537040" y="1140247"/>
                      <a:pt x="515338" y="1059255"/>
                      <a:pt x="451999" y="1022686"/>
                    </a:cubicBezTo>
                    <a:lnTo>
                      <a:pt x="355151" y="966771"/>
                    </a:lnTo>
                    <a:lnTo>
                      <a:pt x="396463" y="903458"/>
                    </a:lnTo>
                    <a:cubicBezTo>
                      <a:pt x="429799" y="856804"/>
                      <a:pt x="464937" y="811526"/>
                      <a:pt x="501776" y="767725"/>
                    </a:cubicBezTo>
                    <a:lnTo>
                      <a:pt x="539068" y="726767"/>
                    </a:lnTo>
                    <a:lnTo>
                      <a:pt x="618282" y="805980"/>
                    </a:lnTo>
                    <a:cubicBezTo>
                      <a:pt x="669998" y="857696"/>
                      <a:pt x="753847" y="857696"/>
                      <a:pt x="805563" y="805980"/>
                    </a:cubicBezTo>
                    <a:lnTo>
                      <a:pt x="805564" y="805981"/>
                    </a:lnTo>
                    <a:cubicBezTo>
                      <a:pt x="857281" y="754265"/>
                      <a:pt x="857281" y="670416"/>
                      <a:pt x="805564" y="618700"/>
                    </a:cubicBezTo>
                    <a:lnTo>
                      <a:pt x="725853" y="538989"/>
                    </a:lnTo>
                    <a:lnTo>
                      <a:pt x="742398" y="523465"/>
                    </a:lnTo>
                    <a:cubicBezTo>
                      <a:pt x="785631" y="485981"/>
                      <a:pt x="830362" y="450178"/>
                      <a:pt x="876487" y="416159"/>
                    </a:cubicBezTo>
                    <a:lnTo>
                      <a:pt x="966928" y="356559"/>
                    </a:lnTo>
                    <a:lnTo>
                      <a:pt x="1022270" y="452415"/>
                    </a:lnTo>
                    <a:cubicBezTo>
                      <a:pt x="1058839" y="515755"/>
                      <a:pt x="1139831" y="537457"/>
                      <a:pt x="1203170" y="500888"/>
                    </a:cubicBezTo>
                    <a:lnTo>
                      <a:pt x="1203171" y="500888"/>
                    </a:lnTo>
                    <a:cubicBezTo>
                      <a:pt x="1266510" y="464320"/>
                      <a:pt x="1288212" y="383328"/>
                      <a:pt x="1251643" y="319988"/>
                    </a:cubicBezTo>
                    <a:lnTo>
                      <a:pt x="1196114" y="223810"/>
                    </a:lnTo>
                    <a:lnTo>
                      <a:pt x="1273332" y="183959"/>
                    </a:lnTo>
                    <a:cubicBezTo>
                      <a:pt x="1326177" y="160170"/>
                      <a:pt x="1380146" y="138435"/>
                      <a:pt x="1435137" y="118856"/>
                    </a:cubicBezTo>
                    <a:lnTo>
                      <a:pt x="1474815" y="106529"/>
                    </a:lnTo>
                    <a:lnTo>
                      <a:pt x="1504001" y="215456"/>
                    </a:lnTo>
                    <a:cubicBezTo>
                      <a:pt x="1522931" y="286102"/>
                      <a:pt x="1595546" y="328026"/>
                      <a:pt x="1666192" y="309096"/>
                    </a:cubicBezTo>
                    <a:lnTo>
                      <a:pt x="1666192" y="309098"/>
                    </a:lnTo>
                    <a:cubicBezTo>
                      <a:pt x="1736838" y="290168"/>
                      <a:pt x="1778762" y="217553"/>
                      <a:pt x="1759833" y="146907"/>
                    </a:cubicBezTo>
                    <a:lnTo>
                      <a:pt x="1730721" y="38261"/>
                    </a:lnTo>
                    <a:lnTo>
                      <a:pt x="1776540" y="28059"/>
                    </a:lnTo>
                    <a:cubicBezTo>
                      <a:pt x="1835215" y="17508"/>
                      <a:pt x="1894708" y="9316"/>
                      <a:pt x="1954919" y="3586"/>
                    </a:cubicBezTo>
                    <a:close/>
                  </a:path>
                </a:pathLst>
              </a:custGeom>
              <a:ln>
                <a:noFill/>
              </a:ln>
              <a:effectLst>
                <a:outerShdw blurRad="4572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4171460" y="1669843"/>
                <a:ext cx="1851700" cy="1852410"/>
              </a:xfrm>
              <a:custGeom>
                <a:avLst/>
                <a:gdLst>
                  <a:gd name="connsiteX0" fmla="*/ 1675960 w 1784914"/>
                  <a:gd name="connsiteY0" fmla="*/ 0 h 1785599"/>
                  <a:gd name="connsiteX1" fmla="*/ 1675960 w 1784914"/>
                  <a:gd name="connsiteY1" fmla="*/ 91822 h 1785599"/>
                  <a:gd name="connsiteX2" fmla="*/ 1742714 w 1784914"/>
                  <a:gd name="connsiteY2" fmla="*/ 192530 h 1785599"/>
                  <a:gd name="connsiteX3" fmla="*/ 1784914 w 1784914"/>
                  <a:gd name="connsiteY3" fmla="*/ 201050 h 1785599"/>
                  <a:gd name="connsiteX4" fmla="*/ 1784914 w 1784914"/>
                  <a:gd name="connsiteY4" fmla="*/ 1785599 h 1785599"/>
                  <a:gd name="connsiteX5" fmla="*/ 200774 w 1784914"/>
                  <a:gd name="connsiteY5" fmla="*/ 1785599 h 1785599"/>
                  <a:gd name="connsiteX6" fmla="*/ 192186 w 1784914"/>
                  <a:gd name="connsiteY6" fmla="*/ 1743057 h 1785599"/>
                  <a:gd name="connsiteX7" fmla="*/ 91477 w 1784914"/>
                  <a:gd name="connsiteY7" fmla="*/ 1676303 h 1785599"/>
                  <a:gd name="connsiteX8" fmla="*/ 0 w 1784914"/>
                  <a:gd name="connsiteY8" fmla="*/ 1676303 h 1785599"/>
                  <a:gd name="connsiteX9" fmla="*/ 3727 w 1784914"/>
                  <a:gd name="connsiteY9" fmla="*/ 1602503 h 1785599"/>
                  <a:gd name="connsiteX10" fmla="*/ 26655 w 1784914"/>
                  <a:gd name="connsiteY10" fmla="*/ 1445916 h 1785599"/>
                  <a:gd name="connsiteX11" fmla="*/ 30766 w 1784914"/>
                  <a:gd name="connsiteY11" fmla="*/ 1428639 h 1785599"/>
                  <a:gd name="connsiteX12" fmla="*/ 120902 w 1784914"/>
                  <a:gd name="connsiteY12" fmla="*/ 1452791 h 1785599"/>
                  <a:gd name="connsiteX13" fmla="*/ 254764 w 1784914"/>
                  <a:gd name="connsiteY13" fmla="*/ 1375506 h 1785599"/>
                  <a:gd name="connsiteX14" fmla="*/ 254765 w 1784914"/>
                  <a:gd name="connsiteY14" fmla="*/ 1375507 h 1785599"/>
                  <a:gd name="connsiteX15" fmla="*/ 177480 w 1784914"/>
                  <a:gd name="connsiteY15" fmla="*/ 1241645 h 1785599"/>
                  <a:gd name="connsiteX16" fmla="*/ 88165 w 1784914"/>
                  <a:gd name="connsiteY16" fmla="*/ 1217714 h 1785599"/>
                  <a:gd name="connsiteX17" fmla="*/ 111529 w 1784914"/>
                  <a:gd name="connsiteY17" fmla="*/ 1147442 h 1785599"/>
                  <a:gd name="connsiteX18" fmla="*/ 172252 w 1784914"/>
                  <a:gd name="connsiteY18" fmla="*/ 1006779 h 1785599"/>
                  <a:gd name="connsiteX19" fmla="*/ 183017 w 1784914"/>
                  <a:gd name="connsiteY19" fmla="*/ 986752 h 1785599"/>
                  <a:gd name="connsiteX20" fmla="*/ 263752 w 1784914"/>
                  <a:gd name="connsiteY20" fmla="*/ 1033364 h 1785599"/>
                  <a:gd name="connsiteX21" fmla="*/ 413054 w 1784914"/>
                  <a:gd name="connsiteY21" fmla="*/ 993359 h 1785599"/>
                  <a:gd name="connsiteX22" fmla="*/ 413055 w 1784914"/>
                  <a:gd name="connsiteY22" fmla="*/ 993359 h 1785599"/>
                  <a:gd name="connsiteX23" fmla="*/ 373050 w 1784914"/>
                  <a:gd name="connsiteY23" fmla="*/ 844056 h 1785599"/>
                  <a:gd name="connsiteX24" fmla="*/ 293118 w 1784914"/>
                  <a:gd name="connsiteY24" fmla="*/ 797908 h 1785599"/>
                  <a:gd name="connsiteX25" fmla="*/ 327214 w 1784914"/>
                  <a:gd name="connsiteY25" fmla="*/ 745653 h 1785599"/>
                  <a:gd name="connsiteX26" fmla="*/ 414132 w 1784914"/>
                  <a:gd name="connsiteY26" fmla="*/ 633628 h 1785599"/>
                  <a:gd name="connsiteX27" fmla="*/ 444911 w 1784914"/>
                  <a:gd name="connsiteY27" fmla="*/ 599824 h 1785599"/>
                  <a:gd name="connsiteX28" fmla="*/ 510288 w 1784914"/>
                  <a:gd name="connsiteY28" fmla="*/ 665202 h 1785599"/>
                  <a:gd name="connsiteX29" fmla="*/ 664857 w 1784914"/>
                  <a:gd name="connsiteY29" fmla="*/ 665202 h 1785599"/>
                  <a:gd name="connsiteX30" fmla="*/ 664858 w 1784914"/>
                  <a:gd name="connsiteY30" fmla="*/ 665202 h 1785599"/>
                  <a:gd name="connsiteX31" fmla="*/ 664858 w 1784914"/>
                  <a:gd name="connsiteY31" fmla="*/ 510633 h 1785599"/>
                  <a:gd name="connsiteX32" fmla="*/ 599070 w 1784914"/>
                  <a:gd name="connsiteY32" fmla="*/ 444845 h 1785599"/>
                  <a:gd name="connsiteX33" fmla="*/ 612725 w 1784914"/>
                  <a:gd name="connsiteY33" fmla="*/ 432033 h 1785599"/>
                  <a:gd name="connsiteX34" fmla="*/ 723393 w 1784914"/>
                  <a:gd name="connsiteY34" fmla="*/ 343470 h 1785599"/>
                  <a:gd name="connsiteX35" fmla="*/ 798037 w 1784914"/>
                  <a:gd name="connsiteY35" fmla="*/ 294280 h 1785599"/>
                  <a:gd name="connsiteX36" fmla="*/ 843713 w 1784914"/>
                  <a:gd name="connsiteY36" fmla="*/ 373393 h 1785599"/>
                  <a:gd name="connsiteX37" fmla="*/ 993016 w 1784914"/>
                  <a:gd name="connsiteY37" fmla="*/ 413399 h 1785599"/>
                  <a:gd name="connsiteX38" fmla="*/ 1033022 w 1784914"/>
                  <a:gd name="connsiteY38" fmla="*/ 264097 h 1785599"/>
                  <a:gd name="connsiteX39" fmla="*/ 987192 w 1784914"/>
                  <a:gd name="connsiteY39" fmla="*/ 184718 h 1785599"/>
                  <a:gd name="connsiteX40" fmla="*/ 1050922 w 1784914"/>
                  <a:gd name="connsiteY40" fmla="*/ 151827 h 1785599"/>
                  <a:gd name="connsiteX41" fmla="*/ 1184466 w 1784914"/>
                  <a:gd name="connsiteY41" fmla="*/ 98096 h 1785599"/>
                  <a:gd name="connsiteX42" fmla="*/ 1217213 w 1784914"/>
                  <a:gd name="connsiteY42" fmla="*/ 87922 h 1785599"/>
                  <a:gd name="connsiteX43" fmla="*/ 1241301 w 1784914"/>
                  <a:gd name="connsiteY43" fmla="*/ 177823 h 1785599"/>
                  <a:gd name="connsiteX44" fmla="*/ 1375163 w 1784914"/>
                  <a:gd name="connsiteY44" fmla="*/ 255107 h 1785599"/>
                  <a:gd name="connsiteX45" fmla="*/ 1375163 w 1784914"/>
                  <a:gd name="connsiteY45" fmla="*/ 255109 h 1785599"/>
                  <a:gd name="connsiteX46" fmla="*/ 1452447 w 1784914"/>
                  <a:gd name="connsiteY46" fmla="*/ 121247 h 1785599"/>
                  <a:gd name="connsiteX47" fmla="*/ 1428421 w 1784914"/>
                  <a:gd name="connsiteY47" fmla="*/ 31578 h 1785599"/>
                  <a:gd name="connsiteX48" fmla="*/ 1466236 w 1784914"/>
                  <a:gd name="connsiteY48" fmla="*/ 23158 h 1785599"/>
                  <a:gd name="connsiteX49" fmla="*/ 1613458 w 1784914"/>
                  <a:gd name="connsiteY49" fmla="*/ 2960 h 1785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1784914" h="1785599">
                    <a:moveTo>
                      <a:pt x="1675960" y="0"/>
                    </a:moveTo>
                    <a:lnTo>
                      <a:pt x="1675960" y="91822"/>
                    </a:lnTo>
                    <a:cubicBezTo>
                      <a:pt x="1675960" y="137094"/>
                      <a:pt x="1703485" y="175937"/>
                      <a:pt x="1742714" y="192530"/>
                    </a:cubicBezTo>
                    <a:lnTo>
                      <a:pt x="1784914" y="201050"/>
                    </a:lnTo>
                    <a:lnTo>
                      <a:pt x="1784914" y="1785599"/>
                    </a:lnTo>
                    <a:lnTo>
                      <a:pt x="200774" y="1785599"/>
                    </a:lnTo>
                    <a:lnTo>
                      <a:pt x="192186" y="1743057"/>
                    </a:lnTo>
                    <a:cubicBezTo>
                      <a:pt x="175593" y="1703829"/>
                      <a:pt x="136750" y="1676303"/>
                      <a:pt x="91477" y="1676303"/>
                    </a:cubicBezTo>
                    <a:lnTo>
                      <a:pt x="0" y="1676303"/>
                    </a:lnTo>
                    <a:lnTo>
                      <a:pt x="3727" y="1602503"/>
                    </a:lnTo>
                    <a:cubicBezTo>
                      <a:pt x="9100" y="1549592"/>
                      <a:pt x="16777" y="1497363"/>
                      <a:pt x="26655" y="1445916"/>
                    </a:cubicBezTo>
                    <a:lnTo>
                      <a:pt x="30766" y="1428639"/>
                    </a:lnTo>
                    <a:lnTo>
                      <a:pt x="120902" y="1452791"/>
                    </a:lnTo>
                    <a:cubicBezTo>
                      <a:pt x="179209" y="1468414"/>
                      <a:pt x="239141" y="1433812"/>
                      <a:pt x="254764" y="1375506"/>
                    </a:cubicBezTo>
                    <a:lnTo>
                      <a:pt x="254765" y="1375507"/>
                    </a:lnTo>
                    <a:cubicBezTo>
                      <a:pt x="270387" y="1317200"/>
                      <a:pt x="235786" y="1257269"/>
                      <a:pt x="177480" y="1241645"/>
                    </a:cubicBezTo>
                    <a:lnTo>
                      <a:pt x="88165" y="1217714"/>
                    </a:lnTo>
                    <a:lnTo>
                      <a:pt x="111529" y="1147442"/>
                    </a:lnTo>
                    <a:cubicBezTo>
                      <a:pt x="129806" y="1099534"/>
                      <a:pt x="150081" y="1052612"/>
                      <a:pt x="172252" y="1006779"/>
                    </a:cubicBezTo>
                    <a:lnTo>
                      <a:pt x="183017" y="986752"/>
                    </a:lnTo>
                    <a:lnTo>
                      <a:pt x="263752" y="1033364"/>
                    </a:lnTo>
                    <a:cubicBezTo>
                      <a:pt x="316027" y="1063546"/>
                      <a:pt x="382873" y="1045634"/>
                      <a:pt x="413054" y="993359"/>
                    </a:cubicBezTo>
                    <a:lnTo>
                      <a:pt x="413055" y="993359"/>
                    </a:lnTo>
                    <a:cubicBezTo>
                      <a:pt x="443237" y="941083"/>
                      <a:pt x="425325" y="874238"/>
                      <a:pt x="373050" y="844056"/>
                    </a:cubicBezTo>
                    <a:lnTo>
                      <a:pt x="293118" y="797908"/>
                    </a:lnTo>
                    <a:lnTo>
                      <a:pt x="327214" y="745653"/>
                    </a:lnTo>
                    <a:cubicBezTo>
                      <a:pt x="354727" y="707148"/>
                      <a:pt x="383728" y="669779"/>
                      <a:pt x="414132" y="633628"/>
                    </a:cubicBezTo>
                    <a:lnTo>
                      <a:pt x="444911" y="599824"/>
                    </a:lnTo>
                    <a:lnTo>
                      <a:pt x="510288" y="665202"/>
                    </a:lnTo>
                    <a:cubicBezTo>
                      <a:pt x="552971" y="707884"/>
                      <a:pt x="622175" y="707884"/>
                      <a:pt x="664857" y="665202"/>
                    </a:cubicBezTo>
                    <a:lnTo>
                      <a:pt x="664858" y="665202"/>
                    </a:lnTo>
                    <a:cubicBezTo>
                      <a:pt x="707542" y="622519"/>
                      <a:pt x="707542" y="553316"/>
                      <a:pt x="664858" y="510633"/>
                    </a:cubicBezTo>
                    <a:lnTo>
                      <a:pt x="599070" y="444845"/>
                    </a:lnTo>
                    <a:lnTo>
                      <a:pt x="612725" y="432033"/>
                    </a:lnTo>
                    <a:cubicBezTo>
                      <a:pt x="648407" y="401096"/>
                      <a:pt x="685325" y="371547"/>
                      <a:pt x="723393" y="343470"/>
                    </a:cubicBezTo>
                    <a:lnTo>
                      <a:pt x="798037" y="294280"/>
                    </a:lnTo>
                    <a:lnTo>
                      <a:pt x="843713" y="373393"/>
                    </a:lnTo>
                    <a:cubicBezTo>
                      <a:pt x="873894" y="425669"/>
                      <a:pt x="940740" y="443581"/>
                      <a:pt x="993016" y="413399"/>
                    </a:cubicBezTo>
                    <a:cubicBezTo>
                      <a:pt x="1045292" y="383218"/>
                      <a:pt x="1063203" y="316373"/>
                      <a:pt x="1033022" y="264097"/>
                    </a:cubicBezTo>
                    <a:lnTo>
                      <a:pt x="987192" y="184718"/>
                    </a:lnTo>
                    <a:lnTo>
                      <a:pt x="1050922" y="151827"/>
                    </a:lnTo>
                    <a:cubicBezTo>
                      <a:pt x="1094537" y="132194"/>
                      <a:pt x="1139080" y="114255"/>
                      <a:pt x="1184466" y="98096"/>
                    </a:cubicBezTo>
                    <a:lnTo>
                      <a:pt x="1217213" y="87922"/>
                    </a:lnTo>
                    <a:lnTo>
                      <a:pt x="1241301" y="177823"/>
                    </a:lnTo>
                    <a:cubicBezTo>
                      <a:pt x="1256925" y="236129"/>
                      <a:pt x="1316856" y="270731"/>
                      <a:pt x="1375163" y="255107"/>
                    </a:cubicBezTo>
                    <a:lnTo>
                      <a:pt x="1375163" y="255109"/>
                    </a:lnTo>
                    <a:cubicBezTo>
                      <a:pt x="1433469" y="239485"/>
                      <a:pt x="1468070" y="179554"/>
                      <a:pt x="1452447" y="121247"/>
                    </a:cubicBezTo>
                    <a:lnTo>
                      <a:pt x="1428421" y="31578"/>
                    </a:lnTo>
                    <a:lnTo>
                      <a:pt x="1466236" y="23158"/>
                    </a:lnTo>
                    <a:cubicBezTo>
                      <a:pt x="1514663" y="14450"/>
                      <a:pt x="1563764" y="7689"/>
                      <a:pt x="1613458" y="2960"/>
                    </a:cubicBezTo>
                    <a:close/>
                  </a:path>
                </a:pathLst>
              </a:custGeom>
              <a:solidFill>
                <a:srgbClr val="D2132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 flipH="1">
                <a:off x="6023160" y="1669843"/>
                <a:ext cx="1851700" cy="1852410"/>
              </a:xfrm>
              <a:custGeom>
                <a:avLst/>
                <a:gdLst>
                  <a:gd name="connsiteX0" fmla="*/ 1675960 w 1784914"/>
                  <a:gd name="connsiteY0" fmla="*/ 0 h 1785599"/>
                  <a:gd name="connsiteX1" fmla="*/ 1675960 w 1784914"/>
                  <a:gd name="connsiteY1" fmla="*/ 91822 h 1785599"/>
                  <a:gd name="connsiteX2" fmla="*/ 1742714 w 1784914"/>
                  <a:gd name="connsiteY2" fmla="*/ 192530 h 1785599"/>
                  <a:gd name="connsiteX3" fmla="*/ 1784914 w 1784914"/>
                  <a:gd name="connsiteY3" fmla="*/ 201050 h 1785599"/>
                  <a:gd name="connsiteX4" fmla="*/ 1784914 w 1784914"/>
                  <a:gd name="connsiteY4" fmla="*/ 1785599 h 1785599"/>
                  <a:gd name="connsiteX5" fmla="*/ 200774 w 1784914"/>
                  <a:gd name="connsiteY5" fmla="*/ 1785599 h 1785599"/>
                  <a:gd name="connsiteX6" fmla="*/ 192186 w 1784914"/>
                  <a:gd name="connsiteY6" fmla="*/ 1743057 h 1785599"/>
                  <a:gd name="connsiteX7" fmla="*/ 91477 w 1784914"/>
                  <a:gd name="connsiteY7" fmla="*/ 1676303 h 1785599"/>
                  <a:gd name="connsiteX8" fmla="*/ 0 w 1784914"/>
                  <a:gd name="connsiteY8" fmla="*/ 1676303 h 1785599"/>
                  <a:gd name="connsiteX9" fmla="*/ 3727 w 1784914"/>
                  <a:gd name="connsiteY9" fmla="*/ 1602503 h 1785599"/>
                  <a:gd name="connsiteX10" fmla="*/ 26655 w 1784914"/>
                  <a:gd name="connsiteY10" fmla="*/ 1445916 h 1785599"/>
                  <a:gd name="connsiteX11" fmla="*/ 30766 w 1784914"/>
                  <a:gd name="connsiteY11" fmla="*/ 1428639 h 1785599"/>
                  <a:gd name="connsiteX12" fmla="*/ 120902 w 1784914"/>
                  <a:gd name="connsiteY12" fmla="*/ 1452791 h 1785599"/>
                  <a:gd name="connsiteX13" fmla="*/ 254764 w 1784914"/>
                  <a:gd name="connsiteY13" fmla="*/ 1375506 h 1785599"/>
                  <a:gd name="connsiteX14" fmla="*/ 254765 w 1784914"/>
                  <a:gd name="connsiteY14" fmla="*/ 1375507 h 1785599"/>
                  <a:gd name="connsiteX15" fmla="*/ 177480 w 1784914"/>
                  <a:gd name="connsiteY15" fmla="*/ 1241645 h 1785599"/>
                  <a:gd name="connsiteX16" fmla="*/ 88165 w 1784914"/>
                  <a:gd name="connsiteY16" fmla="*/ 1217714 h 1785599"/>
                  <a:gd name="connsiteX17" fmla="*/ 111529 w 1784914"/>
                  <a:gd name="connsiteY17" fmla="*/ 1147442 h 1785599"/>
                  <a:gd name="connsiteX18" fmla="*/ 172252 w 1784914"/>
                  <a:gd name="connsiteY18" fmla="*/ 1006779 h 1785599"/>
                  <a:gd name="connsiteX19" fmla="*/ 183017 w 1784914"/>
                  <a:gd name="connsiteY19" fmla="*/ 986752 h 1785599"/>
                  <a:gd name="connsiteX20" fmla="*/ 263752 w 1784914"/>
                  <a:gd name="connsiteY20" fmla="*/ 1033364 h 1785599"/>
                  <a:gd name="connsiteX21" fmla="*/ 413054 w 1784914"/>
                  <a:gd name="connsiteY21" fmla="*/ 993359 h 1785599"/>
                  <a:gd name="connsiteX22" fmla="*/ 413055 w 1784914"/>
                  <a:gd name="connsiteY22" fmla="*/ 993359 h 1785599"/>
                  <a:gd name="connsiteX23" fmla="*/ 373050 w 1784914"/>
                  <a:gd name="connsiteY23" fmla="*/ 844056 h 1785599"/>
                  <a:gd name="connsiteX24" fmla="*/ 293118 w 1784914"/>
                  <a:gd name="connsiteY24" fmla="*/ 797908 h 1785599"/>
                  <a:gd name="connsiteX25" fmla="*/ 327214 w 1784914"/>
                  <a:gd name="connsiteY25" fmla="*/ 745653 h 1785599"/>
                  <a:gd name="connsiteX26" fmla="*/ 414132 w 1784914"/>
                  <a:gd name="connsiteY26" fmla="*/ 633628 h 1785599"/>
                  <a:gd name="connsiteX27" fmla="*/ 444911 w 1784914"/>
                  <a:gd name="connsiteY27" fmla="*/ 599824 h 1785599"/>
                  <a:gd name="connsiteX28" fmla="*/ 510288 w 1784914"/>
                  <a:gd name="connsiteY28" fmla="*/ 665202 h 1785599"/>
                  <a:gd name="connsiteX29" fmla="*/ 664857 w 1784914"/>
                  <a:gd name="connsiteY29" fmla="*/ 665202 h 1785599"/>
                  <a:gd name="connsiteX30" fmla="*/ 664858 w 1784914"/>
                  <a:gd name="connsiteY30" fmla="*/ 665202 h 1785599"/>
                  <a:gd name="connsiteX31" fmla="*/ 664858 w 1784914"/>
                  <a:gd name="connsiteY31" fmla="*/ 510633 h 1785599"/>
                  <a:gd name="connsiteX32" fmla="*/ 599070 w 1784914"/>
                  <a:gd name="connsiteY32" fmla="*/ 444845 h 1785599"/>
                  <a:gd name="connsiteX33" fmla="*/ 612725 w 1784914"/>
                  <a:gd name="connsiteY33" fmla="*/ 432033 h 1785599"/>
                  <a:gd name="connsiteX34" fmla="*/ 723393 w 1784914"/>
                  <a:gd name="connsiteY34" fmla="*/ 343470 h 1785599"/>
                  <a:gd name="connsiteX35" fmla="*/ 798037 w 1784914"/>
                  <a:gd name="connsiteY35" fmla="*/ 294280 h 1785599"/>
                  <a:gd name="connsiteX36" fmla="*/ 843713 w 1784914"/>
                  <a:gd name="connsiteY36" fmla="*/ 373393 h 1785599"/>
                  <a:gd name="connsiteX37" fmla="*/ 993016 w 1784914"/>
                  <a:gd name="connsiteY37" fmla="*/ 413399 h 1785599"/>
                  <a:gd name="connsiteX38" fmla="*/ 1033022 w 1784914"/>
                  <a:gd name="connsiteY38" fmla="*/ 264097 h 1785599"/>
                  <a:gd name="connsiteX39" fmla="*/ 987192 w 1784914"/>
                  <a:gd name="connsiteY39" fmla="*/ 184718 h 1785599"/>
                  <a:gd name="connsiteX40" fmla="*/ 1050922 w 1784914"/>
                  <a:gd name="connsiteY40" fmla="*/ 151827 h 1785599"/>
                  <a:gd name="connsiteX41" fmla="*/ 1184466 w 1784914"/>
                  <a:gd name="connsiteY41" fmla="*/ 98096 h 1785599"/>
                  <a:gd name="connsiteX42" fmla="*/ 1217213 w 1784914"/>
                  <a:gd name="connsiteY42" fmla="*/ 87922 h 1785599"/>
                  <a:gd name="connsiteX43" fmla="*/ 1241301 w 1784914"/>
                  <a:gd name="connsiteY43" fmla="*/ 177823 h 1785599"/>
                  <a:gd name="connsiteX44" fmla="*/ 1375163 w 1784914"/>
                  <a:gd name="connsiteY44" fmla="*/ 255107 h 1785599"/>
                  <a:gd name="connsiteX45" fmla="*/ 1375163 w 1784914"/>
                  <a:gd name="connsiteY45" fmla="*/ 255109 h 1785599"/>
                  <a:gd name="connsiteX46" fmla="*/ 1452447 w 1784914"/>
                  <a:gd name="connsiteY46" fmla="*/ 121247 h 1785599"/>
                  <a:gd name="connsiteX47" fmla="*/ 1428421 w 1784914"/>
                  <a:gd name="connsiteY47" fmla="*/ 31578 h 1785599"/>
                  <a:gd name="connsiteX48" fmla="*/ 1466236 w 1784914"/>
                  <a:gd name="connsiteY48" fmla="*/ 23158 h 1785599"/>
                  <a:gd name="connsiteX49" fmla="*/ 1613458 w 1784914"/>
                  <a:gd name="connsiteY49" fmla="*/ 2960 h 1785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1784914" h="1785599">
                    <a:moveTo>
                      <a:pt x="1675960" y="0"/>
                    </a:moveTo>
                    <a:lnTo>
                      <a:pt x="1675960" y="91822"/>
                    </a:lnTo>
                    <a:cubicBezTo>
                      <a:pt x="1675960" y="137094"/>
                      <a:pt x="1703485" y="175937"/>
                      <a:pt x="1742714" y="192530"/>
                    </a:cubicBezTo>
                    <a:lnTo>
                      <a:pt x="1784914" y="201050"/>
                    </a:lnTo>
                    <a:lnTo>
                      <a:pt x="1784914" y="1785599"/>
                    </a:lnTo>
                    <a:lnTo>
                      <a:pt x="200774" y="1785599"/>
                    </a:lnTo>
                    <a:lnTo>
                      <a:pt x="192186" y="1743057"/>
                    </a:lnTo>
                    <a:cubicBezTo>
                      <a:pt x="175593" y="1703829"/>
                      <a:pt x="136750" y="1676303"/>
                      <a:pt x="91477" y="1676303"/>
                    </a:cubicBezTo>
                    <a:lnTo>
                      <a:pt x="0" y="1676303"/>
                    </a:lnTo>
                    <a:lnTo>
                      <a:pt x="3727" y="1602503"/>
                    </a:lnTo>
                    <a:cubicBezTo>
                      <a:pt x="9100" y="1549592"/>
                      <a:pt x="16777" y="1497363"/>
                      <a:pt x="26655" y="1445916"/>
                    </a:cubicBezTo>
                    <a:lnTo>
                      <a:pt x="30766" y="1428639"/>
                    </a:lnTo>
                    <a:lnTo>
                      <a:pt x="120902" y="1452791"/>
                    </a:lnTo>
                    <a:cubicBezTo>
                      <a:pt x="179209" y="1468414"/>
                      <a:pt x="239141" y="1433812"/>
                      <a:pt x="254764" y="1375506"/>
                    </a:cubicBezTo>
                    <a:lnTo>
                      <a:pt x="254765" y="1375507"/>
                    </a:lnTo>
                    <a:cubicBezTo>
                      <a:pt x="270387" y="1317200"/>
                      <a:pt x="235786" y="1257269"/>
                      <a:pt x="177480" y="1241645"/>
                    </a:cubicBezTo>
                    <a:lnTo>
                      <a:pt x="88165" y="1217714"/>
                    </a:lnTo>
                    <a:lnTo>
                      <a:pt x="111529" y="1147442"/>
                    </a:lnTo>
                    <a:cubicBezTo>
                      <a:pt x="129806" y="1099534"/>
                      <a:pt x="150081" y="1052612"/>
                      <a:pt x="172252" y="1006779"/>
                    </a:cubicBezTo>
                    <a:lnTo>
                      <a:pt x="183017" y="986752"/>
                    </a:lnTo>
                    <a:lnTo>
                      <a:pt x="263752" y="1033364"/>
                    </a:lnTo>
                    <a:cubicBezTo>
                      <a:pt x="316027" y="1063546"/>
                      <a:pt x="382873" y="1045634"/>
                      <a:pt x="413054" y="993359"/>
                    </a:cubicBezTo>
                    <a:lnTo>
                      <a:pt x="413055" y="993359"/>
                    </a:lnTo>
                    <a:cubicBezTo>
                      <a:pt x="443237" y="941083"/>
                      <a:pt x="425325" y="874238"/>
                      <a:pt x="373050" y="844056"/>
                    </a:cubicBezTo>
                    <a:lnTo>
                      <a:pt x="293118" y="797908"/>
                    </a:lnTo>
                    <a:lnTo>
                      <a:pt x="327214" y="745653"/>
                    </a:lnTo>
                    <a:cubicBezTo>
                      <a:pt x="354727" y="707148"/>
                      <a:pt x="383728" y="669779"/>
                      <a:pt x="414132" y="633628"/>
                    </a:cubicBezTo>
                    <a:lnTo>
                      <a:pt x="444911" y="599824"/>
                    </a:lnTo>
                    <a:lnTo>
                      <a:pt x="510288" y="665202"/>
                    </a:lnTo>
                    <a:cubicBezTo>
                      <a:pt x="552971" y="707884"/>
                      <a:pt x="622175" y="707884"/>
                      <a:pt x="664857" y="665202"/>
                    </a:cubicBezTo>
                    <a:lnTo>
                      <a:pt x="664858" y="665202"/>
                    </a:lnTo>
                    <a:cubicBezTo>
                      <a:pt x="707542" y="622519"/>
                      <a:pt x="707542" y="553316"/>
                      <a:pt x="664858" y="510633"/>
                    </a:cubicBezTo>
                    <a:lnTo>
                      <a:pt x="599070" y="444845"/>
                    </a:lnTo>
                    <a:lnTo>
                      <a:pt x="612725" y="432033"/>
                    </a:lnTo>
                    <a:cubicBezTo>
                      <a:pt x="648407" y="401096"/>
                      <a:pt x="685325" y="371547"/>
                      <a:pt x="723393" y="343470"/>
                    </a:cubicBezTo>
                    <a:lnTo>
                      <a:pt x="798037" y="294280"/>
                    </a:lnTo>
                    <a:lnTo>
                      <a:pt x="843713" y="373393"/>
                    </a:lnTo>
                    <a:cubicBezTo>
                      <a:pt x="873894" y="425669"/>
                      <a:pt x="940740" y="443581"/>
                      <a:pt x="993016" y="413399"/>
                    </a:cubicBezTo>
                    <a:cubicBezTo>
                      <a:pt x="1045292" y="383218"/>
                      <a:pt x="1063203" y="316373"/>
                      <a:pt x="1033022" y="264097"/>
                    </a:cubicBezTo>
                    <a:lnTo>
                      <a:pt x="987192" y="184718"/>
                    </a:lnTo>
                    <a:lnTo>
                      <a:pt x="1050922" y="151827"/>
                    </a:lnTo>
                    <a:cubicBezTo>
                      <a:pt x="1094537" y="132194"/>
                      <a:pt x="1139080" y="114255"/>
                      <a:pt x="1184466" y="98096"/>
                    </a:cubicBezTo>
                    <a:lnTo>
                      <a:pt x="1217213" y="87922"/>
                    </a:lnTo>
                    <a:lnTo>
                      <a:pt x="1241301" y="177823"/>
                    </a:lnTo>
                    <a:cubicBezTo>
                      <a:pt x="1256925" y="236129"/>
                      <a:pt x="1316856" y="270731"/>
                      <a:pt x="1375163" y="255107"/>
                    </a:cubicBezTo>
                    <a:lnTo>
                      <a:pt x="1375163" y="255109"/>
                    </a:lnTo>
                    <a:cubicBezTo>
                      <a:pt x="1433469" y="239485"/>
                      <a:pt x="1468070" y="179554"/>
                      <a:pt x="1452447" y="121247"/>
                    </a:cubicBezTo>
                    <a:lnTo>
                      <a:pt x="1428421" y="31578"/>
                    </a:lnTo>
                    <a:lnTo>
                      <a:pt x="1466236" y="23158"/>
                    </a:lnTo>
                    <a:cubicBezTo>
                      <a:pt x="1514663" y="14450"/>
                      <a:pt x="1563764" y="7689"/>
                      <a:pt x="1613458" y="2960"/>
                    </a:cubicBezTo>
                    <a:close/>
                  </a:path>
                </a:pathLst>
              </a:custGeom>
              <a:solidFill>
                <a:srgbClr val="D2132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 flipV="1">
                <a:off x="4171460" y="3522253"/>
                <a:ext cx="1851700" cy="1852410"/>
              </a:xfrm>
              <a:custGeom>
                <a:avLst/>
                <a:gdLst>
                  <a:gd name="connsiteX0" fmla="*/ 1675960 w 1784914"/>
                  <a:gd name="connsiteY0" fmla="*/ 0 h 1785599"/>
                  <a:gd name="connsiteX1" fmla="*/ 1675960 w 1784914"/>
                  <a:gd name="connsiteY1" fmla="*/ 91822 h 1785599"/>
                  <a:gd name="connsiteX2" fmla="*/ 1742714 w 1784914"/>
                  <a:gd name="connsiteY2" fmla="*/ 192530 h 1785599"/>
                  <a:gd name="connsiteX3" fmla="*/ 1784914 w 1784914"/>
                  <a:gd name="connsiteY3" fmla="*/ 201050 h 1785599"/>
                  <a:gd name="connsiteX4" fmla="*/ 1784914 w 1784914"/>
                  <a:gd name="connsiteY4" fmla="*/ 1785599 h 1785599"/>
                  <a:gd name="connsiteX5" fmla="*/ 200774 w 1784914"/>
                  <a:gd name="connsiteY5" fmla="*/ 1785599 h 1785599"/>
                  <a:gd name="connsiteX6" fmla="*/ 192186 w 1784914"/>
                  <a:gd name="connsiteY6" fmla="*/ 1743057 h 1785599"/>
                  <a:gd name="connsiteX7" fmla="*/ 91477 w 1784914"/>
                  <a:gd name="connsiteY7" fmla="*/ 1676303 h 1785599"/>
                  <a:gd name="connsiteX8" fmla="*/ 0 w 1784914"/>
                  <a:gd name="connsiteY8" fmla="*/ 1676303 h 1785599"/>
                  <a:gd name="connsiteX9" fmla="*/ 3727 w 1784914"/>
                  <a:gd name="connsiteY9" fmla="*/ 1602503 h 1785599"/>
                  <a:gd name="connsiteX10" fmla="*/ 26655 w 1784914"/>
                  <a:gd name="connsiteY10" fmla="*/ 1445916 h 1785599"/>
                  <a:gd name="connsiteX11" fmla="*/ 30766 w 1784914"/>
                  <a:gd name="connsiteY11" fmla="*/ 1428639 h 1785599"/>
                  <a:gd name="connsiteX12" fmla="*/ 120902 w 1784914"/>
                  <a:gd name="connsiteY12" fmla="*/ 1452791 h 1785599"/>
                  <a:gd name="connsiteX13" fmla="*/ 254764 w 1784914"/>
                  <a:gd name="connsiteY13" fmla="*/ 1375506 h 1785599"/>
                  <a:gd name="connsiteX14" fmla="*/ 254765 w 1784914"/>
                  <a:gd name="connsiteY14" fmla="*/ 1375507 h 1785599"/>
                  <a:gd name="connsiteX15" fmla="*/ 177480 w 1784914"/>
                  <a:gd name="connsiteY15" fmla="*/ 1241645 h 1785599"/>
                  <a:gd name="connsiteX16" fmla="*/ 88165 w 1784914"/>
                  <a:gd name="connsiteY16" fmla="*/ 1217714 h 1785599"/>
                  <a:gd name="connsiteX17" fmla="*/ 111529 w 1784914"/>
                  <a:gd name="connsiteY17" fmla="*/ 1147442 h 1785599"/>
                  <a:gd name="connsiteX18" fmla="*/ 172252 w 1784914"/>
                  <a:gd name="connsiteY18" fmla="*/ 1006779 h 1785599"/>
                  <a:gd name="connsiteX19" fmla="*/ 183017 w 1784914"/>
                  <a:gd name="connsiteY19" fmla="*/ 986752 h 1785599"/>
                  <a:gd name="connsiteX20" fmla="*/ 263752 w 1784914"/>
                  <a:gd name="connsiteY20" fmla="*/ 1033364 h 1785599"/>
                  <a:gd name="connsiteX21" fmla="*/ 413054 w 1784914"/>
                  <a:gd name="connsiteY21" fmla="*/ 993359 h 1785599"/>
                  <a:gd name="connsiteX22" fmla="*/ 413055 w 1784914"/>
                  <a:gd name="connsiteY22" fmla="*/ 993359 h 1785599"/>
                  <a:gd name="connsiteX23" fmla="*/ 373050 w 1784914"/>
                  <a:gd name="connsiteY23" fmla="*/ 844056 h 1785599"/>
                  <a:gd name="connsiteX24" fmla="*/ 293118 w 1784914"/>
                  <a:gd name="connsiteY24" fmla="*/ 797908 h 1785599"/>
                  <a:gd name="connsiteX25" fmla="*/ 327214 w 1784914"/>
                  <a:gd name="connsiteY25" fmla="*/ 745653 h 1785599"/>
                  <a:gd name="connsiteX26" fmla="*/ 414132 w 1784914"/>
                  <a:gd name="connsiteY26" fmla="*/ 633628 h 1785599"/>
                  <a:gd name="connsiteX27" fmla="*/ 444911 w 1784914"/>
                  <a:gd name="connsiteY27" fmla="*/ 599824 h 1785599"/>
                  <a:gd name="connsiteX28" fmla="*/ 510288 w 1784914"/>
                  <a:gd name="connsiteY28" fmla="*/ 665202 h 1785599"/>
                  <a:gd name="connsiteX29" fmla="*/ 664857 w 1784914"/>
                  <a:gd name="connsiteY29" fmla="*/ 665202 h 1785599"/>
                  <a:gd name="connsiteX30" fmla="*/ 664858 w 1784914"/>
                  <a:gd name="connsiteY30" fmla="*/ 665202 h 1785599"/>
                  <a:gd name="connsiteX31" fmla="*/ 664858 w 1784914"/>
                  <a:gd name="connsiteY31" fmla="*/ 510633 h 1785599"/>
                  <a:gd name="connsiteX32" fmla="*/ 599070 w 1784914"/>
                  <a:gd name="connsiteY32" fmla="*/ 444845 h 1785599"/>
                  <a:gd name="connsiteX33" fmla="*/ 612725 w 1784914"/>
                  <a:gd name="connsiteY33" fmla="*/ 432033 h 1785599"/>
                  <a:gd name="connsiteX34" fmla="*/ 723393 w 1784914"/>
                  <a:gd name="connsiteY34" fmla="*/ 343470 h 1785599"/>
                  <a:gd name="connsiteX35" fmla="*/ 798037 w 1784914"/>
                  <a:gd name="connsiteY35" fmla="*/ 294280 h 1785599"/>
                  <a:gd name="connsiteX36" fmla="*/ 843713 w 1784914"/>
                  <a:gd name="connsiteY36" fmla="*/ 373393 h 1785599"/>
                  <a:gd name="connsiteX37" fmla="*/ 993016 w 1784914"/>
                  <a:gd name="connsiteY37" fmla="*/ 413399 h 1785599"/>
                  <a:gd name="connsiteX38" fmla="*/ 1033022 w 1784914"/>
                  <a:gd name="connsiteY38" fmla="*/ 264097 h 1785599"/>
                  <a:gd name="connsiteX39" fmla="*/ 987192 w 1784914"/>
                  <a:gd name="connsiteY39" fmla="*/ 184718 h 1785599"/>
                  <a:gd name="connsiteX40" fmla="*/ 1050922 w 1784914"/>
                  <a:gd name="connsiteY40" fmla="*/ 151827 h 1785599"/>
                  <a:gd name="connsiteX41" fmla="*/ 1184466 w 1784914"/>
                  <a:gd name="connsiteY41" fmla="*/ 98096 h 1785599"/>
                  <a:gd name="connsiteX42" fmla="*/ 1217213 w 1784914"/>
                  <a:gd name="connsiteY42" fmla="*/ 87922 h 1785599"/>
                  <a:gd name="connsiteX43" fmla="*/ 1241301 w 1784914"/>
                  <a:gd name="connsiteY43" fmla="*/ 177823 h 1785599"/>
                  <a:gd name="connsiteX44" fmla="*/ 1375163 w 1784914"/>
                  <a:gd name="connsiteY44" fmla="*/ 255107 h 1785599"/>
                  <a:gd name="connsiteX45" fmla="*/ 1375163 w 1784914"/>
                  <a:gd name="connsiteY45" fmla="*/ 255109 h 1785599"/>
                  <a:gd name="connsiteX46" fmla="*/ 1452447 w 1784914"/>
                  <a:gd name="connsiteY46" fmla="*/ 121247 h 1785599"/>
                  <a:gd name="connsiteX47" fmla="*/ 1428421 w 1784914"/>
                  <a:gd name="connsiteY47" fmla="*/ 31578 h 1785599"/>
                  <a:gd name="connsiteX48" fmla="*/ 1466236 w 1784914"/>
                  <a:gd name="connsiteY48" fmla="*/ 23158 h 1785599"/>
                  <a:gd name="connsiteX49" fmla="*/ 1613458 w 1784914"/>
                  <a:gd name="connsiteY49" fmla="*/ 2960 h 1785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1784914" h="1785599">
                    <a:moveTo>
                      <a:pt x="1675960" y="0"/>
                    </a:moveTo>
                    <a:lnTo>
                      <a:pt x="1675960" y="91822"/>
                    </a:lnTo>
                    <a:cubicBezTo>
                      <a:pt x="1675960" y="137094"/>
                      <a:pt x="1703485" y="175937"/>
                      <a:pt x="1742714" y="192530"/>
                    </a:cubicBezTo>
                    <a:lnTo>
                      <a:pt x="1784914" y="201050"/>
                    </a:lnTo>
                    <a:lnTo>
                      <a:pt x="1784914" y="1785599"/>
                    </a:lnTo>
                    <a:lnTo>
                      <a:pt x="200774" y="1785599"/>
                    </a:lnTo>
                    <a:lnTo>
                      <a:pt x="192186" y="1743057"/>
                    </a:lnTo>
                    <a:cubicBezTo>
                      <a:pt x="175593" y="1703829"/>
                      <a:pt x="136750" y="1676303"/>
                      <a:pt x="91477" y="1676303"/>
                    </a:cubicBezTo>
                    <a:lnTo>
                      <a:pt x="0" y="1676303"/>
                    </a:lnTo>
                    <a:lnTo>
                      <a:pt x="3727" y="1602503"/>
                    </a:lnTo>
                    <a:cubicBezTo>
                      <a:pt x="9100" y="1549592"/>
                      <a:pt x="16777" y="1497363"/>
                      <a:pt x="26655" y="1445916"/>
                    </a:cubicBezTo>
                    <a:lnTo>
                      <a:pt x="30766" y="1428639"/>
                    </a:lnTo>
                    <a:lnTo>
                      <a:pt x="120902" y="1452791"/>
                    </a:lnTo>
                    <a:cubicBezTo>
                      <a:pt x="179209" y="1468414"/>
                      <a:pt x="239141" y="1433812"/>
                      <a:pt x="254764" y="1375506"/>
                    </a:cubicBezTo>
                    <a:lnTo>
                      <a:pt x="254765" y="1375507"/>
                    </a:lnTo>
                    <a:cubicBezTo>
                      <a:pt x="270387" y="1317200"/>
                      <a:pt x="235786" y="1257269"/>
                      <a:pt x="177480" y="1241645"/>
                    </a:cubicBezTo>
                    <a:lnTo>
                      <a:pt x="88165" y="1217714"/>
                    </a:lnTo>
                    <a:lnTo>
                      <a:pt x="111529" y="1147442"/>
                    </a:lnTo>
                    <a:cubicBezTo>
                      <a:pt x="129806" y="1099534"/>
                      <a:pt x="150081" y="1052612"/>
                      <a:pt x="172252" y="1006779"/>
                    </a:cubicBezTo>
                    <a:lnTo>
                      <a:pt x="183017" y="986752"/>
                    </a:lnTo>
                    <a:lnTo>
                      <a:pt x="263752" y="1033364"/>
                    </a:lnTo>
                    <a:cubicBezTo>
                      <a:pt x="316027" y="1063546"/>
                      <a:pt x="382873" y="1045634"/>
                      <a:pt x="413054" y="993359"/>
                    </a:cubicBezTo>
                    <a:lnTo>
                      <a:pt x="413055" y="993359"/>
                    </a:lnTo>
                    <a:cubicBezTo>
                      <a:pt x="443237" y="941083"/>
                      <a:pt x="425325" y="874238"/>
                      <a:pt x="373050" y="844056"/>
                    </a:cubicBezTo>
                    <a:lnTo>
                      <a:pt x="293118" y="797908"/>
                    </a:lnTo>
                    <a:lnTo>
                      <a:pt x="327214" y="745653"/>
                    </a:lnTo>
                    <a:cubicBezTo>
                      <a:pt x="354727" y="707148"/>
                      <a:pt x="383728" y="669779"/>
                      <a:pt x="414132" y="633628"/>
                    </a:cubicBezTo>
                    <a:lnTo>
                      <a:pt x="444911" y="599824"/>
                    </a:lnTo>
                    <a:lnTo>
                      <a:pt x="510288" y="665202"/>
                    </a:lnTo>
                    <a:cubicBezTo>
                      <a:pt x="552971" y="707884"/>
                      <a:pt x="622175" y="707884"/>
                      <a:pt x="664857" y="665202"/>
                    </a:cubicBezTo>
                    <a:lnTo>
                      <a:pt x="664858" y="665202"/>
                    </a:lnTo>
                    <a:cubicBezTo>
                      <a:pt x="707542" y="622519"/>
                      <a:pt x="707542" y="553316"/>
                      <a:pt x="664858" y="510633"/>
                    </a:cubicBezTo>
                    <a:lnTo>
                      <a:pt x="599070" y="444845"/>
                    </a:lnTo>
                    <a:lnTo>
                      <a:pt x="612725" y="432033"/>
                    </a:lnTo>
                    <a:cubicBezTo>
                      <a:pt x="648407" y="401096"/>
                      <a:pt x="685325" y="371547"/>
                      <a:pt x="723393" y="343470"/>
                    </a:cubicBezTo>
                    <a:lnTo>
                      <a:pt x="798037" y="294280"/>
                    </a:lnTo>
                    <a:lnTo>
                      <a:pt x="843713" y="373393"/>
                    </a:lnTo>
                    <a:cubicBezTo>
                      <a:pt x="873894" y="425669"/>
                      <a:pt x="940740" y="443581"/>
                      <a:pt x="993016" y="413399"/>
                    </a:cubicBezTo>
                    <a:cubicBezTo>
                      <a:pt x="1045292" y="383218"/>
                      <a:pt x="1063203" y="316373"/>
                      <a:pt x="1033022" y="264097"/>
                    </a:cubicBezTo>
                    <a:lnTo>
                      <a:pt x="987192" y="184718"/>
                    </a:lnTo>
                    <a:lnTo>
                      <a:pt x="1050922" y="151827"/>
                    </a:lnTo>
                    <a:cubicBezTo>
                      <a:pt x="1094537" y="132194"/>
                      <a:pt x="1139080" y="114255"/>
                      <a:pt x="1184466" y="98096"/>
                    </a:cubicBezTo>
                    <a:lnTo>
                      <a:pt x="1217213" y="87922"/>
                    </a:lnTo>
                    <a:lnTo>
                      <a:pt x="1241301" y="177823"/>
                    </a:lnTo>
                    <a:cubicBezTo>
                      <a:pt x="1256925" y="236129"/>
                      <a:pt x="1316856" y="270731"/>
                      <a:pt x="1375163" y="255107"/>
                    </a:cubicBezTo>
                    <a:lnTo>
                      <a:pt x="1375163" y="255109"/>
                    </a:lnTo>
                    <a:cubicBezTo>
                      <a:pt x="1433469" y="239485"/>
                      <a:pt x="1468070" y="179554"/>
                      <a:pt x="1452447" y="121247"/>
                    </a:cubicBezTo>
                    <a:lnTo>
                      <a:pt x="1428421" y="31578"/>
                    </a:lnTo>
                    <a:lnTo>
                      <a:pt x="1466236" y="23158"/>
                    </a:lnTo>
                    <a:cubicBezTo>
                      <a:pt x="1514663" y="14450"/>
                      <a:pt x="1563764" y="7689"/>
                      <a:pt x="1613458" y="2960"/>
                    </a:cubicBezTo>
                    <a:close/>
                  </a:path>
                </a:pathLst>
              </a:custGeom>
              <a:solidFill>
                <a:srgbClr val="D2132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 flipH="1" flipV="1">
                <a:off x="6023160" y="3522253"/>
                <a:ext cx="1851700" cy="1852410"/>
              </a:xfrm>
              <a:custGeom>
                <a:avLst/>
                <a:gdLst>
                  <a:gd name="connsiteX0" fmla="*/ 1675960 w 1784914"/>
                  <a:gd name="connsiteY0" fmla="*/ 0 h 1785599"/>
                  <a:gd name="connsiteX1" fmla="*/ 1675960 w 1784914"/>
                  <a:gd name="connsiteY1" fmla="*/ 91822 h 1785599"/>
                  <a:gd name="connsiteX2" fmla="*/ 1742714 w 1784914"/>
                  <a:gd name="connsiteY2" fmla="*/ 192530 h 1785599"/>
                  <a:gd name="connsiteX3" fmla="*/ 1784914 w 1784914"/>
                  <a:gd name="connsiteY3" fmla="*/ 201050 h 1785599"/>
                  <a:gd name="connsiteX4" fmla="*/ 1784914 w 1784914"/>
                  <a:gd name="connsiteY4" fmla="*/ 1785599 h 1785599"/>
                  <a:gd name="connsiteX5" fmla="*/ 200774 w 1784914"/>
                  <a:gd name="connsiteY5" fmla="*/ 1785599 h 1785599"/>
                  <a:gd name="connsiteX6" fmla="*/ 192186 w 1784914"/>
                  <a:gd name="connsiteY6" fmla="*/ 1743057 h 1785599"/>
                  <a:gd name="connsiteX7" fmla="*/ 91477 w 1784914"/>
                  <a:gd name="connsiteY7" fmla="*/ 1676303 h 1785599"/>
                  <a:gd name="connsiteX8" fmla="*/ 0 w 1784914"/>
                  <a:gd name="connsiteY8" fmla="*/ 1676303 h 1785599"/>
                  <a:gd name="connsiteX9" fmla="*/ 3727 w 1784914"/>
                  <a:gd name="connsiteY9" fmla="*/ 1602503 h 1785599"/>
                  <a:gd name="connsiteX10" fmla="*/ 26655 w 1784914"/>
                  <a:gd name="connsiteY10" fmla="*/ 1445916 h 1785599"/>
                  <a:gd name="connsiteX11" fmla="*/ 30766 w 1784914"/>
                  <a:gd name="connsiteY11" fmla="*/ 1428639 h 1785599"/>
                  <a:gd name="connsiteX12" fmla="*/ 120902 w 1784914"/>
                  <a:gd name="connsiteY12" fmla="*/ 1452791 h 1785599"/>
                  <a:gd name="connsiteX13" fmla="*/ 254764 w 1784914"/>
                  <a:gd name="connsiteY13" fmla="*/ 1375506 h 1785599"/>
                  <a:gd name="connsiteX14" fmla="*/ 254765 w 1784914"/>
                  <a:gd name="connsiteY14" fmla="*/ 1375507 h 1785599"/>
                  <a:gd name="connsiteX15" fmla="*/ 177480 w 1784914"/>
                  <a:gd name="connsiteY15" fmla="*/ 1241645 h 1785599"/>
                  <a:gd name="connsiteX16" fmla="*/ 88165 w 1784914"/>
                  <a:gd name="connsiteY16" fmla="*/ 1217714 h 1785599"/>
                  <a:gd name="connsiteX17" fmla="*/ 111529 w 1784914"/>
                  <a:gd name="connsiteY17" fmla="*/ 1147442 h 1785599"/>
                  <a:gd name="connsiteX18" fmla="*/ 172252 w 1784914"/>
                  <a:gd name="connsiteY18" fmla="*/ 1006779 h 1785599"/>
                  <a:gd name="connsiteX19" fmla="*/ 183017 w 1784914"/>
                  <a:gd name="connsiteY19" fmla="*/ 986752 h 1785599"/>
                  <a:gd name="connsiteX20" fmla="*/ 263752 w 1784914"/>
                  <a:gd name="connsiteY20" fmla="*/ 1033364 h 1785599"/>
                  <a:gd name="connsiteX21" fmla="*/ 413054 w 1784914"/>
                  <a:gd name="connsiteY21" fmla="*/ 993359 h 1785599"/>
                  <a:gd name="connsiteX22" fmla="*/ 413055 w 1784914"/>
                  <a:gd name="connsiteY22" fmla="*/ 993359 h 1785599"/>
                  <a:gd name="connsiteX23" fmla="*/ 373050 w 1784914"/>
                  <a:gd name="connsiteY23" fmla="*/ 844056 h 1785599"/>
                  <a:gd name="connsiteX24" fmla="*/ 293118 w 1784914"/>
                  <a:gd name="connsiteY24" fmla="*/ 797908 h 1785599"/>
                  <a:gd name="connsiteX25" fmla="*/ 327214 w 1784914"/>
                  <a:gd name="connsiteY25" fmla="*/ 745653 h 1785599"/>
                  <a:gd name="connsiteX26" fmla="*/ 414132 w 1784914"/>
                  <a:gd name="connsiteY26" fmla="*/ 633628 h 1785599"/>
                  <a:gd name="connsiteX27" fmla="*/ 444911 w 1784914"/>
                  <a:gd name="connsiteY27" fmla="*/ 599824 h 1785599"/>
                  <a:gd name="connsiteX28" fmla="*/ 510288 w 1784914"/>
                  <a:gd name="connsiteY28" fmla="*/ 665202 h 1785599"/>
                  <a:gd name="connsiteX29" fmla="*/ 664857 w 1784914"/>
                  <a:gd name="connsiteY29" fmla="*/ 665202 h 1785599"/>
                  <a:gd name="connsiteX30" fmla="*/ 664858 w 1784914"/>
                  <a:gd name="connsiteY30" fmla="*/ 665202 h 1785599"/>
                  <a:gd name="connsiteX31" fmla="*/ 664858 w 1784914"/>
                  <a:gd name="connsiteY31" fmla="*/ 510633 h 1785599"/>
                  <a:gd name="connsiteX32" fmla="*/ 599070 w 1784914"/>
                  <a:gd name="connsiteY32" fmla="*/ 444845 h 1785599"/>
                  <a:gd name="connsiteX33" fmla="*/ 612725 w 1784914"/>
                  <a:gd name="connsiteY33" fmla="*/ 432033 h 1785599"/>
                  <a:gd name="connsiteX34" fmla="*/ 723393 w 1784914"/>
                  <a:gd name="connsiteY34" fmla="*/ 343470 h 1785599"/>
                  <a:gd name="connsiteX35" fmla="*/ 798037 w 1784914"/>
                  <a:gd name="connsiteY35" fmla="*/ 294280 h 1785599"/>
                  <a:gd name="connsiteX36" fmla="*/ 843713 w 1784914"/>
                  <a:gd name="connsiteY36" fmla="*/ 373393 h 1785599"/>
                  <a:gd name="connsiteX37" fmla="*/ 993016 w 1784914"/>
                  <a:gd name="connsiteY37" fmla="*/ 413399 h 1785599"/>
                  <a:gd name="connsiteX38" fmla="*/ 1033022 w 1784914"/>
                  <a:gd name="connsiteY38" fmla="*/ 264097 h 1785599"/>
                  <a:gd name="connsiteX39" fmla="*/ 987192 w 1784914"/>
                  <a:gd name="connsiteY39" fmla="*/ 184718 h 1785599"/>
                  <a:gd name="connsiteX40" fmla="*/ 1050922 w 1784914"/>
                  <a:gd name="connsiteY40" fmla="*/ 151827 h 1785599"/>
                  <a:gd name="connsiteX41" fmla="*/ 1184466 w 1784914"/>
                  <a:gd name="connsiteY41" fmla="*/ 98096 h 1785599"/>
                  <a:gd name="connsiteX42" fmla="*/ 1217213 w 1784914"/>
                  <a:gd name="connsiteY42" fmla="*/ 87922 h 1785599"/>
                  <a:gd name="connsiteX43" fmla="*/ 1241301 w 1784914"/>
                  <a:gd name="connsiteY43" fmla="*/ 177823 h 1785599"/>
                  <a:gd name="connsiteX44" fmla="*/ 1375163 w 1784914"/>
                  <a:gd name="connsiteY44" fmla="*/ 255107 h 1785599"/>
                  <a:gd name="connsiteX45" fmla="*/ 1375163 w 1784914"/>
                  <a:gd name="connsiteY45" fmla="*/ 255109 h 1785599"/>
                  <a:gd name="connsiteX46" fmla="*/ 1452447 w 1784914"/>
                  <a:gd name="connsiteY46" fmla="*/ 121247 h 1785599"/>
                  <a:gd name="connsiteX47" fmla="*/ 1428421 w 1784914"/>
                  <a:gd name="connsiteY47" fmla="*/ 31578 h 1785599"/>
                  <a:gd name="connsiteX48" fmla="*/ 1466236 w 1784914"/>
                  <a:gd name="connsiteY48" fmla="*/ 23158 h 1785599"/>
                  <a:gd name="connsiteX49" fmla="*/ 1613458 w 1784914"/>
                  <a:gd name="connsiteY49" fmla="*/ 2960 h 1785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1784914" h="1785599">
                    <a:moveTo>
                      <a:pt x="1675960" y="0"/>
                    </a:moveTo>
                    <a:lnTo>
                      <a:pt x="1675960" y="91822"/>
                    </a:lnTo>
                    <a:cubicBezTo>
                      <a:pt x="1675960" y="137094"/>
                      <a:pt x="1703485" y="175937"/>
                      <a:pt x="1742714" y="192530"/>
                    </a:cubicBezTo>
                    <a:lnTo>
                      <a:pt x="1784914" y="201050"/>
                    </a:lnTo>
                    <a:lnTo>
                      <a:pt x="1784914" y="1785599"/>
                    </a:lnTo>
                    <a:lnTo>
                      <a:pt x="200774" y="1785599"/>
                    </a:lnTo>
                    <a:lnTo>
                      <a:pt x="192186" y="1743057"/>
                    </a:lnTo>
                    <a:cubicBezTo>
                      <a:pt x="175593" y="1703829"/>
                      <a:pt x="136750" y="1676303"/>
                      <a:pt x="91477" y="1676303"/>
                    </a:cubicBezTo>
                    <a:lnTo>
                      <a:pt x="0" y="1676303"/>
                    </a:lnTo>
                    <a:lnTo>
                      <a:pt x="3727" y="1602503"/>
                    </a:lnTo>
                    <a:cubicBezTo>
                      <a:pt x="9100" y="1549592"/>
                      <a:pt x="16777" y="1497363"/>
                      <a:pt x="26655" y="1445916"/>
                    </a:cubicBezTo>
                    <a:lnTo>
                      <a:pt x="30766" y="1428639"/>
                    </a:lnTo>
                    <a:lnTo>
                      <a:pt x="120902" y="1452791"/>
                    </a:lnTo>
                    <a:cubicBezTo>
                      <a:pt x="179209" y="1468414"/>
                      <a:pt x="239141" y="1433812"/>
                      <a:pt x="254764" y="1375506"/>
                    </a:cubicBezTo>
                    <a:lnTo>
                      <a:pt x="254765" y="1375507"/>
                    </a:lnTo>
                    <a:cubicBezTo>
                      <a:pt x="270387" y="1317200"/>
                      <a:pt x="235786" y="1257269"/>
                      <a:pt x="177480" y="1241645"/>
                    </a:cubicBezTo>
                    <a:lnTo>
                      <a:pt x="88165" y="1217714"/>
                    </a:lnTo>
                    <a:lnTo>
                      <a:pt x="111529" y="1147442"/>
                    </a:lnTo>
                    <a:cubicBezTo>
                      <a:pt x="129806" y="1099534"/>
                      <a:pt x="150081" y="1052612"/>
                      <a:pt x="172252" y="1006779"/>
                    </a:cubicBezTo>
                    <a:lnTo>
                      <a:pt x="183017" y="986752"/>
                    </a:lnTo>
                    <a:lnTo>
                      <a:pt x="263752" y="1033364"/>
                    </a:lnTo>
                    <a:cubicBezTo>
                      <a:pt x="316027" y="1063546"/>
                      <a:pt x="382873" y="1045634"/>
                      <a:pt x="413054" y="993359"/>
                    </a:cubicBezTo>
                    <a:lnTo>
                      <a:pt x="413055" y="993359"/>
                    </a:lnTo>
                    <a:cubicBezTo>
                      <a:pt x="443237" y="941083"/>
                      <a:pt x="425325" y="874238"/>
                      <a:pt x="373050" y="844056"/>
                    </a:cubicBezTo>
                    <a:lnTo>
                      <a:pt x="293118" y="797908"/>
                    </a:lnTo>
                    <a:lnTo>
                      <a:pt x="327214" y="745653"/>
                    </a:lnTo>
                    <a:cubicBezTo>
                      <a:pt x="354727" y="707148"/>
                      <a:pt x="383728" y="669779"/>
                      <a:pt x="414132" y="633628"/>
                    </a:cubicBezTo>
                    <a:lnTo>
                      <a:pt x="444911" y="599824"/>
                    </a:lnTo>
                    <a:lnTo>
                      <a:pt x="510288" y="665202"/>
                    </a:lnTo>
                    <a:cubicBezTo>
                      <a:pt x="552971" y="707884"/>
                      <a:pt x="622175" y="707884"/>
                      <a:pt x="664857" y="665202"/>
                    </a:cubicBezTo>
                    <a:lnTo>
                      <a:pt x="664858" y="665202"/>
                    </a:lnTo>
                    <a:cubicBezTo>
                      <a:pt x="707542" y="622519"/>
                      <a:pt x="707542" y="553316"/>
                      <a:pt x="664858" y="510633"/>
                    </a:cubicBezTo>
                    <a:lnTo>
                      <a:pt x="599070" y="444845"/>
                    </a:lnTo>
                    <a:lnTo>
                      <a:pt x="612725" y="432033"/>
                    </a:lnTo>
                    <a:cubicBezTo>
                      <a:pt x="648407" y="401096"/>
                      <a:pt x="685325" y="371547"/>
                      <a:pt x="723393" y="343470"/>
                    </a:cubicBezTo>
                    <a:lnTo>
                      <a:pt x="798037" y="294280"/>
                    </a:lnTo>
                    <a:lnTo>
                      <a:pt x="843713" y="373393"/>
                    </a:lnTo>
                    <a:cubicBezTo>
                      <a:pt x="873894" y="425669"/>
                      <a:pt x="940740" y="443581"/>
                      <a:pt x="993016" y="413399"/>
                    </a:cubicBezTo>
                    <a:cubicBezTo>
                      <a:pt x="1045292" y="383218"/>
                      <a:pt x="1063203" y="316373"/>
                      <a:pt x="1033022" y="264097"/>
                    </a:cubicBezTo>
                    <a:lnTo>
                      <a:pt x="987192" y="184718"/>
                    </a:lnTo>
                    <a:lnTo>
                      <a:pt x="1050922" y="151827"/>
                    </a:lnTo>
                    <a:cubicBezTo>
                      <a:pt x="1094537" y="132194"/>
                      <a:pt x="1139080" y="114255"/>
                      <a:pt x="1184466" y="98096"/>
                    </a:cubicBezTo>
                    <a:lnTo>
                      <a:pt x="1217213" y="87922"/>
                    </a:lnTo>
                    <a:lnTo>
                      <a:pt x="1241301" y="177823"/>
                    </a:lnTo>
                    <a:cubicBezTo>
                      <a:pt x="1256925" y="236129"/>
                      <a:pt x="1316856" y="270731"/>
                      <a:pt x="1375163" y="255107"/>
                    </a:cubicBezTo>
                    <a:lnTo>
                      <a:pt x="1375163" y="255109"/>
                    </a:lnTo>
                    <a:cubicBezTo>
                      <a:pt x="1433469" y="239485"/>
                      <a:pt x="1468070" y="179554"/>
                      <a:pt x="1452447" y="121247"/>
                    </a:cubicBezTo>
                    <a:lnTo>
                      <a:pt x="1428421" y="31578"/>
                    </a:lnTo>
                    <a:lnTo>
                      <a:pt x="1466236" y="23158"/>
                    </a:lnTo>
                    <a:cubicBezTo>
                      <a:pt x="1514663" y="14450"/>
                      <a:pt x="1563764" y="7689"/>
                      <a:pt x="1613458" y="2960"/>
                    </a:cubicBezTo>
                    <a:close/>
                  </a:path>
                </a:pathLst>
              </a:custGeom>
              <a:solidFill>
                <a:srgbClr val="D2132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5114428" y="2613165"/>
                <a:ext cx="1818177" cy="181817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/>
              </a:p>
            </p:txBody>
          </p:sp>
          <p:grpSp>
            <p:nvGrpSpPr>
              <p:cNvPr id="15" name="Group 41"/>
              <p:cNvGrpSpPr>
                <a:grpSpLocks noChangeAspect="1"/>
              </p:cNvGrpSpPr>
              <p:nvPr/>
            </p:nvGrpSpPr>
            <p:grpSpPr bwMode="auto">
              <a:xfrm>
                <a:off x="4865078" y="2446036"/>
                <a:ext cx="348413" cy="426505"/>
                <a:chOff x="3783" y="2089"/>
                <a:chExt cx="116" cy="142"/>
              </a:xfrm>
              <a:solidFill>
                <a:schemeClr val="bg1"/>
              </a:solidFill>
              <a:effectLst/>
            </p:grpSpPr>
            <p:sp>
              <p:nvSpPr>
                <p:cNvPr id="36" name="Freeform 42"/>
                <p:cNvSpPr>
                  <a:spLocks/>
                </p:cNvSpPr>
                <p:nvPr/>
              </p:nvSpPr>
              <p:spPr bwMode="auto">
                <a:xfrm>
                  <a:off x="3791" y="2221"/>
                  <a:ext cx="20" cy="10"/>
                </a:xfrm>
                <a:custGeom>
                  <a:avLst/>
                  <a:gdLst>
                    <a:gd name="T0" fmla="*/ 8 w 8"/>
                    <a:gd name="T1" fmla="*/ 0 h 4"/>
                    <a:gd name="T2" fmla="*/ 1 w 8"/>
                    <a:gd name="T3" fmla="*/ 0 h 4"/>
                    <a:gd name="T4" fmla="*/ 0 w 8"/>
                    <a:gd name="T5" fmla="*/ 0 h 4"/>
                    <a:gd name="T6" fmla="*/ 0 w 8"/>
                    <a:gd name="T7" fmla="*/ 4 h 4"/>
                    <a:gd name="T8" fmla="*/ 1 w 8"/>
                    <a:gd name="T9" fmla="*/ 4 h 4"/>
                    <a:gd name="T10" fmla="*/ 8 w 8"/>
                    <a:gd name="T11" fmla="*/ 4 h 4"/>
                    <a:gd name="T12" fmla="*/ 8 w 8"/>
                    <a:gd name="T13" fmla="*/ 4 h 4"/>
                    <a:gd name="T14" fmla="*/ 8 w 8"/>
                    <a:gd name="T15" fmla="*/ 0 h 4"/>
                    <a:gd name="T16" fmla="*/ 8 w 8"/>
                    <a:gd name="T1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4">
                      <a:moveTo>
                        <a:pt x="8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1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" name="Freeform 43"/>
                <p:cNvSpPr>
                  <a:spLocks/>
                </p:cNvSpPr>
                <p:nvPr/>
              </p:nvSpPr>
              <p:spPr bwMode="auto">
                <a:xfrm>
                  <a:off x="3818" y="2208"/>
                  <a:ext cx="23" cy="23"/>
                </a:xfrm>
                <a:custGeom>
                  <a:avLst/>
                  <a:gdLst>
                    <a:gd name="T0" fmla="*/ 8 w 9"/>
                    <a:gd name="T1" fmla="*/ 0 h 9"/>
                    <a:gd name="T2" fmla="*/ 1 w 9"/>
                    <a:gd name="T3" fmla="*/ 0 h 9"/>
                    <a:gd name="T4" fmla="*/ 0 w 9"/>
                    <a:gd name="T5" fmla="*/ 1 h 9"/>
                    <a:gd name="T6" fmla="*/ 0 w 9"/>
                    <a:gd name="T7" fmla="*/ 9 h 9"/>
                    <a:gd name="T8" fmla="*/ 1 w 9"/>
                    <a:gd name="T9" fmla="*/ 9 h 9"/>
                    <a:gd name="T10" fmla="*/ 8 w 9"/>
                    <a:gd name="T11" fmla="*/ 9 h 9"/>
                    <a:gd name="T12" fmla="*/ 9 w 9"/>
                    <a:gd name="T13" fmla="*/ 9 h 9"/>
                    <a:gd name="T14" fmla="*/ 9 w 9"/>
                    <a:gd name="T15" fmla="*/ 1 h 9"/>
                    <a:gd name="T16" fmla="*/ 8 w 9"/>
                    <a:gd name="T1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9">
                      <a:moveTo>
                        <a:pt x="8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9"/>
                        <a:pt x="1" y="9"/>
                        <a:pt x="1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9"/>
                        <a:pt x="9" y="9"/>
                        <a:pt x="9" y="9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8" y="0"/>
                        <a:pt x="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" name="Freeform 44"/>
                <p:cNvSpPr>
                  <a:spLocks/>
                </p:cNvSpPr>
                <p:nvPr/>
              </p:nvSpPr>
              <p:spPr bwMode="auto">
                <a:xfrm>
                  <a:off x="3849" y="2184"/>
                  <a:ext cx="20" cy="47"/>
                </a:xfrm>
                <a:custGeom>
                  <a:avLst/>
                  <a:gdLst>
                    <a:gd name="T0" fmla="*/ 7 w 8"/>
                    <a:gd name="T1" fmla="*/ 0 h 19"/>
                    <a:gd name="T2" fmla="*/ 0 w 8"/>
                    <a:gd name="T3" fmla="*/ 0 h 19"/>
                    <a:gd name="T4" fmla="*/ 0 w 8"/>
                    <a:gd name="T5" fmla="*/ 1 h 19"/>
                    <a:gd name="T6" fmla="*/ 0 w 8"/>
                    <a:gd name="T7" fmla="*/ 19 h 19"/>
                    <a:gd name="T8" fmla="*/ 0 w 8"/>
                    <a:gd name="T9" fmla="*/ 19 h 19"/>
                    <a:gd name="T10" fmla="*/ 7 w 8"/>
                    <a:gd name="T11" fmla="*/ 19 h 19"/>
                    <a:gd name="T12" fmla="*/ 8 w 8"/>
                    <a:gd name="T13" fmla="*/ 19 h 19"/>
                    <a:gd name="T14" fmla="*/ 8 w 8"/>
                    <a:gd name="T15" fmla="*/ 1 h 19"/>
                    <a:gd name="T16" fmla="*/ 7 w 8"/>
                    <a:gd name="T17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9">
                      <a:moveTo>
                        <a:pt x="7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0"/>
                        <a:pt x="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" name="Freeform 45"/>
                <p:cNvSpPr>
                  <a:spLocks/>
                </p:cNvSpPr>
                <p:nvPr/>
              </p:nvSpPr>
              <p:spPr bwMode="auto">
                <a:xfrm>
                  <a:off x="3877" y="2161"/>
                  <a:ext cx="22" cy="70"/>
                </a:xfrm>
                <a:custGeom>
                  <a:avLst/>
                  <a:gdLst>
                    <a:gd name="T0" fmla="*/ 8 w 9"/>
                    <a:gd name="T1" fmla="*/ 0 h 28"/>
                    <a:gd name="T2" fmla="*/ 1 w 9"/>
                    <a:gd name="T3" fmla="*/ 0 h 28"/>
                    <a:gd name="T4" fmla="*/ 0 w 9"/>
                    <a:gd name="T5" fmla="*/ 1 h 28"/>
                    <a:gd name="T6" fmla="*/ 0 w 9"/>
                    <a:gd name="T7" fmla="*/ 28 h 28"/>
                    <a:gd name="T8" fmla="*/ 1 w 9"/>
                    <a:gd name="T9" fmla="*/ 28 h 28"/>
                    <a:gd name="T10" fmla="*/ 8 w 9"/>
                    <a:gd name="T11" fmla="*/ 28 h 28"/>
                    <a:gd name="T12" fmla="*/ 9 w 9"/>
                    <a:gd name="T13" fmla="*/ 28 h 28"/>
                    <a:gd name="T14" fmla="*/ 9 w 9"/>
                    <a:gd name="T15" fmla="*/ 1 h 28"/>
                    <a:gd name="T16" fmla="*/ 8 w 9"/>
                    <a:gd name="T1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28">
                      <a:moveTo>
                        <a:pt x="8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1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9" y="28"/>
                        <a:pt x="9" y="28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8" y="0"/>
                        <a:pt x="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" name="Freeform 46"/>
                <p:cNvSpPr>
                  <a:spLocks/>
                </p:cNvSpPr>
                <p:nvPr/>
              </p:nvSpPr>
              <p:spPr bwMode="auto">
                <a:xfrm>
                  <a:off x="3821" y="2089"/>
                  <a:ext cx="23" cy="27"/>
                </a:xfrm>
                <a:custGeom>
                  <a:avLst/>
                  <a:gdLst>
                    <a:gd name="T0" fmla="*/ 5 w 9"/>
                    <a:gd name="T1" fmla="*/ 10 h 11"/>
                    <a:gd name="T2" fmla="*/ 8 w 9"/>
                    <a:gd name="T3" fmla="*/ 4 h 11"/>
                    <a:gd name="T4" fmla="*/ 5 w 9"/>
                    <a:gd name="T5" fmla="*/ 0 h 11"/>
                    <a:gd name="T6" fmla="*/ 0 w 9"/>
                    <a:gd name="T7" fmla="*/ 4 h 11"/>
                    <a:gd name="T8" fmla="*/ 5 w 9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5" y="10"/>
                      </a:moveTo>
                      <a:cubicBezTo>
                        <a:pt x="8" y="10"/>
                        <a:pt x="8" y="7"/>
                        <a:pt x="8" y="4"/>
                      </a:cubicBezTo>
                      <a:cubicBezTo>
                        <a:pt x="9" y="2"/>
                        <a:pt x="7" y="0"/>
                        <a:pt x="5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1" y="8"/>
                        <a:pt x="4" y="11"/>
                        <a:pt x="5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" name="Freeform 47"/>
                <p:cNvSpPr>
                  <a:spLocks/>
                </p:cNvSpPr>
                <p:nvPr/>
              </p:nvSpPr>
              <p:spPr bwMode="auto">
                <a:xfrm>
                  <a:off x="3785" y="2164"/>
                  <a:ext cx="36" cy="44"/>
                </a:xfrm>
                <a:custGeom>
                  <a:avLst/>
                  <a:gdLst>
                    <a:gd name="T0" fmla="*/ 12 w 14"/>
                    <a:gd name="T1" fmla="*/ 1 h 18"/>
                    <a:gd name="T2" fmla="*/ 10 w 14"/>
                    <a:gd name="T3" fmla="*/ 0 h 18"/>
                    <a:gd name="T4" fmla="*/ 8 w 14"/>
                    <a:gd name="T5" fmla="*/ 6 h 18"/>
                    <a:gd name="T6" fmla="*/ 1 w 14"/>
                    <a:gd name="T7" fmla="*/ 14 h 18"/>
                    <a:gd name="T8" fmla="*/ 1 w 14"/>
                    <a:gd name="T9" fmla="*/ 17 h 18"/>
                    <a:gd name="T10" fmla="*/ 4 w 14"/>
                    <a:gd name="T11" fmla="*/ 17 h 18"/>
                    <a:gd name="T12" fmla="*/ 12 w 14"/>
                    <a:gd name="T13" fmla="*/ 9 h 18"/>
                    <a:gd name="T14" fmla="*/ 13 w 14"/>
                    <a:gd name="T15" fmla="*/ 8 h 18"/>
                    <a:gd name="T16" fmla="*/ 14 w 14"/>
                    <a:gd name="T17" fmla="*/ 3 h 18"/>
                    <a:gd name="T18" fmla="*/ 12 w 14"/>
                    <a:gd name="T19" fmla="*/ 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" h="18">
                      <a:moveTo>
                        <a:pt x="12" y="1"/>
                      </a:moveTo>
                      <a:cubicBezTo>
                        <a:pt x="11" y="1"/>
                        <a:pt x="10" y="0"/>
                        <a:pt x="10" y="0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5"/>
                        <a:pt x="0" y="16"/>
                        <a:pt x="1" y="17"/>
                      </a:cubicBezTo>
                      <a:cubicBezTo>
                        <a:pt x="2" y="18"/>
                        <a:pt x="4" y="18"/>
                        <a:pt x="4" y="17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2" y="9"/>
                        <a:pt x="13" y="8"/>
                        <a:pt x="13" y="8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3" y="2"/>
                        <a:pt x="13" y="2"/>
                        <a:pt x="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" name="Freeform 48"/>
                <p:cNvSpPr>
                  <a:spLocks/>
                </p:cNvSpPr>
                <p:nvPr/>
              </p:nvSpPr>
              <p:spPr bwMode="auto">
                <a:xfrm>
                  <a:off x="3836" y="2116"/>
                  <a:ext cx="33" cy="20"/>
                </a:xfrm>
                <a:custGeom>
                  <a:avLst/>
                  <a:gdLst>
                    <a:gd name="T0" fmla="*/ 6 w 13"/>
                    <a:gd name="T1" fmla="*/ 8 h 8"/>
                    <a:gd name="T2" fmla="*/ 12 w 13"/>
                    <a:gd name="T3" fmla="*/ 4 h 8"/>
                    <a:gd name="T4" fmla="*/ 12 w 13"/>
                    <a:gd name="T5" fmla="*/ 1 h 8"/>
                    <a:gd name="T6" fmla="*/ 10 w 13"/>
                    <a:gd name="T7" fmla="*/ 1 h 8"/>
                    <a:gd name="T8" fmla="*/ 5 w 13"/>
                    <a:gd name="T9" fmla="*/ 4 h 8"/>
                    <a:gd name="T10" fmla="*/ 1 w 13"/>
                    <a:gd name="T11" fmla="*/ 3 h 8"/>
                    <a:gd name="T12" fmla="*/ 1 w 13"/>
                    <a:gd name="T13" fmla="*/ 5 h 8"/>
                    <a:gd name="T14" fmla="*/ 0 w 13"/>
                    <a:gd name="T15" fmla="*/ 7 h 8"/>
                    <a:gd name="T16" fmla="*/ 5 w 13"/>
                    <a:gd name="T17" fmla="*/ 8 h 8"/>
                    <a:gd name="T18" fmla="*/ 6 w 13"/>
                    <a:gd name="T1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" h="8">
                      <a:moveTo>
                        <a:pt x="6" y="8"/>
                      </a:move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3" y="3"/>
                        <a:pt x="13" y="2"/>
                        <a:pt x="12" y="1"/>
                      </a:cubicBezTo>
                      <a:cubicBezTo>
                        <a:pt x="12" y="1"/>
                        <a:pt x="11" y="0"/>
                        <a:pt x="10" y="1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1" y="6"/>
                        <a:pt x="0" y="7"/>
                        <a:pt x="0" y="7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6" y="8"/>
                        <a:pt x="6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" name="Freeform 49"/>
                <p:cNvSpPr>
                  <a:spLocks/>
                </p:cNvSpPr>
                <p:nvPr/>
              </p:nvSpPr>
              <p:spPr bwMode="auto">
                <a:xfrm>
                  <a:off x="3783" y="2116"/>
                  <a:ext cx="58" cy="87"/>
                </a:xfrm>
                <a:custGeom>
                  <a:avLst/>
                  <a:gdLst>
                    <a:gd name="T0" fmla="*/ 18 w 23"/>
                    <a:gd name="T1" fmla="*/ 17 h 35"/>
                    <a:gd name="T2" fmla="*/ 21 w 23"/>
                    <a:gd name="T3" fmla="*/ 5 h 35"/>
                    <a:gd name="T4" fmla="*/ 21 w 23"/>
                    <a:gd name="T5" fmla="*/ 2 h 35"/>
                    <a:gd name="T6" fmla="*/ 20 w 23"/>
                    <a:gd name="T7" fmla="*/ 2 h 35"/>
                    <a:gd name="T8" fmla="*/ 19 w 23"/>
                    <a:gd name="T9" fmla="*/ 7 h 35"/>
                    <a:gd name="T10" fmla="*/ 20 w 23"/>
                    <a:gd name="T11" fmla="*/ 3 h 35"/>
                    <a:gd name="T12" fmla="*/ 20 w 23"/>
                    <a:gd name="T13" fmla="*/ 2 h 35"/>
                    <a:gd name="T14" fmla="*/ 20 w 23"/>
                    <a:gd name="T15" fmla="*/ 1 h 35"/>
                    <a:gd name="T16" fmla="*/ 19 w 23"/>
                    <a:gd name="T17" fmla="*/ 1 h 35"/>
                    <a:gd name="T18" fmla="*/ 18 w 23"/>
                    <a:gd name="T19" fmla="*/ 2 h 35"/>
                    <a:gd name="T20" fmla="*/ 19 w 23"/>
                    <a:gd name="T21" fmla="*/ 3 h 35"/>
                    <a:gd name="T22" fmla="*/ 18 w 23"/>
                    <a:gd name="T23" fmla="*/ 6 h 35"/>
                    <a:gd name="T24" fmla="*/ 17 w 23"/>
                    <a:gd name="T25" fmla="*/ 0 h 35"/>
                    <a:gd name="T26" fmla="*/ 17 w 23"/>
                    <a:gd name="T27" fmla="*/ 0 h 35"/>
                    <a:gd name="T28" fmla="*/ 17 w 23"/>
                    <a:gd name="T29" fmla="*/ 0 h 35"/>
                    <a:gd name="T30" fmla="*/ 15 w 23"/>
                    <a:gd name="T31" fmla="*/ 0 h 35"/>
                    <a:gd name="T32" fmla="*/ 8 w 23"/>
                    <a:gd name="T33" fmla="*/ 0 h 35"/>
                    <a:gd name="T34" fmla="*/ 1 w 23"/>
                    <a:gd name="T35" fmla="*/ 5 h 35"/>
                    <a:gd name="T36" fmla="*/ 1 w 23"/>
                    <a:gd name="T37" fmla="*/ 8 h 35"/>
                    <a:gd name="T38" fmla="*/ 4 w 23"/>
                    <a:gd name="T39" fmla="*/ 8 h 35"/>
                    <a:gd name="T40" fmla="*/ 4 w 23"/>
                    <a:gd name="T41" fmla="*/ 8 h 35"/>
                    <a:gd name="T42" fmla="*/ 9 w 23"/>
                    <a:gd name="T43" fmla="*/ 4 h 35"/>
                    <a:gd name="T44" fmla="*/ 13 w 23"/>
                    <a:gd name="T45" fmla="*/ 4 h 35"/>
                    <a:gd name="T46" fmla="*/ 12 w 23"/>
                    <a:gd name="T47" fmla="*/ 4 h 35"/>
                    <a:gd name="T48" fmla="*/ 9 w 23"/>
                    <a:gd name="T49" fmla="*/ 15 h 35"/>
                    <a:gd name="T50" fmla="*/ 10 w 23"/>
                    <a:gd name="T51" fmla="*/ 16 h 35"/>
                    <a:gd name="T52" fmla="*/ 14 w 23"/>
                    <a:gd name="T53" fmla="*/ 20 h 35"/>
                    <a:gd name="T54" fmla="*/ 18 w 23"/>
                    <a:gd name="T55" fmla="*/ 24 h 35"/>
                    <a:gd name="T56" fmla="*/ 17 w 23"/>
                    <a:gd name="T57" fmla="*/ 32 h 35"/>
                    <a:gd name="T58" fmla="*/ 19 w 23"/>
                    <a:gd name="T59" fmla="*/ 35 h 35"/>
                    <a:gd name="T60" fmla="*/ 22 w 23"/>
                    <a:gd name="T61" fmla="*/ 33 h 35"/>
                    <a:gd name="T62" fmla="*/ 23 w 23"/>
                    <a:gd name="T63" fmla="*/ 24 h 35"/>
                    <a:gd name="T64" fmla="*/ 23 w 23"/>
                    <a:gd name="T65" fmla="*/ 22 h 35"/>
                    <a:gd name="T66" fmla="*/ 18 w 23"/>
                    <a:gd name="T67" fmla="*/ 17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23" h="35">
                      <a:moveTo>
                        <a:pt x="18" y="17"/>
                      </a:moveTo>
                      <a:cubicBezTo>
                        <a:pt x="19" y="10"/>
                        <a:pt x="21" y="6"/>
                        <a:pt x="21" y="5"/>
                      </a:cubicBezTo>
                      <a:cubicBezTo>
                        <a:pt x="21" y="3"/>
                        <a:pt x="21" y="2"/>
                        <a:pt x="21" y="2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0" y="5"/>
                        <a:pt x="19" y="7"/>
                        <a:pt x="19" y="7"/>
                      </a:cubicBezTo>
                      <a:cubicBezTo>
                        <a:pt x="19" y="7"/>
                        <a:pt x="20" y="4"/>
                        <a:pt x="20" y="3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19" y="1"/>
                        <a:pt x="19" y="1"/>
                      </a:cubicBezTo>
                      <a:cubicBezTo>
                        <a:pt x="19" y="1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9" y="3"/>
                      </a:cubicBezTo>
                      <a:cubicBezTo>
                        <a:pt x="19" y="3"/>
                        <a:pt x="18" y="4"/>
                        <a:pt x="18" y="6"/>
                      </a:cubicBezTo>
                      <a:cubicBezTo>
                        <a:pt x="18" y="1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6" y="0"/>
                        <a:pt x="15" y="0"/>
                        <a:pt x="15" y="0"/>
                      </a:cubicBezTo>
                      <a:cubicBezTo>
                        <a:pt x="13" y="0"/>
                        <a:pt x="11" y="0"/>
                        <a:pt x="8" y="0"/>
                      </a:cubicBezTo>
                      <a:cubicBezTo>
                        <a:pt x="8" y="0"/>
                        <a:pt x="1" y="5"/>
                        <a:pt x="1" y="5"/>
                      </a:cubicBezTo>
                      <a:cubicBezTo>
                        <a:pt x="0" y="6"/>
                        <a:pt x="0" y="7"/>
                        <a:pt x="1" y="8"/>
                      </a:cubicBezTo>
                      <a:cubicBezTo>
                        <a:pt x="2" y="8"/>
                        <a:pt x="3" y="9"/>
                        <a:pt x="4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8"/>
                        <a:pt x="9" y="4"/>
                        <a:pt x="9" y="4"/>
                      </a:cubicBezTo>
                      <a:cubicBezTo>
                        <a:pt x="9" y="4"/>
                        <a:pt x="13" y="4"/>
                        <a:pt x="13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1" y="7"/>
                        <a:pt x="9" y="13"/>
                        <a:pt x="9" y="15"/>
                      </a:cubicBezTo>
                      <a:cubicBezTo>
                        <a:pt x="9" y="15"/>
                        <a:pt x="10" y="15"/>
                        <a:pt x="10" y="16"/>
                      </a:cubicBezTo>
                      <a:cubicBezTo>
                        <a:pt x="10" y="16"/>
                        <a:pt x="11" y="18"/>
                        <a:pt x="14" y="20"/>
                      </a:cubicBezTo>
                      <a:cubicBezTo>
                        <a:pt x="14" y="20"/>
                        <a:pt x="18" y="24"/>
                        <a:pt x="18" y="24"/>
                      </a:cubicBezTo>
                      <a:cubicBezTo>
                        <a:pt x="18" y="24"/>
                        <a:pt x="17" y="32"/>
                        <a:pt x="17" y="32"/>
                      </a:cubicBezTo>
                      <a:cubicBezTo>
                        <a:pt x="17" y="34"/>
                        <a:pt x="18" y="35"/>
                        <a:pt x="19" y="35"/>
                      </a:cubicBezTo>
                      <a:cubicBezTo>
                        <a:pt x="20" y="35"/>
                        <a:pt x="21" y="35"/>
                        <a:pt x="22" y="33"/>
                      </a:cubicBezTo>
                      <a:cubicBezTo>
                        <a:pt x="22" y="33"/>
                        <a:pt x="23" y="24"/>
                        <a:pt x="23" y="24"/>
                      </a:cubicBezTo>
                      <a:cubicBezTo>
                        <a:pt x="23" y="23"/>
                        <a:pt x="23" y="22"/>
                        <a:pt x="23" y="22"/>
                      </a:cubicBezTo>
                      <a:cubicBezTo>
                        <a:pt x="22" y="21"/>
                        <a:pt x="18" y="17"/>
                        <a:pt x="18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1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6" name="Group 52"/>
              <p:cNvGrpSpPr>
                <a:grpSpLocks noChangeAspect="1"/>
              </p:cNvGrpSpPr>
              <p:nvPr/>
            </p:nvGrpSpPr>
            <p:grpSpPr bwMode="auto">
              <a:xfrm>
                <a:off x="4859275" y="4171037"/>
                <a:ext cx="442081" cy="438269"/>
                <a:chOff x="3783" y="2102"/>
                <a:chExt cx="116" cy="115"/>
              </a:xfrm>
              <a:solidFill>
                <a:schemeClr val="bg1"/>
              </a:solidFill>
              <a:effectLst/>
            </p:grpSpPr>
            <p:sp>
              <p:nvSpPr>
                <p:cNvPr id="29" name="Freeform 53"/>
                <p:cNvSpPr>
                  <a:spLocks noEditPoints="1"/>
                </p:cNvSpPr>
                <p:nvPr/>
              </p:nvSpPr>
              <p:spPr bwMode="auto">
                <a:xfrm>
                  <a:off x="3783" y="2102"/>
                  <a:ext cx="116" cy="115"/>
                </a:xfrm>
                <a:custGeom>
                  <a:avLst/>
                  <a:gdLst>
                    <a:gd name="T0" fmla="*/ 23 w 46"/>
                    <a:gd name="T1" fmla="*/ 0 h 46"/>
                    <a:gd name="T2" fmla="*/ 0 w 46"/>
                    <a:gd name="T3" fmla="*/ 23 h 46"/>
                    <a:gd name="T4" fmla="*/ 23 w 46"/>
                    <a:gd name="T5" fmla="*/ 46 h 46"/>
                    <a:gd name="T6" fmla="*/ 46 w 46"/>
                    <a:gd name="T7" fmla="*/ 23 h 46"/>
                    <a:gd name="T8" fmla="*/ 23 w 46"/>
                    <a:gd name="T9" fmla="*/ 0 h 46"/>
                    <a:gd name="T10" fmla="*/ 23 w 46"/>
                    <a:gd name="T11" fmla="*/ 42 h 46"/>
                    <a:gd name="T12" fmla="*/ 5 w 46"/>
                    <a:gd name="T13" fmla="*/ 23 h 46"/>
                    <a:gd name="T14" fmla="*/ 23 w 46"/>
                    <a:gd name="T15" fmla="*/ 4 h 46"/>
                    <a:gd name="T16" fmla="*/ 42 w 46"/>
                    <a:gd name="T17" fmla="*/ 23 h 46"/>
                    <a:gd name="T18" fmla="*/ 23 w 46"/>
                    <a:gd name="T19" fmla="*/ 4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6" h="46">
                      <a:moveTo>
                        <a:pt x="23" y="0"/>
                      </a:moveTo>
                      <a:cubicBezTo>
                        <a:pt x="10" y="0"/>
                        <a:pt x="0" y="10"/>
                        <a:pt x="0" y="23"/>
                      </a:cubicBezTo>
                      <a:cubicBezTo>
                        <a:pt x="0" y="36"/>
                        <a:pt x="10" y="46"/>
                        <a:pt x="23" y="46"/>
                      </a:cubicBezTo>
                      <a:cubicBezTo>
                        <a:pt x="36" y="46"/>
                        <a:pt x="46" y="36"/>
                        <a:pt x="46" y="23"/>
                      </a:cubicBezTo>
                      <a:cubicBezTo>
                        <a:pt x="46" y="10"/>
                        <a:pt x="36" y="0"/>
                        <a:pt x="23" y="0"/>
                      </a:cubicBezTo>
                      <a:close/>
                      <a:moveTo>
                        <a:pt x="23" y="42"/>
                      </a:moveTo>
                      <a:cubicBezTo>
                        <a:pt x="13" y="42"/>
                        <a:pt x="5" y="33"/>
                        <a:pt x="5" y="23"/>
                      </a:cubicBezTo>
                      <a:cubicBezTo>
                        <a:pt x="5" y="13"/>
                        <a:pt x="13" y="4"/>
                        <a:pt x="23" y="4"/>
                      </a:cubicBezTo>
                      <a:cubicBezTo>
                        <a:pt x="34" y="4"/>
                        <a:pt x="42" y="13"/>
                        <a:pt x="42" y="23"/>
                      </a:cubicBezTo>
                      <a:cubicBezTo>
                        <a:pt x="42" y="33"/>
                        <a:pt x="34" y="42"/>
                        <a:pt x="23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" name="Freeform 54"/>
                <p:cNvSpPr>
                  <a:spLocks noEditPoints="1"/>
                </p:cNvSpPr>
                <p:nvPr/>
              </p:nvSpPr>
              <p:spPr bwMode="auto">
                <a:xfrm>
                  <a:off x="3783" y="2102"/>
                  <a:ext cx="116" cy="115"/>
                </a:xfrm>
                <a:custGeom>
                  <a:avLst/>
                  <a:gdLst>
                    <a:gd name="T0" fmla="*/ 23 w 46"/>
                    <a:gd name="T1" fmla="*/ 0 h 46"/>
                    <a:gd name="T2" fmla="*/ 0 w 46"/>
                    <a:gd name="T3" fmla="*/ 23 h 46"/>
                    <a:gd name="T4" fmla="*/ 23 w 46"/>
                    <a:gd name="T5" fmla="*/ 46 h 46"/>
                    <a:gd name="T6" fmla="*/ 46 w 46"/>
                    <a:gd name="T7" fmla="*/ 23 h 46"/>
                    <a:gd name="T8" fmla="*/ 23 w 46"/>
                    <a:gd name="T9" fmla="*/ 0 h 46"/>
                    <a:gd name="T10" fmla="*/ 23 w 46"/>
                    <a:gd name="T11" fmla="*/ 42 h 46"/>
                    <a:gd name="T12" fmla="*/ 5 w 46"/>
                    <a:gd name="T13" fmla="*/ 23 h 46"/>
                    <a:gd name="T14" fmla="*/ 23 w 46"/>
                    <a:gd name="T15" fmla="*/ 4 h 46"/>
                    <a:gd name="T16" fmla="*/ 42 w 46"/>
                    <a:gd name="T17" fmla="*/ 23 h 46"/>
                    <a:gd name="T18" fmla="*/ 23 w 46"/>
                    <a:gd name="T19" fmla="*/ 4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6" h="46">
                      <a:moveTo>
                        <a:pt x="23" y="0"/>
                      </a:moveTo>
                      <a:cubicBezTo>
                        <a:pt x="10" y="0"/>
                        <a:pt x="0" y="10"/>
                        <a:pt x="0" y="23"/>
                      </a:cubicBezTo>
                      <a:cubicBezTo>
                        <a:pt x="0" y="36"/>
                        <a:pt x="10" y="46"/>
                        <a:pt x="23" y="46"/>
                      </a:cubicBezTo>
                      <a:cubicBezTo>
                        <a:pt x="36" y="46"/>
                        <a:pt x="46" y="36"/>
                        <a:pt x="46" y="23"/>
                      </a:cubicBezTo>
                      <a:cubicBezTo>
                        <a:pt x="46" y="10"/>
                        <a:pt x="36" y="0"/>
                        <a:pt x="23" y="0"/>
                      </a:cubicBezTo>
                      <a:close/>
                      <a:moveTo>
                        <a:pt x="23" y="42"/>
                      </a:moveTo>
                      <a:cubicBezTo>
                        <a:pt x="13" y="42"/>
                        <a:pt x="5" y="33"/>
                        <a:pt x="5" y="23"/>
                      </a:cubicBezTo>
                      <a:cubicBezTo>
                        <a:pt x="5" y="13"/>
                        <a:pt x="13" y="4"/>
                        <a:pt x="23" y="4"/>
                      </a:cubicBezTo>
                      <a:cubicBezTo>
                        <a:pt x="34" y="4"/>
                        <a:pt x="42" y="13"/>
                        <a:pt x="42" y="23"/>
                      </a:cubicBezTo>
                      <a:cubicBezTo>
                        <a:pt x="42" y="33"/>
                        <a:pt x="34" y="42"/>
                        <a:pt x="23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" name="Freeform 55"/>
                <p:cNvSpPr>
                  <a:spLocks/>
                </p:cNvSpPr>
                <p:nvPr/>
              </p:nvSpPr>
              <p:spPr bwMode="auto">
                <a:xfrm>
                  <a:off x="3839" y="2115"/>
                  <a:ext cx="7" cy="10"/>
                </a:xfrm>
                <a:custGeom>
                  <a:avLst/>
                  <a:gdLst>
                    <a:gd name="T0" fmla="*/ 1 w 3"/>
                    <a:gd name="T1" fmla="*/ 4 h 4"/>
                    <a:gd name="T2" fmla="*/ 1 w 3"/>
                    <a:gd name="T3" fmla="*/ 4 h 4"/>
                    <a:gd name="T4" fmla="*/ 3 w 3"/>
                    <a:gd name="T5" fmla="*/ 3 h 4"/>
                    <a:gd name="T6" fmla="*/ 3 w 3"/>
                    <a:gd name="T7" fmla="*/ 0 h 4"/>
                    <a:gd name="T8" fmla="*/ 1 w 3"/>
                    <a:gd name="T9" fmla="*/ 0 h 4"/>
                    <a:gd name="T10" fmla="*/ 0 w 3"/>
                    <a:gd name="T11" fmla="*/ 0 h 4"/>
                    <a:gd name="T12" fmla="*/ 0 w 3"/>
                    <a:gd name="T13" fmla="*/ 3 h 4"/>
                    <a:gd name="T14" fmla="*/ 1 w 3"/>
                    <a:gd name="T1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" h="4">
                      <a:moveTo>
                        <a:pt x="1" y="4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3" y="4"/>
                        <a:pt x="3" y="3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0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" name="Freeform 56"/>
                <p:cNvSpPr>
                  <a:spLocks/>
                </p:cNvSpPr>
                <p:nvPr/>
              </p:nvSpPr>
              <p:spPr bwMode="auto">
                <a:xfrm>
                  <a:off x="3839" y="2195"/>
                  <a:ext cx="7" cy="10"/>
                </a:xfrm>
                <a:custGeom>
                  <a:avLst/>
                  <a:gdLst>
                    <a:gd name="T0" fmla="*/ 1 w 3"/>
                    <a:gd name="T1" fmla="*/ 0 h 4"/>
                    <a:gd name="T2" fmla="*/ 1 w 3"/>
                    <a:gd name="T3" fmla="*/ 0 h 4"/>
                    <a:gd name="T4" fmla="*/ 0 w 3"/>
                    <a:gd name="T5" fmla="*/ 1 h 4"/>
                    <a:gd name="T6" fmla="*/ 0 w 3"/>
                    <a:gd name="T7" fmla="*/ 4 h 4"/>
                    <a:gd name="T8" fmla="*/ 1 w 3"/>
                    <a:gd name="T9" fmla="*/ 4 h 4"/>
                    <a:gd name="T10" fmla="*/ 3 w 3"/>
                    <a:gd name="T11" fmla="*/ 4 h 4"/>
                    <a:gd name="T12" fmla="*/ 3 w 3"/>
                    <a:gd name="T13" fmla="*/ 1 h 4"/>
                    <a:gd name="T14" fmla="*/ 1 w 3"/>
                    <a:gd name="T1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" h="4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2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" name="Freeform 57"/>
                <p:cNvSpPr>
                  <a:spLocks/>
                </p:cNvSpPr>
                <p:nvPr/>
              </p:nvSpPr>
              <p:spPr bwMode="auto">
                <a:xfrm>
                  <a:off x="3796" y="2155"/>
                  <a:ext cx="10" cy="10"/>
                </a:xfrm>
                <a:custGeom>
                  <a:avLst/>
                  <a:gdLst>
                    <a:gd name="T0" fmla="*/ 3 w 4"/>
                    <a:gd name="T1" fmla="*/ 0 h 4"/>
                    <a:gd name="T2" fmla="*/ 0 w 4"/>
                    <a:gd name="T3" fmla="*/ 0 h 4"/>
                    <a:gd name="T4" fmla="*/ 0 w 4"/>
                    <a:gd name="T5" fmla="*/ 2 h 4"/>
                    <a:gd name="T6" fmla="*/ 0 w 4"/>
                    <a:gd name="T7" fmla="*/ 4 h 4"/>
                    <a:gd name="T8" fmla="*/ 3 w 4"/>
                    <a:gd name="T9" fmla="*/ 4 h 4"/>
                    <a:gd name="T10" fmla="*/ 4 w 4"/>
                    <a:gd name="T11" fmla="*/ 2 h 4"/>
                    <a:gd name="T12" fmla="*/ 4 w 4"/>
                    <a:gd name="T13" fmla="*/ 2 h 4"/>
                    <a:gd name="T14" fmla="*/ 3 w 4"/>
                    <a:gd name="T1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4">
                      <a:moveTo>
                        <a:pt x="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3"/>
                        <a:pt x="0" y="3"/>
                        <a:pt x="0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4" y="4"/>
                        <a:pt x="4" y="3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1"/>
                        <a:pt x="4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" name="Freeform 58"/>
                <p:cNvSpPr>
                  <a:spLocks/>
                </p:cNvSpPr>
                <p:nvPr/>
              </p:nvSpPr>
              <p:spPr bwMode="auto">
                <a:xfrm>
                  <a:off x="3877" y="2155"/>
                  <a:ext cx="10" cy="10"/>
                </a:xfrm>
                <a:custGeom>
                  <a:avLst/>
                  <a:gdLst>
                    <a:gd name="T0" fmla="*/ 4 w 4"/>
                    <a:gd name="T1" fmla="*/ 0 h 4"/>
                    <a:gd name="T2" fmla="*/ 2 w 4"/>
                    <a:gd name="T3" fmla="*/ 0 h 4"/>
                    <a:gd name="T4" fmla="*/ 0 w 4"/>
                    <a:gd name="T5" fmla="*/ 2 h 4"/>
                    <a:gd name="T6" fmla="*/ 0 w 4"/>
                    <a:gd name="T7" fmla="*/ 2 h 4"/>
                    <a:gd name="T8" fmla="*/ 2 w 4"/>
                    <a:gd name="T9" fmla="*/ 4 h 4"/>
                    <a:gd name="T10" fmla="*/ 4 w 4"/>
                    <a:gd name="T11" fmla="*/ 4 h 4"/>
                    <a:gd name="T12" fmla="*/ 4 w 4"/>
                    <a:gd name="T13" fmla="*/ 2 h 4"/>
                    <a:gd name="T14" fmla="*/ 4 w 4"/>
                    <a:gd name="T1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4">
                      <a:moveTo>
                        <a:pt x="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3"/>
                        <a:pt x="4" y="3"/>
                        <a:pt x="4" y="2"/>
                      </a:cubicBezTo>
                      <a:cubicBezTo>
                        <a:pt x="4" y="1"/>
                        <a:pt x="4" y="1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" name="Freeform 59"/>
                <p:cNvSpPr>
                  <a:spLocks/>
                </p:cNvSpPr>
                <p:nvPr/>
              </p:nvSpPr>
              <p:spPr bwMode="auto">
                <a:xfrm>
                  <a:off x="3813" y="2127"/>
                  <a:ext cx="33" cy="38"/>
                </a:xfrm>
                <a:custGeom>
                  <a:avLst/>
                  <a:gdLst>
                    <a:gd name="T0" fmla="*/ 11 w 13"/>
                    <a:gd name="T1" fmla="*/ 0 h 15"/>
                    <a:gd name="T2" fmla="*/ 10 w 13"/>
                    <a:gd name="T3" fmla="*/ 2 h 15"/>
                    <a:gd name="T4" fmla="*/ 10 w 13"/>
                    <a:gd name="T5" fmla="*/ 11 h 15"/>
                    <a:gd name="T6" fmla="*/ 9 w 13"/>
                    <a:gd name="T7" fmla="*/ 12 h 15"/>
                    <a:gd name="T8" fmla="*/ 2 w 13"/>
                    <a:gd name="T9" fmla="*/ 12 h 15"/>
                    <a:gd name="T10" fmla="*/ 0 w 13"/>
                    <a:gd name="T11" fmla="*/ 14 h 15"/>
                    <a:gd name="T12" fmla="*/ 2 w 13"/>
                    <a:gd name="T13" fmla="*/ 15 h 15"/>
                    <a:gd name="T14" fmla="*/ 11 w 13"/>
                    <a:gd name="T15" fmla="*/ 15 h 15"/>
                    <a:gd name="T16" fmla="*/ 12 w 13"/>
                    <a:gd name="T17" fmla="*/ 15 h 15"/>
                    <a:gd name="T18" fmla="*/ 12 w 13"/>
                    <a:gd name="T19" fmla="*/ 15 h 15"/>
                    <a:gd name="T20" fmla="*/ 13 w 13"/>
                    <a:gd name="T21" fmla="*/ 13 h 15"/>
                    <a:gd name="T22" fmla="*/ 13 w 13"/>
                    <a:gd name="T23" fmla="*/ 2 h 15"/>
                    <a:gd name="T24" fmla="*/ 11 w 13"/>
                    <a:gd name="T2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" h="15">
                      <a:moveTo>
                        <a:pt x="11" y="0"/>
                      </a:moveTo>
                      <a:cubicBezTo>
                        <a:pt x="10" y="0"/>
                        <a:pt x="10" y="1"/>
                        <a:pt x="10" y="2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12"/>
                        <a:pt x="9" y="12"/>
                        <a:pt x="9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1" y="12"/>
                        <a:pt x="0" y="13"/>
                        <a:pt x="0" y="14"/>
                      </a:cubicBezTo>
                      <a:cubicBezTo>
                        <a:pt x="0" y="14"/>
                        <a:pt x="1" y="15"/>
                        <a:pt x="2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1" y="15"/>
                        <a:pt x="12" y="15"/>
                        <a:pt x="12" y="15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3" y="14"/>
                        <a:pt x="13" y="14"/>
                        <a:pt x="13" y="13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1"/>
                        <a:pt x="12" y="0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1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7" name="Group 62"/>
              <p:cNvGrpSpPr>
                <a:grpSpLocks noChangeAspect="1"/>
              </p:cNvGrpSpPr>
              <p:nvPr/>
            </p:nvGrpSpPr>
            <p:grpSpPr bwMode="auto">
              <a:xfrm>
                <a:off x="6751809" y="2519083"/>
                <a:ext cx="428564" cy="342187"/>
                <a:chOff x="3775" y="2110"/>
                <a:chExt cx="129" cy="103"/>
              </a:xfrm>
              <a:solidFill>
                <a:schemeClr val="bg1"/>
              </a:solidFill>
              <a:effectLst/>
            </p:grpSpPr>
            <p:sp>
              <p:nvSpPr>
                <p:cNvPr id="26" name="Freeform 63"/>
                <p:cNvSpPr>
                  <a:spLocks/>
                </p:cNvSpPr>
                <p:nvPr/>
              </p:nvSpPr>
              <p:spPr bwMode="auto">
                <a:xfrm>
                  <a:off x="3775" y="2177"/>
                  <a:ext cx="40" cy="36"/>
                </a:xfrm>
                <a:custGeom>
                  <a:avLst/>
                  <a:gdLst>
                    <a:gd name="T0" fmla="*/ 5 w 16"/>
                    <a:gd name="T1" fmla="*/ 0 h 14"/>
                    <a:gd name="T2" fmla="*/ 0 w 16"/>
                    <a:gd name="T3" fmla="*/ 4 h 14"/>
                    <a:gd name="T4" fmla="*/ 10 w 16"/>
                    <a:gd name="T5" fmla="*/ 14 h 14"/>
                    <a:gd name="T6" fmla="*/ 16 w 16"/>
                    <a:gd name="T7" fmla="*/ 9 h 14"/>
                    <a:gd name="T8" fmla="*/ 5 w 16"/>
                    <a:gd name="T9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4">
                      <a:moveTo>
                        <a:pt x="5" y="0"/>
                      </a:moveTo>
                      <a:cubicBezTo>
                        <a:pt x="1" y="3"/>
                        <a:pt x="0" y="4"/>
                        <a:pt x="0" y="4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10" y="14"/>
                        <a:pt x="13" y="11"/>
                        <a:pt x="16" y="9"/>
                      </a:cubicBez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" name="Freeform 64"/>
                <p:cNvSpPr>
                  <a:spLocks/>
                </p:cNvSpPr>
                <p:nvPr/>
              </p:nvSpPr>
              <p:spPr bwMode="auto">
                <a:xfrm>
                  <a:off x="3795" y="2156"/>
                  <a:ext cx="109" cy="41"/>
                </a:xfrm>
                <a:custGeom>
                  <a:avLst/>
                  <a:gdLst>
                    <a:gd name="T0" fmla="*/ 37 w 44"/>
                    <a:gd name="T1" fmla="*/ 4 h 16"/>
                    <a:gd name="T2" fmla="*/ 29 w 44"/>
                    <a:gd name="T3" fmla="*/ 9 h 16"/>
                    <a:gd name="T4" fmla="*/ 18 w 44"/>
                    <a:gd name="T5" fmla="*/ 8 h 16"/>
                    <a:gd name="T6" fmla="*/ 25 w 44"/>
                    <a:gd name="T7" fmla="*/ 7 h 16"/>
                    <a:gd name="T8" fmla="*/ 31 w 44"/>
                    <a:gd name="T9" fmla="*/ 2 h 16"/>
                    <a:gd name="T10" fmla="*/ 20 w 44"/>
                    <a:gd name="T11" fmla="*/ 2 h 16"/>
                    <a:gd name="T12" fmla="*/ 9 w 44"/>
                    <a:gd name="T13" fmla="*/ 2 h 16"/>
                    <a:gd name="T14" fmla="*/ 0 w 44"/>
                    <a:gd name="T15" fmla="*/ 7 h 16"/>
                    <a:gd name="T16" fmla="*/ 9 w 44"/>
                    <a:gd name="T17" fmla="*/ 16 h 16"/>
                    <a:gd name="T18" fmla="*/ 13 w 44"/>
                    <a:gd name="T19" fmla="*/ 14 h 16"/>
                    <a:gd name="T20" fmla="*/ 29 w 44"/>
                    <a:gd name="T21" fmla="*/ 14 h 16"/>
                    <a:gd name="T22" fmla="*/ 44 w 44"/>
                    <a:gd name="T23" fmla="*/ 2 h 16"/>
                    <a:gd name="T24" fmla="*/ 37 w 44"/>
                    <a:gd name="T25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4" h="16">
                      <a:moveTo>
                        <a:pt x="37" y="4"/>
                      </a:moveTo>
                      <a:cubicBezTo>
                        <a:pt x="34" y="7"/>
                        <a:pt x="32" y="8"/>
                        <a:pt x="29" y="9"/>
                      </a:cubicBezTo>
                      <a:cubicBezTo>
                        <a:pt x="24" y="10"/>
                        <a:pt x="19" y="9"/>
                        <a:pt x="18" y="8"/>
                      </a:cubicBezTo>
                      <a:cubicBezTo>
                        <a:pt x="15" y="6"/>
                        <a:pt x="18" y="7"/>
                        <a:pt x="25" y="7"/>
                      </a:cubicBezTo>
                      <a:cubicBezTo>
                        <a:pt x="32" y="6"/>
                        <a:pt x="31" y="2"/>
                        <a:pt x="31" y="2"/>
                      </a:cubicBezTo>
                      <a:cubicBezTo>
                        <a:pt x="29" y="2"/>
                        <a:pt x="27" y="2"/>
                        <a:pt x="20" y="2"/>
                      </a:cubicBezTo>
                      <a:cubicBezTo>
                        <a:pt x="17" y="2"/>
                        <a:pt x="12" y="1"/>
                        <a:pt x="9" y="2"/>
                      </a:cubicBezTo>
                      <a:cubicBezTo>
                        <a:pt x="6" y="2"/>
                        <a:pt x="4" y="5"/>
                        <a:pt x="0" y="7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11" y="15"/>
                        <a:pt x="12" y="14"/>
                        <a:pt x="13" y="14"/>
                      </a:cubicBezTo>
                      <a:cubicBezTo>
                        <a:pt x="16" y="14"/>
                        <a:pt x="23" y="15"/>
                        <a:pt x="29" y="14"/>
                      </a:cubicBezTo>
                      <a:cubicBezTo>
                        <a:pt x="40" y="9"/>
                        <a:pt x="44" y="2"/>
                        <a:pt x="44" y="2"/>
                      </a:cubicBezTo>
                      <a:cubicBezTo>
                        <a:pt x="44" y="2"/>
                        <a:pt x="41" y="0"/>
                        <a:pt x="37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" name="Freeform 65"/>
                <p:cNvSpPr>
                  <a:spLocks noEditPoints="1"/>
                </p:cNvSpPr>
                <p:nvPr/>
              </p:nvSpPr>
              <p:spPr bwMode="auto">
                <a:xfrm>
                  <a:off x="3810" y="2110"/>
                  <a:ext cx="94" cy="41"/>
                </a:xfrm>
                <a:custGeom>
                  <a:avLst/>
                  <a:gdLst>
                    <a:gd name="T0" fmla="*/ 38 w 38"/>
                    <a:gd name="T1" fmla="*/ 0 h 16"/>
                    <a:gd name="T2" fmla="*/ 34 w 38"/>
                    <a:gd name="T3" fmla="*/ 0 h 16"/>
                    <a:gd name="T4" fmla="*/ 34 w 38"/>
                    <a:gd name="T5" fmla="*/ 6 h 16"/>
                    <a:gd name="T6" fmla="*/ 32 w 38"/>
                    <a:gd name="T7" fmla="*/ 6 h 16"/>
                    <a:gd name="T8" fmla="*/ 32 w 38"/>
                    <a:gd name="T9" fmla="*/ 0 h 16"/>
                    <a:gd name="T10" fmla="*/ 28 w 38"/>
                    <a:gd name="T11" fmla="*/ 0 h 16"/>
                    <a:gd name="T12" fmla="*/ 28 w 38"/>
                    <a:gd name="T13" fmla="*/ 6 h 16"/>
                    <a:gd name="T14" fmla="*/ 12 w 38"/>
                    <a:gd name="T15" fmla="*/ 6 h 16"/>
                    <a:gd name="T16" fmla="*/ 12 w 38"/>
                    <a:gd name="T17" fmla="*/ 3 h 16"/>
                    <a:gd name="T18" fmla="*/ 12 w 38"/>
                    <a:gd name="T19" fmla="*/ 1 h 16"/>
                    <a:gd name="T20" fmla="*/ 11 w 38"/>
                    <a:gd name="T21" fmla="*/ 0 h 16"/>
                    <a:gd name="T22" fmla="*/ 9 w 38"/>
                    <a:gd name="T23" fmla="*/ 0 h 16"/>
                    <a:gd name="T24" fmla="*/ 3 w 38"/>
                    <a:gd name="T25" fmla="*/ 0 h 16"/>
                    <a:gd name="T26" fmla="*/ 1 w 38"/>
                    <a:gd name="T27" fmla="*/ 0 h 16"/>
                    <a:gd name="T28" fmla="*/ 0 w 38"/>
                    <a:gd name="T29" fmla="*/ 2 h 16"/>
                    <a:gd name="T30" fmla="*/ 0 w 38"/>
                    <a:gd name="T31" fmla="*/ 3 h 16"/>
                    <a:gd name="T32" fmla="*/ 0 w 38"/>
                    <a:gd name="T33" fmla="*/ 13 h 16"/>
                    <a:gd name="T34" fmla="*/ 0 w 38"/>
                    <a:gd name="T35" fmla="*/ 15 h 16"/>
                    <a:gd name="T36" fmla="*/ 2 w 38"/>
                    <a:gd name="T37" fmla="*/ 16 h 16"/>
                    <a:gd name="T38" fmla="*/ 3 w 38"/>
                    <a:gd name="T39" fmla="*/ 16 h 16"/>
                    <a:gd name="T40" fmla="*/ 9 w 38"/>
                    <a:gd name="T41" fmla="*/ 16 h 16"/>
                    <a:gd name="T42" fmla="*/ 11 w 38"/>
                    <a:gd name="T43" fmla="*/ 16 h 16"/>
                    <a:gd name="T44" fmla="*/ 12 w 38"/>
                    <a:gd name="T45" fmla="*/ 14 h 16"/>
                    <a:gd name="T46" fmla="*/ 12 w 38"/>
                    <a:gd name="T47" fmla="*/ 13 h 16"/>
                    <a:gd name="T48" fmla="*/ 12 w 38"/>
                    <a:gd name="T49" fmla="*/ 10 h 16"/>
                    <a:gd name="T50" fmla="*/ 38 w 38"/>
                    <a:gd name="T51" fmla="*/ 10 h 16"/>
                    <a:gd name="T52" fmla="*/ 38 w 38"/>
                    <a:gd name="T53" fmla="*/ 0 h 16"/>
                    <a:gd name="T54" fmla="*/ 3 w 38"/>
                    <a:gd name="T55" fmla="*/ 3 h 16"/>
                    <a:gd name="T56" fmla="*/ 9 w 38"/>
                    <a:gd name="T57" fmla="*/ 3 h 16"/>
                    <a:gd name="T58" fmla="*/ 9 w 38"/>
                    <a:gd name="T59" fmla="*/ 13 h 16"/>
                    <a:gd name="T60" fmla="*/ 3 w 38"/>
                    <a:gd name="T61" fmla="*/ 13 h 16"/>
                    <a:gd name="T62" fmla="*/ 3 w 38"/>
                    <a:gd name="T63" fmla="*/ 3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8" h="16">
                      <a:moveTo>
                        <a:pt x="38" y="0"/>
                      </a:move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4" y="6"/>
                        <a:pt x="34" y="6"/>
                        <a:pt x="34" y="6"/>
                      </a:cubicBezTo>
                      <a:cubicBezTo>
                        <a:pt x="32" y="6"/>
                        <a:pt x="32" y="6"/>
                        <a:pt x="32" y="6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2" y="2"/>
                        <a:pt x="12" y="2"/>
                        <a:pt x="12" y="1"/>
                      </a:cubicBezTo>
                      <a:cubicBezTo>
                        <a:pt x="12" y="1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9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4"/>
                        <a:pt x="0" y="14"/>
                        <a:pt x="0" y="15"/>
                      </a:cubicBezTo>
                      <a:cubicBezTo>
                        <a:pt x="1" y="15"/>
                        <a:pt x="1" y="16"/>
                        <a:pt x="2" y="16"/>
                      </a:cubicBezTo>
                      <a:cubicBezTo>
                        <a:pt x="2" y="16"/>
                        <a:pt x="2" y="16"/>
                        <a:pt x="3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10" y="16"/>
                        <a:pt x="11" y="16"/>
                        <a:pt x="11" y="16"/>
                      </a:cubicBezTo>
                      <a:cubicBezTo>
                        <a:pt x="12" y="15"/>
                        <a:pt x="12" y="15"/>
                        <a:pt x="12" y="14"/>
                      </a:cubicBezTo>
                      <a:cubicBezTo>
                        <a:pt x="12" y="14"/>
                        <a:pt x="12" y="13"/>
                        <a:pt x="12" y="13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38" y="10"/>
                        <a:pt x="38" y="10"/>
                        <a:pt x="38" y="10"/>
                      </a:cubicBezTo>
                      <a:lnTo>
                        <a:pt x="38" y="0"/>
                      </a:lnTo>
                      <a:close/>
                      <a:moveTo>
                        <a:pt x="3" y="3"/>
                      </a:move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lnTo>
                        <a:pt x="3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1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8" name="Group 68"/>
              <p:cNvGrpSpPr>
                <a:grpSpLocks noChangeAspect="1"/>
              </p:cNvGrpSpPr>
              <p:nvPr/>
            </p:nvGrpSpPr>
            <p:grpSpPr bwMode="auto">
              <a:xfrm>
                <a:off x="6708675" y="4162910"/>
                <a:ext cx="420525" cy="405179"/>
                <a:chOff x="3770" y="2095"/>
                <a:chExt cx="137" cy="132"/>
              </a:xfrm>
              <a:solidFill>
                <a:schemeClr val="bg1"/>
              </a:solidFill>
              <a:effectLst/>
            </p:grpSpPr>
            <p:sp>
              <p:nvSpPr>
                <p:cNvPr id="19" name="Freeform 69"/>
                <p:cNvSpPr>
                  <a:spLocks/>
                </p:cNvSpPr>
                <p:nvPr/>
              </p:nvSpPr>
              <p:spPr bwMode="auto">
                <a:xfrm>
                  <a:off x="3770" y="2190"/>
                  <a:ext cx="137" cy="37"/>
                </a:xfrm>
                <a:custGeom>
                  <a:avLst/>
                  <a:gdLst>
                    <a:gd name="T0" fmla="*/ 52 w 55"/>
                    <a:gd name="T1" fmla="*/ 6 h 15"/>
                    <a:gd name="T2" fmla="*/ 38 w 55"/>
                    <a:gd name="T3" fmla="*/ 6 h 15"/>
                    <a:gd name="T4" fmla="*/ 37 w 55"/>
                    <a:gd name="T5" fmla="*/ 6 h 15"/>
                    <a:gd name="T6" fmla="*/ 37 w 55"/>
                    <a:gd name="T7" fmla="*/ 3 h 15"/>
                    <a:gd name="T8" fmla="*/ 37 w 55"/>
                    <a:gd name="T9" fmla="*/ 1 h 15"/>
                    <a:gd name="T10" fmla="*/ 35 w 55"/>
                    <a:gd name="T11" fmla="*/ 0 h 15"/>
                    <a:gd name="T12" fmla="*/ 20 w 55"/>
                    <a:gd name="T13" fmla="*/ 0 h 15"/>
                    <a:gd name="T14" fmla="*/ 18 w 55"/>
                    <a:gd name="T15" fmla="*/ 3 h 15"/>
                    <a:gd name="T16" fmla="*/ 18 w 55"/>
                    <a:gd name="T17" fmla="*/ 6 h 15"/>
                    <a:gd name="T18" fmla="*/ 18 w 55"/>
                    <a:gd name="T19" fmla="*/ 6 h 15"/>
                    <a:gd name="T20" fmla="*/ 3 w 55"/>
                    <a:gd name="T21" fmla="*/ 6 h 15"/>
                    <a:gd name="T22" fmla="*/ 0 w 55"/>
                    <a:gd name="T23" fmla="*/ 8 h 15"/>
                    <a:gd name="T24" fmla="*/ 0 w 55"/>
                    <a:gd name="T25" fmla="*/ 14 h 15"/>
                    <a:gd name="T26" fmla="*/ 1 w 55"/>
                    <a:gd name="T27" fmla="*/ 15 h 15"/>
                    <a:gd name="T28" fmla="*/ 2 w 55"/>
                    <a:gd name="T29" fmla="*/ 14 h 15"/>
                    <a:gd name="T30" fmla="*/ 2 w 55"/>
                    <a:gd name="T31" fmla="*/ 8 h 15"/>
                    <a:gd name="T32" fmla="*/ 3 w 55"/>
                    <a:gd name="T33" fmla="*/ 8 h 15"/>
                    <a:gd name="T34" fmla="*/ 18 w 55"/>
                    <a:gd name="T35" fmla="*/ 8 h 15"/>
                    <a:gd name="T36" fmla="*/ 18 w 55"/>
                    <a:gd name="T37" fmla="*/ 8 h 15"/>
                    <a:gd name="T38" fmla="*/ 18 w 55"/>
                    <a:gd name="T39" fmla="*/ 9 h 15"/>
                    <a:gd name="T40" fmla="*/ 19 w 55"/>
                    <a:gd name="T41" fmla="*/ 9 h 15"/>
                    <a:gd name="T42" fmla="*/ 20 w 55"/>
                    <a:gd name="T43" fmla="*/ 9 h 15"/>
                    <a:gd name="T44" fmla="*/ 20 w 55"/>
                    <a:gd name="T45" fmla="*/ 8 h 15"/>
                    <a:gd name="T46" fmla="*/ 20 w 55"/>
                    <a:gd name="T47" fmla="*/ 3 h 15"/>
                    <a:gd name="T48" fmla="*/ 20 w 55"/>
                    <a:gd name="T49" fmla="*/ 2 h 15"/>
                    <a:gd name="T50" fmla="*/ 35 w 55"/>
                    <a:gd name="T51" fmla="*/ 2 h 15"/>
                    <a:gd name="T52" fmla="*/ 35 w 55"/>
                    <a:gd name="T53" fmla="*/ 3 h 15"/>
                    <a:gd name="T54" fmla="*/ 35 w 55"/>
                    <a:gd name="T55" fmla="*/ 8 h 15"/>
                    <a:gd name="T56" fmla="*/ 36 w 55"/>
                    <a:gd name="T57" fmla="*/ 9 h 15"/>
                    <a:gd name="T58" fmla="*/ 36 w 55"/>
                    <a:gd name="T59" fmla="*/ 9 h 15"/>
                    <a:gd name="T60" fmla="*/ 37 w 55"/>
                    <a:gd name="T61" fmla="*/ 9 h 15"/>
                    <a:gd name="T62" fmla="*/ 37 w 55"/>
                    <a:gd name="T63" fmla="*/ 8 h 15"/>
                    <a:gd name="T64" fmla="*/ 38 w 55"/>
                    <a:gd name="T65" fmla="*/ 8 h 15"/>
                    <a:gd name="T66" fmla="*/ 52 w 55"/>
                    <a:gd name="T67" fmla="*/ 8 h 15"/>
                    <a:gd name="T68" fmla="*/ 53 w 55"/>
                    <a:gd name="T69" fmla="*/ 8 h 15"/>
                    <a:gd name="T70" fmla="*/ 53 w 55"/>
                    <a:gd name="T71" fmla="*/ 14 h 15"/>
                    <a:gd name="T72" fmla="*/ 54 w 55"/>
                    <a:gd name="T73" fmla="*/ 15 h 15"/>
                    <a:gd name="T74" fmla="*/ 55 w 55"/>
                    <a:gd name="T75" fmla="*/ 14 h 15"/>
                    <a:gd name="T76" fmla="*/ 55 w 55"/>
                    <a:gd name="T77" fmla="*/ 8 h 15"/>
                    <a:gd name="T78" fmla="*/ 52 w 55"/>
                    <a:gd name="T79" fmla="*/ 6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55" h="15">
                      <a:moveTo>
                        <a:pt x="52" y="6"/>
                      </a:moveTo>
                      <a:cubicBezTo>
                        <a:pt x="38" y="6"/>
                        <a:pt x="38" y="6"/>
                        <a:pt x="38" y="6"/>
                      </a:cubicBezTo>
                      <a:cubicBezTo>
                        <a:pt x="38" y="6"/>
                        <a:pt x="37" y="6"/>
                        <a:pt x="37" y="6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37" y="2"/>
                        <a:pt x="37" y="1"/>
                        <a:pt x="37" y="1"/>
                      </a:cubicBezTo>
                      <a:cubicBezTo>
                        <a:pt x="36" y="0"/>
                        <a:pt x="36" y="0"/>
                        <a:pt x="35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9" y="0"/>
                        <a:pt x="18" y="1"/>
                        <a:pt x="18" y="3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6"/>
                        <a:pt x="0" y="7"/>
                        <a:pt x="0" y="8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1" y="15"/>
                        <a:pt x="1" y="15"/>
                      </a:cubicBezTo>
                      <a:cubicBezTo>
                        <a:pt x="2" y="15"/>
                        <a:pt x="2" y="14"/>
                        <a:pt x="2" y="14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8"/>
                        <a:pt x="3" y="8"/>
                        <a:pt x="3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9"/>
                      </a:cubicBezTo>
                      <a:cubicBezTo>
                        <a:pt x="18" y="9"/>
                        <a:pt x="19" y="9"/>
                        <a:pt x="19" y="9"/>
                      </a:cubicBezTo>
                      <a:cubicBezTo>
                        <a:pt x="19" y="9"/>
                        <a:pt x="19" y="9"/>
                        <a:pt x="20" y="9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5" y="3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8"/>
                        <a:pt x="35" y="8"/>
                        <a:pt x="36" y="9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37" y="8"/>
                        <a:pt x="37" y="8"/>
                        <a:pt x="37" y="8"/>
                      </a:cubicBezTo>
                      <a:cubicBezTo>
                        <a:pt x="37" y="8"/>
                        <a:pt x="37" y="8"/>
                        <a:pt x="38" y="8"/>
                      </a:cubicBezTo>
                      <a:cubicBezTo>
                        <a:pt x="52" y="8"/>
                        <a:pt x="52" y="8"/>
                        <a:pt x="52" y="8"/>
                      </a:cubicBezTo>
                      <a:cubicBezTo>
                        <a:pt x="53" y="8"/>
                        <a:pt x="53" y="8"/>
                        <a:pt x="53" y="8"/>
                      </a:cubicBezTo>
                      <a:cubicBezTo>
                        <a:pt x="53" y="14"/>
                        <a:pt x="53" y="14"/>
                        <a:pt x="53" y="14"/>
                      </a:cubicBezTo>
                      <a:cubicBezTo>
                        <a:pt x="53" y="14"/>
                        <a:pt x="53" y="15"/>
                        <a:pt x="54" y="15"/>
                      </a:cubicBezTo>
                      <a:cubicBezTo>
                        <a:pt x="54" y="15"/>
                        <a:pt x="55" y="14"/>
                        <a:pt x="55" y="14"/>
                      </a:cubicBezTo>
                      <a:cubicBezTo>
                        <a:pt x="55" y="8"/>
                        <a:pt x="55" y="8"/>
                        <a:pt x="55" y="8"/>
                      </a:cubicBezTo>
                      <a:cubicBezTo>
                        <a:pt x="55" y="7"/>
                        <a:pt x="54" y="6"/>
                        <a:pt x="5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" name="Freeform 70"/>
                <p:cNvSpPr>
                  <a:spLocks/>
                </p:cNvSpPr>
                <p:nvPr/>
              </p:nvSpPr>
              <p:spPr bwMode="auto">
                <a:xfrm>
                  <a:off x="3820" y="2118"/>
                  <a:ext cx="37" cy="69"/>
                </a:xfrm>
                <a:custGeom>
                  <a:avLst/>
                  <a:gdLst>
                    <a:gd name="T0" fmla="*/ 2 w 15"/>
                    <a:gd name="T1" fmla="*/ 14 h 28"/>
                    <a:gd name="T2" fmla="*/ 3 w 15"/>
                    <a:gd name="T3" fmla="*/ 13 h 28"/>
                    <a:gd name="T4" fmla="*/ 3 w 15"/>
                    <a:gd name="T5" fmla="*/ 8 h 28"/>
                    <a:gd name="T6" fmla="*/ 4 w 15"/>
                    <a:gd name="T7" fmla="*/ 4 h 28"/>
                    <a:gd name="T8" fmla="*/ 4 w 15"/>
                    <a:gd name="T9" fmla="*/ 4 h 28"/>
                    <a:gd name="T10" fmla="*/ 4 w 15"/>
                    <a:gd name="T11" fmla="*/ 12 h 28"/>
                    <a:gd name="T12" fmla="*/ 4 w 15"/>
                    <a:gd name="T13" fmla="*/ 13 h 28"/>
                    <a:gd name="T14" fmla="*/ 4 w 15"/>
                    <a:gd name="T15" fmla="*/ 26 h 28"/>
                    <a:gd name="T16" fmla="*/ 5 w 15"/>
                    <a:gd name="T17" fmla="*/ 28 h 28"/>
                    <a:gd name="T18" fmla="*/ 5 w 15"/>
                    <a:gd name="T19" fmla="*/ 28 h 28"/>
                    <a:gd name="T20" fmla="*/ 5 w 15"/>
                    <a:gd name="T21" fmla="*/ 28 h 28"/>
                    <a:gd name="T22" fmla="*/ 7 w 15"/>
                    <a:gd name="T23" fmla="*/ 26 h 28"/>
                    <a:gd name="T24" fmla="*/ 7 w 15"/>
                    <a:gd name="T25" fmla="*/ 14 h 28"/>
                    <a:gd name="T26" fmla="*/ 8 w 15"/>
                    <a:gd name="T27" fmla="*/ 14 h 28"/>
                    <a:gd name="T28" fmla="*/ 8 w 15"/>
                    <a:gd name="T29" fmla="*/ 26 h 28"/>
                    <a:gd name="T30" fmla="*/ 10 w 15"/>
                    <a:gd name="T31" fmla="*/ 28 h 28"/>
                    <a:gd name="T32" fmla="*/ 10 w 15"/>
                    <a:gd name="T33" fmla="*/ 28 h 28"/>
                    <a:gd name="T34" fmla="*/ 10 w 15"/>
                    <a:gd name="T35" fmla="*/ 28 h 28"/>
                    <a:gd name="T36" fmla="*/ 12 w 15"/>
                    <a:gd name="T37" fmla="*/ 26 h 28"/>
                    <a:gd name="T38" fmla="*/ 12 w 15"/>
                    <a:gd name="T39" fmla="*/ 13 h 28"/>
                    <a:gd name="T40" fmla="*/ 12 w 15"/>
                    <a:gd name="T41" fmla="*/ 12 h 28"/>
                    <a:gd name="T42" fmla="*/ 12 w 15"/>
                    <a:gd name="T43" fmla="*/ 4 h 28"/>
                    <a:gd name="T44" fmla="*/ 12 w 15"/>
                    <a:gd name="T45" fmla="*/ 4 h 28"/>
                    <a:gd name="T46" fmla="*/ 12 w 15"/>
                    <a:gd name="T47" fmla="*/ 8 h 28"/>
                    <a:gd name="T48" fmla="*/ 12 w 15"/>
                    <a:gd name="T49" fmla="*/ 13 h 28"/>
                    <a:gd name="T50" fmla="*/ 14 w 15"/>
                    <a:gd name="T51" fmla="*/ 14 h 28"/>
                    <a:gd name="T52" fmla="*/ 15 w 15"/>
                    <a:gd name="T53" fmla="*/ 13 h 28"/>
                    <a:gd name="T54" fmla="*/ 15 w 15"/>
                    <a:gd name="T55" fmla="*/ 8 h 28"/>
                    <a:gd name="T56" fmla="*/ 13 w 15"/>
                    <a:gd name="T57" fmla="*/ 1 h 28"/>
                    <a:gd name="T58" fmla="*/ 10 w 15"/>
                    <a:gd name="T59" fmla="*/ 0 h 28"/>
                    <a:gd name="T60" fmla="*/ 10 w 15"/>
                    <a:gd name="T61" fmla="*/ 0 h 28"/>
                    <a:gd name="T62" fmla="*/ 10 w 15"/>
                    <a:gd name="T63" fmla="*/ 0 h 28"/>
                    <a:gd name="T64" fmla="*/ 10 w 15"/>
                    <a:gd name="T65" fmla="*/ 0 h 28"/>
                    <a:gd name="T66" fmla="*/ 8 w 15"/>
                    <a:gd name="T67" fmla="*/ 4 h 28"/>
                    <a:gd name="T68" fmla="*/ 8 w 15"/>
                    <a:gd name="T69" fmla="*/ 1 h 28"/>
                    <a:gd name="T70" fmla="*/ 8 w 15"/>
                    <a:gd name="T71" fmla="*/ 1 h 28"/>
                    <a:gd name="T72" fmla="*/ 8 w 15"/>
                    <a:gd name="T73" fmla="*/ 0 h 28"/>
                    <a:gd name="T74" fmla="*/ 8 w 15"/>
                    <a:gd name="T75" fmla="*/ 0 h 28"/>
                    <a:gd name="T76" fmla="*/ 7 w 15"/>
                    <a:gd name="T77" fmla="*/ 0 h 28"/>
                    <a:gd name="T78" fmla="*/ 7 w 15"/>
                    <a:gd name="T79" fmla="*/ 0 h 28"/>
                    <a:gd name="T80" fmla="*/ 7 w 15"/>
                    <a:gd name="T81" fmla="*/ 1 h 28"/>
                    <a:gd name="T82" fmla="*/ 7 w 15"/>
                    <a:gd name="T83" fmla="*/ 1 h 28"/>
                    <a:gd name="T84" fmla="*/ 7 w 15"/>
                    <a:gd name="T85" fmla="*/ 4 h 28"/>
                    <a:gd name="T86" fmla="*/ 6 w 15"/>
                    <a:gd name="T87" fmla="*/ 0 h 28"/>
                    <a:gd name="T88" fmla="*/ 6 w 15"/>
                    <a:gd name="T89" fmla="*/ 0 h 28"/>
                    <a:gd name="T90" fmla="*/ 6 w 15"/>
                    <a:gd name="T91" fmla="*/ 0 h 28"/>
                    <a:gd name="T92" fmla="*/ 5 w 15"/>
                    <a:gd name="T93" fmla="*/ 0 h 28"/>
                    <a:gd name="T94" fmla="*/ 2 w 15"/>
                    <a:gd name="T95" fmla="*/ 1 h 28"/>
                    <a:gd name="T96" fmla="*/ 0 w 15"/>
                    <a:gd name="T97" fmla="*/ 8 h 28"/>
                    <a:gd name="T98" fmla="*/ 0 w 15"/>
                    <a:gd name="T99" fmla="*/ 13 h 28"/>
                    <a:gd name="T100" fmla="*/ 2 w 15"/>
                    <a:gd name="T101" fmla="*/ 1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5" h="28">
                      <a:moveTo>
                        <a:pt x="2" y="14"/>
                      </a:moveTo>
                      <a:cubicBezTo>
                        <a:pt x="3" y="14"/>
                        <a:pt x="3" y="14"/>
                        <a:pt x="3" y="13"/>
                      </a:cubicBezTo>
                      <a:cubicBezTo>
                        <a:pt x="3" y="13"/>
                        <a:pt x="3" y="10"/>
                        <a:pt x="3" y="8"/>
                      </a:cubicBezTo>
                      <a:cubicBezTo>
                        <a:pt x="3" y="7"/>
                        <a:pt x="3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12"/>
                        <a:pt x="4" y="13"/>
                        <a:pt x="4" y="13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7"/>
                        <a:pt x="4" y="28"/>
                        <a:pt x="5" y="28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6" y="28"/>
                        <a:pt x="7" y="27"/>
                        <a:pt x="7" y="26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8" y="27"/>
                        <a:pt x="9" y="28"/>
                        <a:pt x="10" y="28"/>
                      </a:cubicBezTo>
                      <a:cubicBezTo>
                        <a:pt x="10" y="28"/>
                        <a:pt x="10" y="28"/>
                        <a:pt x="10" y="28"/>
                      </a:cubicBezTo>
                      <a:cubicBezTo>
                        <a:pt x="10" y="28"/>
                        <a:pt x="10" y="28"/>
                        <a:pt x="10" y="28"/>
                      </a:cubicBezTo>
                      <a:cubicBezTo>
                        <a:pt x="11" y="28"/>
                        <a:pt x="12" y="27"/>
                        <a:pt x="12" y="26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2" y="13"/>
                        <a:pt x="12" y="12"/>
                        <a:pt x="12" y="12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2" y="4"/>
                        <a:pt x="12" y="7"/>
                        <a:pt x="12" y="8"/>
                      </a:cubicBezTo>
                      <a:cubicBezTo>
                        <a:pt x="13" y="10"/>
                        <a:pt x="12" y="13"/>
                        <a:pt x="12" y="13"/>
                      </a:cubicBezTo>
                      <a:cubicBezTo>
                        <a:pt x="12" y="14"/>
                        <a:pt x="13" y="14"/>
                        <a:pt x="14" y="14"/>
                      </a:cubicBezTo>
                      <a:cubicBezTo>
                        <a:pt x="15" y="14"/>
                        <a:pt x="15" y="14"/>
                        <a:pt x="15" y="13"/>
                      </a:cubicBezTo>
                      <a:cubicBezTo>
                        <a:pt x="15" y="13"/>
                        <a:pt x="15" y="10"/>
                        <a:pt x="15" y="8"/>
                      </a:cubicBezTo>
                      <a:cubicBezTo>
                        <a:pt x="15" y="3"/>
                        <a:pt x="13" y="1"/>
                        <a:pt x="13" y="1"/>
                      </a:cubicBezTo>
                      <a:cubicBezTo>
                        <a:pt x="12" y="1"/>
                        <a:pt x="11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9" y="2"/>
                        <a:pt x="8" y="4"/>
                      </a:cubicBezTo>
                      <a:cubicBezTo>
                        <a:pt x="8" y="3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3"/>
                        <a:pt x="7" y="4"/>
                      </a:cubicBezTo>
                      <a:cubicBezTo>
                        <a:pt x="6" y="2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0"/>
                        <a:pt x="3" y="1"/>
                        <a:pt x="2" y="1"/>
                      </a:cubicBezTo>
                      <a:cubicBezTo>
                        <a:pt x="2" y="1"/>
                        <a:pt x="1" y="3"/>
                        <a:pt x="0" y="8"/>
                      </a:cubicBezTo>
                      <a:cubicBezTo>
                        <a:pt x="0" y="10"/>
                        <a:pt x="0" y="13"/>
                        <a:pt x="0" y="13"/>
                      </a:cubicBezTo>
                      <a:cubicBezTo>
                        <a:pt x="1" y="14"/>
                        <a:pt x="1" y="14"/>
                        <a:pt x="2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" name="Freeform 71"/>
                <p:cNvSpPr>
                  <a:spLocks/>
                </p:cNvSpPr>
                <p:nvPr/>
              </p:nvSpPr>
              <p:spPr bwMode="auto">
                <a:xfrm>
                  <a:off x="3830" y="2095"/>
                  <a:ext cx="17" cy="20"/>
                </a:xfrm>
                <a:custGeom>
                  <a:avLst/>
                  <a:gdLst>
                    <a:gd name="T0" fmla="*/ 1 w 7"/>
                    <a:gd name="T1" fmla="*/ 5 h 8"/>
                    <a:gd name="T2" fmla="*/ 4 w 7"/>
                    <a:gd name="T3" fmla="*/ 8 h 8"/>
                    <a:gd name="T4" fmla="*/ 7 w 7"/>
                    <a:gd name="T5" fmla="*/ 5 h 8"/>
                    <a:gd name="T6" fmla="*/ 7 w 7"/>
                    <a:gd name="T7" fmla="*/ 4 h 8"/>
                    <a:gd name="T8" fmla="*/ 7 w 7"/>
                    <a:gd name="T9" fmla="*/ 4 h 8"/>
                    <a:gd name="T10" fmla="*/ 4 w 7"/>
                    <a:gd name="T11" fmla="*/ 0 h 8"/>
                    <a:gd name="T12" fmla="*/ 1 w 7"/>
                    <a:gd name="T13" fmla="*/ 4 h 8"/>
                    <a:gd name="T14" fmla="*/ 0 w 7"/>
                    <a:gd name="T15" fmla="*/ 4 h 8"/>
                    <a:gd name="T16" fmla="*/ 1 w 7"/>
                    <a:gd name="T17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8">
                      <a:moveTo>
                        <a:pt x="1" y="5"/>
                      </a:moveTo>
                      <a:cubicBezTo>
                        <a:pt x="1" y="7"/>
                        <a:pt x="2" y="8"/>
                        <a:pt x="4" y="8"/>
                      </a:cubicBezTo>
                      <a:cubicBezTo>
                        <a:pt x="5" y="8"/>
                        <a:pt x="6" y="7"/>
                        <a:pt x="7" y="5"/>
                      </a:cubicBezTo>
                      <a:cubicBezTo>
                        <a:pt x="7" y="5"/>
                        <a:pt x="7" y="5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2"/>
                        <a:pt x="5" y="0"/>
                        <a:pt x="4" y="0"/>
                      </a:cubicBezTo>
                      <a:cubicBezTo>
                        <a:pt x="2" y="0"/>
                        <a:pt x="1" y="2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5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" name="Freeform 72"/>
                <p:cNvSpPr>
                  <a:spLocks/>
                </p:cNvSpPr>
                <p:nvPr/>
              </p:nvSpPr>
              <p:spPr bwMode="auto">
                <a:xfrm>
                  <a:off x="3867" y="2135"/>
                  <a:ext cx="35" cy="65"/>
                </a:xfrm>
                <a:custGeom>
                  <a:avLst/>
                  <a:gdLst>
                    <a:gd name="T0" fmla="*/ 1 w 14"/>
                    <a:gd name="T1" fmla="*/ 13 h 26"/>
                    <a:gd name="T2" fmla="*/ 2 w 14"/>
                    <a:gd name="T3" fmla="*/ 12 h 26"/>
                    <a:gd name="T4" fmla="*/ 2 w 14"/>
                    <a:gd name="T5" fmla="*/ 8 h 26"/>
                    <a:gd name="T6" fmla="*/ 3 w 14"/>
                    <a:gd name="T7" fmla="*/ 4 h 26"/>
                    <a:gd name="T8" fmla="*/ 3 w 14"/>
                    <a:gd name="T9" fmla="*/ 4 h 26"/>
                    <a:gd name="T10" fmla="*/ 3 w 14"/>
                    <a:gd name="T11" fmla="*/ 11 h 26"/>
                    <a:gd name="T12" fmla="*/ 3 w 14"/>
                    <a:gd name="T13" fmla="*/ 12 h 26"/>
                    <a:gd name="T14" fmla="*/ 3 w 14"/>
                    <a:gd name="T15" fmla="*/ 24 h 26"/>
                    <a:gd name="T16" fmla="*/ 5 w 14"/>
                    <a:gd name="T17" fmla="*/ 26 h 26"/>
                    <a:gd name="T18" fmla="*/ 5 w 14"/>
                    <a:gd name="T19" fmla="*/ 26 h 26"/>
                    <a:gd name="T20" fmla="*/ 5 w 14"/>
                    <a:gd name="T21" fmla="*/ 26 h 26"/>
                    <a:gd name="T22" fmla="*/ 6 w 14"/>
                    <a:gd name="T23" fmla="*/ 24 h 26"/>
                    <a:gd name="T24" fmla="*/ 6 w 14"/>
                    <a:gd name="T25" fmla="*/ 13 h 26"/>
                    <a:gd name="T26" fmla="*/ 7 w 14"/>
                    <a:gd name="T27" fmla="*/ 13 h 26"/>
                    <a:gd name="T28" fmla="*/ 7 w 14"/>
                    <a:gd name="T29" fmla="*/ 24 h 26"/>
                    <a:gd name="T30" fmla="*/ 9 w 14"/>
                    <a:gd name="T31" fmla="*/ 26 h 26"/>
                    <a:gd name="T32" fmla="*/ 9 w 14"/>
                    <a:gd name="T33" fmla="*/ 26 h 26"/>
                    <a:gd name="T34" fmla="*/ 9 w 14"/>
                    <a:gd name="T35" fmla="*/ 26 h 26"/>
                    <a:gd name="T36" fmla="*/ 10 w 14"/>
                    <a:gd name="T37" fmla="*/ 24 h 26"/>
                    <a:gd name="T38" fmla="*/ 10 w 14"/>
                    <a:gd name="T39" fmla="*/ 12 h 26"/>
                    <a:gd name="T40" fmla="*/ 10 w 14"/>
                    <a:gd name="T41" fmla="*/ 11 h 26"/>
                    <a:gd name="T42" fmla="*/ 10 w 14"/>
                    <a:gd name="T43" fmla="*/ 4 h 26"/>
                    <a:gd name="T44" fmla="*/ 10 w 14"/>
                    <a:gd name="T45" fmla="*/ 4 h 26"/>
                    <a:gd name="T46" fmla="*/ 11 w 14"/>
                    <a:gd name="T47" fmla="*/ 8 h 26"/>
                    <a:gd name="T48" fmla="*/ 11 w 14"/>
                    <a:gd name="T49" fmla="*/ 12 h 26"/>
                    <a:gd name="T50" fmla="*/ 12 w 14"/>
                    <a:gd name="T51" fmla="*/ 13 h 26"/>
                    <a:gd name="T52" fmla="*/ 13 w 14"/>
                    <a:gd name="T53" fmla="*/ 12 h 26"/>
                    <a:gd name="T54" fmla="*/ 13 w 14"/>
                    <a:gd name="T55" fmla="*/ 7 h 26"/>
                    <a:gd name="T56" fmla="*/ 12 w 14"/>
                    <a:gd name="T57" fmla="*/ 1 h 26"/>
                    <a:gd name="T58" fmla="*/ 9 w 14"/>
                    <a:gd name="T59" fmla="*/ 0 h 26"/>
                    <a:gd name="T60" fmla="*/ 8 w 14"/>
                    <a:gd name="T61" fmla="*/ 0 h 26"/>
                    <a:gd name="T62" fmla="*/ 8 w 14"/>
                    <a:gd name="T63" fmla="*/ 0 h 26"/>
                    <a:gd name="T64" fmla="*/ 8 w 14"/>
                    <a:gd name="T65" fmla="*/ 0 h 26"/>
                    <a:gd name="T66" fmla="*/ 7 w 14"/>
                    <a:gd name="T67" fmla="*/ 3 h 26"/>
                    <a:gd name="T68" fmla="*/ 7 w 14"/>
                    <a:gd name="T69" fmla="*/ 1 h 26"/>
                    <a:gd name="T70" fmla="*/ 7 w 14"/>
                    <a:gd name="T71" fmla="*/ 0 h 26"/>
                    <a:gd name="T72" fmla="*/ 7 w 14"/>
                    <a:gd name="T73" fmla="*/ 0 h 26"/>
                    <a:gd name="T74" fmla="*/ 7 w 14"/>
                    <a:gd name="T75" fmla="*/ 0 h 26"/>
                    <a:gd name="T76" fmla="*/ 6 w 14"/>
                    <a:gd name="T77" fmla="*/ 0 h 26"/>
                    <a:gd name="T78" fmla="*/ 6 w 14"/>
                    <a:gd name="T79" fmla="*/ 0 h 26"/>
                    <a:gd name="T80" fmla="*/ 6 w 14"/>
                    <a:gd name="T81" fmla="*/ 0 h 26"/>
                    <a:gd name="T82" fmla="*/ 6 w 14"/>
                    <a:gd name="T83" fmla="*/ 1 h 26"/>
                    <a:gd name="T84" fmla="*/ 6 w 14"/>
                    <a:gd name="T85" fmla="*/ 3 h 26"/>
                    <a:gd name="T86" fmla="*/ 5 w 14"/>
                    <a:gd name="T87" fmla="*/ 0 h 26"/>
                    <a:gd name="T88" fmla="*/ 5 w 14"/>
                    <a:gd name="T89" fmla="*/ 0 h 26"/>
                    <a:gd name="T90" fmla="*/ 5 w 14"/>
                    <a:gd name="T91" fmla="*/ 0 h 26"/>
                    <a:gd name="T92" fmla="*/ 4 w 14"/>
                    <a:gd name="T93" fmla="*/ 0 h 26"/>
                    <a:gd name="T94" fmla="*/ 1 w 14"/>
                    <a:gd name="T95" fmla="*/ 1 h 26"/>
                    <a:gd name="T96" fmla="*/ 0 w 14"/>
                    <a:gd name="T97" fmla="*/ 7 h 26"/>
                    <a:gd name="T98" fmla="*/ 0 w 14"/>
                    <a:gd name="T99" fmla="*/ 12 h 26"/>
                    <a:gd name="T100" fmla="*/ 1 w 14"/>
                    <a:gd name="T101" fmla="*/ 13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4" h="26">
                      <a:moveTo>
                        <a:pt x="1" y="13"/>
                      </a:moveTo>
                      <a:cubicBezTo>
                        <a:pt x="2" y="13"/>
                        <a:pt x="2" y="13"/>
                        <a:pt x="2" y="12"/>
                      </a:cubicBezTo>
                      <a:cubicBezTo>
                        <a:pt x="2" y="12"/>
                        <a:pt x="2" y="10"/>
                        <a:pt x="2" y="8"/>
                      </a:cubicBezTo>
                      <a:cubicBezTo>
                        <a:pt x="2" y="6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25"/>
                        <a:pt x="4" y="26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5" y="26"/>
                        <a:pt x="6" y="25"/>
                        <a:pt x="6" y="24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5"/>
                        <a:pt x="8" y="26"/>
                        <a:pt x="9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10" y="26"/>
                        <a:pt x="10" y="25"/>
                        <a:pt x="10" y="24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2"/>
                        <a:pt x="10" y="12"/>
                        <a:pt x="10" y="11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1" y="4"/>
                        <a:pt x="11" y="6"/>
                        <a:pt x="11" y="8"/>
                      </a:cubicBezTo>
                      <a:cubicBezTo>
                        <a:pt x="11" y="10"/>
                        <a:pt x="11" y="12"/>
                        <a:pt x="11" y="12"/>
                      </a:cubicBezTo>
                      <a:cubicBezTo>
                        <a:pt x="11" y="13"/>
                        <a:pt x="11" y="13"/>
                        <a:pt x="12" y="13"/>
                      </a:cubicBezTo>
                      <a:cubicBezTo>
                        <a:pt x="13" y="13"/>
                        <a:pt x="13" y="13"/>
                        <a:pt x="13" y="12"/>
                      </a:cubicBezTo>
                      <a:cubicBezTo>
                        <a:pt x="13" y="12"/>
                        <a:pt x="14" y="9"/>
                        <a:pt x="13" y="7"/>
                      </a:cubicBezTo>
                      <a:cubicBezTo>
                        <a:pt x="13" y="3"/>
                        <a:pt x="12" y="1"/>
                        <a:pt x="12" y="1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2"/>
                        <a:pt x="7" y="3"/>
                      </a:cubicBezTo>
                      <a:cubicBezTo>
                        <a:pt x="7" y="2"/>
                        <a:pt x="7" y="1"/>
                        <a:pt x="7" y="1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2"/>
                        <a:pt x="6" y="3"/>
                      </a:cubicBezTo>
                      <a:cubicBezTo>
                        <a:pt x="5" y="2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2" y="0"/>
                        <a:pt x="1" y="1"/>
                      </a:cubicBezTo>
                      <a:cubicBezTo>
                        <a:pt x="1" y="1"/>
                        <a:pt x="0" y="3"/>
                        <a:pt x="0" y="7"/>
                      </a:cubicBezTo>
                      <a:cubicBezTo>
                        <a:pt x="0" y="9"/>
                        <a:pt x="0" y="12"/>
                        <a:pt x="0" y="12"/>
                      </a:cubicBezTo>
                      <a:cubicBezTo>
                        <a:pt x="0" y="13"/>
                        <a:pt x="0" y="13"/>
                        <a:pt x="1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" name="Freeform 73"/>
                <p:cNvSpPr>
                  <a:spLocks/>
                </p:cNvSpPr>
                <p:nvPr/>
              </p:nvSpPr>
              <p:spPr bwMode="auto">
                <a:xfrm>
                  <a:off x="3875" y="2115"/>
                  <a:ext cx="17" cy="18"/>
                </a:xfrm>
                <a:custGeom>
                  <a:avLst/>
                  <a:gdLst>
                    <a:gd name="T0" fmla="*/ 1 w 7"/>
                    <a:gd name="T1" fmla="*/ 5 h 7"/>
                    <a:gd name="T2" fmla="*/ 4 w 7"/>
                    <a:gd name="T3" fmla="*/ 7 h 7"/>
                    <a:gd name="T4" fmla="*/ 6 w 7"/>
                    <a:gd name="T5" fmla="*/ 4 h 7"/>
                    <a:gd name="T6" fmla="*/ 7 w 7"/>
                    <a:gd name="T7" fmla="*/ 3 h 7"/>
                    <a:gd name="T8" fmla="*/ 6 w 7"/>
                    <a:gd name="T9" fmla="*/ 3 h 7"/>
                    <a:gd name="T10" fmla="*/ 4 w 7"/>
                    <a:gd name="T11" fmla="*/ 0 h 7"/>
                    <a:gd name="T12" fmla="*/ 1 w 7"/>
                    <a:gd name="T13" fmla="*/ 3 h 7"/>
                    <a:gd name="T14" fmla="*/ 0 w 7"/>
                    <a:gd name="T15" fmla="*/ 3 h 7"/>
                    <a:gd name="T16" fmla="*/ 1 w 7"/>
                    <a:gd name="T17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7">
                      <a:moveTo>
                        <a:pt x="1" y="5"/>
                      </a:moveTo>
                      <a:cubicBezTo>
                        <a:pt x="1" y="6"/>
                        <a:pt x="2" y="7"/>
                        <a:pt x="4" y="7"/>
                      </a:cubicBezTo>
                      <a:cubicBezTo>
                        <a:pt x="5" y="7"/>
                        <a:pt x="6" y="6"/>
                        <a:pt x="6" y="4"/>
                      </a:cubicBezTo>
                      <a:cubicBezTo>
                        <a:pt x="7" y="4"/>
                        <a:pt x="7" y="4"/>
                        <a:pt x="7" y="3"/>
                      </a:cubicBezTo>
                      <a:cubicBezTo>
                        <a:pt x="7" y="3"/>
                        <a:pt x="7" y="3"/>
                        <a:pt x="6" y="3"/>
                      </a:cubicBezTo>
                      <a:cubicBezTo>
                        <a:pt x="6" y="1"/>
                        <a:pt x="5" y="0"/>
                        <a:pt x="4" y="0"/>
                      </a:cubicBezTo>
                      <a:cubicBezTo>
                        <a:pt x="2" y="0"/>
                        <a:pt x="1" y="1"/>
                        <a:pt x="1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0" y="4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" name="Freeform 74"/>
                <p:cNvSpPr>
                  <a:spLocks/>
                </p:cNvSpPr>
                <p:nvPr/>
              </p:nvSpPr>
              <p:spPr bwMode="auto">
                <a:xfrm>
                  <a:off x="3778" y="2135"/>
                  <a:ext cx="35" cy="65"/>
                </a:xfrm>
                <a:custGeom>
                  <a:avLst/>
                  <a:gdLst>
                    <a:gd name="T0" fmla="*/ 1 w 14"/>
                    <a:gd name="T1" fmla="*/ 13 h 26"/>
                    <a:gd name="T2" fmla="*/ 2 w 14"/>
                    <a:gd name="T3" fmla="*/ 12 h 26"/>
                    <a:gd name="T4" fmla="*/ 2 w 14"/>
                    <a:gd name="T5" fmla="*/ 8 h 26"/>
                    <a:gd name="T6" fmla="*/ 3 w 14"/>
                    <a:gd name="T7" fmla="*/ 4 h 26"/>
                    <a:gd name="T8" fmla="*/ 3 w 14"/>
                    <a:gd name="T9" fmla="*/ 4 h 26"/>
                    <a:gd name="T10" fmla="*/ 3 w 14"/>
                    <a:gd name="T11" fmla="*/ 11 h 26"/>
                    <a:gd name="T12" fmla="*/ 3 w 14"/>
                    <a:gd name="T13" fmla="*/ 12 h 26"/>
                    <a:gd name="T14" fmla="*/ 3 w 14"/>
                    <a:gd name="T15" fmla="*/ 24 h 26"/>
                    <a:gd name="T16" fmla="*/ 5 w 14"/>
                    <a:gd name="T17" fmla="*/ 26 h 26"/>
                    <a:gd name="T18" fmla="*/ 5 w 14"/>
                    <a:gd name="T19" fmla="*/ 26 h 26"/>
                    <a:gd name="T20" fmla="*/ 5 w 14"/>
                    <a:gd name="T21" fmla="*/ 26 h 26"/>
                    <a:gd name="T22" fmla="*/ 6 w 14"/>
                    <a:gd name="T23" fmla="*/ 24 h 26"/>
                    <a:gd name="T24" fmla="*/ 6 w 14"/>
                    <a:gd name="T25" fmla="*/ 13 h 26"/>
                    <a:gd name="T26" fmla="*/ 7 w 14"/>
                    <a:gd name="T27" fmla="*/ 13 h 26"/>
                    <a:gd name="T28" fmla="*/ 7 w 14"/>
                    <a:gd name="T29" fmla="*/ 24 h 26"/>
                    <a:gd name="T30" fmla="*/ 9 w 14"/>
                    <a:gd name="T31" fmla="*/ 26 h 26"/>
                    <a:gd name="T32" fmla="*/ 9 w 14"/>
                    <a:gd name="T33" fmla="*/ 26 h 26"/>
                    <a:gd name="T34" fmla="*/ 9 w 14"/>
                    <a:gd name="T35" fmla="*/ 26 h 26"/>
                    <a:gd name="T36" fmla="*/ 10 w 14"/>
                    <a:gd name="T37" fmla="*/ 24 h 26"/>
                    <a:gd name="T38" fmla="*/ 10 w 14"/>
                    <a:gd name="T39" fmla="*/ 12 h 26"/>
                    <a:gd name="T40" fmla="*/ 10 w 14"/>
                    <a:gd name="T41" fmla="*/ 11 h 26"/>
                    <a:gd name="T42" fmla="*/ 10 w 14"/>
                    <a:gd name="T43" fmla="*/ 4 h 26"/>
                    <a:gd name="T44" fmla="*/ 10 w 14"/>
                    <a:gd name="T45" fmla="*/ 4 h 26"/>
                    <a:gd name="T46" fmla="*/ 11 w 14"/>
                    <a:gd name="T47" fmla="*/ 8 h 26"/>
                    <a:gd name="T48" fmla="*/ 11 w 14"/>
                    <a:gd name="T49" fmla="*/ 12 h 26"/>
                    <a:gd name="T50" fmla="*/ 12 w 14"/>
                    <a:gd name="T51" fmla="*/ 13 h 26"/>
                    <a:gd name="T52" fmla="*/ 13 w 14"/>
                    <a:gd name="T53" fmla="*/ 12 h 26"/>
                    <a:gd name="T54" fmla="*/ 14 w 14"/>
                    <a:gd name="T55" fmla="*/ 7 h 26"/>
                    <a:gd name="T56" fmla="*/ 12 w 14"/>
                    <a:gd name="T57" fmla="*/ 1 h 26"/>
                    <a:gd name="T58" fmla="*/ 9 w 14"/>
                    <a:gd name="T59" fmla="*/ 0 h 26"/>
                    <a:gd name="T60" fmla="*/ 9 w 14"/>
                    <a:gd name="T61" fmla="*/ 0 h 26"/>
                    <a:gd name="T62" fmla="*/ 9 w 14"/>
                    <a:gd name="T63" fmla="*/ 0 h 26"/>
                    <a:gd name="T64" fmla="*/ 9 w 14"/>
                    <a:gd name="T65" fmla="*/ 0 h 26"/>
                    <a:gd name="T66" fmla="*/ 7 w 14"/>
                    <a:gd name="T67" fmla="*/ 3 h 26"/>
                    <a:gd name="T68" fmla="*/ 7 w 14"/>
                    <a:gd name="T69" fmla="*/ 1 h 26"/>
                    <a:gd name="T70" fmla="*/ 7 w 14"/>
                    <a:gd name="T71" fmla="*/ 0 h 26"/>
                    <a:gd name="T72" fmla="*/ 7 w 14"/>
                    <a:gd name="T73" fmla="*/ 0 h 26"/>
                    <a:gd name="T74" fmla="*/ 7 w 14"/>
                    <a:gd name="T75" fmla="*/ 0 h 26"/>
                    <a:gd name="T76" fmla="*/ 6 w 14"/>
                    <a:gd name="T77" fmla="*/ 0 h 26"/>
                    <a:gd name="T78" fmla="*/ 6 w 14"/>
                    <a:gd name="T79" fmla="*/ 0 h 26"/>
                    <a:gd name="T80" fmla="*/ 6 w 14"/>
                    <a:gd name="T81" fmla="*/ 0 h 26"/>
                    <a:gd name="T82" fmla="*/ 6 w 14"/>
                    <a:gd name="T83" fmla="*/ 1 h 26"/>
                    <a:gd name="T84" fmla="*/ 6 w 14"/>
                    <a:gd name="T85" fmla="*/ 3 h 26"/>
                    <a:gd name="T86" fmla="*/ 5 w 14"/>
                    <a:gd name="T87" fmla="*/ 0 h 26"/>
                    <a:gd name="T88" fmla="*/ 5 w 14"/>
                    <a:gd name="T89" fmla="*/ 0 h 26"/>
                    <a:gd name="T90" fmla="*/ 5 w 14"/>
                    <a:gd name="T91" fmla="*/ 0 h 26"/>
                    <a:gd name="T92" fmla="*/ 4 w 14"/>
                    <a:gd name="T93" fmla="*/ 0 h 26"/>
                    <a:gd name="T94" fmla="*/ 2 w 14"/>
                    <a:gd name="T95" fmla="*/ 1 h 26"/>
                    <a:gd name="T96" fmla="*/ 0 w 14"/>
                    <a:gd name="T97" fmla="*/ 7 h 26"/>
                    <a:gd name="T98" fmla="*/ 0 w 14"/>
                    <a:gd name="T99" fmla="*/ 12 h 26"/>
                    <a:gd name="T100" fmla="*/ 1 w 14"/>
                    <a:gd name="T101" fmla="*/ 13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4" h="26">
                      <a:moveTo>
                        <a:pt x="1" y="13"/>
                      </a:moveTo>
                      <a:cubicBezTo>
                        <a:pt x="2" y="13"/>
                        <a:pt x="2" y="13"/>
                        <a:pt x="2" y="12"/>
                      </a:cubicBezTo>
                      <a:cubicBezTo>
                        <a:pt x="2" y="12"/>
                        <a:pt x="2" y="10"/>
                        <a:pt x="2" y="8"/>
                      </a:cubicBezTo>
                      <a:cubicBezTo>
                        <a:pt x="2" y="6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25"/>
                        <a:pt x="4" y="26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6" y="26"/>
                        <a:pt x="6" y="25"/>
                        <a:pt x="6" y="24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5"/>
                        <a:pt x="8" y="26"/>
                        <a:pt x="9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10" y="26"/>
                        <a:pt x="10" y="25"/>
                        <a:pt x="10" y="24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2"/>
                        <a:pt x="10" y="12"/>
                        <a:pt x="10" y="11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1" y="4"/>
                        <a:pt x="11" y="6"/>
                        <a:pt x="11" y="8"/>
                      </a:cubicBezTo>
                      <a:cubicBezTo>
                        <a:pt x="11" y="10"/>
                        <a:pt x="11" y="12"/>
                        <a:pt x="11" y="12"/>
                      </a:cubicBezTo>
                      <a:cubicBezTo>
                        <a:pt x="11" y="13"/>
                        <a:pt x="11" y="13"/>
                        <a:pt x="12" y="13"/>
                      </a:cubicBezTo>
                      <a:cubicBezTo>
                        <a:pt x="13" y="13"/>
                        <a:pt x="13" y="13"/>
                        <a:pt x="13" y="12"/>
                      </a:cubicBezTo>
                      <a:cubicBezTo>
                        <a:pt x="13" y="12"/>
                        <a:pt x="14" y="9"/>
                        <a:pt x="14" y="7"/>
                      </a:cubicBezTo>
                      <a:cubicBezTo>
                        <a:pt x="13" y="3"/>
                        <a:pt x="12" y="1"/>
                        <a:pt x="12" y="1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8" y="2"/>
                        <a:pt x="7" y="3"/>
                      </a:cubicBezTo>
                      <a:cubicBezTo>
                        <a:pt x="7" y="2"/>
                        <a:pt x="7" y="1"/>
                        <a:pt x="7" y="1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2"/>
                        <a:pt x="6" y="3"/>
                      </a:cubicBezTo>
                      <a:cubicBezTo>
                        <a:pt x="5" y="2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0"/>
                        <a:pt x="2" y="0"/>
                        <a:pt x="2" y="1"/>
                      </a:cubicBezTo>
                      <a:cubicBezTo>
                        <a:pt x="1" y="1"/>
                        <a:pt x="0" y="3"/>
                        <a:pt x="0" y="7"/>
                      </a:cubicBezTo>
                      <a:cubicBezTo>
                        <a:pt x="0" y="9"/>
                        <a:pt x="0" y="12"/>
                        <a:pt x="0" y="12"/>
                      </a:cubicBezTo>
                      <a:cubicBezTo>
                        <a:pt x="0" y="13"/>
                        <a:pt x="0" y="13"/>
                        <a:pt x="1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" name="Freeform 75"/>
                <p:cNvSpPr>
                  <a:spLocks/>
                </p:cNvSpPr>
                <p:nvPr/>
              </p:nvSpPr>
              <p:spPr bwMode="auto">
                <a:xfrm>
                  <a:off x="3785" y="2115"/>
                  <a:ext cx="18" cy="18"/>
                </a:xfrm>
                <a:custGeom>
                  <a:avLst/>
                  <a:gdLst>
                    <a:gd name="T0" fmla="*/ 1 w 7"/>
                    <a:gd name="T1" fmla="*/ 5 h 7"/>
                    <a:gd name="T2" fmla="*/ 4 w 7"/>
                    <a:gd name="T3" fmla="*/ 7 h 7"/>
                    <a:gd name="T4" fmla="*/ 6 w 7"/>
                    <a:gd name="T5" fmla="*/ 4 h 7"/>
                    <a:gd name="T6" fmla="*/ 7 w 7"/>
                    <a:gd name="T7" fmla="*/ 3 h 7"/>
                    <a:gd name="T8" fmla="*/ 7 w 7"/>
                    <a:gd name="T9" fmla="*/ 3 h 7"/>
                    <a:gd name="T10" fmla="*/ 4 w 7"/>
                    <a:gd name="T11" fmla="*/ 0 h 7"/>
                    <a:gd name="T12" fmla="*/ 1 w 7"/>
                    <a:gd name="T13" fmla="*/ 3 h 7"/>
                    <a:gd name="T14" fmla="*/ 0 w 7"/>
                    <a:gd name="T15" fmla="*/ 3 h 7"/>
                    <a:gd name="T16" fmla="*/ 1 w 7"/>
                    <a:gd name="T17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7">
                      <a:moveTo>
                        <a:pt x="1" y="5"/>
                      </a:moveTo>
                      <a:cubicBezTo>
                        <a:pt x="1" y="6"/>
                        <a:pt x="2" y="7"/>
                        <a:pt x="4" y="7"/>
                      </a:cubicBezTo>
                      <a:cubicBezTo>
                        <a:pt x="5" y="7"/>
                        <a:pt x="6" y="6"/>
                        <a:pt x="6" y="4"/>
                      </a:cubicBezTo>
                      <a:cubicBezTo>
                        <a:pt x="7" y="4"/>
                        <a:pt x="7" y="4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1"/>
                        <a:pt x="5" y="0"/>
                        <a:pt x="4" y="0"/>
                      </a:cubicBezTo>
                      <a:cubicBezTo>
                        <a:pt x="2" y="0"/>
                        <a:pt x="1" y="1"/>
                        <a:pt x="1" y="3"/>
                      </a:cubicBezTo>
                      <a:cubicBezTo>
                        <a:pt x="1" y="3"/>
                        <a:pt x="0" y="3"/>
                        <a:pt x="0" y="3"/>
                      </a:cubicBezTo>
                      <a:cubicBezTo>
                        <a:pt x="0" y="4"/>
                        <a:pt x="1" y="4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1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8" name="文本框 136"/>
            <p:cNvSpPr txBox="1"/>
            <p:nvPr/>
          </p:nvSpPr>
          <p:spPr>
            <a:xfrm>
              <a:off x="5577774" y="3588883"/>
              <a:ext cx="119093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C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添加</a:t>
              </a:r>
              <a:endParaRPr lang="en-US" altLang="zh-CN" sz="2800" b="1" dirty="0">
                <a:solidFill>
                  <a:srgbClr val="CF0000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  <a:p>
              <a:pPr algn="ctr"/>
              <a:r>
                <a:rPr lang="zh-CN" altLang="en-US" sz="2800" b="1" dirty="0">
                  <a:solidFill>
                    <a:srgbClr val="C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标题</a:t>
              </a:r>
            </a:p>
          </p:txBody>
        </p:sp>
      </p:grpSp>
      <p:grpSp>
        <p:nvGrpSpPr>
          <p:cNvPr id="44" name="Group 65"/>
          <p:cNvGrpSpPr/>
          <p:nvPr/>
        </p:nvGrpSpPr>
        <p:grpSpPr>
          <a:xfrm>
            <a:off x="780007" y="5177569"/>
            <a:ext cx="3180060" cy="1190964"/>
            <a:chOff x="8467221" y="2565647"/>
            <a:chExt cx="3381486" cy="1129350"/>
          </a:xfrm>
        </p:grpSpPr>
        <p:sp>
          <p:nvSpPr>
            <p:cNvPr id="45" name="TextBox 66"/>
            <p:cNvSpPr txBox="1"/>
            <p:nvPr/>
          </p:nvSpPr>
          <p:spPr>
            <a:xfrm>
              <a:off x="9933527" y="2565647"/>
              <a:ext cx="1914538" cy="394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spc="300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6" name="Rectangle 67"/>
            <p:cNvSpPr/>
            <p:nvPr/>
          </p:nvSpPr>
          <p:spPr>
            <a:xfrm>
              <a:off x="8467221" y="2924503"/>
              <a:ext cx="3381486" cy="7704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65"/>
          <p:cNvGrpSpPr/>
          <p:nvPr/>
        </p:nvGrpSpPr>
        <p:grpSpPr>
          <a:xfrm>
            <a:off x="8462510" y="5171219"/>
            <a:ext cx="3200511" cy="1203664"/>
            <a:chOff x="8797070" y="2553604"/>
            <a:chExt cx="3403233" cy="1141393"/>
          </a:xfrm>
        </p:grpSpPr>
        <p:sp>
          <p:nvSpPr>
            <p:cNvPr id="48" name="TextBox 66"/>
            <p:cNvSpPr txBox="1"/>
            <p:nvPr/>
          </p:nvSpPr>
          <p:spPr>
            <a:xfrm>
              <a:off x="8797071" y="2553604"/>
              <a:ext cx="1914537" cy="394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spc="300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9" name="Rectangle 67"/>
            <p:cNvSpPr/>
            <p:nvPr/>
          </p:nvSpPr>
          <p:spPr>
            <a:xfrm>
              <a:off x="8797070" y="2924503"/>
              <a:ext cx="3403233" cy="7704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65"/>
          <p:cNvGrpSpPr/>
          <p:nvPr/>
        </p:nvGrpSpPr>
        <p:grpSpPr>
          <a:xfrm>
            <a:off x="8462510" y="1812041"/>
            <a:ext cx="3200511" cy="1203664"/>
            <a:chOff x="8797070" y="2553604"/>
            <a:chExt cx="3403233" cy="1141393"/>
          </a:xfrm>
        </p:grpSpPr>
        <p:sp>
          <p:nvSpPr>
            <p:cNvPr id="51" name="TextBox 66"/>
            <p:cNvSpPr txBox="1"/>
            <p:nvPr/>
          </p:nvSpPr>
          <p:spPr>
            <a:xfrm>
              <a:off x="8797071" y="2553604"/>
              <a:ext cx="1914537" cy="4290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pc="300" dirty="0" smtClean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spc="300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2" name="Rectangle 67"/>
            <p:cNvSpPr/>
            <p:nvPr/>
          </p:nvSpPr>
          <p:spPr>
            <a:xfrm>
              <a:off x="8797070" y="2924503"/>
              <a:ext cx="3403233" cy="7704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65"/>
          <p:cNvGrpSpPr/>
          <p:nvPr/>
        </p:nvGrpSpPr>
        <p:grpSpPr>
          <a:xfrm>
            <a:off x="599944" y="1818391"/>
            <a:ext cx="3180060" cy="1190964"/>
            <a:chOff x="8467221" y="2565647"/>
            <a:chExt cx="3381486" cy="1129350"/>
          </a:xfrm>
        </p:grpSpPr>
        <p:sp>
          <p:nvSpPr>
            <p:cNvPr id="54" name="TextBox 66"/>
            <p:cNvSpPr txBox="1"/>
            <p:nvPr/>
          </p:nvSpPr>
          <p:spPr>
            <a:xfrm>
              <a:off x="9933527" y="2565647"/>
              <a:ext cx="1914538" cy="4290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pc="300" dirty="0" smtClean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spc="300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5" name="Rectangle 67"/>
            <p:cNvSpPr/>
            <p:nvPr/>
          </p:nvSpPr>
          <p:spPr>
            <a:xfrm>
              <a:off x="8467221" y="2924503"/>
              <a:ext cx="3381486" cy="7704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0658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346">
        <p:random/>
      </p:transition>
    </mc:Choice>
    <mc:Fallback xmlns="">
      <p:transition spd="slow" advClick="0" advTm="3346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43" b="71614"/>
          <a:stretch/>
        </p:blipFill>
        <p:spPr>
          <a:xfrm>
            <a:off x="0" y="0"/>
            <a:ext cx="1536569" cy="836850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1225772" y="320557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spc="600" dirty="0" smtClean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四、点击添加你的标题</a:t>
            </a:r>
            <a:endParaRPr lang="zh-CN" altLang="en-US" sz="2400" spc="600" dirty="0">
              <a:solidFill>
                <a:srgbClr val="D21322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1225772" y="712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 smtClean="0"/>
              <a:t>Click here to edit the content you want to recommend that you use the</a:t>
            </a:r>
            <a:endParaRPr lang="zh-CN" altLang="en-US" sz="2000" dirty="0" smtClean="0"/>
          </a:p>
        </p:txBody>
      </p:sp>
      <p:grpSp>
        <p:nvGrpSpPr>
          <p:cNvPr id="5" name="组合 2"/>
          <p:cNvGrpSpPr>
            <a:grpSpLocks/>
          </p:cNvGrpSpPr>
          <p:nvPr/>
        </p:nvGrpSpPr>
        <p:grpSpPr bwMode="auto">
          <a:xfrm>
            <a:off x="1276350" y="1986730"/>
            <a:ext cx="9639300" cy="2439988"/>
            <a:chOff x="0" y="0"/>
            <a:chExt cx="10644453" cy="2694894"/>
          </a:xfrm>
        </p:grpSpPr>
        <p:sp>
          <p:nvSpPr>
            <p:cNvPr id="6" name="任意多边形 112"/>
            <p:cNvSpPr>
              <a:spLocks noChangeArrowheads="1"/>
            </p:cNvSpPr>
            <p:nvPr/>
          </p:nvSpPr>
          <p:spPr bwMode="auto">
            <a:xfrm>
              <a:off x="299344" y="0"/>
              <a:ext cx="2601983" cy="2694894"/>
            </a:xfrm>
            <a:custGeom>
              <a:avLst/>
              <a:gdLst>
                <a:gd name="T0" fmla="*/ 1258290 w 2601983"/>
                <a:gd name="T1" fmla="*/ 0 h 2694894"/>
                <a:gd name="T2" fmla="*/ 2601983 w 2601983"/>
                <a:gd name="T3" fmla="*/ 1347447 h 2694894"/>
                <a:gd name="T4" fmla="*/ 1258290 w 2601983"/>
                <a:gd name="T5" fmla="*/ 2694894 h 2694894"/>
                <a:gd name="T6" fmla="*/ 76774 w 2601983"/>
                <a:gd name="T7" fmla="*/ 1989720 h 2694894"/>
                <a:gd name="T8" fmla="*/ 40495 w 2601983"/>
                <a:gd name="T9" fmla="*/ 1914200 h 2694894"/>
                <a:gd name="T10" fmla="*/ 207518 w 2601983"/>
                <a:gd name="T11" fmla="*/ 1914200 h 2694894"/>
                <a:gd name="T12" fmla="*/ 208561 w 2601983"/>
                <a:gd name="T13" fmla="*/ 1916369 h 2694894"/>
                <a:gd name="T14" fmla="*/ 1256415 w 2601983"/>
                <a:gd name="T15" fmla="*/ 2541007 h 2694894"/>
                <a:gd name="T16" fmla="*/ 2448099 w 2601983"/>
                <a:gd name="T17" fmla="*/ 1347447 h 2694894"/>
                <a:gd name="T18" fmla="*/ 1256415 w 2601983"/>
                <a:gd name="T19" fmla="*/ 153887 h 2694894"/>
                <a:gd name="T20" fmla="*/ 208561 w 2601983"/>
                <a:gd name="T21" fmla="*/ 778526 h 2694894"/>
                <a:gd name="T22" fmla="*/ 160582 w 2601983"/>
                <a:gd name="T23" fmla="*/ 878280 h 2694894"/>
                <a:gd name="T24" fmla="*/ 0 w 2601983"/>
                <a:gd name="T25" fmla="*/ 878280 h 2694894"/>
                <a:gd name="T26" fmla="*/ 20191 w 2601983"/>
                <a:gd name="T27" fmla="*/ 822960 h 2694894"/>
                <a:gd name="T28" fmla="*/ 1258290 w 2601983"/>
                <a:gd name="T29" fmla="*/ 0 h 269489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601983"/>
                <a:gd name="T46" fmla="*/ 0 h 2694894"/>
                <a:gd name="T47" fmla="*/ 2601983 w 2601983"/>
                <a:gd name="T48" fmla="*/ 2694894 h 269489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601983" h="2694894">
                  <a:moveTo>
                    <a:pt x="1258290" y="0"/>
                  </a:moveTo>
                  <a:cubicBezTo>
                    <a:pt x="2000391" y="0"/>
                    <a:pt x="2601983" y="603273"/>
                    <a:pt x="2601983" y="1347447"/>
                  </a:cubicBezTo>
                  <a:cubicBezTo>
                    <a:pt x="2601983" y="2091621"/>
                    <a:pt x="2000391" y="2694894"/>
                    <a:pt x="1258290" y="2694894"/>
                  </a:cubicBezTo>
                  <a:cubicBezTo>
                    <a:pt x="748096" y="2694894"/>
                    <a:pt x="304314" y="2409753"/>
                    <a:pt x="76774" y="1989720"/>
                  </a:cubicBezTo>
                  <a:lnTo>
                    <a:pt x="40495" y="1914200"/>
                  </a:lnTo>
                  <a:lnTo>
                    <a:pt x="207518" y="1914200"/>
                  </a:lnTo>
                  <a:lnTo>
                    <a:pt x="208561" y="1916369"/>
                  </a:lnTo>
                  <a:cubicBezTo>
                    <a:pt x="410360" y="2288432"/>
                    <a:pt x="803938" y="2541007"/>
                    <a:pt x="1256415" y="2541007"/>
                  </a:cubicBezTo>
                  <a:cubicBezTo>
                    <a:pt x="1914564" y="2541007"/>
                    <a:pt x="2448099" y="2006632"/>
                    <a:pt x="2448099" y="1347447"/>
                  </a:cubicBezTo>
                  <a:cubicBezTo>
                    <a:pt x="2448099" y="688262"/>
                    <a:pt x="1914564" y="153887"/>
                    <a:pt x="1256415" y="153887"/>
                  </a:cubicBezTo>
                  <a:cubicBezTo>
                    <a:pt x="803938" y="153887"/>
                    <a:pt x="410360" y="406463"/>
                    <a:pt x="208561" y="778526"/>
                  </a:cubicBezTo>
                  <a:lnTo>
                    <a:pt x="160582" y="878280"/>
                  </a:lnTo>
                  <a:lnTo>
                    <a:pt x="0" y="878280"/>
                  </a:lnTo>
                  <a:lnTo>
                    <a:pt x="20191" y="822960"/>
                  </a:lnTo>
                  <a:cubicBezTo>
                    <a:pt x="224175" y="339341"/>
                    <a:pt x="701714" y="0"/>
                    <a:pt x="1258290" y="0"/>
                  </a:cubicBez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0" y="983374"/>
              <a:ext cx="784447" cy="788200"/>
            </a:xfrm>
            <a:prstGeom prst="rect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8" name="任意多边形 113"/>
            <p:cNvSpPr>
              <a:spLocks noChangeArrowheads="1"/>
            </p:cNvSpPr>
            <p:nvPr/>
          </p:nvSpPr>
          <p:spPr bwMode="auto">
            <a:xfrm>
              <a:off x="2885032" y="0"/>
              <a:ext cx="2591083" cy="2694894"/>
            </a:xfrm>
            <a:custGeom>
              <a:avLst/>
              <a:gdLst>
                <a:gd name="T0" fmla="*/ 1253019 w 2591083"/>
                <a:gd name="T1" fmla="*/ 0 h 2694894"/>
                <a:gd name="T2" fmla="*/ 2591083 w 2591083"/>
                <a:gd name="T3" fmla="*/ 1347447 h 2694894"/>
                <a:gd name="T4" fmla="*/ 1253019 w 2591083"/>
                <a:gd name="T5" fmla="*/ 2694894 h 2694894"/>
                <a:gd name="T6" fmla="*/ 76452 w 2591083"/>
                <a:gd name="T7" fmla="*/ 1989720 h 2694894"/>
                <a:gd name="T8" fmla="*/ 40326 w 2591083"/>
                <a:gd name="T9" fmla="*/ 1914200 h 2694894"/>
                <a:gd name="T10" fmla="*/ 210953 w 2591083"/>
                <a:gd name="T11" fmla="*/ 1914200 h 2694894"/>
                <a:gd name="T12" fmla="*/ 211991 w 2591083"/>
                <a:gd name="T13" fmla="*/ 1916369 h 2694894"/>
                <a:gd name="T14" fmla="*/ 1254894 w 2591083"/>
                <a:gd name="T15" fmla="*/ 2541007 h 2694894"/>
                <a:gd name="T16" fmla="*/ 2440947 w 2591083"/>
                <a:gd name="T17" fmla="*/ 1347447 h 2694894"/>
                <a:gd name="T18" fmla="*/ 1254894 w 2591083"/>
                <a:gd name="T19" fmla="*/ 153887 h 2694894"/>
                <a:gd name="T20" fmla="*/ 211991 w 2591083"/>
                <a:gd name="T21" fmla="*/ 778526 h 2694894"/>
                <a:gd name="T22" fmla="*/ 164239 w 2591083"/>
                <a:gd name="T23" fmla="*/ 878280 h 2694894"/>
                <a:gd name="T24" fmla="*/ 0 w 2591083"/>
                <a:gd name="T25" fmla="*/ 878280 h 2694894"/>
                <a:gd name="T26" fmla="*/ 20107 w 2591083"/>
                <a:gd name="T27" fmla="*/ 822960 h 2694894"/>
                <a:gd name="T28" fmla="*/ 1253019 w 2591083"/>
                <a:gd name="T29" fmla="*/ 0 h 269489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591083"/>
                <a:gd name="T46" fmla="*/ 0 h 2694894"/>
                <a:gd name="T47" fmla="*/ 2591083 w 2591083"/>
                <a:gd name="T48" fmla="*/ 2694894 h 269489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591083" h="2694894">
                  <a:moveTo>
                    <a:pt x="1253019" y="0"/>
                  </a:moveTo>
                  <a:cubicBezTo>
                    <a:pt x="1992011" y="0"/>
                    <a:pt x="2591083" y="603273"/>
                    <a:pt x="2591083" y="1347447"/>
                  </a:cubicBezTo>
                  <a:cubicBezTo>
                    <a:pt x="2591083" y="2091621"/>
                    <a:pt x="1992011" y="2694894"/>
                    <a:pt x="1253019" y="2694894"/>
                  </a:cubicBezTo>
                  <a:cubicBezTo>
                    <a:pt x="744962" y="2694894"/>
                    <a:pt x="303039" y="2409753"/>
                    <a:pt x="76452" y="1989720"/>
                  </a:cubicBezTo>
                  <a:lnTo>
                    <a:pt x="40326" y="1914200"/>
                  </a:lnTo>
                  <a:lnTo>
                    <a:pt x="210953" y="1914200"/>
                  </a:lnTo>
                  <a:lnTo>
                    <a:pt x="211991" y="1916369"/>
                  </a:lnTo>
                  <a:cubicBezTo>
                    <a:pt x="412837" y="2288432"/>
                    <a:pt x="804555" y="2541007"/>
                    <a:pt x="1254894" y="2541007"/>
                  </a:cubicBezTo>
                  <a:cubicBezTo>
                    <a:pt x="1909933" y="2541007"/>
                    <a:pt x="2440947" y="2006632"/>
                    <a:pt x="2440947" y="1347447"/>
                  </a:cubicBezTo>
                  <a:cubicBezTo>
                    <a:pt x="2440947" y="688262"/>
                    <a:pt x="1909933" y="153887"/>
                    <a:pt x="1254894" y="153887"/>
                  </a:cubicBezTo>
                  <a:cubicBezTo>
                    <a:pt x="804555" y="153887"/>
                    <a:pt x="412837" y="406463"/>
                    <a:pt x="211991" y="778526"/>
                  </a:cubicBezTo>
                  <a:lnTo>
                    <a:pt x="164239" y="878280"/>
                  </a:lnTo>
                  <a:lnTo>
                    <a:pt x="0" y="878280"/>
                  </a:lnTo>
                  <a:lnTo>
                    <a:pt x="20107" y="822960"/>
                  </a:lnTo>
                  <a:cubicBezTo>
                    <a:pt x="223236" y="339341"/>
                    <a:pt x="698775" y="0"/>
                    <a:pt x="1253019" y="0"/>
                  </a:cubicBez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9" name="Rectangle 12"/>
            <p:cNvSpPr>
              <a:spLocks noChangeArrowheads="1"/>
            </p:cNvSpPr>
            <p:nvPr/>
          </p:nvSpPr>
          <p:spPr bwMode="auto">
            <a:xfrm>
              <a:off x="2559773" y="983374"/>
              <a:ext cx="784447" cy="788200"/>
            </a:xfrm>
            <a:prstGeom prst="rect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10" name="任意多边形 114"/>
            <p:cNvSpPr>
              <a:spLocks noChangeArrowheads="1"/>
            </p:cNvSpPr>
            <p:nvPr/>
          </p:nvSpPr>
          <p:spPr bwMode="auto">
            <a:xfrm>
              <a:off x="5482338" y="0"/>
              <a:ext cx="2591082" cy="2694894"/>
            </a:xfrm>
            <a:custGeom>
              <a:avLst/>
              <a:gdLst>
                <a:gd name="T0" fmla="*/ 1253018 w 2591082"/>
                <a:gd name="T1" fmla="*/ 0 h 2694894"/>
                <a:gd name="T2" fmla="*/ 2591082 w 2591082"/>
                <a:gd name="T3" fmla="*/ 1347447 h 2694894"/>
                <a:gd name="T4" fmla="*/ 1253018 w 2591082"/>
                <a:gd name="T5" fmla="*/ 2694894 h 2694894"/>
                <a:gd name="T6" fmla="*/ 76451 w 2591082"/>
                <a:gd name="T7" fmla="*/ 1989720 h 2694894"/>
                <a:gd name="T8" fmla="*/ 40325 w 2591082"/>
                <a:gd name="T9" fmla="*/ 1914200 h 2694894"/>
                <a:gd name="T10" fmla="*/ 200369 w 2591082"/>
                <a:gd name="T11" fmla="*/ 1914200 h 2694894"/>
                <a:gd name="T12" fmla="*/ 201412 w 2591082"/>
                <a:gd name="T13" fmla="*/ 1916369 h 2694894"/>
                <a:gd name="T14" fmla="*/ 1249266 w 2591082"/>
                <a:gd name="T15" fmla="*/ 2541007 h 2694894"/>
                <a:gd name="T16" fmla="*/ 2440950 w 2591082"/>
                <a:gd name="T17" fmla="*/ 1347447 h 2694894"/>
                <a:gd name="T18" fmla="*/ 1249266 w 2591082"/>
                <a:gd name="T19" fmla="*/ 153887 h 2694894"/>
                <a:gd name="T20" fmla="*/ 201412 w 2591082"/>
                <a:gd name="T21" fmla="*/ 778526 h 2694894"/>
                <a:gd name="T22" fmla="*/ 153433 w 2591082"/>
                <a:gd name="T23" fmla="*/ 878280 h 2694894"/>
                <a:gd name="T24" fmla="*/ 0 w 2591082"/>
                <a:gd name="T25" fmla="*/ 878280 h 2694894"/>
                <a:gd name="T26" fmla="*/ 20106 w 2591082"/>
                <a:gd name="T27" fmla="*/ 822960 h 2694894"/>
                <a:gd name="T28" fmla="*/ 1253018 w 2591082"/>
                <a:gd name="T29" fmla="*/ 0 h 269489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591082"/>
                <a:gd name="T46" fmla="*/ 0 h 2694894"/>
                <a:gd name="T47" fmla="*/ 2591082 w 2591082"/>
                <a:gd name="T48" fmla="*/ 2694894 h 269489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591082" h="2694894">
                  <a:moveTo>
                    <a:pt x="1253018" y="0"/>
                  </a:moveTo>
                  <a:cubicBezTo>
                    <a:pt x="1992010" y="0"/>
                    <a:pt x="2591082" y="603273"/>
                    <a:pt x="2591082" y="1347447"/>
                  </a:cubicBezTo>
                  <a:cubicBezTo>
                    <a:pt x="2591082" y="2091621"/>
                    <a:pt x="1992010" y="2694894"/>
                    <a:pt x="1253018" y="2694894"/>
                  </a:cubicBezTo>
                  <a:cubicBezTo>
                    <a:pt x="744961" y="2694894"/>
                    <a:pt x="303038" y="2409753"/>
                    <a:pt x="76451" y="1989720"/>
                  </a:cubicBezTo>
                  <a:lnTo>
                    <a:pt x="40325" y="1914200"/>
                  </a:lnTo>
                  <a:lnTo>
                    <a:pt x="200369" y="1914200"/>
                  </a:lnTo>
                  <a:lnTo>
                    <a:pt x="201412" y="1916369"/>
                  </a:lnTo>
                  <a:cubicBezTo>
                    <a:pt x="403211" y="2288432"/>
                    <a:pt x="796789" y="2541007"/>
                    <a:pt x="1249266" y="2541007"/>
                  </a:cubicBezTo>
                  <a:cubicBezTo>
                    <a:pt x="1907415" y="2541007"/>
                    <a:pt x="2440950" y="2006632"/>
                    <a:pt x="2440950" y="1347447"/>
                  </a:cubicBezTo>
                  <a:cubicBezTo>
                    <a:pt x="2440950" y="688262"/>
                    <a:pt x="1907415" y="153887"/>
                    <a:pt x="1249266" y="153887"/>
                  </a:cubicBezTo>
                  <a:cubicBezTo>
                    <a:pt x="796789" y="153887"/>
                    <a:pt x="403211" y="406463"/>
                    <a:pt x="201412" y="778526"/>
                  </a:cubicBezTo>
                  <a:lnTo>
                    <a:pt x="153433" y="878280"/>
                  </a:lnTo>
                  <a:lnTo>
                    <a:pt x="0" y="878280"/>
                  </a:lnTo>
                  <a:lnTo>
                    <a:pt x="20106" y="822960"/>
                  </a:lnTo>
                  <a:cubicBezTo>
                    <a:pt x="223235" y="339341"/>
                    <a:pt x="698774" y="0"/>
                    <a:pt x="1253018" y="0"/>
                  </a:cubicBez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11" name="Rectangle 17"/>
            <p:cNvSpPr>
              <a:spLocks noChangeArrowheads="1"/>
            </p:cNvSpPr>
            <p:nvPr/>
          </p:nvSpPr>
          <p:spPr bwMode="auto">
            <a:xfrm>
              <a:off x="5194613" y="983374"/>
              <a:ext cx="746913" cy="788200"/>
            </a:xfrm>
            <a:prstGeom prst="rect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12" name="任意多边形 115"/>
            <p:cNvSpPr>
              <a:spLocks noChangeArrowheads="1"/>
            </p:cNvSpPr>
            <p:nvPr/>
          </p:nvSpPr>
          <p:spPr bwMode="auto">
            <a:xfrm>
              <a:off x="8042470" y="0"/>
              <a:ext cx="2601983" cy="2694894"/>
            </a:xfrm>
            <a:custGeom>
              <a:avLst/>
              <a:gdLst>
                <a:gd name="T0" fmla="*/ 1258290 w 2601983"/>
                <a:gd name="T1" fmla="*/ 0 h 2694894"/>
                <a:gd name="T2" fmla="*/ 2601983 w 2601983"/>
                <a:gd name="T3" fmla="*/ 1347447 h 2694894"/>
                <a:gd name="T4" fmla="*/ 1258290 w 2601983"/>
                <a:gd name="T5" fmla="*/ 2694894 h 2694894"/>
                <a:gd name="T6" fmla="*/ 76774 w 2601983"/>
                <a:gd name="T7" fmla="*/ 1989720 h 2694894"/>
                <a:gd name="T8" fmla="*/ 40495 w 2601983"/>
                <a:gd name="T9" fmla="*/ 1914200 h 2694894"/>
                <a:gd name="T10" fmla="*/ 207517 w 2601983"/>
                <a:gd name="T11" fmla="*/ 1914200 h 2694894"/>
                <a:gd name="T12" fmla="*/ 208560 w 2601983"/>
                <a:gd name="T13" fmla="*/ 1916369 h 2694894"/>
                <a:gd name="T14" fmla="*/ 1256414 w 2601983"/>
                <a:gd name="T15" fmla="*/ 2541007 h 2694894"/>
                <a:gd name="T16" fmla="*/ 2448098 w 2601983"/>
                <a:gd name="T17" fmla="*/ 1347447 h 2694894"/>
                <a:gd name="T18" fmla="*/ 1256414 w 2601983"/>
                <a:gd name="T19" fmla="*/ 153887 h 2694894"/>
                <a:gd name="T20" fmla="*/ 208560 w 2601983"/>
                <a:gd name="T21" fmla="*/ 778526 h 2694894"/>
                <a:gd name="T22" fmla="*/ 160581 w 2601983"/>
                <a:gd name="T23" fmla="*/ 878280 h 2694894"/>
                <a:gd name="T24" fmla="*/ 0 w 2601983"/>
                <a:gd name="T25" fmla="*/ 878280 h 2694894"/>
                <a:gd name="T26" fmla="*/ 20191 w 2601983"/>
                <a:gd name="T27" fmla="*/ 822960 h 2694894"/>
                <a:gd name="T28" fmla="*/ 1258290 w 2601983"/>
                <a:gd name="T29" fmla="*/ 0 h 269489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601983"/>
                <a:gd name="T46" fmla="*/ 0 h 2694894"/>
                <a:gd name="T47" fmla="*/ 2601983 w 2601983"/>
                <a:gd name="T48" fmla="*/ 2694894 h 269489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601983" h="2694894">
                  <a:moveTo>
                    <a:pt x="1258290" y="0"/>
                  </a:moveTo>
                  <a:cubicBezTo>
                    <a:pt x="2000391" y="0"/>
                    <a:pt x="2601983" y="603273"/>
                    <a:pt x="2601983" y="1347447"/>
                  </a:cubicBezTo>
                  <a:cubicBezTo>
                    <a:pt x="2601983" y="2091621"/>
                    <a:pt x="2000391" y="2694894"/>
                    <a:pt x="1258290" y="2694894"/>
                  </a:cubicBezTo>
                  <a:cubicBezTo>
                    <a:pt x="748096" y="2694894"/>
                    <a:pt x="304314" y="2409753"/>
                    <a:pt x="76774" y="1989720"/>
                  </a:cubicBezTo>
                  <a:lnTo>
                    <a:pt x="40495" y="1914200"/>
                  </a:lnTo>
                  <a:lnTo>
                    <a:pt x="207517" y="1914200"/>
                  </a:lnTo>
                  <a:lnTo>
                    <a:pt x="208560" y="1916369"/>
                  </a:lnTo>
                  <a:cubicBezTo>
                    <a:pt x="410359" y="2288432"/>
                    <a:pt x="803937" y="2541007"/>
                    <a:pt x="1256414" y="2541007"/>
                  </a:cubicBezTo>
                  <a:cubicBezTo>
                    <a:pt x="1914563" y="2541007"/>
                    <a:pt x="2448098" y="2006632"/>
                    <a:pt x="2448098" y="1347447"/>
                  </a:cubicBezTo>
                  <a:cubicBezTo>
                    <a:pt x="2448098" y="688262"/>
                    <a:pt x="1914563" y="153887"/>
                    <a:pt x="1256414" y="153887"/>
                  </a:cubicBezTo>
                  <a:cubicBezTo>
                    <a:pt x="803937" y="153887"/>
                    <a:pt x="410359" y="406463"/>
                    <a:pt x="208560" y="778526"/>
                  </a:cubicBezTo>
                  <a:lnTo>
                    <a:pt x="160581" y="878280"/>
                  </a:lnTo>
                  <a:lnTo>
                    <a:pt x="0" y="878280"/>
                  </a:lnTo>
                  <a:lnTo>
                    <a:pt x="20191" y="822960"/>
                  </a:lnTo>
                  <a:cubicBezTo>
                    <a:pt x="224175" y="339341"/>
                    <a:pt x="701714" y="0"/>
                    <a:pt x="1258290" y="0"/>
                  </a:cubicBez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13" name="Rectangle 22"/>
            <p:cNvSpPr>
              <a:spLocks noChangeArrowheads="1"/>
            </p:cNvSpPr>
            <p:nvPr/>
          </p:nvSpPr>
          <p:spPr bwMode="auto">
            <a:xfrm>
              <a:off x="7754385" y="983374"/>
              <a:ext cx="746913" cy="788200"/>
            </a:xfrm>
            <a:prstGeom prst="rect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14" name="Freeform 24"/>
            <p:cNvSpPr>
              <a:spLocks noChangeArrowheads="1"/>
            </p:cNvSpPr>
            <p:nvPr/>
          </p:nvSpPr>
          <p:spPr bwMode="auto">
            <a:xfrm>
              <a:off x="1238601" y="1129754"/>
              <a:ext cx="326540" cy="330293"/>
            </a:xfrm>
            <a:custGeom>
              <a:avLst/>
              <a:gdLst>
                <a:gd name="T0" fmla="*/ 15 w 37"/>
                <a:gd name="T1" fmla="*/ 34 h 37"/>
                <a:gd name="T2" fmla="*/ 4 w 37"/>
                <a:gd name="T3" fmla="*/ 33 h 37"/>
                <a:gd name="T4" fmla="*/ 4 w 37"/>
                <a:gd name="T5" fmla="*/ 33 h 37"/>
                <a:gd name="T6" fmla="*/ 3 w 37"/>
                <a:gd name="T7" fmla="*/ 22 h 37"/>
                <a:gd name="T8" fmla="*/ 22 w 37"/>
                <a:gd name="T9" fmla="*/ 2 h 37"/>
                <a:gd name="T10" fmla="*/ 33 w 37"/>
                <a:gd name="T11" fmla="*/ 3 h 37"/>
                <a:gd name="T12" fmla="*/ 34 w 37"/>
                <a:gd name="T13" fmla="*/ 4 h 37"/>
                <a:gd name="T14" fmla="*/ 34 w 37"/>
                <a:gd name="T15" fmla="*/ 14 h 37"/>
                <a:gd name="T16" fmla="*/ 15 w 37"/>
                <a:gd name="T17" fmla="*/ 34 h 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7"/>
                <a:gd name="T28" fmla="*/ 0 h 37"/>
                <a:gd name="T29" fmla="*/ 37 w 37"/>
                <a:gd name="T30" fmla="*/ 37 h 3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7" h="37">
                  <a:moveTo>
                    <a:pt x="15" y="34"/>
                  </a:moveTo>
                  <a:cubicBezTo>
                    <a:pt x="12" y="37"/>
                    <a:pt x="7" y="36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1" y="29"/>
                    <a:pt x="0" y="24"/>
                    <a:pt x="3" y="2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5" y="0"/>
                    <a:pt x="30" y="0"/>
                    <a:pt x="33" y="3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7" y="7"/>
                    <a:pt x="37" y="12"/>
                    <a:pt x="34" y="14"/>
                  </a:cubicBezTo>
                  <a:lnTo>
                    <a:pt x="15" y="34"/>
                  </a:ln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15" name="任意多边形 116"/>
            <p:cNvSpPr>
              <a:spLocks noChangeArrowheads="1"/>
            </p:cNvSpPr>
            <p:nvPr/>
          </p:nvSpPr>
          <p:spPr bwMode="auto">
            <a:xfrm>
              <a:off x="1372541" y="708531"/>
              <a:ext cx="599139" cy="605986"/>
            </a:xfrm>
            <a:custGeom>
              <a:avLst/>
              <a:gdLst>
                <a:gd name="T0" fmla="*/ 302900 w 599139"/>
                <a:gd name="T1" fmla="*/ 92302 h 605986"/>
                <a:gd name="T2" fmla="*/ 148644 w 599139"/>
                <a:gd name="T3" fmla="*/ 152716 h 605986"/>
                <a:gd name="T4" fmla="*/ 148644 w 599139"/>
                <a:gd name="T5" fmla="*/ 457025 h 605986"/>
                <a:gd name="T6" fmla="*/ 450498 w 599139"/>
                <a:gd name="T7" fmla="*/ 457025 h 605986"/>
                <a:gd name="T8" fmla="*/ 450498 w 599139"/>
                <a:gd name="T9" fmla="*/ 152716 h 605986"/>
                <a:gd name="T10" fmla="*/ 302900 w 599139"/>
                <a:gd name="T11" fmla="*/ 92302 h 605986"/>
                <a:gd name="T12" fmla="*/ 299570 w 599139"/>
                <a:gd name="T13" fmla="*/ 0 h 605986"/>
                <a:gd name="T14" fmla="*/ 512597 w 599139"/>
                <a:gd name="T15" fmla="*/ 87532 h 605986"/>
                <a:gd name="T16" fmla="*/ 512597 w 599139"/>
                <a:gd name="T17" fmla="*/ 518455 h 605986"/>
                <a:gd name="T18" fmla="*/ 86543 w 599139"/>
                <a:gd name="T19" fmla="*/ 518455 h 605986"/>
                <a:gd name="T20" fmla="*/ 86543 w 599139"/>
                <a:gd name="T21" fmla="*/ 87532 h 605986"/>
                <a:gd name="T22" fmla="*/ 299570 w 599139"/>
                <a:gd name="T23" fmla="*/ 0 h 60598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99139"/>
                <a:gd name="T37" fmla="*/ 0 h 605986"/>
                <a:gd name="T38" fmla="*/ 599139 w 599139"/>
                <a:gd name="T39" fmla="*/ 605986 h 60598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99139" h="605986">
                  <a:moveTo>
                    <a:pt x="302900" y="92302"/>
                  </a:moveTo>
                  <a:cubicBezTo>
                    <a:pt x="248522" y="92302"/>
                    <a:pt x="193034" y="112440"/>
                    <a:pt x="148644" y="152716"/>
                  </a:cubicBezTo>
                  <a:cubicBezTo>
                    <a:pt x="68741" y="242219"/>
                    <a:pt x="68741" y="376473"/>
                    <a:pt x="148644" y="457025"/>
                  </a:cubicBezTo>
                  <a:cubicBezTo>
                    <a:pt x="237425" y="537577"/>
                    <a:pt x="370596" y="537577"/>
                    <a:pt x="450498" y="457025"/>
                  </a:cubicBezTo>
                  <a:cubicBezTo>
                    <a:pt x="530401" y="376473"/>
                    <a:pt x="530401" y="242219"/>
                    <a:pt x="450498" y="152716"/>
                  </a:cubicBezTo>
                  <a:cubicBezTo>
                    <a:pt x="410547" y="112440"/>
                    <a:pt x="357279" y="92302"/>
                    <a:pt x="302900" y="92302"/>
                  </a:cubicBezTo>
                  <a:close/>
                  <a:moveTo>
                    <a:pt x="299570" y="0"/>
                  </a:moveTo>
                  <a:cubicBezTo>
                    <a:pt x="377236" y="0"/>
                    <a:pt x="454902" y="29177"/>
                    <a:pt x="512597" y="87532"/>
                  </a:cubicBezTo>
                  <a:cubicBezTo>
                    <a:pt x="627987" y="204240"/>
                    <a:pt x="627987" y="401746"/>
                    <a:pt x="512597" y="518455"/>
                  </a:cubicBezTo>
                  <a:cubicBezTo>
                    <a:pt x="397208" y="635163"/>
                    <a:pt x="201933" y="635163"/>
                    <a:pt x="86543" y="518455"/>
                  </a:cubicBezTo>
                  <a:cubicBezTo>
                    <a:pt x="-28847" y="401746"/>
                    <a:pt x="-28847" y="204240"/>
                    <a:pt x="86543" y="87532"/>
                  </a:cubicBezTo>
                  <a:cubicBezTo>
                    <a:pt x="144238" y="29177"/>
                    <a:pt x="221904" y="0"/>
                    <a:pt x="299570" y="0"/>
                  </a:cubicBez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16" name="任意多边形 117"/>
            <p:cNvSpPr>
              <a:spLocks noChangeArrowheads="1"/>
            </p:cNvSpPr>
            <p:nvPr/>
          </p:nvSpPr>
          <p:spPr bwMode="auto">
            <a:xfrm>
              <a:off x="6391926" y="825735"/>
              <a:ext cx="686860" cy="694366"/>
            </a:xfrm>
            <a:custGeom>
              <a:avLst/>
              <a:gdLst>
                <a:gd name="T0" fmla="*/ 352814 w 686860"/>
                <a:gd name="T1" fmla="*/ 187666 h 694366"/>
                <a:gd name="T2" fmla="*/ 187667 w 686860"/>
                <a:gd name="T3" fmla="*/ 347183 h 694366"/>
                <a:gd name="T4" fmla="*/ 352814 w 686860"/>
                <a:gd name="T5" fmla="*/ 506700 h 694366"/>
                <a:gd name="T6" fmla="*/ 517961 w 686860"/>
                <a:gd name="T7" fmla="*/ 347183 h 694366"/>
                <a:gd name="T8" fmla="*/ 352814 w 686860"/>
                <a:gd name="T9" fmla="*/ 187666 h 694366"/>
                <a:gd name="T10" fmla="*/ 321130 w 686860"/>
                <a:gd name="T11" fmla="*/ 0 h 694366"/>
                <a:gd name="T12" fmla="*/ 383571 w 686860"/>
                <a:gd name="T13" fmla="*/ 0 h 694366"/>
                <a:gd name="T14" fmla="*/ 410332 w 686860"/>
                <a:gd name="T15" fmla="*/ 35609 h 694366"/>
                <a:gd name="T16" fmla="*/ 410332 w 686860"/>
                <a:gd name="T17" fmla="*/ 71217 h 694366"/>
                <a:gd name="T18" fmla="*/ 499535 w 686860"/>
                <a:gd name="T19" fmla="*/ 106826 h 694366"/>
                <a:gd name="T20" fmla="*/ 526296 w 686860"/>
                <a:gd name="T21" fmla="*/ 80119 h 694366"/>
                <a:gd name="T22" fmla="*/ 570897 w 686860"/>
                <a:gd name="T23" fmla="*/ 80119 h 694366"/>
                <a:gd name="T24" fmla="*/ 615498 w 686860"/>
                <a:gd name="T25" fmla="*/ 124630 h 694366"/>
                <a:gd name="T26" fmla="*/ 615498 w 686860"/>
                <a:gd name="T27" fmla="*/ 169141 h 694366"/>
                <a:gd name="T28" fmla="*/ 588737 w 686860"/>
                <a:gd name="T29" fmla="*/ 195847 h 694366"/>
                <a:gd name="T30" fmla="*/ 624418 w 686860"/>
                <a:gd name="T31" fmla="*/ 284868 h 694366"/>
                <a:gd name="T32" fmla="*/ 660099 w 686860"/>
                <a:gd name="T33" fmla="*/ 284868 h 694366"/>
                <a:gd name="T34" fmla="*/ 686860 w 686860"/>
                <a:gd name="T35" fmla="*/ 320477 h 694366"/>
                <a:gd name="T36" fmla="*/ 686860 w 686860"/>
                <a:gd name="T37" fmla="*/ 382792 h 694366"/>
                <a:gd name="T38" fmla="*/ 660099 w 686860"/>
                <a:gd name="T39" fmla="*/ 409498 h 694366"/>
                <a:gd name="T40" fmla="*/ 624418 w 686860"/>
                <a:gd name="T41" fmla="*/ 409498 h 694366"/>
                <a:gd name="T42" fmla="*/ 588737 w 686860"/>
                <a:gd name="T43" fmla="*/ 498519 h 694366"/>
                <a:gd name="T44" fmla="*/ 615498 w 686860"/>
                <a:gd name="T45" fmla="*/ 525226 h 694366"/>
                <a:gd name="T46" fmla="*/ 615498 w 686860"/>
                <a:gd name="T47" fmla="*/ 569736 h 694366"/>
                <a:gd name="T48" fmla="*/ 570897 w 686860"/>
                <a:gd name="T49" fmla="*/ 614247 h 694366"/>
                <a:gd name="T50" fmla="*/ 526296 w 686860"/>
                <a:gd name="T51" fmla="*/ 614247 h 694366"/>
                <a:gd name="T52" fmla="*/ 499535 w 686860"/>
                <a:gd name="T53" fmla="*/ 587541 h 694366"/>
                <a:gd name="T54" fmla="*/ 410332 w 686860"/>
                <a:gd name="T55" fmla="*/ 623149 h 694366"/>
                <a:gd name="T56" fmla="*/ 410332 w 686860"/>
                <a:gd name="T57" fmla="*/ 658758 h 694366"/>
                <a:gd name="T58" fmla="*/ 383571 w 686860"/>
                <a:gd name="T59" fmla="*/ 694366 h 694366"/>
                <a:gd name="T60" fmla="*/ 321130 w 686860"/>
                <a:gd name="T61" fmla="*/ 694366 h 694366"/>
                <a:gd name="T62" fmla="*/ 276528 w 686860"/>
                <a:gd name="T63" fmla="*/ 658758 h 694366"/>
                <a:gd name="T64" fmla="*/ 276528 w 686860"/>
                <a:gd name="T65" fmla="*/ 623149 h 694366"/>
                <a:gd name="T66" fmla="*/ 196246 w 686860"/>
                <a:gd name="T67" fmla="*/ 587541 h 694366"/>
                <a:gd name="T68" fmla="*/ 178405 w 686860"/>
                <a:gd name="T69" fmla="*/ 614247 h 694366"/>
                <a:gd name="T70" fmla="*/ 124884 w 686860"/>
                <a:gd name="T71" fmla="*/ 614247 h 694366"/>
                <a:gd name="T72" fmla="*/ 89203 w 686860"/>
                <a:gd name="T73" fmla="*/ 569736 h 694366"/>
                <a:gd name="T74" fmla="*/ 89203 w 686860"/>
                <a:gd name="T75" fmla="*/ 525226 h 694366"/>
                <a:gd name="T76" fmla="*/ 107043 w 686860"/>
                <a:gd name="T77" fmla="*/ 498519 h 694366"/>
                <a:gd name="T78" fmla="*/ 71362 w 686860"/>
                <a:gd name="T79" fmla="*/ 409498 h 694366"/>
                <a:gd name="T80" fmla="*/ 35681 w 686860"/>
                <a:gd name="T81" fmla="*/ 409498 h 694366"/>
                <a:gd name="T82" fmla="*/ 0 w 686860"/>
                <a:gd name="T83" fmla="*/ 382792 h 694366"/>
                <a:gd name="T84" fmla="*/ 0 w 686860"/>
                <a:gd name="T85" fmla="*/ 320477 h 694366"/>
                <a:gd name="T86" fmla="*/ 35681 w 686860"/>
                <a:gd name="T87" fmla="*/ 284868 h 694366"/>
                <a:gd name="T88" fmla="*/ 71362 w 686860"/>
                <a:gd name="T89" fmla="*/ 284868 h 694366"/>
                <a:gd name="T90" fmla="*/ 107043 w 686860"/>
                <a:gd name="T91" fmla="*/ 195847 h 694366"/>
                <a:gd name="T92" fmla="*/ 89203 w 686860"/>
                <a:gd name="T93" fmla="*/ 169141 h 694366"/>
                <a:gd name="T94" fmla="*/ 89203 w 686860"/>
                <a:gd name="T95" fmla="*/ 124630 h 694366"/>
                <a:gd name="T96" fmla="*/ 124884 w 686860"/>
                <a:gd name="T97" fmla="*/ 80119 h 694366"/>
                <a:gd name="T98" fmla="*/ 169485 w 686860"/>
                <a:gd name="T99" fmla="*/ 80119 h 694366"/>
                <a:gd name="T100" fmla="*/ 196246 w 686860"/>
                <a:gd name="T101" fmla="*/ 106826 h 694366"/>
                <a:gd name="T102" fmla="*/ 276528 w 686860"/>
                <a:gd name="T103" fmla="*/ 71217 h 694366"/>
                <a:gd name="T104" fmla="*/ 276528 w 686860"/>
                <a:gd name="T105" fmla="*/ 35609 h 694366"/>
                <a:gd name="T106" fmla="*/ 321130 w 686860"/>
                <a:gd name="T107" fmla="*/ 0 h 69436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6860"/>
                <a:gd name="T163" fmla="*/ 0 h 694366"/>
                <a:gd name="T164" fmla="*/ 686860 w 686860"/>
                <a:gd name="T165" fmla="*/ 694366 h 69436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6860" h="694366">
                  <a:moveTo>
                    <a:pt x="352814" y="187666"/>
                  </a:moveTo>
                  <a:cubicBezTo>
                    <a:pt x="261606" y="187666"/>
                    <a:pt x="187667" y="259084"/>
                    <a:pt x="187667" y="347183"/>
                  </a:cubicBezTo>
                  <a:cubicBezTo>
                    <a:pt x="187667" y="435282"/>
                    <a:pt x="261606" y="506700"/>
                    <a:pt x="352814" y="506700"/>
                  </a:cubicBezTo>
                  <a:cubicBezTo>
                    <a:pt x="444022" y="506700"/>
                    <a:pt x="517961" y="435282"/>
                    <a:pt x="517961" y="347183"/>
                  </a:cubicBezTo>
                  <a:cubicBezTo>
                    <a:pt x="517961" y="259084"/>
                    <a:pt x="444022" y="187666"/>
                    <a:pt x="352814" y="187666"/>
                  </a:cubicBezTo>
                  <a:close/>
                  <a:moveTo>
                    <a:pt x="321130" y="0"/>
                  </a:moveTo>
                  <a:cubicBezTo>
                    <a:pt x="321130" y="0"/>
                    <a:pt x="321130" y="0"/>
                    <a:pt x="383571" y="0"/>
                  </a:cubicBezTo>
                  <a:cubicBezTo>
                    <a:pt x="401412" y="0"/>
                    <a:pt x="410332" y="17804"/>
                    <a:pt x="410332" y="35609"/>
                  </a:cubicBezTo>
                  <a:cubicBezTo>
                    <a:pt x="410332" y="35609"/>
                    <a:pt x="410332" y="35609"/>
                    <a:pt x="410332" y="71217"/>
                  </a:cubicBezTo>
                  <a:cubicBezTo>
                    <a:pt x="437093" y="80119"/>
                    <a:pt x="472774" y="89021"/>
                    <a:pt x="499535" y="106826"/>
                  </a:cubicBezTo>
                  <a:cubicBezTo>
                    <a:pt x="499535" y="106826"/>
                    <a:pt x="499535" y="106826"/>
                    <a:pt x="526296" y="80119"/>
                  </a:cubicBezTo>
                  <a:cubicBezTo>
                    <a:pt x="535216" y="71217"/>
                    <a:pt x="561977" y="71217"/>
                    <a:pt x="570897" y="80119"/>
                  </a:cubicBezTo>
                  <a:cubicBezTo>
                    <a:pt x="570897" y="80119"/>
                    <a:pt x="570897" y="80119"/>
                    <a:pt x="615498" y="124630"/>
                  </a:cubicBezTo>
                  <a:cubicBezTo>
                    <a:pt x="624418" y="142434"/>
                    <a:pt x="624418" y="160238"/>
                    <a:pt x="615498" y="169141"/>
                  </a:cubicBezTo>
                  <a:cubicBezTo>
                    <a:pt x="615498" y="169141"/>
                    <a:pt x="615498" y="169141"/>
                    <a:pt x="588737" y="195847"/>
                  </a:cubicBezTo>
                  <a:cubicBezTo>
                    <a:pt x="606578" y="222553"/>
                    <a:pt x="624418" y="249260"/>
                    <a:pt x="624418" y="284868"/>
                  </a:cubicBezTo>
                  <a:cubicBezTo>
                    <a:pt x="624418" y="284868"/>
                    <a:pt x="624418" y="284868"/>
                    <a:pt x="660099" y="284868"/>
                  </a:cubicBezTo>
                  <a:cubicBezTo>
                    <a:pt x="677940" y="284868"/>
                    <a:pt x="686860" y="302672"/>
                    <a:pt x="686860" y="320477"/>
                  </a:cubicBezTo>
                  <a:cubicBezTo>
                    <a:pt x="686860" y="320477"/>
                    <a:pt x="686860" y="320477"/>
                    <a:pt x="686860" y="382792"/>
                  </a:cubicBezTo>
                  <a:cubicBezTo>
                    <a:pt x="686860" y="400596"/>
                    <a:pt x="677940" y="409498"/>
                    <a:pt x="660099" y="409498"/>
                  </a:cubicBezTo>
                  <a:cubicBezTo>
                    <a:pt x="660099" y="409498"/>
                    <a:pt x="660099" y="409498"/>
                    <a:pt x="624418" y="409498"/>
                  </a:cubicBezTo>
                  <a:cubicBezTo>
                    <a:pt x="624418" y="436204"/>
                    <a:pt x="606578" y="471813"/>
                    <a:pt x="588737" y="498519"/>
                  </a:cubicBezTo>
                  <a:cubicBezTo>
                    <a:pt x="588737" y="498519"/>
                    <a:pt x="588737" y="498519"/>
                    <a:pt x="615498" y="525226"/>
                  </a:cubicBezTo>
                  <a:cubicBezTo>
                    <a:pt x="624418" y="534128"/>
                    <a:pt x="624418" y="560834"/>
                    <a:pt x="615498" y="569736"/>
                  </a:cubicBezTo>
                  <a:cubicBezTo>
                    <a:pt x="615498" y="569736"/>
                    <a:pt x="615498" y="569736"/>
                    <a:pt x="570897" y="614247"/>
                  </a:cubicBezTo>
                  <a:cubicBezTo>
                    <a:pt x="561977" y="623149"/>
                    <a:pt x="535216" y="623149"/>
                    <a:pt x="526296" y="614247"/>
                  </a:cubicBezTo>
                  <a:cubicBezTo>
                    <a:pt x="526296" y="614247"/>
                    <a:pt x="526296" y="614247"/>
                    <a:pt x="499535" y="587541"/>
                  </a:cubicBezTo>
                  <a:cubicBezTo>
                    <a:pt x="472774" y="605345"/>
                    <a:pt x="437093" y="614247"/>
                    <a:pt x="410332" y="623149"/>
                  </a:cubicBezTo>
                  <a:cubicBezTo>
                    <a:pt x="410332" y="623149"/>
                    <a:pt x="410332" y="623149"/>
                    <a:pt x="410332" y="658758"/>
                  </a:cubicBezTo>
                  <a:cubicBezTo>
                    <a:pt x="410332" y="676562"/>
                    <a:pt x="401412" y="694366"/>
                    <a:pt x="383571" y="694366"/>
                  </a:cubicBezTo>
                  <a:cubicBezTo>
                    <a:pt x="383571" y="694366"/>
                    <a:pt x="383571" y="694366"/>
                    <a:pt x="321130" y="694366"/>
                  </a:cubicBezTo>
                  <a:cubicBezTo>
                    <a:pt x="303289" y="694366"/>
                    <a:pt x="276528" y="676562"/>
                    <a:pt x="276528" y="658758"/>
                  </a:cubicBezTo>
                  <a:cubicBezTo>
                    <a:pt x="276528" y="658758"/>
                    <a:pt x="276528" y="658758"/>
                    <a:pt x="276528" y="623149"/>
                  </a:cubicBezTo>
                  <a:cubicBezTo>
                    <a:pt x="249768" y="614247"/>
                    <a:pt x="223007" y="605345"/>
                    <a:pt x="196246" y="587541"/>
                  </a:cubicBezTo>
                  <a:cubicBezTo>
                    <a:pt x="196246" y="587541"/>
                    <a:pt x="196246" y="587541"/>
                    <a:pt x="178405" y="614247"/>
                  </a:cubicBezTo>
                  <a:cubicBezTo>
                    <a:pt x="160565" y="623149"/>
                    <a:pt x="142724" y="623149"/>
                    <a:pt x="124884" y="614247"/>
                  </a:cubicBezTo>
                  <a:cubicBezTo>
                    <a:pt x="124884" y="614247"/>
                    <a:pt x="124884" y="614247"/>
                    <a:pt x="89203" y="569736"/>
                  </a:cubicBezTo>
                  <a:cubicBezTo>
                    <a:pt x="71362" y="560834"/>
                    <a:pt x="71362" y="534128"/>
                    <a:pt x="89203" y="525226"/>
                  </a:cubicBezTo>
                  <a:cubicBezTo>
                    <a:pt x="89203" y="525226"/>
                    <a:pt x="89203" y="525226"/>
                    <a:pt x="107043" y="498519"/>
                  </a:cubicBezTo>
                  <a:cubicBezTo>
                    <a:pt x="89203" y="471813"/>
                    <a:pt x="80283" y="436204"/>
                    <a:pt x="71362" y="409498"/>
                  </a:cubicBezTo>
                  <a:cubicBezTo>
                    <a:pt x="71362" y="409498"/>
                    <a:pt x="71362" y="409498"/>
                    <a:pt x="35681" y="409498"/>
                  </a:cubicBezTo>
                  <a:cubicBezTo>
                    <a:pt x="17841" y="409498"/>
                    <a:pt x="0" y="400596"/>
                    <a:pt x="0" y="382792"/>
                  </a:cubicBezTo>
                  <a:cubicBezTo>
                    <a:pt x="0" y="382792"/>
                    <a:pt x="0" y="382792"/>
                    <a:pt x="0" y="320477"/>
                  </a:cubicBezTo>
                  <a:cubicBezTo>
                    <a:pt x="0" y="302672"/>
                    <a:pt x="17841" y="284868"/>
                    <a:pt x="35681" y="284868"/>
                  </a:cubicBezTo>
                  <a:cubicBezTo>
                    <a:pt x="35681" y="284868"/>
                    <a:pt x="35681" y="284868"/>
                    <a:pt x="71362" y="284868"/>
                  </a:cubicBezTo>
                  <a:cubicBezTo>
                    <a:pt x="80283" y="249260"/>
                    <a:pt x="89203" y="222553"/>
                    <a:pt x="107043" y="195847"/>
                  </a:cubicBezTo>
                  <a:cubicBezTo>
                    <a:pt x="107043" y="195847"/>
                    <a:pt x="107043" y="195847"/>
                    <a:pt x="89203" y="169141"/>
                  </a:cubicBezTo>
                  <a:cubicBezTo>
                    <a:pt x="71362" y="160238"/>
                    <a:pt x="71362" y="142434"/>
                    <a:pt x="89203" y="124630"/>
                  </a:cubicBezTo>
                  <a:cubicBezTo>
                    <a:pt x="89203" y="124630"/>
                    <a:pt x="89203" y="124630"/>
                    <a:pt x="124884" y="80119"/>
                  </a:cubicBezTo>
                  <a:cubicBezTo>
                    <a:pt x="142724" y="71217"/>
                    <a:pt x="160565" y="71217"/>
                    <a:pt x="169485" y="80119"/>
                  </a:cubicBezTo>
                  <a:cubicBezTo>
                    <a:pt x="169485" y="80119"/>
                    <a:pt x="169485" y="80119"/>
                    <a:pt x="196246" y="106826"/>
                  </a:cubicBezTo>
                  <a:cubicBezTo>
                    <a:pt x="223007" y="89021"/>
                    <a:pt x="249768" y="80119"/>
                    <a:pt x="276528" y="71217"/>
                  </a:cubicBezTo>
                  <a:cubicBezTo>
                    <a:pt x="276528" y="71217"/>
                    <a:pt x="276528" y="71217"/>
                    <a:pt x="276528" y="35609"/>
                  </a:cubicBezTo>
                  <a:cubicBezTo>
                    <a:pt x="276528" y="17804"/>
                    <a:pt x="303289" y="0"/>
                    <a:pt x="321130" y="0"/>
                  </a:cubicBez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17" name="Oval 29"/>
            <p:cNvSpPr>
              <a:spLocks noChangeArrowheads="1"/>
            </p:cNvSpPr>
            <p:nvPr/>
          </p:nvSpPr>
          <p:spPr bwMode="auto">
            <a:xfrm>
              <a:off x="3993546" y="852007"/>
              <a:ext cx="319034" cy="319034"/>
            </a:xfrm>
            <a:prstGeom prst="ellipse">
              <a:avLst/>
            </a:prstGeom>
            <a:solidFill>
              <a:srgbClr val="D21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18" name="Freeform 30"/>
            <p:cNvSpPr>
              <a:spLocks noChangeArrowheads="1"/>
            </p:cNvSpPr>
            <p:nvPr/>
          </p:nvSpPr>
          <p:spPr bwMode="auto">
            <a:xfrm>
              <a:off x="3843414" y="1163535"/>
              <a:ext cx="604286" cy="341553"/>
            </a:xfrm>
            <a:custGeom>
              <a:avLst/>
              <a:gdLst>
                <a:gd name="T0" fmla="*/ 58 w 68"/>
                <a:gd name="T1" fmla="*/ 0 h 38"/>
                <a:gd name="T2" fmla="*/ 51 w 68"/>
                <a:gd name="T3" fmla="*/ 0 h 38"/>
                <a:gd name="T4" fmla="*/ 35 w 68"/>
                <a:gd name="T5" fmla="*/ 5 h 38"/>
                <a:gd name="T6" fmla="*/ 19 w 68"/>
                <a:gd name="T7" fmla="*/ 0 h 38"/>
                <a:gd name="T8" fmla="*/ 12 w 68"/>
                <a:gd name="T9" fmla="*/ 0 h 38"/>
                <a:gd name="T10" fmla="*/ 0 w 68"/>
                <a:gd name="T11" fmla="*/ 10 h 38"/>
                <a:gd name="T12" fmla="*/ 0 w 68"/>
                <a:gd name="T13" fmla="*/ 28 h 38"/>
                <a:gd name="T14" fmla="*/ 12 w 68"/>
                <a:gd name="T15" fmla="*/ 38 h 38"/>
                <a:gd name="T16" fmla="*/ 58 w 68"/>
                <a:gd name="T17" fmla="*/ 38 h 38"/>
                <a:gd name="T18" fmla="*/ 68 w 68"/>
                <a:gd name="T19" fmla="*/ 28 h 38"/>
                <a:gd name="T20" fmla="*/ 68 w 68"/>
                <a:gd name="T21" fmla="*/ 10 h 38"/>
                <a:gd name="T22" fmla="*/ 58 w 68"/>
                <a:gd name="T23" fmla="*/ 0 h 3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8"/>
                <a:gd name="T37" fmla="*/ 0 h 38"/>
                <a:gd name="T38" fmla="*/ 68 w 68"/>
                <a:gd name="T39" fmla="*/ 38 h 3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8" h="38">
                  <a:moveTo>
                    <a:pt x="58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4"/>
                    <a:pt x="41" y="5"/>
                    <a:pt x="35" y="5"/>
                  </a:cubicBezTo>
                  <a:cubicBezTo>
                    <a:pt x="29" y="5"/>
                    <a:pt x="24" y="4"/>
                    <a:pt x="1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4"/>
                    <a:pt x="6" y="38"/>
                    <a:pt x="12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65" y="38"/>
                    <a:pt x="68" y="34"/>
                    <a:pt x="68" y="28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5"/>
                    <a:pt x="65" y="0"/>
                    <a:pt x="58" y="0"/>
                  </a:cubicBez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grpSp>
          <p:nvGrpSpPr>
            <p:cNvPr id="19" name="组合 1"/>
            <p:cNvGrpSpPr>
              <a:grpSpLocks/>
            </p:cNvGrpSpPr>
            <p:nvPr/>
          </p:nvGrpSpPr>
          <p:grpSpPr bwMode="auto">
            <a:xfrm>
              <a:off x="9023013" y="983374"/>
              <a:ext cx="551739" cy="450400"/>
              <a:chOff x="0" y="0"/>
              <a:chExt cx="551739" cy="450400"/>
            </a:xfrm>
          </p:grpSpPr>
          <p:sp>
            <p:nvSpPr>
              <p:cNvPr id="28" name="Rectangle 31"/>
              <p:cNvSpPr>
                <a:spLocks noChangeArrowheads="1"/>
              </p:cNvSpPr>
              <p:nvPr/>
            </p:nvSpPr>
            <p:spPr bwMode="auto">
              <a:xfrm>
                <a:off x="0" y="206433"/>
                <a:ext cx="142626" cy="243967"/>
              </a:xfrm>
              <a:prstGeom prst="rect">
                <a:avLst/>
              </a:prstGeom>
              <a:solidFill>
                <a:srgbClr val="D213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SimSun" panose="02010600030101010101" pitchFamily="2" charset="-122"/>
                  <a:sym typeface="SimSun" panose="02010600030101010101" pitchFamily="2" charset="-122"/>
                </a:endParaRPr>
              </a:p>
            </p:txBody>
          </p:sp>
          <p:sp>
            <p:nvSpPr>
              <p:cNvPr id="29" name="Rectangle 32"/>
              <p:cNvSpPr>
                <a:spLocks noChangeArrowheads="1"/>
              </p:cNvSpPr>
              <p:nvPr/>
            </p:nvSpPr>
            <p:spPr bwMode="auto">
              <a:xfrm>
                <a:off x="213940" y="101340"/>
                <a:ext cx="135120" cy="349060"/>
              </a:xfrm>
              <a:prstGeom prst="rect">
                <a:avLst/>
              </a:prstGeom>
              <a:solidFill>
                <a:srgbClr val="D213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SimSun" panose="02010600030101010101" pitchFamily="2" charset="-122"/>
                  <a:sym typeface="SimSun" panose="02010600030101010101" pitchFamily="2" charset="-122"/>
                </a:endParaRPr>
              </a:p>
            </p:txBody>
          </p:sp>
          <p:sp>
            <p:nvSpPr>
              <p:cNvPr id="30" name="Rectangle 33"/>
              <p:cNvSpPr>
                <a:spLocks noChangeArrowheads="1"/>
              </p:cNvSpPr>
              <p:nvPr/>
            </p:nvSpPr>
            <p:spPr bwMode="auto">
              <a:xfrm>
                <a:off x="420372" y="0"/>
                <a:ext cx="131367" cy="450400"/>
              </a:xfrm>
              <a:prstGeom prst="rect">
                <a:avLst/>
              </a:prstGeom>
              <a:solidFill>
                <a:srgbClr val="D213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SimSun" panose="02010600030101010101" pitchFamily="2" charset="-122"/>
                  <a:sym typeface="SimSun" panose="02010600030101010101" pitchFamily="2" charset="-122"/>
                </a:endParaRPr>
              </a:p>
            </p:txBody>
          </p:sp>
        </p:grpSp>
        <p:sp>
          <p:nvSpPr>
            <p:cNvPr id="20" name="矩形 104"/>
            <p:cNvSpPr>
              <a:spLocks noChangeArrowheads="1"/>
            </p:cNvSpPr>
            <p:nvPr/>
          </p:nvSpPr>
          <p:spPr bwMode="auto">
            <a:xfrm>
              <a:off x="22965" y="997258"/>
              <a:ext cx="744491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  <a:sym typeface="Agency FB" panose="020B0503020202020204" pitchFamily="34" charset="0"/>
                </a:rPr>
                <a:t>01</a:t>
              </a:r>
              <a:endParaRPr lang="zh-CN" altLang="en-US" sz="4000" b="1" dirty="0">
                <a:solidFill>
                  <a:srgbClr val="FFFFFF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Agency FB" panose="020B0503020202020204" pitchFamily="34" charset="0"/>
              </a:endParaRPr>
            </a:p>
          </p:txBody>
        </p:sp>
        <p:sp>
          <p:nvSpPr>
            <p:cNvPr id="21" name="矩形 105"/>
            <p:cNvSpPr>
              <a:spLocks noChangeArrowheads="1"/>
            </p:cNvSpPr>
            <p:nvPr/>
          </p:nvSpPr>
          <p:spPr bwMode="auto">
            <a:xfrm>
              <a:off x="2407603" y="1002918"/>
              <a:ext cx="1039393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4000" b="1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  <a:sym typeface="Agency FB" panose="020B0503020202020204" pitchFamily="34" charset="0"/>
                </a:rPr>
                <a:t>02</a:t>
              </a:r>
              <a:endParaRPr lang="zh-CN" altLang="en-US" sz="4000" b="1">
                <a:solidFill>
                  <a:srgbClr val="FFFFFF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Agency FB" panose="020B0503020202020204" pitchFamily="34" charset="0"/>
              </a:endParaRPr>
            </a:p>
          </p:txBody>
        </p:sp>
        <p:sp>
          <p:nvSpPr>
            <p:cNvPr id="22" name="矩形 106"/>
            <p:cNvSpPr>
              <a:spLocks noChangeArrowheads="1"/>
            </p:cNvSpPr>
            <p:nvPr/>
          </p:nvSpPr>
          <p:spPr bwMode="auto">
            <a:xfrm>
              <a:off x="5019373" y="1002708"/>
              <a:ext cx="1039393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  <a:sym typeface="Agency FB" panose="020B0503020202020204" pitchFamily="34" charset="0"/>
                </a:rPr>
                <a:t>03</a:t>
              </a:r>
              <a:endParaRPr lang="zh-CN" altLang="en-US" sz="4000" b="1" dirty="0">
                <a:solidFill>
                  <a:srgbClr val="FFFFFF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Agency FB" panose="020B0503020202020204" pitchFamily="34" charset="0"/>
              </a:endParaRPr>
            </a:p>
          </p:txBody>
        </p:sp>
        <p:sp>
          <p:nvSpPr>
            <p:cNvPr id="23" name="矩形 107"/>
            <p:cNvSpPr>
              <a:spLocks noChangeArrowheads="1"/>
            </p:cNvSpPr>
            <p:nvPr/>
          </p:nvSpPr>
          <p:spPr bwMode="auto">
            <a:xfrm>
              <a:off x="7604532" y="990700"/>
              <a:ext cx="1039393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  <a:sym typeface="Agency FB" panose="020B0503020202020204" pitchFamily="34" charset="0"/>
                </a:rPr>
                <a:t>04</a:t>
              </a:r>
              <a:endParaRPr lang="zh-CN" altLang="en-US" sz="4000" b="1" dirty="0">
                <a:solidFill>
                  <a:srgbClr val="FFFFFF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Agency FB" panose="020B0503020202020204" pitchFamily="34" charset="0"/>
              </a:endParaRPr>
            </a:p>
          </p:txBody>
        </p:sp>
        <p:sp>
          <p:nvSpPr>
            <p:cNvPr id="24" name="矩形 108"/>
            <p:cNvSpPr>
              <a:spLocks noChangeArrowheads="1"/>
            </p:cNvSpPr>
            <p:nvPr/>
          </p:nvSpPr>
          <p:spPr bwMode="auto">
            <a:xfrm>
              <a:off x="840036" y="1760405"/>
              <a:ext cx="1280180" cy="373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spc="300" dirty="0" smtClean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SimSun" panose="02010600030101010101" pitchFamily="2" charset="-122"/>
                </a:rPr>
                <a:t>添加标题</a:t>
              </a:r>
              <a:endParaRPr lang="zh-CN" altLang="en-US" sz="1600" spc="300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25" name="矩形 109"/>
            <p:cNvSpPr>
              <a:spLocks noChangeArrowheads="1"/>
            </p:cNvSpPr>
            <p:nvPr/>
          </p:nvSpPr>
          <p:spPr bwMode="auto">
            <a:xfrm>
              <a:off x="3491029" y="1734699"/>
              <a:ext cx="1280180" cy="373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SimSun" panose="02010600030101010101" pitchFamily="2" charset="-122"/>
                </a:rPr>
                <a:t>添加标题</a:t>
              </a:r>
            </a:p>
          </p:txBody>
        </p:sp>
        <p:sp>
          <p:nvSpPr>
            <p:cNvPr id="26" name="矩形 110"/>
            <p:cNvSpPr>
              <a:spLocks noChangeArrowheads="1"/>
            </p:cNvSpPr>
            <p:nvPr/>
          </p:nvSpPr>
          <p:spPr bwMode="auto">
            <a:xfrm>
              <a:off x="6050654" y="1734331"/>
              <a:ext cx="1280180" cy="373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SimSun" panose="02010600030101010101" pitchFamily="2" charset="-122"/>
                </a:rPr>
                <a:t>添加标题</a:t>
              </a:r>
            </a:p>
          </p:txBody>
        </p:sp>
        <p:sp>
          <p:nvSpPr>
            <p:cNvPr id="27" name="矩形 111"/>
            <p:cNvSpPr>
              <a:spLocks noChangeArrowheads="1"/>
            </p:cNvSpPr>
            <p:nvPr/>
          </p:nvSpPr>
          <p:spPr bwMode="auto">
            <a:xfrm>
              <a:off x="8682861" y="1730139"/>
              <a:ext cx="1280180" cy="373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SimSun" panose="02010600030101010101" pitchFamily="2" charset="-122"/>
                </a:rPr>
                <a:t>添加标题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70017" y="4854951"/>
            <a:ext cx="2338754" cy="1345444"/>
            <a:chOff x="8548024" y="1459078"/>
            <a:chExt cx="2339363" cy="1345794"/>
          </a:xfrm>
        </p:grpSpPr>
        <p:sp>
          <p:nvSpPr>
            <p:cNvPr id="32" name="矩形 31"/>
            <p:cNvSpPr/>
            <p:nvPr/>
          </p:nvSpPr>
          <p:spPr>
            <a:xfrm>
              <a:off x="8548024" y="1850517"/>
              <a:ext cx="2339363" cy="9543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628743" y="1459078"/>
              <a:ext cx="21779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799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Segoe UI Semilight" panose="020B0402040204020203" pitchFamily="34" charset="0"/>
                </a:rPr>
                <a:t>此处添加标题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409454" y="4854951"/>
            <a:ext cx="2338754" cy="1345444"/>
            <a:chOff x="8548024" y="1459078"/>
            <a:chExt cx="2339363" cy="1345794"/>
          </a:xfrm>
        </p:grpSpPr>
        <p:sp>
          <p:nvSpPr>
            <p:cNvPr id="35" name="矩形 34"/>
            <p:cNvSpPr/>
            <p:nvPr/>
          </p:nvSpPr>
          <p:spPr>
            <a:xfrm>
              <a:off x="8548024" y="1850517"/>
              <a:ext cx="2339363" cy="9543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8628743" y="1459078"/>
              <a:ext cx="21779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799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Segoe UI Semilight" panose="020B0402040204020203" pitchFamily="34" charset="0"/>
                </a:rPr>
                <a:t>此处添加标题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210286" y="4854951"/>
            <a:ext cx="2338754" cy="1345444"/>
            <a:chOff x="8548024" y="1459078"/>
            <a:chExt cx="2339363" cy="1345794"/>
          </a:xfrm>
        </p:grpSpPr>
        <p:sp>
          <p:nvSpPr>
            <p:cNvPr id="38" name="矩形 37"/>
            <p:cNvSpPr/>
            <p:nvPr/>
          </p:nvSpPr>
          <p:spPr>
            <a:xfrm>
              <a:off x="8548024" y="1850517"/>
              <a:ext cx="2339363" cy="9543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8628743" y="1459078"/>
              <a:ext cx="21779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799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Segoe UI Semilight" panose="020B0402040204020203" pitchFamily="34" charset="0"/>
                </a:rPr>
                <a:t>此处添加标题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933991" y="4854951"/>
            <a:ext cx="2338754" cy="1345444"/>
            <a:chOff x="8548024" y="1459078"/>
            <a:chExt cx="2339363" cy="1345794"/>
          </a:xfrm>
        </p:grpSpPr>
        <p:sp>
          <p:nvSpPr>
            <p:cNvPr id="41" name="矩形 40"/>
            <p:cNvSpPr/>
            <p:nvPr/>
          </p:nvSpPr>
          <p:spPr>
            <a:xfrm>
              <a:off x="8548024" y="1850517"/>
              <a:ext cx="2339363" cy="9543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8628743" y="1459078"/>
              <a:ext cx="21779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799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Segoe UI Semilight" panose="020B0402040204020203" pitchFamily="34" charset="0"/>
                </a:rPr>
                <a:t>此处添加标题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68403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56">
        <p:random/>
      </p:transition>
    </mc:Choice>
    <mc:Fallback xmlns="">
      <p:transition spd="slow" advClick="0" advTm="5056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"/>
                            </p:stCondLst>
                            <p:childTnLst>
                              <p:par>
                                <p:cTn id="2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22"/>
          <a:stretch/>
        </p:blipFill>
        <p:spPr>
          <a:xfrm>
            <a:off x="0" y="1757743"/>
            <a:ext cx="12192000" cy="51002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403" r="71624"/>
          <a:stretch/>
        </p:blipFill>
        <p:spPr>
          <a:xfrm>
            <a:off x="0" y="5358783"/>
            <a:ext cx="3459637" cy="149921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43" b="71614"/>
          <a:stretch/>
        </p:blipFill>
        <p:spPr>
          <a:xfrm>
            <a:off x="0" y="0"/>
            <a:ext cx="3176833" cy="17301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79" t="29005" r="19897" b="50579"/>
          <a:stretch/>
        </p:blipFill>
        <p:spPr>
          <a:xfrm>
            <a:off x="1239624" y="1691755"/>
            <a:ext cx="2026763" cy="1244339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8727656" y="4336443"/>
            <a:ext cx="381060" cy="381060"/>
            <a:chOff x="8545900" y="1466250"/>
            <a:chExt cx="2007800" cy="2007800"/>
          </a:xfrm>
          <a:solidFill>
            <a:srgbClr val="CF0000"/>
          </a:solidFill>
        </p:grpSpPr>
        <p:sp>
          <p:nvSpPr>
            <p:cNvPr id="15" name="椭圆 14"/>
            <p:cNvSpPr/>
            <p:nvPr/>
          </p:nvSpPr>
          <p:spPr>
            <a:xfrm>
              <a:off x="8545900" y="1466250"/>
              <a:ext cx="2007800" cy="2007800"/>
            </a:xfrm>
            <a:prstGeom prst="ellipse">
              <a:avLst/>
            </a:prstGeom>
            <a:grpFill/>
            <a:ln w="19050">
              <a:solidFill>
                <a:srgbClr val="FBF4DC"/>
              </a:soli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8654450" y="1574800"/>
              <a:ext cx="1790700" cy="1790700"/>
            </a:xfrm>
            <a:prstGeom prst="ellipse">
              <a:avLst/>
            </a:prstGeom>
            <a:grpFill/>
            <a:ln w="19050">
              <a:solidFill>
                <a:srgbClr val="FBF4DC"/>
              </a:soli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华文细黑" panose="0201060004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130504" y="1115933"/>
            <a:ext cx="259194" cy="259194"/>
            <a:chOff x="8545900" y="1466250"/>
            <a:chExt cx="2007800" cy="2007800"/>
          </a:xfrm>
          <a:solidFill>
            <a:srgbClr val="CF0000"/>
          </a:solidFill>
        </p:grpSpPr>
        <p:sp>
          <p:nvSpPr>
            <p:cNvPr id="18" name="椭圆 17"/>
            <p:cNvSpPr/>
            <p:nvPr/>
          </p:nvSpPr>
          <p:spPr>
            <a:xfrm>
              <a:off x="8545900" y="1466250"/>
              <a:ext cx="2007800" cy="2007800"/>
            </a:xfrm>
            <a:prstGeom prst="ellipse">
              <a:avLst/>
            </a:prstGeom>
            <a:grpFill/>
            <a:ln w="19050">
              <a:solidFill>
                <a:srgbClr val="FBF4DC"/>
              </a:soli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8654450" y="1574800"/>
              <a:ext cx="1790700" cy="1790700"/>
            </a:xfrm>
            <a:prstGeom prst="ellipse">
              <a:avLst/>
            </a:prstGeom>
            <a:grpFill/>
            <a:ln w="19050">
              <a:solidFill>
                <a:srgbClr val="FBF4DC"/>
              </a:soli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702537" y="403411"/>
            <a:ext cx="4865076" cy="4865076"/>
            <a:chOff x="8545900" y="1466250"/>
            <a:chExt cx="2007800" cy="2007800"/>
          </a:xfrm>
        </p:grpSpPr>
        <p:sp>
          <p:nvSpPr>
            <p:cNvPr id="21" name="椭圆 20"/>
            <p:cNvSpPr/>
            <p:nvPr/>
          </p:nvSpPr>
          <p:spPr>
            <a:xfrm>
              <a:off x="8545900" y="1466250"/>
              <a:ext cx="2007800" cy="2007800"/>
            </a:xfrm>
            <a:prstGeom prst="ellipse">
              <a:avLst/>
            </a:prstGeom>
            <a:gradFill>
              <a:gsLst>
                <a:gs pos="0">
                  <a:schemeClr val="bg1">
                    <a:alpha val="80000"/>
                  </a:schemeClr>
                </a:gs>
                <a:gs pos="100000">
                  <a:srgbClr val="DCDCDC">
                    <a:alpha val="80000"/>
                  </a:srgbClr>
                </a:gs>
              </a:gsLst>
              <a:lin ang="2700000" scaled="0"/>
            </a:gradFill>
            <a:ln w="19050">
              <a:noFill/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8584807" y="1505157"/>
              <a:ext cx="1929985" cy="1929985"/>
            </a:xfrm>
            <a:prstGeom prst="ellipse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lt1"/>
                </a:solidFill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6486922" y="703918"/>
            <a:ext cx="1305165" cy="1685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350" dirty="0" smtClean="0">
                <a:solidFill>
                  <a:schemeClr val="bg1"/>
                </a:solidFill>
                <a:latin typeface="Agency FB" panose="020B0503020202020204" pitchFamily="34" charset="0"/>
              </a:rPr>
              <a:t>05</a:t>
            </a:r>
            <a:endParaRPr lang="zh-CN" altLang="en-US" sz="1035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555497" y="2149335"/>
            <a:ext cx="116801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chemeClr val="bg1"/>
                </a:solidFill>
                <a:latin typeface="Segoe UI Semilight" panose="020B0402040204020203" pitchFamily="34" charset="0"/>
                <a:ea typeface="Kozuka Gothic Pro L" panose="020B0200000000000000" pitchFamily="34" charset="-128"/>
                <a:cs typeface="Segoe UI Semilight" panose="020B0402040204020203" pitchFamily="34" charset="0"/>
              </a:rPr>
              <a:t>Part </a:t>
            </a:r>
            <a:r>
              <a:rPr lang="en-US" altLang="zh-CN" sz="2100" b="1" dirty="0" smtClean="0">
                <a:solidFill>
                  <a:schemeClr val="bg1"/>
                </a:solidFill>
                <a:latin typeface="Segoe UI Semilight" panose="020B0402040204020203" pitchFamily="34" charset="0"/>
                <a:ea typeface="Kozuka Gothic Pro L" panose="020B0200000000000000" pitchFamily="34" charset="-128"/>
                <a:cs typeface="Segoe UI Semilight" panose="020B0402040204020203" pitchFamily="34" charset="0"/>
              </a:rPr>
              <a:t>Five</a:t>
            </a:r>
            <a:endParaRPr lang="zh-CN" altLang="en-US" sz="2100" b="1" dirty="0">
              <a:solidFill>
                <a:schemeClr val="bg1"/>
              </a:solidFill>
              <a:latin typeface="Segoe UI Semilight" panose="020B0402040204020203" pitchFamily="34" charset="0"/>
              <a:ea typeface="Kozuka Gothic Pro L" panose="020B0200000000000000" pitchFamily="34" charset="-128"/>
              <a:cs typeface="Segoe UI Semilight" panose="020B0402040204020203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354400" y="2682430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此处添加标题</a:t>
            </a:r>
            <a:endParaRPr lang="zh-CN" altLang="en-US" sz="44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039365" y="3538420"/>
            <a:ext cx="4200282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点击此处添加文本内容，如关键词、部分简单介绍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8245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10899">
        <p14:warp dir="in"/>
      </p:transition>
    </mc:Choice>
    <mc:Fallback xmlns="">
      <p:transition spd="slow" advClick="0" advTm="1089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43" b="71614"/>
          <a:stretch/>
        </p:blipFill>
        <p:spPr>
          <a:xfrm>
            <a:off x="0" y="0"/>
            <a:ext cx="1536569" cy="836850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1225772" y="320557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spc="600" dirty="0" smtClean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五、点击添加你的标题</a:t>
            </a:r>
            <a:endParaRPr lang="zh-CN" altLang="en-US" sz="2400" spc="600" dirty="0">
              <a:solidFill>
                <a:srgbClr val="D21322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1225772" y="712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 smtClean="0"/>
              <a:t>Click here to edit the content you want to recommend that you use the</a:t>
            </a:r>
            <a:endParaRPr lang="zh-CN" altLang="en-US" sz="2000" dirty="0" smtClean="0"/>
          </a:p>
        </p:txBody>
      </p:sp>
      <p:grpSp>
        <p:nvGrpSpPr>
          <p:cNvPr id="43" name="组合 42"/>
          <p:cNvGrpSpPr/>
          <p:nvPr/>
        </p:nvGrpSpPr>
        <p:grpSpPr>
          <a:xfrm>
            <a:off x="2336405" y="2099554"/>
            <a:ext cx="7839477" cy="3844900"/>
            <a:chOff x="2336405" y="2043017"/>
            <a:chExt cx="7839477" cy="3844900"/>
          </a:xfrm>
        </p:grpSpPr>
        <p:grpSp>
          <p:nvGrpSpPr>
            <p:cNvPr id="44" name="그룹 36"/>
            <p:cNvGrpSpPr/>
            <p:nvPr/>
          </p:nvGrpSpPr>
          <p:grpSpPr>
            <a:xfrm>
              <a:off x="7065655" y="2043017"/>
              <a:ext cx="3110227" cy="822474"/>
              <a:chOff x="5541654" y="2043016"/>
              <a:chExt cx="3110227" cy="822474"/>
            </a:xfrm>
          </p:grpSpPr>
          <p:grpSp>
            <p:nvGrpSpPr>
              <p:cNvPr id="63" name="그룹 33"/>
              <p:cNvGrpSpPr/>
              <p:nvPr/>
            </p:nvGrpSpPr>
            <p:grpSpPr>
              <a:xfrm>
                <a:off x="5541654" y="2325741"/>
                <a:ext cx="2846769" cy="360811"/>
                <a:chOff x="1947334" y="2686552"/>
                <a:chExt cx="2624666" cy="360811"/>
              </a:xfrm>
            </p:grpSpPr>
            <p:cxnSp>
              <p:nvCxnSpPr>
                <p:cNvPr id="66" name="직선 연결선 31"/>
                <p:cNvCxnSpPr/>
                <p:nvPr/>
              </p:nvCxnSpPr>
              <p:spPr>
                <a:xfrm>
                  <a:off x="1947334" y="2686553"/>
                  <a:ext cx="2624666" cy="0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sysDash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직선 연결선 32"/>
                <p:cNvCxnSpPr/>
                <p:nvPr/>
              </p:nvCxnSpPr>
              <p:spPr>
                <a:xfrm>
                  <a:off x="1947334" y="2686552"/>
                  <a:ext cx="0" cy="360811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4" name="Rectangle 3"/>
              <p:cNvSpPr txBox="1">
                <a:spLocks noChangeArrowheads="1"/>
              </p:cNvSpPr>
              <p:nvPr/>
            </p:nvSpPr>
            <p:spPr bwMode="auto">
              <a:xfrm>
                <a:off x="6357391" y="2043016"/>
                <a:ext cx="2031032" cy="230832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r>
                  <a:rPr lang="zh-CN" altLang="en-US" sz="1500" spc="300" dirty="0">
                    <a:solidFill>
                      <a:srgbClr val="D21322"/>
                    </a:solidFill>
                    <a:latin typeface="腾祥澜黑简" panose="01010104010101010101" pitchFamily="2" charset="-122"/>
                    <a:ea typeface="腾祥澜黑简" panose="01010104010101010101" pitchFamily="2" charset="-122"/>
                  </a:rPr>
                  <a:t>在此添加标题</a:t>
                </a:r>
                <a:endParaRPr lang="id-ID" altLang="zh-CN" sz="1500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endParaRPr>
              </a:p>
            </p:txBody>
          </p:sp>
          <p:sp>
            <p:nvSpPr>
              <p:cNvPr id="65" name="Rectangle 3"/>
              <p:cNvSpPr txBox="1">
                <a:spLocks noChangeArrowheads="1"/>
              </p:cNvSpPr>
              <p:nvPr/>
            </p:nvSpPr>
            <p:spPr bwMode="auto">
              <a:xfrm>
                <a:off x="6360473" y="2403825"/>
                <a:ext cx="2291408" cy="461665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>
                  <a:spcBef>
                    <a:spcPts val="0"/>
                  </a:spcBef>
                  <a:defRPr/>
                </a:pPr>
                <a:r>
                  <a:rPr lang="zh-CN" altLang="en-US" sz="1000" spc="3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此处添加详细文本描述，建议与标题相关并符合整体语言风格此处添加详细文本描述</a:t>
                </a:r>
                <a:endParaRPr lang="en-US" altLang="ko-KR" sz="10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grpSp>
          <p:nvGrpSpPr>
            <p:cNvPr id="45" name="그룹 37"/>
            <p:cNvGrpSpPr/>
            <p:nvPr/>
          </p:nvGrpSpPr>
          <p:grpSpPr>
            <a:xfrm flipV="1">
              <a:off x="7065655" y="5051401"/>
              <a:ext cx="3110226" cy="836516"/>
              <a:chOff x="5541654" y="2043015"/>
              <a:chExt cx="3110226" cy="836516"/>
            </a:xfrm>
          </p:grpSpPr>
          <p:grpSp>
            <p:nvGrpSpPr>
              <p:cNvPr id="58" name="그룹 38"/>
              <p:cNvGrpSpPr/>
              <p:nvPr/>
            </p:nvGrpSpPr>
            <p:grpSpPr>
              <a:xfrm>
                <a:off x="5541654" y="2325741"/>
                <a:ext cx="2846769" cy="360811"/>
                <a:chOff x="1947334" y="2686552"/>
                <a:chExt cx="2624666" cy="360811"/>
              </a:xfrm>
            </p:grpSpPr>
            <p:cxnSp>
              <p:nvCxnSpPr>
                <p:cNvPr id="61" name="직선 연결선 41"/>
                <p:cNvCxnSpPr/>
                <p:nvPr/>
              </p:nvCxnSpPr>
              <p:spPr>
                <a:xfrm>
                  <a:off x="1947334" y="2686553"/>
                  <a:ext cx="2624666" cy="0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sysDash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직선 연결선 42"/>
                <p:cNvCxnSpPr/>
                <p:nvPr/>
              </p:nvCxnSpPr>
              <p:spPr>
                <a:xfrm>
                  <a:off x="1947334" y="2686552"/>
                  <a:ext cx="0" cy="360811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9" name="Rectangle 3"/>
              <p:cNvSpPr txBox="1">
                <a:spLocks noChangeArrowheads="1"/>
              </p:cNvSpPr>
              <p:nvPr/>
            </p:nvSpPr>
            <p:spPr bwMode="auto">
              <a:xfrm flipV="1">
                <a:off x="6392305" y="2043015"/>
                <a:ext cx="2031032" cy="230832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r>
                  <a:rPr lang="zh-CN" altLang="en-US" sz="1500" spc="300" dirty="0">
                    <a:solidFill>
                      <a:srgbClr val="D21322"/>
                    </a:solidFill>
                    <a:latin typeface="腾祥澜黑简" panose="01010104010101010101" pitchFamily="2" charset="-122"/>
                    <a:ea typeface="腾祥澜黑简" panose="01010104010101010101" pitchFamily="2" charset="-122"/>
                  </a:rPr>
                  <a:t>在此添加标题</a:t>
                </a:r>
                <a:endParaRPr lang="id-ID" altLang="zh-CN" sz="1500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endParaRPr>
              </a:p>
            </p:txBody>
          </p:sp>
          <p:sp>
            <p:nvSpPr>
              <p:cNvPr id="60" name="Rectangle 3"/>
              <p:cNvSpPr txBox="1">
                <a:spLocks noChangeArrowheads="1"/>
              </p:cNvSpPr>
              <p:nvPr/>
            </p:nvSpPr>
            <p:spPr bwMode="auto">
              <a:xfrm flipV="1">
                <a:off x="6392305" y="2417866"/>
                <a:ext cx="2259575" cy="461665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>
                  <a:spcBef>
                    <a:spcPts val="0"/>
                  </a:spcBef>
                  <a:defRPr/>
                </a:pPr>
                <a:r>
                  <a:rPr lang="zh-CN" altLang="en-US" sz="1000" spc="3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此处添加详细文本描述，建议与标题相关并符合整体语言风格此处添加详细文本描述</a:t>
                </a:r>
                <a:endParaRPr lang="en-US" altLang="ko-KR" sz="10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grpSp>
          <p:nvGrpSpPr>
            <p:cNvPr id="46" name="그룹 43"/>
            <p:cNvGrpSpPr/>
            <p:nvPr/>
          </p:nvGrpSpPr>
          <p:grpSpPr>
            <a:xfrm flipH="1">
              <a:off x="2336405" y="2043017"/>
              <a:ext cx="2846769" cy="855789"/>
              <a:chOff x="5541654" y="2043016"/>
              <a:chExt cx="2846769" cy="855789"/>
            </a:xfrm>
          </p:grpSpPr>
          <p:grpSp>
            <p:nvGrpSpPr>
              <p:cNvPr id="53" name="그룹 44"/>
              <p:cNvGrpSpPr/>
              <p:nvPr/>
            </p:nvGrpSpPr>
            <p:grpSpPr>
              <a:xfrm>
                <a:off x="5541654" y="2325741"/>
                <a:ext cx="2846769" cy="360811"/>
                <a:chOff x="1947334" y="2686552"/>
                <a:chExt cx="2624666" cy="360811"/>
              </a:xfrm>
            </p:grpSpPr>
            <p:cxnSp>
              <p:nvCxnSpPr>
                <p:cNvPr id="56" name="직선 연결선 47"/>
                <p:cNvCxnSpPr/>
                <p:nvPr/>
              </p:nvCxnSpPr>
              <p:spPr>
                <a:xfrm>
                  <a:off x="1947334" y="2686553"/>
                  <a:ext cx="2624666" cy="0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sysDash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직선 연결선 48"/>
                <p:cNvCxnSpPr/>
                <p:nvPr/>
              </p:nvCxnSpPr>
              <p:spPr>
                <a:xfrm>
                  <a:off x="1947334" y="2686552"/>
                  <a:ext cx="0" cy="360811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4" name="Rectangle 3"/>
              <p:cNvSpPr txBox="1">
                <a:spLocks noChangeArrowheads="1"/>
              </p:cNvSpPr>
              <p:nvPr/>
            </p:nvSpPr>
            <p:spPr bwMode="auto">
              <a:xfrm>
                <a:off x="6357391" y="2043016"/>
                <a:ext cx="2031032" cy="230832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r>
                  <a:rPr lang="zh-CN" altLang="en-US" sz="1500" spc="300" dirty="0">
                    <a:solidFill>
                      <a:srgbClr val="D21322"/>
                    </a:solidFill>
                    <a:latin typeface="腾祥澜黑简" panose="01010104010101010101" pitchFamily="2" charset="-122"/>
                    <a:ea typeface="腾祥澜黑简" panose="01010104010101010101" pitchFamily="2" charset="-122"/>
                  </a:rPr>
                  <a:t>在此添加标题</a:t>
                </a:r>
                <a:endParaRPr lang="id-ID" altLang="zh-CN" sz="1500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endParaRPr>
              </a:p>
            </p:txBody>
          </p:sp>
          <p:sp>
            <p:nvSpPr>
              <p:cNvPr id="55" name="Rectangle 3"/>
              <p:cNvSpPr txBox="1">
                <a:spLocks noChangeArrowheads="1"/>
              </p:cNvSpPr>
              <p:nvPr/>
            </p:nvSpPr>
            <p:spPr bwMode="auto">
              <a:xfrm>
                <a:off x="6217629" y="2437140"/>
                <a:ext cx="2170794" cy="461665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>
                  <a:spcBef>
                    <a:spcPts val="0"/>
                  </a:spcBef>
                  <a:defRPr/>
                </a:pPr>
                <a:r>
                  <a:rPr lang="zh-CN" altLang="en-US" sz="1000" spc="3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此处添加详细文本描述，建议与标题相关并符合整体语言风格此处添加详细文本描述</a:t>
                </a:r>
                <a:endParaRPr lang="en-US" sz="10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grpSp>
          <p:nvGrpSpPr>
            <p:cNvPr id="47" name="그룹 49"/>
            <p:cNvGrpSpPr/>
            <p:nvPr/>
          </p:nvGrpSpPr>
          <p:grpSpPr>
            <a:xfrm flipH="1" flipV="1">
              <a:off x="2336405" y="4858431"/>
              <a:ext cx="2846769" cy="1029486"/>
              <a:chOff x="5541654" y="2043015"/>
              <a:chExt cx="2846769" cy="1029486"/>
            </a:xfrm>
          </p:grpSpPr>
          <p:grpSp>
            <p:nvGrpSpPr>
              <p:cNvPr id="48" name="그룹 50"/>
              <p:cNvGrpSpPr/>
              <p:nvPr/>
            </p:nvGrpSpPr>
            <p:grpSpPr>
              <a:xfrm>
                <a:off x="5541654" y="2325741"/>
                <a:ext cx="2846769" cy="360811"/>
                <a:chOff x="1947334" y="2686552"/>
                <a:chExt cx="2624666" cy="360811"/>
              </a:xfrm>
            </p:grpSpPr>
            <p:cxnSp>
              <p:nvCxnSpPr>
                <p:cNvPr id="51" name="직선 연결선 53"/>
                <p:cNvCxnSpPr/>
                <p:nvPr/>
              </p:nvCxnSpPr>
              <p:spPr>
                <a:xfrm>
                  <a:off x="1947334" y="2686553"/>
                  <a:ext cx="2624666" cy="0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sysDash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직선 연결선 54"/>
                <p:cNvCxnSpPr/>
                <p:nvPr/>
              </p:nvCxnSpPr>
              <p:spPr>
                <a:xfrm>
                  <a:off x="1947334" y="2686552"/>
                  <a:ext cx="0" cy="360811"/>
                </a:xfrm>
                <a:prstGeom prst="line">
                  <a:avLst/>
                </a:prstGeom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9" name="Rectangle 3"/>
              <p:cNvSpPr txBox="1">
                <a:spLocks noChangeArrowheads="1"/>
              </p:cNvSpPr>
              <p:nvPr/>
            </p:nvSpPr>
            <p:spPr bwMode="auto">
              <a:xfrm flipV="1">
                <a:off x="6357391" y="2043015"/>
                <a:ext cx="2031032" cy="230832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r>
                  <a:rPr lang="zh-CN" altLang="en-US" sz="1500" spc="300" dirty="0">
                    <a:solidFill>
                      <a:srgbClr val="D21322"/>
                    </a:solidFill>
                    <a:latin typeface="腾祥澜黑简" panose="01010104010101010101" pitchFamily="2" charset="-122"/>
                    <a:ea typeface="腾祥澜黑简" panose="01010104010101010101" pitchFamily="2" charset="-122"/>
                  </a:rPr>
                  <a:t>在此添加标题</a:t>
                </a:r>
                <a:endParaRPr lang="id-ID" altLang="zh-CN" sz="1500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endParaRPr>
              </a:p>
            </p:txBody>
          </p:sp>
          <p:sp>
            <p:nvSpPr>
              <p:cNvPr id="50" name="Rectangle 3"/>
              <p:cNvSpPr txBox="1">
                <a:spLocks noChangeArrowheads="1"/>
              </p:cNvSpPr>
              <p:nvPr/>
            </p:nvSpPr>
            <p:spPr bwMode="auto">
              <a:xfrm flipV="1">
                <a:off x="6449134" y="2456948"/>
                <a:ext cx="1921660" cy="615553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panose="020B0604020202020204" pitchFamily="34" charset="0"/>
                  <a:buNone/>
                  <a:defRPr lang="en-US" altLang="ko-KR" sz="2000" dirty="0" smtClean="0">
                    <a:latin typeface="Microsoft Sans Serif" panose="020B0604020202020204" pitchFamily="34" charset="0"/>
                    <a:ea typeface="+mj-ea"/>
                    <a:cs typeface="Microsoft Sans Serif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>
                  <a:spcBef>
                    <a:spcPts val="0"/>
                  </a:spcBef>
                  <a:defRPr/>
                </a:pPr>
                <a:r>
                  <a:rPr lang="zh-CN" altLang="en-US" sz="1000" spc="3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此处添加详细文本描述，建议与标题相关并符合整体语言风格此处添加详细文本描述</a:t>
                </a:r>
                <a:endParaRPr lang="en-US" altLang="ko-KR" sz="10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3895946" y="2765457"/>
            <a:ext cx="4400108" cy="2520280"/>
            <a:chOff x="3895946" y="2708920"/>
            <a:chExt cx="4400108" cy="2520280"/>
          </a:xfrm>
        </p:grpSpPr>
        <p:grpSp>
          <p:nvGrpSpPr>
            <p:cNvPr id="69" name="그룹 26"/>
            <p:cNvGrpSpPr/>
            <p:nvPr/>
          </p:nvGrpSpPr>
          <p:grpSpPr>
            <a:xfrm>
              <a:off x="3895946" y="2708920"/>
              <a:ext cx="4400108" cy="2520280"/>
              <a:chOff x="2051720" y="2708920"/>
              <a:chExt cx="4400108" cy="2520280"/>
            </a:xfrm>
          </p:grpSpPr>
          <p:sp>
            <p:nvSpPr>
              <p:cNvPr id="76" name="타원 2"/>
              <p:cNvSpPr/>
              <p:nvPr/>
            </p:nvSpPr>
            <p:spPr>
              <a:xfrm flipV="1">
                <a:off x="2051720" y="3969060"/>
                <a:ext cx="2520280" cy="1260140"/>
              </a:xfrm>
              <a:custGeom>
                <a:avLst/>
                <a:gdLst/>
                <a:ahLst/>
                <a:cxnLst/>
                <a:rect l="l" t="t" r="r" b="b"/>
                <a:pathLst>
                  <a:path w="2520280" h="1260140">
                    <a:moveTo>
                      <a:pt x="1260140" y="0"/>
                    </a:moveTo>
                    <a:cubicBezTo>
                      <a:pt x="1956096" y="0"/>
                      <a:pt x="2520280" y="564184"/>
                      <a:pt x="2520280" y="1260140"/>
                    </a:cubicBezTo>
                    <a:lnTo>
                      <a:pt x="1881004" y="1260140"/>
                    </a:lnTo>
                    <a:cubicBezTo>
                      <a:pt x="1881004" y="917246"/>
                      <a:pt x="1603034" y="639276"/>
                      <a:pt x="1260140" y="639276"/>
                    </a:cubicBezTo>
                    <a:cubicBezTo>
                      <a:pt x="917246" y="639276"/>
                      <a:pt x="639276" y="917246"/>
                      <a:pt x="639276" y="1260140"/>
                    </a:cubicBezTo>
                    <a:lnTo>
                      <a:pt x="0" y="1260140"/>
                    </a:lnTo>
                    <a:cubicBezTo>
                      <a:pt x="0" y="564184"/>
                      <a:pt x="564184" y="0"/>
                      <a:pt x="1260140" y="0"/>
                    </a:cubicBezTo>
                    <a:close/>
                  </a:path>
                </a:pathLst>
              </a:custGeom>
              <a:solidFill>
                <a:srgbClr val="D2132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7" name="타원 2"/>
              <p:cNvSpPr/>
              <p:nvPr/>
            </p:nvSpPr>
            <p:spPr>
              <a:xfrm>
                <a:off x="3931548" y="2708920"/>
                <a:ext cx="2520280" cy="1260140"/>
              </a:xfrm>
              <a:custGeom>
                <a:avLst/>
                <a:gdLst/>
                <a:ahLst/>
                <a:cxnLst/>
                <a:rect l="l" t="t" r="r" b="b"/>
                <a:pathLst>
                  <a:path w="2520280" h="1260140">
                    <a:moveTo>
                      <a:pt x="1260140" y="0"/>
                    </a:moveTo>
                    <a:cubicBezTo>
                      <a:pt x="1956096" y="0"/>
                      <a:pt x="2520280" y="564184"/>
                      <a:pt x="2520280" y="1260140"/>
                    </a:cubicBezTo>
                    <a:lnTo>
                      <a:pt x="1881004" y="1260140"/>
                    </a:lnTo>
                    <a:cubicBezTo>
                      <a:pt x="1881004" y="917246"/>
                      <a:pt x="1603034" y="639276"/>
                      <a:pt x="1260140" y="639276"/>
                    </a:cubicBezTo>
                    <a:cubicBezTo>
                      <a:pt x="917246" y="639276"/>
                      <a:pt x="639276" y="917246"/>
                      <a:pt x="639276" y="1260140"/>
                    </a:cubicBezTo>
                    <a:lnTo>
                      <a:pt x="0" y="1260140"/>
                    </a:lnTo>
                    <a:cubicBezTo>
                      <a:pt x="0" y="564184"/>
                      <a:pt x="564184" y="0"/>
                      <a:pt x="1260140" y="0"/>
                    </a:cubicBezTo>
                    <a:close/>
                  </a:path>
                </a:pathLst>
              </a:custGeom>
              <a:solidFill>
                <a:srgbClr val="D2132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8" name="타원 2"/>
              <p:cNvSpPr/>
              <p:nvPr/>
            </p:nvSpPr>
            <p:spPr>
              <a:xfrm flipV="1">
                <a:off x="3931548" y="3969060"/>
                <a:ext cx="2520280" cy="1260140"/>
              </a:xfrm>
              <a:custGeom>
                <a:avLst/>
                <a:gdLst/>
                <a:ahLst/>
                <a:cxnLst/>
                <a:rect l="l" t="t" r="r" b="b"/>
                <a:pathLst>
                  <a:path w="2520280" h="1260140">
                    <a:moveTo>
                      <a:pt x="1260140" y="0"/>
                    </a:moveTo>
                    <a:cubicBezTo>
                      <a:pt x="1956096" y="0"/>
                      <a:pt x="2520280" y="564184"/>
                      <a:pt x="2520280" y="1260140"/>
                    </a:cubicBezTo>
                    <a:lnTo>
                      <a:pt x="1881004" y="1260140"/>
                    </a:lnTo>
                    <a:cubicBezTo>
                      <a:pt x="1881004" y="917246"/>
                      <a:pt x="1603034" y="639276"/>
                      <a:pt x="1260140" y="639276"/>
                    </a:cubicBezTo>
                    <a:cubicBezTo>
                      <a:pt x="917246" y="639276"/>
                      <a:pt x="639276" y="917246"/>
                      <a:pt x="639276" y="1260140"/>
                    </a:cubicBezTo>
                    <a:lnTo>
                      <a:pt x="0" y="1260140"/>
                    </a:lnTo>
                    <a:cubicBezTo>
                      <a:pt x="0" y="564184"/>
                      <a:pt x="564184" y="0"/>
                      <a:pt x="1260140" y="0"/>
                    </a:cubicBezTo>
                    <a:close/>
                  </a:path>
                </a:pathLst>
              </a:custGeom>
              <a:solidFill>
                <a:srgbClr val="D2132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9" name="타원 2"/>
              <p:cNvSpPr/>
              <p:nvPr/>
            </p:nvSpPr>
            <p:spPr>
              <a:xfrm>
                <a:off x="2051720" y="2708920"/>
                <a:ext cx="2520280" cy="1260140"/>
              </a:xfrm>
              <a:custGeom>
                <a:avLst/>
                <a:gdLst/>
                <a:ahLst/>
                <a:cxnLst/>
                <a:rect l="l" t="t" r="r" b="b"/>
                <a:pathLst>
                  <a:path w="2520280" h="1260140">
                    <a:moveTo>
                      <a:pt x="1260140" y="0"/>
                    </a:moveTo>
                    <a:cubicBezTo>
                      <a:pt x="1956096" y="0"/>
                      <a:pt x="2520280" y="564184"/>
                      <a:pt x="2520280" y="1260140"/>
                    </a:cubicBezTo>
                    <a:lnTo>
                      <a:pt x="1881004" y="1260140"/>
                    </a:lnTo>
                    <a:cubicBezTo>
                      <a:pt x="1881004" y="917246"/>
                      <a:pt x="1603034" y="639276"/>
                      <a:pt x="1260140" y="639276"/>
                    </a:cubicBezTo>
                    <a:cubicBezTo>
                      <a:pt x="917246" y="639276"/>
                      <a:pt x="639276" y="917246"/>
                      <a:pt x="639276" y="1260140"/>
                    </a:cubicBezTo>
                    <a:lnTo>
                      <a:pt x="0" y="1260140"/>
                    </a:lnTo>
                    <a:cubicBezTo>
                      <a:pt x="0" y="564184"/>
                      <a:pt x="564184" y="0"/>
                      <a:pt x="1260140" y="0"/>
                    </a:cubicBezTo>
                    <a:close/>
                  </a:path>
                </a:pathLst>
              </a:custGeom>
              <a:solidFill>
                <a:srgbClr val="D2132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0" name="Rectangle 3"/>
            <p:cNvSpPr txBox="1">
              <a:spLocks noChangeArrowheads="1"/>
            </p:cNvSpPr>
            <p:nvPr/>
          </p:nvSpPr>
          <p:spPr bwMode="auto">
            <a:xfrm>
              <a:off x="3951000" y="3624715"/>
              <a:ext cx="575168" cy="276999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sz="1800">
                  <a:solidFill>
                    <a:schemeClr val="bg1"/>
                  </a:solidFill>
                  <a:latin typeface="Impact" panose="020B080603090205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01</a:t>
              </a:r>
            </a:p>
          </p:txBody>
        </p:sp>
        <p:sp>
          <p:nvSpPr>
            <p:cNvPr id="71" name="Rectangle 3"/>
            <p:cNvSpPr txBox="1">
              <a:spLocks noChangeArrowheads="1"/>
            </p:cNvSpPr>
            <p:nvPr/>
          </p:nvSpPr>
          <p:spPr bwMode="auto">
            <a:xfrm>
              <a:off x="3951000" y="4013335"/>
              <a:ext cx="575168" cy="276999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sz="1800">
                  <a:solidFill>
                    <a:schemeClr val="bg1"/>
                  </a:solidFill>
                  <a:latin typeface="Impact" panose="020B080603090205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04</a:t>
              </a:r>
            </a:p>
          </p:txBody>
        </p:sp>
        <p:sp>
          <p:nvSpPr>
            <p:cNvPr id="72" name="Rectangle 3"/>
            <p:cNvSpPr txBox="1">
              <a:spLocks noChangeArrowheads="1"/>
            </p:cNvSpPr>
            <p:nvPr/>
          </p:nvSpPr>
          <p:spPr bwMode="auto">
            <a:xfrm>
              <a:off x="7684800" y="3624715"/>
              <a:ext cx="575168" cy="276999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sz="1800">
                  <a:solidFill>
                    <a:schemeClr val="bg1"/>
                  </a:solidFill>
                  <a:latin typeface="Impact" panose="020B080603090205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03</a:t>
              </a:r>
            </a:p>
          </p:txBody>
        </p:sp>
        <p:sp>
          <p:nvSpPr>
            <p:cNvPr id="73" name="Rectangle 3"/>
            <p:cNvSpPr txBox="1">
              <a:spLocks noChangeArrowheads="1"/>
            </p:cNvSpPr>
            <p:nvPr/>
          </p:nvSpPr>
          <p:spPr bwMode="auto">
            <a:xfrm>
              <a:off x="7684800" y="4013335"/>
              <a:ext cx="575168" cy="276999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sz="1800">
                  <a:solidFill>
                    <a:schemeClr val="bg1"/>
                  </a:solidFill>
                  <a:latin typeface="Impact" panose="020B080603090205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02</a:t>
              </a:r>
            </a:p>
          </p:txBody>
        </p:sp>
        <p:sp>
          <p:nvSpPr>
            <p:cNvPr id="74" name="Freeform 6"/>
            <p:cNvSpPr>
              <a:spLocks noEditPoints="1"/>
            </p:cNvSpPr>
            <p:nvPr/>
          </p:nvSpPr>
          <p:spPr bwMode="auto">
            <a:xfrm>
              <a:off x="4884609" y="3724276"/>
              <a:ext cx="542954" cy="541564"/>
            </a:xfrm>
            <a:custGeom>
              <a:avLst/>
              <a:gdLst>
                <a:gd name="T0" fmla="*/ 653 w 1173"/>
                <a:gd name="T1" fmla="*/ 859 h 1170"/>
                <a:gd name="T2" fmla="*/ 698 w 1173"/>
                <a:gd name="T3" fmla="*/ 811 h 1170"/>
                <a:gd name="T4" fmla="*/ 811 w 1173"/>
                <a:gd name="T5" fmla="*/ 693 h 1170"/>
                <a:gd name="T6" fmla="*/ 930 w 1173"/>
                <a:gd name="T7" fmla="*/ 475 h 1170"/>
                <a:gd name="T8" fmla="*/ 906 w 1173"/>
                <a:gd name="T9" fmla="*/ 293 h 1170"/>
                <a:gd name="T10" fmla="*/ 794 w 1173"/>
                <a:gd name="T11" fmla="*/ 151 h 1170"/>
                <a:gd name="T12" fmla="*/ 622 w 1173"/>
                <a:gd name="T13" fmla="*/ 85 h 1170"/>
                <a:gd name="T14" fmla="*/ 452 w 1173"/>
                <a:gd name="T15" fmla="*/ 110 h 1170"/>
                <a:gd name="T16" fmla="*/ 309 w 1173"/>
                <a:gd name="T17" fmla="*/ 222 h 1170"/>
                <a:gd name="T18" fmla="*/ 242 w 1173"/>
                <a:gd name="T19" fmla="*/ 393 h 1170"/>
                <a:gd name="T20" fmla="*/ 289 w 1173"/>
                <a:gd name="T21" fmla="*/ 605 h 1170"/>
                <a:gd name="T22" fmla="*/ 444 w 1173"/>
                <a:gd name="T23" fmla="*/ 750 h 1170"/>
                <a:gd name="T24" fmla="*/ 660 w 1173"/>
                <a:gd name="T25" fmla="*/ 1142 h 1170"/>
                <a:gd name="T26" fmla="*/ 535 w 1173"/>
                <a:gd name="T27" fmla="*/ 1162 h 1170"/>
                <a:gd name="T28" fmla="*/ 449 w 1173"/>
                <a:gd name="T29" fmla="*/ 1117 h 1170"/>
                <a:gd name="T30" fmla="*/ 396 w 1173"/>
                <a:gd name="T31" fmla="*/ 1046 h 1170"/>
                <a:gd name="T32" fmla="*/ 310 w 1173"/>
                <a:gd name="T33" fmla="*/ 756 h 1170"/>
                <a:gd name="T34" fmla="*/ 162 w 1173"/>
                <a:gd name="T35" fmla="*/ 486 h 1170"/>
                <a:gd name="T36" fmla="*/ 192 w 1173"/>
                <a:gd name="T37" fmla="*/ 262 h 1170"/>
                <a:gd name="T38" fmla="*/ 331 w 1173"/>
                <a:gd name="T39" fmla="*/ 86 h 1170"/>
                <a:gd name="T40" fmla="*/ 543 w 1173"/>
                <a:gd name="T41" fmla="*/ 3 h 1170"/>
                <a:gd name="T42" fmla="*/ 753 w 1173"/>
                <a:gd name="T43" fmla="*/ 34 h 1170"/>
                <a:gd name="T44" fmla="*/ 930 w 1173"/>
                <a:gd name="T45" fmla="*/ 173 h 1170"/>
                <a:gd name="T46" fmla="*/ 1013 w 1173"/>
                <a:gd name="T47" fmla="*/ 385 h 1170"/>
                <a:gd name="T48" fmla="*/ 955 w 1173"/>
                <a:gd name="T49" fmla="*/ 647 h 1170"/>
                <a:gd name="T50" fmla="*/ 782 w 1173"/>
                <a:gd name="T51" fmla="*/ 815 h 1170"/>
                <a:gd name="T52" fmla="*/ 759 w 1173"/>
                <a:gd name="T53" fmla="*/ 1092 h 1170"/>
                <a:gd name="T54" fmla="*/ 668 w 1173"/>
                <a:gd name="T55" fmla="*/ 1124 h 1170"/>
                <a:gd name="T56" fmla="*/ 995 w 1173"/>
                <a:gd name="T57" fmla="*/ 660 h 1170"/>
                <a:gd name="T58" fmla="*/ 1090 w 1173"/>
                <a:gd name="T59" fmla="*/ 684 h 1170"/>
                <a:gd name="T60" fmla="*/ 1083 w 1173"/>
                <a:gd name="T61" fmla="*/ 728 h 1170"/>
                <a:gd name="T62" fmla="*/ 1021 w 1173"/>
                <a:gd name="T63" fmla="*/ 202 h 1170"/>
                <a:gd name="T64" fmla="*/ 992 w 1173"/>
                <a:gd name="T65" fmla="*/ 168 h 1170"/>
                <a:gd name="T66" fmla="*/ 1083 w 1173"/>
                <a:gd name="T67" fmla="*/ 120 h 1170"/>
                <a:gd name="T68" fmla="*/ 1090 w 1173"/>
                <a:gd name="T69" fmla="*/ 166 h 1170"/>
                <a:gd name="T70" fmla="*/ 1060 w 1173"/>
                <a:gd name="T71" fmla="*/ 435 h 1170"/>
                <a:gd name="T72" fmla="*/ 1085 w 1173"/>
                <a:gd name="T73" fmla="*/ 397 h 1170"/>
                <a:gd name="T74" fmla="*/ 1173 w 1173"/>
                <a:gd name="T75" fmla="*/ 425 h 1170"/>
                <a:gd name="T76" fmla="*/ 169 w 1173"/>
                <a:gd name="T77" fmla="*/ 152 h 1170"/>
                <a:gd name="T78" fmla="*/ 176 w 1173"/>
                <a:gd name="T79" fmla="*/ 193 h 1170"/>
                <a:gd name="T80" fmla="*/ 81 w 1173"/>
                <a:gd name="T81" fmla="*/ 161 h 1170"/>
                <a:gd name="T82" fmla="*/ 96 w 1173"/>
                <a:gd name="T83" fmla="*/ 119 h 1170"/>
                <a:gd name="T84" fmla="*/ 157 w 1173"/>
                <a:gd name="T85" fmla="*/ 646 h 1170"/>
                <a:gd name="T86" fmla="*/ 180 w 1173"/>
                <a:gd name="T87" fmla="*/ 686 h 1170"/>
                <a:gd name="T88" fmla="*/ 86 w 1173"/>
                <a:gd name="T89" fmla="*/ 726 h 1170"/>
                <a:gd name="T90" fmla="*/ 89 w 1173"/>
                <a:gd name="T91" fmla="*/ 680 h 1170"/>
                <a:gd name="T92" fmla="*/ 115 w 1173"/>
                <a:gd name="T93" fmla="*/ 419 h 1170"/>
                <a:gd name="T94" fmla="*/ 27 w 1173"/>
                <a:gd name="T95" fmla="*/ 452 h 1170"/>
                <a:gd name="T96" fmla="*/ 1 w 1173"/>
                <a:gd name="T97" fmla="*/ 419 h 1170"/>
                <a:gd name="T98" fmla="*/ 381 w 1173"/>
                <a:gd name="T99" fmla="*/ 303 h 1170"/>
                <a:gd name="T100" fmla="*/ 410 w 1173"/>
                <a:gd name="T101" fmla="*/ 268 h 1170"/>
                <a:gd name="T102" fmla="*/ 507 w 1173"/>
                <a:gd name="T103" fmla="*/ 323 h 1170"/>
                <a:gd name="T104" fmla="*/ 572 w 1173"/>
                <a:gd name="T105" fmla="*/ 252 h 1170"/>
                <a:gd name="T106" fmla="*/ 614 w 1173"/>
                <a:gd name="T107" fmla="*/ 270 h 1170"/>
                <a:gd name="T108" fmla="*/ 741 w 1173"/>
                <a:gd name="T109" fmla="*/ 288 h 1170"/>
                <a:gd name="T110" fmla="*/ 779 w 1173"/>
                <a:gd name="T111" fmla="*/ 271 h 1170"/>
                <a:gd name="T112" fmla="*/ 687 w 1173"/>
                <a:gd name="T113" fmla="*/ 656 h 1170"/>
                <a:gd name="T114" fmla="*/ 643 w 1173"/>
                <a:gd name="T115" fmla="*/ 652 h 1170"/>
                <a:gd name="T116" fmla="*/ 636 w 1173"/>
                <a:gd name="T117" fmla="*/ 373 h 1170"/>
                <a:gd name="T118" fmla="*/ 587 w 1173"/>
                <a:gd name="T119" fmla="*/ 466 h 1170"/>
                <a:gd name="T120" fmla="*/ 559 w 1173"/>
                <a:gd name="T121" fmla="*/ 371 h 1170"/>
                <a:gd name="T122" fmla="*/ 534 w 1173"/>
                <a:gd name="T123" fmla="*/ 643 h 1170"/>
                <a:gd name="T124" fmla="*/ 494 w 1173"/>
                <a:gd name="T125" fmla="*/ 663 h 1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73" h="1170">
                  <a:moveTo>
                    <a:pt x="477" y="826"/>
                  </a:moveTo>
                  <a:lnTo>
                    <a:pt x="477" y="826"/>
                  </a:lnTo>
                  <a:lnTo>
                    <a:pt x="479" y="833"/>
                  </a:lnTo>
                  <a:lnTo>
                    <a:pt x="483" y="840"/>
                  </a:lnTo>
                  <a:lnTo>
                    <a:pt x="487" y="846"/>
                  </a:lnTo>
                  <a:lnTo>
                    <a:pt x="493" y="850"/>
                  </a:lnTo>
                  <a:lnTo>
                    <a:pt x="499" y="854"/>
                  </a:lnTo>
                  <a:lnTo>
                    <a:pt x="506" y="857"/>
                  </a:lnTo>
                  <a:lnTo>
                    <a:pt x="514" y="859"/>
                  </a:lnTo>
                  <a:lnTo>
                    <a:pt x="522" y="859"/>
                  </a:lnTo>
                  <a:lnTo>
                    <a:pt x="653" y="859"/>
                  </a:lnTo>
                  <a:lnTo>
                    <a:pt x="653" y="859"/>
                  </a:lnTo>
                  <a:lnTo>
                    <a:pt x="660" y="859"/>
                  </a:lnTo>
                  <a:lnTo>
                    <a:pt x="668" y="857"/>
                  </a:lnTo>
                  <a:lnTo>
                    <a:pt x="674" y="854"/>
                  </a:lnTo>
                  <a:lnTo>
                    <a:pt x="681" y="850"/>
                  </a:lnTo>
                  <a:lnTo>
                    <a:pt x="687" y="846"/>
                  </a:lnTo>
                  <a:lnTo>
                    <a:pt x="692" y="840"/>
                  </a:lnTo>
                  <a:lnTo>
                    <a:pt x="695" y="833"/>
                  </a:lnTo>
                  <a:lnTo>
                    <a:pt x="696" y="826"/>
                  </a:lnTo>
                  <a:lnTo>
                    <a:pt x="696" y="826"/>
                  </a:lnTo>
                  <a:lnTo>
                    <a:pt x="698" y="811"/>
                  </a:lnTo>
                  <a:lnTo>
                    <a:pt x="702" y="798"/>
                  </a:lnTo>
                  <a:lnTo>
                    <a:pt x="706" y="784"/>
                  </a:lnTo>
                  <a:lnTo>
                    <a:pt x="713" y="771"/>
                  </a:lnTo>
                  <a:lnTo>
                    <a:pt x="721" y="760"/>
                  </a:lnTo>
                  <a:lnTo>
                    <a:pt x="730" y="750"/>
                  </a:lnTo>
                  <a:lnTo>
                    <a:pt x="741" y="741"/>
                  </a:lnTo>
                  <a:lnTo>
                    <a:pt x="753" y="733"/>
                  </a:lnTo>
                  <a:lnTo>
                    <a:pt x="753" y="733"/>
                  </a:lnTo>
                  <a:lnTo>
                    <a:pt x="774" y="720"/>
                  </a:lnTo>
                  <a:lnTo>
                    <a:pt x="793" y="708"/>
                  </a:lnTo>
                  <a:lnTo>
                    <a:pt x="811" y="693"/>
                  </a:lnTo>
                  <a:lnTo>
                    <a:pt x="829" y="677"/>
                  </a:lnTo>
                  <a:lnTo>
                    <a:pt x="845" y="661"/>
                  </a:lnTo>
                  <a:lnTo>
                    <a:pt x="859" y="643"/>
                  </a:lnTo>
                  <a:lnTo>
                    <a:pt x="872" y="624"/>
                  </a:lnTo>
                  <a:lnTo>
                    <a:pt x="884" y="605"/>
                  </a:lnTo>
                  <a:lnTo>
                    <a:pt x="896" y="586"/>
                  </a:lnTo>
                  <a:lnTo>
                    <a:pt x="905" y="564"/>
                  </a:lnTo>
                  <a:lnTo>
                    <a:pt x="914" y="543"/>
                  </a:lnTo>
                  <a:lnTo>
                    <a:pt x="921" y="520"/>
                  </a:lnTo>
                  <a:lnTo>
                    <a:pt x="926" y="499"/>
                  </a:lnTo>
                  <a:lnTo>
                    <a:pt x="930" y="475"/>
                  </a:lnTo>
                  <a:lnTo>
                    <a:pt x="932" y="452"/>
                  </a:lnTo>
                  <a:lnTo>
                    <a:pt x="934" y="428"/>
                  </a:lnTo>
                  <a:lnTo>
                    <a:pt x="934" y="428"/>
                  </a:lnTo>
                  <a:lnTo>
                    <a:pt x="932" y="411"/>
                  </a:lnTo>
                  <a:lnTo>
                    <a:pt x="931" y="393"/>
                  </a:lnTo>
                  <a:lnTo>
                    <a:pt x="929" y="376"/>
                  </a:lnTo>
                  <a:lnTo>
                    <a:pt x="926" y="358"/>
                  </a:lnTo>
                  <a:lnTo>
                    <a:pt x="922" y="343"/>
                  </a:lnTo>
                  <a:lnTo>
                    <a:pt x="918" y="325"/>
                  </a:lnTo>
                  <a:lnTo>
                    <a:pt x="912" y="309"/>
                  </a:lnTo>
                  <a:lnTo>
                    <a:pt x="906" y="293"/>
                  </a:lnTo>
                  <a:lnTo>
                    <a:pt x="899" y="279"/>
                  </a:lnTo>
                  <a:lnTo>
                    <a:pt x="891" y="264"/>
                  </a:lnTo>
                  <a:lnTo>
                    <a:pt x="883" y="249"/>
                  </a:lnTo>
                  <a:lnTo>
                    <a:pt x="874" y="235"/>
                  </a:lnTo>
                  <a:lnTo>
                    <a:pt x="864" y="222"/>
                  </a:lnTo>
                  <a:lnTo>
                    <a:pt x="854" y="208"/>
                  </a:lnTo>
                  <a:lnTo>
                    <a:pt x="843" y="195"/>
                  </a:lnTo>
                  <a:lnTo>
                    <a:pt x="832" y="184"/>
                  </a:lnTo>
                  <a:lnTo>
                    <a:pt x="819" y="173"/>
                  </a:lnTo>
                  <a:lnTo>
                    <a:pt x="807" y="161"/>
                  </a:lnTo>
                  <a:lnTo>
                    <a:pt x="794" y="151"/>
                  </a:lnTo>
                  <a:lnTo>
                    <a:pt x="781" y="142"/>
                  </a:lnTo>
                  <a:lnTo>
                    <a:pt x="767" y="133"/>
                  </a:lnTo>
                  <a:lnTo>
                    <a:pt x="752" y="125"/>
                  </a:lnTo>
                  <a:lnTo>
                    <a:pt x="737" y="117"/>
                  </a:lnTo>
                  <a:lnTo>
                    <a:pt x="721" y="110"/>
                  </a:lnTo>
                  <a:lnTo>
                    <a:pt x="706" y="103"/>
                  </a:lnTo>
                  <a:lnTo>
                    <a:pt x="689" y="98"/>
                  </a:lnTo>
                  <a:lnTo>
                    <a:pt x="673" y="94"/>
                  </a:lnTo>
                  <a:lnTo>
                    <a:pt x="656" y="89"/>
                  </a:lnTo>
                  <a:lnTo>
                    <a:pt x="639" y="87"/>
                  </a:lnTo>
                  <a:lnTo>
                    <a:pt x="622" y="85"/>
                  </a:lnTo>
                  <a:lnTo>
                    <a:pt x="605" y="82"/>
                  </a:lnTo>
                  <a:lnTo>
                    <a:pt x="587" y="82"/>
                  </a:lnTo>
                  <a:lnTo>
                    <a:pt x="587" y="82"/>
                  </a:lnTo>
                  <a:lnTo>
                    <a:pt x="569" y="82"/>
                  </a:lnTo>
                  <a:lnTo>
                    <a:pt x="551" y="85"/>
                  </a:lnTo>
                  <a:lnTo>
                    <a:pt x="534" y="87"/>
                  </a:lnTo>
                  <a:lnTo>
                    <a:pt x="517" y="89"/>
                  </a:lnTo>
                  <a:lnTo>
                    <a:pt x="500" y="94"/>
                  </a:lnTo>
                  <a:lnTo>
                    <a:pt x="484" y="98"/>
                  </a:lnTo>
                  <a:lnTo>
                    <a:pt x="468" y="103"/>
                  </a:lnTo>
                  <a:lnTo>
                    <a:pt x="452" y="110"/>
                  </a:lnTo>
                  <a:lnTo>
                    <a:pt x="437" y="117"/>
                  </a:lnTo>
                  <a:lnTo>
                    <a:pt x="422" y="125"/>
                  </a:lnTo>
                  <a:lnTo>
                    <a:pt x="407" y="133"/>
                  </a:lnTo>
                  <a:lnTo>
                    <a:pt x="394" y="142"/>
                  </a:lnTo>
                  <a:lnTo>
                    <a:pt x="380" y="151"/>
                  </a:lnTo>
                  <a:lnTo>
                    <a:pt x="366" y="161"/>
                  </a:lnTo>
                  <a:lnTo>
                    <a:pt x="354" y="173"/>
                  </a:lnTo>
                  <a:lnTo>
                    <a:pt x="342" y="184"/>
                  </a:lnTo>
                  <a:lnTo>
                    <a:pt x="331" y="195"/>
                  </a:lnTo>
                  <a:lnTo>
                    <a:pt x="320" y="208"/>
                  </a:lnTo>
                  <a:lnTo>
                    <a:pt x="309" y="222"/>
                  </a:lnTo>
                  <a:lnTo>
                    <a:pt x="300" y="235"/>
                  </a:lnTo>
                  <a:lnTo>
                    <a:pt x="291" y="249"/>
                  </a:lnTo>
                  <a:lnTo>
                    <a:pt x="283" y="264"/>
                  </a:lnTo>
                  <a:lnTo>
                    <a:pt x="275" y="279"/>
                  </a:lnTo>
                  <a:lnTo>
                    <a:pt x="268" y="293"/>
                  </a:lnTo>
                  <a:lnTo>
                    <a:pt x="261" y="309"/>
                  </a:lnTo>
                  <a:lnTo>
                    <a:pt x="257" y="325"/>
                  </a:lnTo>
                  <a:lnTo>
                    <a:pt x="251" y="343"/>
                  </a:lnTo>
                  <a:lnTo>
                    <a:pt x="248" y="358"/>
                  </a:lnTo>
                  <a:lnTo>
                    <a:pt x="244" y="376"/>
                  </a:lnTo>
                  <a:lnTo>
                    <a:pt x="242" y="393"/>
                  </a:lnTo>
                  <a:lnTo>
                    <a:pt x="241" y="411"/>
                  </a:lnTo>
                  <a:lnTo>
                    <a:pt x="241" y="428"/>
                  </a:lnTo>
                  <a:lnTo>
                    <a:pt x="241" y="428"/>
                  </a:lnTo>
                  <a:lnTo>
                    <a:pt x="242" y="452"/>
                  </a:lnTo>
                  <a:lnTo>
                    <a:pt x="244" y="475"/>
                  </a:lnTo>
                  <a:lnTo>
                    <a:pt x="248" y="499"/>
                  </a:lnTo>
                  <a:lnTo>
                    <a:pt x="253" y="520"/>
                  </a:lnTo>
                  <a:lnTo>
                    <a:pt x="260" y="543"/>
                  </a:lnTo>
                  <a:lnTo>
                    <a:pt x="268" y="564"/>
                  </a:lnTo>
                  <a:lnTo>
                    <a:pt x="278" y="586"/>
                  </a:lnTo>
                  <a:lnTo>
                    <a:pt x="289" y="605"/>
                  </a:lnTo>
                  <a:lnTo>
                    <a:pt x="301" y="624"/>
                  </a:lnTo>
                  <a:lnTo>
                    <a:pt x="315" y="643"/>
                  </a:lnTo>
                  <a:lnTo>
                    <a:pt x="330" y="661"/>
                  </a:lnTo>
                  <a:lnTo>
                    <a:pt x="346" y="677"/>
                  </a:lnTo>
                  <a:lnTo>
                    <a:pt x="363" y="693"/>
                  </a:lnTo>
                  <a:lnTo>
                    <a:pt x="381" y="708"/>
                  </a:lnTo>
                  <a:lnTo>
                    <a:pt x="401" y="720"/>
                  </a:lnTo>
                  <a:lnTo>
                    <a:pt x="421" y="733"/>
                  </a:lnTo>
                  <a:lnTo>
                    <a:pt x="421" y="733"/>
                  </a:lnTo>
                  <a:lnTo>
                    <a:pt x="433" y="741"/>
                  </a:lnTo>
                  <a:lnTo>
                    <a:pt x="444" y="750"/>
                  </a:lnTo>
                  <a:lnTo>
                    <a:pt x="453" y="760"/>
                  </a:lnTo>
                  <a:lnTo>
                    <a:pt x="461" y="771"/>
                  </a:lnTo>
                  <a:lnTo>
                    <a:pt x="467" y="784"/>
                  </a:lnTo>
                  <a:lnTo>
                    <a:pt x="471" y="798"/>
                  </a:lnTo>
                  <a:lnTo>
                    <a:pt x="476" y="811"/>
                  </a:lnTo>
                  <a:lnTo>
                    <a:pt x="477" y="826"/>
                  </a:lnTo>
                  <a:lnTo>
                    <a:pt x="477" y="826"/>
                  </a:lnTo>
                  <a:close/>
                  <a:moveTo>
                    <a:pt x="668" y="1124"/>
                  </a:moveTo>
                  <a:lnTo>
                    <a:pt x="668" y="1124"/>
                  </a:lnTo>
                  <a:lnTo>
                    <a:pt x="664" y="1133"/>
                  </a:lnTo>
                  <a:lnTo>
                    <a:pt x="660" y="1142"/>
                  </a:lnTo>
                  <a:lnTo>
                    <a:pt x="654" y="1150"/>
                  </a:lnTo>
                  <a:lnTo>
                    <a:pt x="647" y="1157"/>
                  </a:lnTo>
                  <a:lnTo>
                    <a:pt x="639" y="1162"/>
                  </a:lnTo>
                  <a:lnTo>
                    <a:pt x="630" y="1166"/>
                  </a:lnTo>
                  <a:lnTo>
                    <a:pt x="620" y="1169"/>
                  </a:lnTo>
                  <a:lnTo>
                    <a:pt x="609" y="1170"/>
                  </a:lnTo>
                  <a:lnTo>
                    <a:pt x="564" y="1170"/>
                  </a:lnTo>
                  <a:lnTo>
                    <a:pt x="564" y="1170"/>
                  </a:lnTo>
                  <a:lnTo>
                    <a:pt x="554" y="1169"/>
                  </a:lnTo>
                  <a:lnTo>
                    <a:pt x="544" y="1166"/>
                  </a:lnTo>
                  <a:lnTo>
                    <a:pt x="535" y="1162"/>
                  </a:lnTo>
                  <a:lnTo>
                    <a:pt x="527" y="1157"/>
                  </a:lnTo>
                  <a:lnTo>
                    <a:pt x="520" y="1150"/>
                  </a:lnTo>
                  <a:lnTo>
                    <a:pt x="514" y="1142"/>
                  </a:lnTo>
                  <a:lnTo>
                    <a:pt x="509" y="1133"/>
                  </a:lnTo>
                  <a:lnTo>
                    <a:pt x="507" y="1124"/>
                  </a:lnTo>
                  <a:lnTo>
                    <a:pt x="483" y="1124"/>
                  </a:lnTo>
                  <a:lnTo>
                    <a:pt x="483" y="1124"/>
                  </a:lnTo>
                  <a:lnTo>
                    <a:pt x="474" y="1124"/>
                  </a:lnTo>
                  <a:lnTo>
                    <a:pt x="466" y="1122"/>
                  </a:lnTo>
                  <a:lnTo>
                    <a:pt x="457" y="1121"/>
                  </a:lnTo>
                  <a:lnTo>
                    <a:pt x="449" y="1117"/>
                  </a:lnTo>
                  <a:lnTo>
                    <a:pt x="442" y="1114"/>
                  </a:lnTo>
                  <a:lnTo>
                    <a:pt x="434" y="1109"/>
                  </a:lnTo>
                  <a:lnTo>
                    <a:pt x="427" y="1105"/>
                  </a:lnTo>
                  <a:lnTo>
                    <a:pt x="421" y="1099"/>
                  </a:lnTo>
                  <a:lnTo>
                    <a:pt x="415" y="1092"/>
                  </a:lnTo>
                  <a:lnTo>
                    <a:pt x="411" y="1085"/>
                  </a:lnTo>
                  <a:lnTo>
                    <a:pt x="406" y="1078"/>
                  </a:lnTo>
                  <a:lnTo>
                    <a:pt x="402" y="1072"/>
                  </a:lnTo>
                  <a:lnTo>
                    <a:pt x="399" y="1064"/>
                  </a:lnTo>
                  <a:lnTo>
                    <a:pt x="397" y="1054"/>
                  </a:lnTo>
                  <a:lnTo>
                    <a:pt x="396" y="1046"/>
                  </a:lnTo>
                  <a:lnTo>
                    <a:pt x="395" y="1037"/>
                  </a:lnTo>
                  <a:lnTo>
                    <a:pt x="396" y="829"/>
                  </a:lnTo>
                  <a:lnTo>
                    <a:pt x="396" y="829"/>
                  </a:lnTo>
                  <a:lnTo>
                    <a:pt x="395" y="821"/>
                  </a:lnTo>
                  <a:lnTo>
                    <a:pt x="393" y="815"/>
                  </a:lnTo>
                  <a:lnTo>
                    <a:pt x="388" y="809"/>
                  </a:lnTo>
                  <a:lnTo>
                    <a:pt x="381" y="805"/>
                  </a:lnTo>
                  <a:lnTo>
                    <a:pt x="381" y="805"/>
                  </a:lnTo>
                  <a:lnTo>
                    <a:pt x="356" y="790"/>
                  </a:lnTo>
                  <a:lnTo>
                    <a:pt x="332" y="773"/>
                  </a:lnTo>
                  <a:lnTo>
                    <a:pt x="310" y="756"/>
                  </a:lnTo>
                  <a:lnTo>
                    <a:pt x="289" y="736"/>
                  </a:lnTo>
                  <a:lnTo>
                    <a:pt x="269" y="716"/>
                  </a:lnTo>
                  <a:lnTo>
                    <a:pt x="251" y="694"/>
                  </a:lnTo>
                  <a:lnTo>
                    <a:pt x="234" y="671"/>
                  </a:lnTo>
                  <a:lnTo>
                    <a:pt x="218" y="647"/>
                  </a:lnTo>
                  <a:lnTo>
                    <a:pt x="204" y="622"/>
                  </a:lnTo>
                  <a:lnTo>
                    <a:pt x="193" y="597"/>
                  </a:lnTo>
                  <a:lnTo>
                    <a:pt x="183" y="570"/>
                  </a:lnTo>
                  <a:lnTo>
                    <a:pt x="173" y="542"/>
                  </a:lnTo>
                  <a:lnTo>
                    <a:pt x="168" y="515"/>
                  </a:lnTo>
                  <a:lnTo>
                    <a:pt x="162" y="486"/>
                  </a:lnTo>
                  <a:lnTo>
                    <a:pt x="160" y="458"/>
                  </a:lnTo>
                  <a:lnTo>
                    <a:pt x="159" y="428"/>
                  </a:lnTo>
                  <a:lnTo>
                    <a:pt x="159" y="428"/>
                  </a:lnTo>
                  <a:lnTo>
                    <a:pt x="159" y="406"/>
                  </a:lnTo>
                  <a:lnTo>
                    <a:pt x="161" y="385"/>
                  </a:lnTo>
                  <a:lnTo>
                    <a:pt x="163" y="363"/>
                  </a:lnTo>
                  <a:lnTo>
                    <a:pt x="168" y="343"/>
                  </a:lnTo>
                  <a:lnTo>
                    <a:pt x="172" y="322"/>
                  </a:lnTo>
                  <a:lnTo>
                    <a:pt x="178" y="301"/>
                  </a:lnTo>
                  <a:lnTo>
                    <a:pt x="185" y="281"/>
                  </a:lnTo>
                  <a:lnTo>
                    <a:pt x="192" y="262"/>
                  </a:lnTo>
                  <a:lnTo>
                    <a:pt x="201" y="243"/>
                  </a:lnTo>
                  <a:lnTo>
                    <a:pt x="210" y="224"/>
                  </a:lnTo>
                  <a:lnTo>
                    <a:pt x="220" y="207"/>
                  </a:lnTo>
                  <a:lnTo>
                    <a:pt x="232" y="190"/>
                  </a:lnTo>
                  <a:lnTo>
                    <a:pt x="243" y="173"/>
                  </a:lnTo>
                  <a:lnTo>
                    <a:pt x="257" y="157"/>
                  </a:lnTo>
                  <a:lnTo>
                    <a:pt x="269" y="141"/>
                  </a:lnTo>
                  <a:lnTo>
                    <a:pt x="284" y="126"/>
                  </a:lnTo>
                  <a:lnTo>
                    <a:pt x="299" y="112"/>
                  </a:lnTo>
                  <a:lnTo>
                    <a:pt x="314" y="98"/>
                  </a:lnTo>
                  <a:lnTo>
                    <a:pt x="331" y="86"/>
                  </a:lnTo>
                  <a:lnTo>
                    <a:pt x="347" y="73"/>
                  </a:lnTo>
                  <a:lnTo>
                    <a:pt x="365" y="62"/>
                  </a:lnTo>
                  <a:lnTo>
                    <a:pt x="382" y="52"/>
                  </a:lnTo>
                  <a:lnTo>
                    <a:pt x="402" y="42"/>
                  </a:lnTo>
                  <a:lnTo>
                    <a:pt x="420" y="34"/>
                  </a:lnTo>
                  <a:lnTo>
                    <a:pt x="439" y="26"/>
                  </a:lnTo>
                  <a:lnTo>
                    <a:pt x="460" y="20"/>
                  </a:lnTo>
                  <a:lnTo>
                    <a:pt x="479" y="14"/>
                  </a:lnTo>
                  <a:lnTo>
                    <a:pt x="501" y="9"/>
                  </a:lnTo>
                  <a:lnTo>
                    <a:pt x="522" y="5"/>
                  </a:lnTo>
                  <a:lnTo>
                    <a:pt x="543" y="3"/>
                  </a:lnTo>
                  <a:lnTo>
                    <a:pt x="565" y="1"/>
                  </a:lnTo>
                  <a:lnTo>
                    <a:pt x="587" y="0"/>
                  </a:lnTo>
                  <a:lnTo>
                    <a:pt x="587" y="0"/>
                  </a:lnTo>
                  <a:lnTo>
                    <a:pt x="609" y="1"/>
                  </a:lnTo>
                  <a:lnTo>
                    <a:pt x="631" y="3"/>
                  </a:lnTo>
                  <a:lnTo>
                    <a:pt x="652" y="5"/>
                  </a:lnTo>
                  <a:lnTo>
                    <a:pt x="673" y="9"/>
                  </a:lnTo>
                  <a:lnTo>
                    <a:pt x="694" y="14"/>
                  </a:lnTo>
                  <a:lnTo>
                    <a:pt x="714" y="20"/>
                  </a:lnTo>
                  <a:lnTo>
                    <a:pt x="734" y="26"/>
                  </a:lnTo>
                  <a:lnTo>
                    <a:pt x="753" y="34"/>
                  </a:lnTo>
                  <a:lnTo>
                    <a:pt x="773" y="42"/>
                  </a:lnTo>
                  <a:lnTo>
                    <a:pt x="791" y="52"/>
                  </a:lnTo>
                  <a:lnTo>
                    <a:pt x="809" y="62"/>
                  </a:lnTo>
                  <a:lnTo>
                    <a:pt x="826" y="73"/>
                  </a:lnTo>
                  <a:lnTo>
                    <a:pt x="843" y="86"/>
                  </a:lnTo>
                  <a:lnTo>
                    <a:pt x="859" y="98"/>
                  </a:lnTo>
                  <a:lnTo>
                    <a:pt x="875" y="112"/>
                  </a:lnTo>
                  <a:lnTo>
                    <a:pt x="890" y="126"/>
                  </a:lnTo>
                  <a:lnTo>
                    <a:pt x="904" y="141"/>
                  </a:lnTo>
                  <a:lnTo>
                    <a:pt x="918" y="157"/>
                  </a:lnTo>
                  <a:lnTo>
                    <a:pt x="930" y="173"/>
                  </a:lnTo>
                  <a:lnTo>
                    <a:pt x="942" y="190"/>
                  </a:lnTo>
                  <a:lnTo>
                    <a:pt x="953" y="207"/>
                  </a:lnTo>
                  <a:lnTo>
                    <a:pt x="963" y="224"/>
                  </a:lnTo>
                  <a:lnTo>
                    <a:pt x="974" y="243"/>
                  </a:lnTo>
                  <a:lnTo>
                    <a:pt x="981" y="262"/>
                  </a:lnTo>
                  <a:lnTo>
                    <a:pt x="989" y="281"/>
                  </a:lnTo>
                  <a:lnTo>
                    <a:pt x="996" y="301"/>
                  </a:lnTo>
                  <a:lnTo>
                    <a:pt x="1002" y="322"/>
                  </a:lnTo>
                  <a:lnTo>
                    <a:pt x="1007" y="343"/>
                  </a:lnTo>
                  <a:lnTo>
                    <a:pt x="1010" y="363"/>
                  </a:lnTo>
                  <a:lnTo>
                    <a:pt x="1013" y="385"/>
                  </a:lnTo>
                  <a:lnTo>
                    <a:pt x="1015" y="406"/>
                  </a:lnTo>
                  <a:lnTo>
                    <a:pt x="1016" y="428"/>
                  </a:lnTo>
                  <a:lnTo>
                    <a:pt x="1016" y="428"/>
                  </a:lnTo>
                  <a:lnTo>
                    <a:pt x="1015" y="458"/>
                  </a:lnTo>
                  <a:lnTo>
                    <a:pt x="1011" y="486"/>
                  </a:lnTo>
                  <a:lnTo>
                    <a:pt x="1007" y="515"/>
                  </a:lnTo>
                  <a:lnTo>
                    <a:pt x="1000" y="542"/>
                  </a:lnTo>
                  <a:lnTo>
                    <a:pt x="992" y="570"/>
                  </a:lnTo>
                  <a:lnTo>
                    <a:pt x="981" y="597"/>
                  </a:lnTo>
                  <a:lnTo>
                    <a:pt x="969" y="622"/>
                  </a:lnTo>
                  <a:lnTo>
                    <a:pt x="955" y="647"/>
                  </a:lnTo>
                  <a:lnTo>
                    <a:pt x="940" y="671"/>
                  </a:lnTo>
                  <a:lnTo>
                    <a:pt x="923" y="694"/>
                  </a:lnTo>
                  <a:lnTo>
                    <a:pt x="905" y="716"/>
                  </a:lnTo>
                  <a:lnTo>
                    <a:pt x="886" y="736"/>
                  </a:lnTo>
                  <a:lnTo>
                    <a:pt x="864" y="756"/>
                  </a:lnTo>
                  <a:lnTo>
                    <a:pt x="841" y="773"/>
                  </a:lnTo>
                  <a:lnTo>
                    <a:pt x="817" y="790"/>
                  </a:lnTo>
                  <a:lnTo>
                    <a:pt x="792" y="805"/>
                  </a:lnTo>
                  <a:lnTo>
                    <a:pt x="792" y="805"/>
                  </a:lnTo>
                  <a:lnTo>
                    <a:pt x="786" y="809"/>
                  </a:lnTo>
                  <a:lnTo>
                    <a:pt x="782" y="815"/>
                  </a:lnTo>
                  <a:lnTo>
                    <a:pt x="779" y="821"/>
                  </a:lnTo>
                  <a:lnTo>
                    <a:pt x="778" y="829"/>
                  </a:lnTo>
                  <a:lnTo>
                    <a:pt x="778" y="1037"/>
                  </a:lnTo>
                  <a:lnTo>
                    <a:pt x="778" y="1037"/>
                  </a:lnTo>
                  <a:lnTo>
                    <a:pt x="778" y="1046"/>
                  </a:lnTo>
                  <a:lnTo>
                    <a:pt x="777" y="1054"/>
                  </a:lnTo>
                  <a:lnTo>
                    <a:pt x="775" y="1064"/>
                  </a:lnTo>
                  <a:lnTo>
                    <a:pt x="772" y="1072"/>
                  </a:lnTo>
                  <a:lnTo>
                    <a:pt x="768" y="1078"/>
                  </a:lnTo>
                  <a:lnTo>
                    <a:pt x="764" y="1085"/>
                  </a:lnTo>
                  <a:lnTo>
                    <a:pt x="759" y="1092"/>
                  </a:lnTo>
                  <a:lnTo>
                    <a:pt x="753" y="1099"/>
                  </a:lnTo>
                  <a:lnTo>
                    <a:pt x="746" y="1105"/>
                  </a:lnTo>
                  <a:lnTo>
                    <a:pt x="740" y="1109"/>
                  </a:lnTo>
                  <a:lnTo>
                    <a:pt x="733" y="1114"/>
                  </a:lnTo>
                  <a:lnTo>
                    <a:pt x="725" y="1117"/>
                  </a:lnTo>
                  <a:lnTo>
                    <a:pt x="717" y="1121"/>
                  </a:lnTo>
                  <a:lnTo>
                    <a:pt x="709" y="1122"/>
                  </a:lnTo>
                  <a:lnTo>
                    <a:pt x="700" y="1124"/>
                  </a:lnTo>
                  <a:lnTo>
                    <a:pt x="692" y="1124"/>
                  </a:lnTo>
                  <a:lnTo>
                    <a:pt x="668" y="1124"/>
                  </a:lnTo>
                  <a:lnTo>
                    <a:pt x="668" y="1124"/>
                  </a:lnTo>
                  <a:close/>
                  <a:moveTo>
                    <a:pt x="1004" y="697"/>
                  </a:moveTo>
                  <a:lnTo>
                    <a:pt x="1004" y="697"/>
                  </a:lnTo>
                  <a:lnTo>
                    <a:pt x="1000" y="694"/>
                  </a:lnTo>
                  <a:lnTo>
                    <a:pt x="996" y="689"/>
                  </a:lnTo>
                  <a:lnTo>
                    <a:pt x="994" y="686"/>
                  </a:lnTo>
                  <a:lnTo>
                    <a:pt x="992" y="680"/>
                  </a:lnTo>
                  <a:lnTo>
                    <a:pt x="991" y="676"/>
                  </a:lnTo>
                  <a:lnTo>
                    <a:pt x="992" y="670"/>
                  </a:lnTo>
                  <a:lnTo>
                    <a:pt x="993" y="664"/>
                  </a:lnTo>
                  <a:lnTo>
                    <a:pt x="995" y="660"/>
                  </a:lnTo>
                  <a:lnTo>
                    <a:pt x="995" y="660"/>
                  </a:lnTo>
                  <a:lnTo>
                    <a:pt x="999" y="655"/>
                  </a:lnTo>
                  <a:lnTo>
                    <a:pt x="1002" y="652"/>
                  </a:lnTo>
                  <a:lnTo>
                    <a:pt x="1007" y="649"/>
                  </a:lnTo>
                  <a:lnTo>
                    <a:pt x="1011" y="647"/>
                  </a:lnTo>
                  <a:lnTo>
                    <a:pt x="1017" y="646"/>
                  </a:lnTo>
                  <a:lnTo>
                    <a:pt x="1021" y="646"/>
                  </a:lnTo>
                  <a:lnTo>
                    <a:pt x="1027" y="647"/>
                  </a:lnTo>
                  <a:lnTo>
                    <a:pt x="1032" y="649"/>
                  </a:lnTo>
                  <a:lnTo>
                    <a:pt x="1085" y="680"/>
                  </a:lnTo>
                  <a:lnTo>
                    <a:pt x="1085" y="680"/>
                  </a:lnTo>
                  <a:lnTo>
                    <a:pt x="1090" y="684"/>
                  </a:lnTo>
                  <a:lnTo>
                    <a:pt x="1093" y="687"/>
                  </a:lnTo>
                  <a:lnTo>
                    <a:pt x="1096" y="692"/>
                  </a:lnTo>
                  <a:lnTo>
                    <a:pt x="1098" y="697"/>
                  </a:lnTo>
                  <a:lnTo>
                    <a:pt x="1099" y="702"/>
                  </a:lnTo>
                  <a:lnTo>
                    <a:pt x="1098" y="708"/>
                  </a:lnTo>
                  <a:lnTo>
                    <a:pt x="1097" y="712"/>
                  </a:lnTo>
                  <a:lnTo>
                    <a:pt x="1094" y="718"/>
                  </a:lnTo>
                  <a:lnTo>
                    <a:pt x="1094" y="718"/>
                  </a:lnTo>
                  <a:lnTo>
                    <a:pt x="1092" y="722"/>
                  </a:lnTo>
                  <a:lnTo>
                    <a:pt x="1088" y="726"/>
                  </a:lnTo>
                  <a:lnTo>
                    <a:pt x="1083" y="728"/>
                  </a:lnTo>
                  <a:lnTo>
                    <a:pt x="1079" y="730"/>
                  </a:lnTo>
                  <a:lnTo>
                    <a:pt x="1073" y="732"/>
                  </a:lnTo>
                  <a:lnTo>
                    <a:pt x="1068" y="732"/>
                  </a:lnTo>
                  <a:lnTo>
                    <a:pt x="1063" y="730"/>
                  </a:lnTo>
                  <a:lnTo>
                    <a:pt x="1058" y="728"/>
                  </a:lnTo>
                  <a:lnTo>
                    <a:pt x="1004" y="697"/>
                  </a:lnTo>
                  <a:lnTo>
                    <a:pt x="1004" y="697"/>
                  </a:lnTo>
                  <a:close/>
                  <a:moveTo>
                    <a:pt x="1032" y="199"/>
                  </a:moveTo>
                  <a:lnTo>
                    <a:pt x="1032" y="199"/>
                  </a:lnTo>
                  <a:lnTo>
                    <a:pt x="1027" y="201"/>
                  </a:lnTo>
                  <a:lnTo>
                    <a:pt x="1021" y="202"/>
                  </a:lnTo>
                  <a:lnTo>
                    <a:pt x="1017" y="202"/>
                  </a:lnTo>
                  <a:lnTo>
                    <a:pt x="1011" y="202"/>
                  </a:lnTo>
                  <a:lnTo>
                    <a:pt x="1007" y="200"/>
                  </a:lnTo>
                  <a:lnTo>
                    <a:pt x="1002" y="198"/>
                  </a:lnTo>
                  <a:lnTo>
                    <a:pt x="999" y="193"/>
                  </a:lnTo>
                  <a:lnTo>
                    <a:pt x="995" y="188"/>
                  </a:lnTo>
                  <a:lnTo>
                    <a:pt x="995" y="188"/>
                  </a:lnTo>
                  <a:lnTo>
                    <a:pt x="993" y="184"/>
                  </a:lnTo>
                  <a:lnTo>
                    <a:pt x="992" y="178"/>
                  </a:lnTo>
                  <a:lnTo>
                    <a:pt x="991" y="174"/>
                  </a:lnTo>
                  <a:lnTo>
                    <a:pt x="992" y="168"/>
                  </a:lnTo>
                  <a:lnTo>
                    <a:pt x="994" y="163"/>
                  </a:lnTo>
                  <a:lnTo>
                    <a:pt x="996" y="159"/>
                  </a:lnTo>
                  <a:lnTo>
                    <a:pt x="1000" y="155"/>
                  </a:lnTo>
                  <a:lnTo>
                    <a:pt x="1004" y="152"/>
                  </a:lnTo>
                  <a:lnTo>
                    <a:pt x="1058" y="121"/>
                  </a:lnTo>
                  <a:lnTo>
                    <a:pt x="1058" y="121"/>
                  </a:lnTo>
                  <a:lnTo>
                    <a:pt x="1063" y="119"/>
                  </a:lnTo>
                  <a:lnTo>
                    <a:pt x="1068" y="118"/>
                  </a:lnTo>
                  <a:lnTo>
                    <a:pt x="1073" y="118"/>
                  </a:lnTo>
                  <a:lnTo>
                    <a:pt x="1079" y="119"/>
                  </a:lnTo>
                  <a:lnTo>
                    <a:pt x="1083" y="120"/>
                  </a:lnTo>
                  <a:lnTo>
                    <a:pt x="1088" y="123"/>
                  </a:lnTo>
                  <a:lnTo>
                    <a:pt x="1092" y="127"/>
                  </a:lnTo>
                  <a:lnTo>
                    <a:pt x="1094" y="131"/>
                  </a:lnTo>
                  <a:lnTo>
                    <a:pt x="1094" y="131"/>
                  </a:lnTo>
                  <a:lnTo>
                    <a:pt x="1097" y="136"/>
                  </a:lnTo>
                  <a:lnTo>
                    <a:pt x="1098" y="142"/>
                  </a:lnTo>
                  <a:lnTo>
                    <a:pt x="1099" y="146"/>
                  </a:lnTo>
                  <a:lnTo>
                    <a:pt x="1098" y="152"/>
                  </a:lnTo>
                  <a:lnTo>
                    <a:pt x="1096" y="157"/>
                  </a:lnTo>
                  <a:lnTo>
                    <a:pt x="1093" y="161"/>
                  </a:lnTo>
                  <a:lnTo>
                    <a:pt x="1090" y="166"/>
                  </a:lnTo>
                  <a:lnTo>
                    <a:pt x="1085" y="168"/>
                  </a:lnTo>
                  <a:lnTo>
                    <a:pt x="1032" y="199"/>
                  </a:lnTo>
                  <a:lnTo>
                    <a:pt x="1032" y="199"/>
                  </a:lnTo>
                  <a:close/>
                  <a:moveTo>
                    <a:pt x="1085" y="452"/>
                  </a:moveTo>
                  <a:lnTo>
                    <a:pt x="1085" y="452"/>
                  </a:lnTo>
                  <a:lnTo>
                    <a:pt x="1080" y="451"/>
                  </a:lnTo>
                  <a:lnTo>
                    <a:pt x="1075" y="450"/>
                  </a:lnTo>
                  <a:lnTo>
                    <a:pt x="1069" y="447"/>
                  </a:lnTo>
                  <a:lnTo>
                    <a:pt x="1066" y="444"/>
                  </a:lnTo>
                  <a:lnTo>
                    <a:pt x="1063" y="439"/>
                  </a:lnTo>
                  <a:lnTo>
                    <a:pt x="1060" y="435"/>
                  </a:lnTo>
                  <a:lnTo>
                    <a:pt x="1058" y="430"/>
                  </a:lnTo>
                  <a:lnTo>
                    <a:pt x="1058" y="425"/>
                  </a:lnTo>
                  <a:lnTo>
                    <a:pt x="1058" y="425"/>
                  </a:lnTo>
                  <a:lnTo>
                    <a:pt x="1058" y="419"/>
                  </a:lnTo>
                  <a:lnTo>
                    <a:pt x="1060" y="413"/>
                  </a:lnTo>
                  <a:lnTo>
                    <a:pt x="1063" y="409"/>
                  </a:lnTo>
                  <a:lnTo>
                    <a:pt x="1066" y="405"/>
                  </a:lnTo>
                  <a:lnTo>
                    <a:pt x="1069" y="402"/>
                  </a:lnTo>
                  <a:lnTo>
                    <a:pt x="1075" y="400"/>
                  </a:lnTo>
                  <a:lnTo>
                    <a:pt x="1080" y="397"/>
                  </a:lnTo>
                  <a:lnTo>
                    <a:pt x="1085" y="397"/>
                  </a:lnTo>
                  <a:lnTo>
                    <a:pt x="1146" y="397"/>
                  </a:lnTo>
                  <a:lnTo>
                    <a:pt x="1146" y="397"/>
                  </a:lnTo>
                  <a:lnTo>
                    <a:pt x="1152" y="397"/>
                  </a:lnTo>
                  <a:lnTo>
                    <a:pt x="1157" y="400"/>
                  </a:lnTo>
                  <a:lnTo>
                    <a:pt x="1162" y="402"/>
                  </a:lnTo>
                  <a:lnTo>
                    <a:pt x="1165" y="405"/>
                  </a:lnTo>
                  <a:lnTo>
                    <a:pt x="1169" y="409"/>
                  </a:lnTo>
                  <a:lnTo>
                    <a:pt x="1171" y="413"/>
                  </a:lnTo>
                  <a:lnTo>
                    <a:pt x="1173" y="419"/>
                  </a:lnTo>
                  <a:lnTo>
                    <a:pt x="1173" y="425"/>
                  </a:lnTo>
                  <a:lnTo>
                    <a:pt x="1173" y="425"/>
                  </a:lnTo>
                  <a:lnTo>
                    <a:pt x="1173" y="430"/>
                  </a:lnTo>
                  <a:lnTo>
                    <a:pt x="1171" y="435"/>
                  </a:lnTo>
                  <a:lnTo>
                    <a:pt x="1169" y="439"/>
                  </a:lnTo>
                  <a:lnTo>
                    <a:pt x="1165" y="444"/>
                  </a:lnTo>
                  <a:lnTo>
                    <a:pt x="1162" y="447"/>
                  </a:lnTo>
                  <a:lnTo>
                    <a:pt x="1157" y="450"/>
                  </a:lnTo>
                  <a:lnTo>
                    <a:pt x="1152" y="451"/>
                  </a:lnTo>
                  <a:lnTo>
                    <a:pt x="1146" y="452"/>
                  </a:lnTo>
                  <a:lnTo>
                    <a:pt x="1085" y="452"/>
                  </a:lnTo>
                  <a:lnTo>
                    <a:pt x="1085" y="452"/>
                  </a:lnTo>
                  <a:close/>
                  <a:moveTo>
                    <a:pt x="169" y="152"/>
                  </a:moveTo>
                  <a:lnTo>
                    <a:pt x="169" y="152"/>
                  </a:lnTo>
                  <a:lnTo>
                    <a:pt x="173" y="155"/>
                  </a:lnTo>
                  <a:lnTo>
                    <a:pt x="177" y="159"/>
                  </a:lnTo>
                  <a:lnTo>
                    <a:pt x="180" y="163"/>
                  </a:lnTo>
                  <a:lnTo>
                    <a:pt x="181" y="168"/>
                  </a:lnTo>
                  <a:lnTo>
                    <a:pt x="183" y="174"/>
                  </a:lnTo>
                  <a:lnTo>
                    <a:pt x="183" y="178"/>
                  </a:lnTo>
                  <a:lnTo>
                    <a:pt x="181" y="184"/>
                  </a:lnTo>
                  <a:lnTo>
                    <a:pt x="179" y="188"/>
                  </a:lnTo>
                  <a:lnTo>
                    <a:pt x="179" y="188"/>
                  </a:lnTo>
                  <a:lnTo>
                    <a:pt x="176" y="193"/>
                  </a:lnTo>
                  <a:lnTo>
                    <a:pt x="172" y="198"/>
                  </a:lnTo>
                  <a:lnTo>
                    <a:pt x="168" y="200"/>
                  </a:lnTo>
                  <a:lnTo>
                    <a:pt x="162" y="202"/>
                  </a:lnTo>
                  <a:lnTo>
                    <a:pt x="157" y="202"/>
                  </a:lnTo>
                  <a:lnTo>
                    <a:pt x="152" y="202"/>
                  </a:lnTo>
                  <a:lnTo>
                    <a:pt x="147" y="201"/>
                  </a:lnTo>
                  <a:lnTo>
                    <a:pt x="142" y="199"/>
                  </a:lnTo>
                  <a:lnTo>
                    <a:pt x="89" y="168"/>
                  </a:lnTo>
                  <a:lnTo>
                    <a:pt x="89" y="168"/>
                  </a:lnTo>
                  <a:lnTo>
                    <a:pt x="84" y="166"/>
                  </a:lnTo>
                  <a:lnTo>
                    <a:pt x="81" y="161"/>
                  </a:lnTo>
                  <a:lnTo>
                    <a:pt x="78" y="157"/>
                  </a:lnTo>
                  <a:lnTo>
                    <a:pt x="76" y="152"/>
                  </a:lnTo>
                  <a:lnTo>
                    <a:pt x="75" y="146"/>
                  </a:lnTo>
                  <a:lnTo>
                    <a:pt x="75" y="142"/>
                  </a:lnTo>
                  <a:lnTo>
                    <a:pt x="76" y="136"/>
                  </a:lnTo>
                  <a:lnTo>
                    <a:pt x="79" y="131"/>
                  </a:lnTo>
                  <a:lnTo>
                    <a:pt x="79" y="131"/>
                  </a:lnTo>
                  <a:lnTo>
                    <a:pt x="82" y="127"/>
                  </a:lnTo>
                  <a:lnTo>
                    <a:pt x="86" y="123"/>
                  </a:lnTo>
                  <a:lnTo>
                    <a:pt x="90" y="120"/>
                  </a:lnTo>
                  <a:lnTo>
                    <a:pt x="96" y="119"/>
                  </a:lnTo>
                  <a:lnTo>
                    <a:pt x="100" y="118"/>
                  </a:lnTo>
                  <a:lnTo>
                    <a:pt x="106" y="118"/>
                  </a:lnTo>
                  <a:lnTo>
                    <a:pt x="111" y="119"/>
                  </a:lnTo>
                  <a:lnTo>
                    <a:pt x="116" y="121"/>
                  </a:lnTo>
                  <a:lnTo>
                    <a:pt x="169" y="152"/>
                  </a:lnTo>
                  <a:lnTo>
                    <a:pt x="169" y="152"/>
                  </a:lnTo>
                  <a:close/>
                  <a:moveTo>
                    <a:pt x="142" y="649"/>
                  </a:moveTo>
                  <a:lnTo>
                    <a:pt x="142" y="649"/>
                  </a:lnTo>
                  <a:lnTo>
                    <a:pt x="147" y="647"/>
                  </a:lnTo>
                  <a:lnTo>
                    <a:pt x="152" y="646"/>
                  </a:lnTo>
                  <a:lnTo>
                    <a:pt x="157" y="646"/>
                  </a:lnTo>
                  <a:lnTo>
                    <a:pt x="162" y="647"/>
                  </a:lnTo>
                  <a:lnTo>
                    <a:pt x="168" y="649"/>
                  </a:lnTo>
                  <a:lnTo>
                    <a:pt x="172" y="652"/>
                  </a:lnTo>
                  <a:lnTo>
                    <a:pt x="176" y="655"/>
                  </a:lnTo>
                  <a:lnTo>
                    <a:pt x="179" y="660"/>
                  </a:lnTo>
                  <a:lnTo>
                    <a:pt x="179" y="660"/>
                  </a:lnTo>
                  <a:lnTo>
                    <a:pt x="181" y="664"/>
                  </a:lnTo>
                  <a:lnTo>
                    <a:pt x="183" y="670"/>
                  </a:lnTo>
                  <a:lnTo>
                    <a:pt x="183" y="676"/>
                  </a:lnTo>
                  <a:lnTo>
                    <a:pt x="181" y="680"/>
                  </a:lnTo>
                  <a:lnTo>
                    <a:pt x="180" y="686"/>
                  </a:lnTo>
                  <a:lnTo>
                    <a:pt x="177" y="689"/>
                  </a:lnTo>
                  <a:lnTo>
                    <a:pt x="173" y="694"/>
                  </a:lnTo>
                  <a:lnTo>
                    <a:pt x="169" y="697"/>
                  </a:lnTo>
                  <a:lnTo>
                    <a:pt x="116" y="728"/>
                  </a:lnTo>
                  <a:lnTo>
                    <a:pt x="116" y="728"/>
                  </a:lnTo>
                  <a:lnTo>
                    <a:pt x="111" y="730"/>
                  </a:lnTo>
                  <a:lnTo>
                    <a:pt x="106" y="732"/>
                  </a:lnTo>
                  <a:lnTo>
                    <a:pt x="100" y="732"/>
                  </a:lnTo>
                  <a:lnTo>
                    <a:pt x="96" y="730"/>
                  </a:lnTo>
                  <a:lnTo>
                    <a:pt x="90" y="728"/>
                  </a:lnTo>
                  <a:lnTo>
                    <a:pt x="86" y="726"/>
                  </a:lnTo>
                  <a:lnTo>
                    <a:pt x="82" y="722"/>
                  </a:lnTo>
                  <a:lnTo>
                    <a:pt x="79" y="718"/>
                  </a:lnTo>
                  <a:lnTo>
                    <a:pt x="79" y="718"/>
                  </a:lnTo>
                  <a:lnTo>
                    <a:pt x="76" y="712"/>
                  </a:lnTo>
                  <a:lnTo>
                    <a:pt x="75" y="708"/>
                  </a:lnTo>
                  <a:lnTo>
                    <a:pt x="75" y="702"/>
                  </a:lnTo>
                  <a:lnTo>
                    <a:pt x="76" y="697"/>
                  </a:lnTo>
                  <a:lnTo>
                    <a:pt x="78" y="692"/>
                  </a:lnTo>
                  <a:lnTo>
                    <a:pt x="81" y="687"/>
                  </a:lnTo>
                  <a:lnTo>
                    <a:pt x="84" y="684"/>
                  </a:lnTo>
                  <a:lnTo>
                    <a:pt x="89" y="680"/>
                  </a:lnTo>
                  <a:lnTo>
                    <a:pt x="142" y="649"/>
                  </a:lnTo>
                  <a:lnTo>
                    <a:pt x="142" y="649"/>
                  </a:lnTo>
                  <a:close/>
                  <a:moveTo>
                    <a:pt x="89" y="397"/>
                  </a:moveTo>
                  <a:lnTo>
                    <a:pt x="89" y="397"/>
                  </a:lnTo>
                  <a:lnTo>
                    <a:pt x="94" y="397"/>
                  </a:lnTo>
                  <a:lnTo>
                    <a:pt x="99" y="400"/>
                  </a:lnTo>
                  <a:lnTo>
                    <a:pt x="104" y="402"/>
                  </a:lnTo>
                  <a:lnTo>
                    <a:pt x="108" y="405"/>
                  </a:lnTo>
                  <a:lnTo>
                    <a:pt x="112" y="409"/>
                  </a:lnTo>
                  <a:lnTo>
                    <a:pt x="114" y="413"/>
                  </a:lnTo>
                  <a:lnTo>
                    <a:pt x="115" y="419"/>
                  </a:lnTo>
                  <a:lnTo>
                    <a:pt x="116" y="425"/>
                  </a:lnTo>
                  <a:lnTo>
                    <a:pt x="116" y="425"/>
                  </a:lnTo>
                  <a:lnTo>
                    <a:pt x="115" y="430"/>
                  </a:lnTo>
                  <a:lnTo>
                    <a:pt x="114" y="435"/>
                  </a:lnTo>
                  <a:lnTo>
                    <a:pt x="112" y="439"/>
                  </a:lnTo>
                  <a:lnTo>
                    <a:pt x="108" y="444"/>
                  </a:lnTo>
                  <a:lnTo>
                    <a:pt x="104" y="447"/>
                  </a:lnTo>
                  <a:lnTo>
                    <a:pt x="99" y="450"/>
                  </a:lnTo>
                  <a:lnTo>
                    <a:pt x="94" y="451"/>
                  </a:lnTo>
                  <a:lnTo>
                    <a:pt x="89" y="452"/>
                  </a:lnTo>
                  <a:lnTo>
                    <a:pt x="27" y="452"/>
                  </a:lnTo>
                  <a:lnTo>
                    <a:pt x="27" y="452"/>
                  </a:lnTo>
                  <a:lnTo>
                    <a:pt x="22" y="451"/>
                  </a:lnTo>
                  <a:lnTo>
                    <a:pt x="17" y="450"/>
                  </a:lnTo>
                  <a:lnTo>
                    <a:pt x="13" y="447"/>
                  </a:lnTo>
                  <a:lnTo>
                    <a:pt x="8" y="444"/>
                  </a:lnTo>
                  <a:lnTo>
                    <a:pt x="5" y="439"/>
                  </a:lnTo>
                  <a:lnTo>
                    <a:pt x="2" y="435"/>
                  </a:lnTo>
                  <a:lnTo>
                    <a:pt x="1" y="430"/>
                  </a:lnTo>
                  <a:lnTo>
                    <a:pt x="0" y="425"/>
                  </a:lnTo>
                  <a:lnTo>
                    <a:pt x="0" y="425"/>
                  </a:lnTo>
                  <a:lnTo>
                    <a:pt x="1" y="419"/>
                  </a:lnTo>
                  <a:lnTo>
                    <a:pt x="2" y="413"/>
                  </a:lnTo>
                  <a:lnTo>
                    <a:pt x="5" y="409"/>
                  </a:lnTo>
                  <a:lnTo>
                    <a:pt x="8" y="405"/>
                  </a:lnTo>
                  <a:lnTo>
                    <a:pt x="13" y="402"/>
                  </a:lnTo>
                  <a:lnTo>
                    <a:pt x="17" y="400"/>
                  </a:lnTo>
                  <a:lnTo>
                    <a:pt x="22" y="397"/>
                  </a:lnTo>
                  <a:lnTo>
                    <a:pt x="27" y="397"/>
                  </a:lnTo>
                  <a:lnTo>
                    <a:pt x="89" y="397"/>
                  </a:lnTo>
                  <a:lnTo>
                    <a:pt x="89" y="397"/>
                  </a:lnTo>
                  <a:close/>
                  <a:moveTo>
                    <a:pt x="381" y="303"/>
                  </a:moveTo>
                  <a:lnTo>
                    <a:pt x="381" y="303"/>
                  </a:lnTo>
                  <a:lnTo>
                    <a:pt x="380" y="297"/>
                  </a:lnTo>
                  <a:lnTo>
                    <a:pt x="380" y="292"/>
                  </a:lnTo>
                  <a:lnTo>
                    <a:pt x="381" y="287"/>
                  </a:lnTo>
                  <a:lnTo>
                    <a:pt x="383" y="282"/>
                  </a:lnTo>
                  <a:lnTo>
                    <a:pt x="386" y="277"/>
                  </a:lnTo>
                  <a:lnTo>
                    <a:pt x="390" y="274"/>
                  </a:lnTo>
                  <a:lnTo>
                    <a:pt x="395" y="271"/>
                  </a:lnTo>
                  <a:lnTo>
                    <a:pt x="399" y="268"/>
                  </a:lnTo>
                  <a:lnTo>
                    <a:pt x="399" y="268"/>
                  </a:lnTo>
                  <a:lnTo>
                    <a:pt x="405" y="268"/>
                  </a:lnTo>
                  <a:lnTo>
                    <a:pt x="410" y="268"/>
                  </a:lnTo>
                  <a:lnTo>
                    <a:pt x="415" y="270"/>
                  </a:lnTo>
                  <a:lnTo>
                    <a:pt x="420" y="271"/>
                  </a:lnTo>
                  <a:lnTo>
                    <a:pt x="425" y="274"/>
                  </a:lnTo>
                  <a:lnTo>
                    <a:pt x="428" y="277"/>
                  </a:lnTo>
                  <a:lnTo>
                    <a:pt x="431" y="282"/>
                  </a:lnTo>
                  <a:lnTo>
                    <a:pt x="434" y="288"/>
                  </a:lnTo>
                  <a:lnTo>
                    <a:pt x="449" y="341"/>
                  </a:lnTo>
                  <a:lnTo>
                    <a:pt x="449" y="341"/>
                  </a:lnTo>
                  <a:lnTo>
                    <a:pt x="477" y="331"/>
                  </a:lnTo>
                  <a:lnTo>
                    <a:pt x="507" y="323"/>
                  </a:lnTo>
                  <a:lnTo>
                    <a:pt x="507" y="323"/>
                  </a:lnTo>
                  <a:lnTo>
                    <a:pt x="508" y="323"/>
                  </a:lnTo>
                  <a:lnTo>
                    <a:pt x="508" y="323"/>
                  </a:lnTo>
                  <a:lnTo>
                    <a:pt x="533" y="319"/>
                  </a:lnTo>
                  <a:lnTo>
                    <a:pt x="559" y="316"/>
                  </a:lnTo>
                  <a:lnTo>
                    <a:pt x="559" y="275"/>
                  </a:lnTo>
                  <a:lnTo>
                    <a:pt x="559" y="275"/>
                  </a:lnTo>
                  <a:lnTo>
                    <a:pt x="560" y="270"/>
                  </a:lnTo>
                  <a:lnTo>
                    <a:pt x="562" y="264"/>
                  </a:lnTo>
                  <a:lnTo>
                    <a:pt x="564" y="259"/>
                  </a:lnTo>
                  <a:lnTo>
                    <a:pt x="567" y="256"/>
                  </a:lnTo>
                  <a:lnTo>
                    <a:pt x="572" y="252"/>
                  </a:lnTo>
                  <a:lnTo>
                    <a:pt x="576" y="250"/>
                  </a:lnTo>
                  <a:lnTo>
                    <a:pt x="581" y="248"/>
                  </a:lnTo>
                  <a:lnTo>
                    <a:pt x="587" y="248"/>
                  </a:lnTo>
                  <a:lnTo>
                    <a:pt x="587" y="248"/>
                  </a:lnTo>
                  <a:lnTo>
                    <a:pt x="592" y="248"/>
                  </a:lnTo>
                  <a:lnTo>
                    <a:pt x="598" y="250"/>
                  </a:lnTo>
                  <a:lnTo>
                    <a:pt x="603" y="252"/>
                  </a:lnTo>
                  <a:lnTo>
                    <a:pt x="606" y="256"/>
                  </a:lnTo>
                  <a:lnTo>
                    <a:pt x="609" y="259"/>
                  </a:lnTo>
                  <a:lnTo>
                    <a:pt x="612" y="264"/>
                  </a:lnTo>
                  <a:lnTo>
                    <a:pt x="614" y="270"/>
                  </a:lnTo>
                  <a:lnTo>
                    <a:pt x="614" y="275"/>
                  </a:lnTo>
                  <a:lnTo>
                    <a:pt x="614" y="316"/>
                  </a:lnTo>
                  <a:lnTo>
                    <a:pt x="614" y="316"/>
                  </a:lnTo>
                  <a:lnTo>
                    <a:pt x="640" y="319"/>
                  </a:lnTo>
                  <a:lnTo>
                    <a:pt x="667" y="323"/>
                  </a:lnTo>
                  <a:lnTo>
                    <a:pt x="667" y="324"/>
                  </a:lnTo>
                  <a:lnTo>
                    <a:pt x="667" y="323"/>
                  </a:lnTo>
                  <a:lnTo>
                    <a:pt x="667" y="323"/>
                  </a:lnTo>
                  <a:lnTo>
                    <a:pt x="696" y="331"/>
                  </a:lnTo>
                  <a:lnTo>
                    <a:pt x="725" y="341"/>
                  </a:lnTo>
                  <a:lnTo>
                    <a:pt x="741" y="288"/>
                  </a:lnTo>
                  <a:lnTo>
                    <a:pt x="741" y="288"/>
                  </a:lnTo>
                  <a:lnTo>
                    <a:pt x="743" y="282"/>
                  </a:lnTo>
                  <a:lnTo>
                    <a:pt x="745" y="277"/>
                  </a:lnTo>
                  <a:lnTo>
                    <a:pt x="749" y="274"/>
                  </a:lnTo>
                  <a:lnTo>
                    <a:pt x="753" y="271"/>
                  </a:lnTo>
                  <a:lnTo>
                    <a:pt x="758" y="270"/>
                  </a:lnTo>
                  <a:lnTo>
                    <a:pt x="764" y="268"/>
                  </a:lnTo>
                  <a:lnTo>
                    <a:pt x="769" y="268"/>
                  </a:lnTo>
                  <a:lnTo>
                    <a:pt x="774" y="268"/>
                  </a:lnTo>
                  <a:lnTo>
                    <a:pt x="774" y="268"/>
                  </a:lnTo>
                  <a:lnTo>
                    <a:pt x="779" y="271"/>
                  </a:lnTo>
                  <a:lnTo>
                    <a:pt x="784" y="274"/>
                  </a:lnTo>
                  <a:lnTo>
                    <a:pt x="787" y="277"/>
                  </a:lnTo>
                  <a:lnTo>
                    <a:pt x="791" y="282"/>
                  </a:lnTo>
                  <a:lnTo>
                    <a:pt x="793" y="287"/>
                  </a:lnTo>
                  <a:lnTo>
                    <a:pt x="793" y="292"/>
                  </a:lnTo>
                  <a:lnTo>
                    <a:pt x="794" y="297"/>
                  </a:lnTo>
                  <a:lnTo>
                    <a:pt x="793" y="303"/>
                  </a:lnTo>
                  <a:lnTo>
                    <a:pt x="693" y="646"/>
                  </a:lnTo>
                  <a:lnTo>
                    <a:pt x="693" y="646"/>
                  </a:lnTo>
                  <a:lnTo>
                    <a:pt x="690" y="652"/>
                  </a:lnTo>
                  <a:lnTo>
                    <a:pt x="687" y="656"/>
                  </a:lnTo>
                  <a:lnTo>
                    <a:pt x="684" y="660"/>
                  </a:lnTo>
                  <a:lnTo>
                    <a:pt x="679" y="663"/>
                  </a:lnTo>
                  <a:lnTo>
                    <a:pt x="674" y="664"/>
                  </a:lnTo>
                  <a:lnTo>
                    <a:pt x="670" y="665"/>
                  </a:lnTo>
                  <a:lnTo>
                    <a:pt x="664" y="667"/>
                  </a:lnTo>
                  <a:lnTo>
                    <a:pt x="659" y="665"/>
                  </a:lnTo>
                  <a:lnTo>
                    <a:pt x="659" y="665"/>
                  </a:lnTo>
                  <a:lnTo>
                    <a:pt x="654" y="663"/>
                  </a:lnTo>
                  <a:lnTo>
                    <a:pt x="649" y="660"/>
                  </a:lnTo>
                  <a:lnTo>
                    <a:pt x="645" y="656"/>
                  </a:lnTo>
                  <a:lnTo>
                    <a:pt x="643" y="652"/>
                  </a:lnTo>
                  <a:lnTo>
                    <a:pt x="640" y="647"/>
                  </a:lnTo>
                  <a:lnTo>
                    <a:pt x="639" y="643"/>
                  </a:lnTo>
                  <a:lnTo>
                    <a:pt x="639" y="637"/>
                  </a:lnTo>
                  <a:lnTo>
                    <a:pt x="640" y="631"/>
                  </a:lnTo>
                  <a:lnTo>
                    <a:pt x="710" y="394"/>
                  </a:lnTo>
                  <a:lnTo>
                    <a:pt x="710" y="394"/>
                  </a:lnTo>
                  <a:lnTo>
                    <a:pt x="684" y="385"/>
                  </a:lnTo>
                  <a:lnTo>
                    <a:pt x="655" y="377"/>
                  </a:lnTo>
                  <a:lnTo>
                    <a:pt x="655" y="377"/>
                  </a:lnTo>
                  <a:lnTo>
                    <a:pt x="655" y="377"/>
                  </a:lnTo>
                  <a:lnTo>
                    <a:pt x="636" y="373"/>
                  </a:lnTo>
                  <a:lnTo>
                    <a:pt x="614" y="371"/>
                  </a:lnTo>
                  <a:lnTo>
                    <a:pt x="614" y="438"/>
                  </a:lnTo>
                  <a:lnTo>
                    <a:pt x="614" y="438"/>
                  </a:lnTo>
                  <a:lnTo>
                    <a:pt x="614" y="443"/>
                  </a:lnTo>
                  <a:lnTo>
                    <a:pt x="612" y="449"/>
                  </a:lnTo>
                  <a:lnTo>
                    <a:pt x="609" y="453"/>
                  </a:lnTo>
                  <a:lnTo>
                    <a:pt x="606" y="457"/>
                  </a:lnTo>
                  <a:lnTo>
                    <a:pt x="603" y="460"/>
                  </a:lnTo>
                  <a:lnTo>
                    <a:pt x="598" y="463"/>
                  </a:lnTo>
                  <a:lnTo>
                    <a:pt x="592" y="465"/>
                  </a:lnTo>
                  <a:lnTo>
                    <a:pt x="587" y="466"/>
                  </a:lnTo>
                  <a:lnTo>
                    <a:pt x="587" y="466"/>
                  </a:lnTo>
                  <a:lnTo>
                    <a:pt x="581" y="465"/>
                  </a:lnTo>
                  <a:lnTo>
                    <a:pt x="576" y="463"/>
                  </a:lnTo>
                  <a:lnTo>
                    <a:pt x="572" y="460"/>
                  </a:lnTo>
                  <a:lnTo>
                    <a:pt x="567" y="457"/>
                  </a:lnTo>
                  <a:lnTo>
                    <a:pt x="564" y="453"/>
                  </a:lnTo>
                  <a:lnTo>
                    <a:pt x="562" y="449"/>
                  </a:lnTo>
                  <a:lnTo>
                    <a:pt x="560" y="443"/>
                  </a:lnTo>
                  <a:lnTo>
                    <a:pt x="559" y="438"/>
                  </a:lnTo>
                  <a:lnTo>
                    <a:pt x="559" y="371"/>
                  </a:lnTo>
                  <a:lnTo>
                    <a:pt x="559" y="371"/>
                  </a:lnTo>
                  <a:lnTo>
                    <a:pt x="539" y="373"/>
                  </a:lnTo>
                  <a:lnTo>
                    <a:pt x="519" y="377"/>
                  </a:lnTo>
                  <a:lnTo>
                    <a:pt x="519" y="377"/>
                  </a:lnTo>
                  <a:lnTo>
                    <a:pt x="518" y="377"/>
                  </a:lnTo>
                  <a:lnTo>
                    <a:pt x="518" y="377"/>
                  </a:lnTo>
                  <a:lnTo>
                    <a:pt x="491" y="385"/>
                  </a:lnTo>
                  <a:lnTo>
                    <a:pt x="464" y="394"/>
                  </a:lnTo>
                  <a:lnTo>
                    <a:pt x="534" y="631"/>
                  </a:lnTo>
                  <a:lnTo>
                    <a:pt x="534" y="631"/>
                  </a:lnTo>
                  <a:lnTo>
                    <a:pt x="534" y="637"/>
                  </a:lnTo>
                  <a:lnTo>
                    <a:pt x="534" y="643"/>
                  </a:lnTo>
                  <a:lnTo>
                    <a:pt x="533" y="647"/>
                  </a:lnTo>
                  <a:lnTo>
                    <a:pt x="532" y="652"/>
                  </a:lnTo>
                  <a:lnTo>
                    <a:pt x="528" y="656"/>
                  </a:lnTo>
                  <a:lnTo>
                    <a:pt x="525" y="660"/>
                  </a:lnTo>
                  <a:lnTo>
                    <a:pt x="520" y="663"/>
                  </a:lnTo>
                  <a:lnTo>
                    <a:pt x="515" y="665"/>
                  </a:lnTo>
                  <a:lnTo>
                    <a:pt x="515" y="665"/>
                  </a:lnTo>
                  <a:lnTo>
                    <a:pt x="510" y="667"/>
                  </a:lnTo>
                  <a:lnTo>
                    <a:pt x="504" y="665"/>
                  </a:lnTo>
                  <a:lnTo>
                    <a:pt x="499" y="664"/>
                  </a:lnTo>
                  <a:lnTo>
                    <a:pt x="494" y="663"/>
                  </a:lnTo>
                  <a:lnTo>
                    <a:pt x="490" y="660"/>
                  </a:lnTo>
                  <a:lnTo>
                    <a:pt x="486" y="656"/>
                  </a:lnTo>
                  <a:lnTo>
                    <a:pt x="483" y="652"/>
                  </a:lnTo>
                  <a:lnTo>
                    <a:pt x="482" y="646"/>
                  </a:lnTo>
                  <a:lnTo>
                    <a:pt x="381" y="303"/>
                  </a:lnTo>
                  <a:lnTo>
                    <a:pt x="381" y="303"/>
                  </a:ln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5" name="Freeform 10"/>
            <p:cNvSpPr>
              <a:spLocks noEditPoints="1"/>
            </p:cNvSpPr>
            <p:nvPr/>
          </p:nvSpPr>
          <p:spPr bwMode="auto">
            <a:xfrm>
              <a:off x="6848960" y="3699782"/>
              <a:ext cx="433388" cy="590550"/>
            </a:xfrm>
            <a:custGeom>
              <a:avLst/>
              <a:gdLst>
                <a:gd name="T0" fmla="*/ 503 w 821"/>
                <a:gd name="T1" fmla="*/ 872 h 1114"/>
                <a:gd name="T2" fmla="*/ 575 w 821"/>
                <a:gd name="T3" fmla="*/ 807 h 1114"/>
                <a:gd name="T4" fmla="*/ 210 w 821"/>
                <a:gd name="T5" fmla="*/ 814 h 1114"/>
                <a:gd name="T6" fmla="*/ 287 w 821"/>
                <a:gd name="T7" fmla="*/ 858 h 1114"/>
                <a:gd name="T8" fmla="*/ 357 w 821"/>
                <a:gd name="T9" fmla="*/ 870 h 1114"/>
                <a:gd name="T10" fmla="*/ 483 w 821"/>
                <a:gd name="T11" fmla="*/ 0 h 1114"/>
                <a:gd name="T12" fmla="*/ 538 w 821"/>
                <a:gd name="T13" fmla="*/ 50 h 1114"/>
                <a:gd name="T14" fmla="*/ 623 w 821"/>
                <a:gd name="T15" fmla="*/ 58 h 1114"/>
                <a:gd name="T16" fmla="*/ 661 w 821"/>
                <a:gd name="T17" fmla="*/ 103 h 1114"/>
                <a:gd name="T18" fmla="*/ 719 w 821"/>
                <a:gd name="T19" fmla="*/ 160 h 1114"/>
                <a:gd name="T20" fmla="*/ 763 w 821"/>
                <a:gd name="T21" fmla="*/ 199 h 1114"/>
                <a:gd name="T22" fmla="*/ 771 w 821"/>
                <a:gd name="T23" fmla="*/ 283 h 1114"/>
                <a:gd name="T24" fmla="*/ 821 w 821"/>
                <a:gd name="T25" fmla="*/ 339 h 1114"/>
                <a:gd name="T26" fmla="*/ 787 w 821"/>
                <a:gd name="T27" fmla="*/ 416 h 1114"/>
                <a:gd name="T28" fmla="*/ 821 w 821"/>
                <a:gd name="T29" fmla="*/ 492 h 1114"/>
                <a:gd name="T30" fmla="*/ 759 w 821"/>
                <a:gd name="T31" fmla="*/ 555 h 1114"/>
                <a:gd name="T32" fmla="*/ 761 w 821"/>
                <a:gd name="T33" fmla="*/ 638 h 1114"/>
                <a:gd name="T34" fmla="*/ 686 w 821"/>
                <a:gd name="T35" fmla="*/ 670 h 1114"/>
                <a:gd name="T36" fmla="*/ 654 w 821"/>
                <a:gd name="T37" fmla="*/ 746 h 1114"/>
                <a:gd name="T38" fmla="*/ 588 w 821"/>
                <a:gd name="T39" fmla="*/ 757 h 1114"/>
                <a:gd name="T40" fmla="*/ 518 w 821"/>
                <a:gd name="T41" fmla="*/ 801 h 1114"/>
                <a:gd name="T42" fmla="*/ 462 w 821"/>
                <a:gd name="T43" fmla="*/ 811 h 1114"/>
                <a:gd name="T44" fmla="*/ 380 w 821"/>
                <a:gd name="T45" fmla="*/ 798 h 1114"/>
                <a:gd name="T46" fmla="*/ 316 w 821"/>
                <a:gd name="T47" fmla="*/ 814 h 1114"/>
                <a:gd name="T48" fmla="*/ 257 w 821"/>
                <a:gd name="T49" fmla="*/ 756 h 1114"/>
                <a:gd name="T50" fmla="*/ 174 w 821"/>
                <a:gd name="T51" fmla="*/ 756 h 1114"/>
                <a:gd name="T52" fmla="*/ 145 w 821"/>
                <a:gd name="T53" fmla="*/ 677 h 1114"/>
                <a:gd name="T54" fmla="*/ 63 w 821"/>
                <a:gd name="T55" fmla="*/ 643 h 1114"/>
                <a:gd name="T56" fmla="*/ 65 w 821"/>
                <a:gd name="T57" fmla="*/ 559 h 1114"/>
                <a:gd name="T58" fmla="*/ 4 w 821"/>
                <a:gd name="T59" fmla="*/ 501 h 1114"/>
                <a:gd name="T60" fmla="*/ 29 w 821"/>
                <a:gd name="T61" fmla="*/ 432 h 1114"/>
                <a:gd name="T62" fmla="*/ 4 w 821"/>
                <a:gd name="T63" fmla="*/ 349 h 1114"/>
                <a:gd name="T64" fmla="*/ 31 w 821"/>
                <a:gd name="T65" fmla="*/ 297 h 1114"/>
                <a:gd name="T66" fmla="*/ 61 w 821"/>
                <a:gd name="T67" fmla="*/ 222 h 1114"/>
                <a:gd name="T68" fmla="*/ 80 w 821"/>
                <a:gd name="T69" fmla="*/ 166 h 1114"/>
                <a:gd name="T70" fmla="*/ 155 w 821"/>
                <a:gd name="T71" fmla="*/ 126 h 1114"/>
                <a:gd name="T72" fmla="*/ 188 w 821"/>
                <a:gd name="T73" fmla="*/ 58 h 1114"/>
                <a:gd name="T74" fmla="*/ 271 w 821"/>
                <a:gd name="T75" fmla="*/ 61 h 1114"/>
                <a:gd name="T76" fmla="*/ 330 w 821"/>
                <a:gd name="T77" fmla="*/ 0 h 1114"/>
                <a:gd name="T78" fmla="*/ 411 w 821"/>
                <a:gd name="T79" fmla="*/ 35 h 1114"/>
                <a:gd name="T80" fmla="*/ 380 w 821"/>
                <a:gd name="T81" fmla="*/ 122 h 1114"/>
                <a:gd name="T82" fmla="*/ 210 w 821"/>
                <a:gd name="T83" fmla="*/ 201 h 1114"/>
                <a:gd name="T84" fmla="*/ 123 w 821"/>
                <a:gd name="T85" fmla="*/ 371 h 1114"/>
                <a:gd name="T86" fmla="*/ 155 w 821"/>
                <a:gd name="T87" fmla="*/ 549 h 1114"/>
                <a:gd name="T88" fmla="*/ 294 w 821"/>
                <a:gd name="T89" fmla="*/ 676 h 1114"/>
                <a:gd name="T90" fmla="*/ 486 w 821"/>
                <a:gd name="T91" fmla="*/ 692 h 1114"/>
                <a:gd name="T92" fmla="*/ 639 w 821"/>
                <a:gd name="T93" fmla="*/ 591 h 1114"/>
                <a:gd name="T94" fmla="*/ 702 w 821"/>
                <a:gd name="T95" fmla="*/ 414 h 1114"/>
                <a:gd name="T96" fmla="*/ 640 w 821"/>
                <a:gd name="T97" fmla="*/ 232 h 1114"/>
                <a:gd name="T98" fmla="*/ 411 w 821"/>
                <a:gd name="T99" fmla="*/ 173 h 1114"/>
                <a:gd name="T100" fmla="*/ 621 w 821"/>
                <a:gd name="T101" fmla="*/ 297 h 1114"/>
                <a:gd name="T102" fmla="*/ 621 w 821"/>
                <a:gd name="T103" fmla="*/ 524 h 1114"/>
                <a:gd name="T104" fmla="*/ 411 w 821"/>
                <a:gd name="T105" fmla="*/ 648 h 1114"/>
                <a:gd name="T106" fmla="*/ 213 w 821"/>
                <a:gd name="T107" fmla="*/ 543 h 1114"/>
                <a:gd name="T108" fmla="*/ 191 w 821"/>
                <a:gd name="T109" fmla="*/ 317 h 1114"/>
                <a:gd name="T110" fmla="*/ 387 w 821"/>
                <a:gd name="T111" fmla="*/ 174 h 1114"/>
                <a:gd name="T112" fmla="*/ 578 w 821"/>
                <a:gd name="T113" fmla="*/ 355 h 1114"/>
                <a:gd name="T114" fmla="*/ 514 w 821"/>
                <a:gd name="T115" fmla="*/ 552 h 1114"/>
                <a:gd name="T116" fmla="*/ 311 w 821"/>
                <a:gd name="T117" fmla="*/ 555 h 1114"/>
                <a:gd name="T118" fmla="*/ 243 w 821"/>
                <a:gd name="T119" fmla="*/ 365 h 1114"/>
                <a:gd name="T120" fmla="*/ 398 w 821"/>
                <a:gd name="T121" fmla="*/ 240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21" h="1114">
                  <a:moveTo>
                    <a:pt x="611" y="814"/>
                  </a:moveTo>
                  <a:lnTo>
                    <a:pt x="665" y="1074"/>
                  </a:lnTo>
                  <a:lnTo>
                    <a:pt x="578" y="1052"/>
                  </a:lnTo>
                  <a:lnTo>
                    <a:pt x="514" y="1114"/>
                  </a:lnTo>
                  <a:lnTo>
                    <a:pt x="465" y="870"/>
                  </a:lnTo>
                  <a:lnTo>
                    <a:pt x="465" y="870"/>
                  </a:lnTo>
                  <a:lnTo>
                    <a:pt x="476" y="872"/>
                  </a:lnTo>
                  <a:lnTo>
                    <a:pt x="487" y="873"/>
                  </a:lnTo>
                  <a:lnTo>
                    <a:pt x="487" y="873"/>
                  </a:lnTo>
                  <a:lnTo>
                    <a:pt x="495" y="873"/>
                  </a:lnTo>
                  <a:lnTo>
                    <a:pt x="503" y="872"/>
                  </a:lnTo>
                  <a:lnTo>
                    <a:pt x="503" y="872"/>
                  </a:lnTo>
                  <a:lnTo>
                    <a:pt x="514" y="868"/>
                  </a:lnTo>
                  <a:lnTo>
                    <a:pt x="525" y="864"/>
                  </a:lnTo>
                  <a:lnTo>
                    <a:pt x="534" y="858"/>
                  </a:lnTo>
                  <a:lnTo>
                    <a:pt x="542" y="851"/>
                  </a:lnTo>
                  <a:lnTo>
                    <a:pt x="549" y="845"/>
                  </a:lnTo>
                  <a:lnTo>
                    <a:pt x="556" y="835"/>
                  </a:lnTo>
                  <a:lnTo>
                    <a:pt x="569" y="817"/>
                  </a:lnTo>
                  <a:lnTo>
                    <a:pt x="569" y="817"/>
                  </a:lnTo>
                  <a:lnTo>
                    <a:pt x="575" y="807"/>
                  </a:lnTo>
                  <a:lnTo>
                    <a:pt x="575" y="807"/>
                  </a:lnTo>
                  <a:lnTo>
                    <a:pt x="586" y="809"/>
                  </a:lnTo>
                  <a:lnTo>
                    <a:pt x="586" y="809"/>
                  </a:lnTo>
                  <a:lnTo>
                    <a:pt x="599" y="813"/>
                  </a:lnTo>
                  <a:lnTo>
                    <a:pt x="611" y="814"/>
                  </a:lnTo>
                  <a:lnTo>
                    <a:pt x="611" y="814"/>
                  </a:lnTo>
                  <a:close/>
                  <a:moveTo>
                    <a:pt x="357" y="870"/>
                  </a:moveTo>
                  <a:lnTo>
                    <a:pt x="307" y="1114"/>
                  </a:lnTo>
                  <a:lnTo>
                    <a:pt x="243" y="1052"/>
                  </a:lnTo>
                  <a:lnTo>
                    <a:pt x="156" y="1074"/>
                  </a:lnTo>
                  <a:lnTo>
                    <a:pt x="210" y="814"/>
                  </a:lnTo>
                  <a:lnTo>
                    <a:pt x="210" y="814"/>
                  </a:lnTo>
                  <a:lnTo>
                    <a:pt x="222" y="813"/>
                  </a:lnTo>
                  <a:lnTo>
                    <a:pt x="235" y="809"/>
                  </a:lnTo>
                  <a:lnTo>
                    <a:pt x="235" y="809"/>
                  </a:lnTo>
                  <a:lnTo>
                    <a:pt x="246" y="807"/>
                  </a:lnTo>
                  <a:lnTo>
                    <a:pt x="246" y="807"/>
                  </a:lnTo>
                  <a:lnTo>
                    <a:pt x="253" y="817"/>
                  </a:lnTo>
                  <a:lnTo>
                    <a:pt x="253" y="817"/>
                  </a:lnTo>
                  <a:lnTo>
                    <a:pt x="263" y="832"/>
                  </a:lnTo>
                  <a:lnTo>
                    <a:pt x="275" y="846"/>
                  </a:lnTo>
                  <a:lnTo>
                    <a:pt x="281" y="853"/>
                  </a:lnTo>
                  <a:lnTo>
                    <a:pt x="287" y="858"/>
                  </a:lnTo>
                  <a:lnTo>
                    <a:pt x="295" y="863"/>
                  </a:lnTo>
                  <a:lnTo>
                    <a:pt x="304" y="867"/>
                  </a:lnTo>
                  <a:lnTo>
                    <a:pt x="304" y="867"/>
                  </a:lnTo>
                  <a:lnTo>
                    <a:pt x="311" y="870"/>
                  </a:lnTo>
                  <a:lnTo>
                    <a:pt x="319" y="872"/>
                  </a:lnTo>
                  <a:lnTo>
                    <a:pt x="319" y="872"/>
                  </a:lnTo>
                  <a:lnTo>
                    <a:pt x="330" y="873"/>
                  </a:lnTo>
                  <a:lnTo>
                    <a:pt x="339" y="873"/>
                  </a:lnTo>
                  <a:lnTo>
                    <a:pt x="348" y="872"/>
                  </a:lnTo>
                  <a:lnTo>
                    <a:pt x="357" y="870"/>
                  </a:lnTo>
                  <a:lnTo>
                    <a:pt x="357" y="870"/>
                  </a:lnTo>
                  <a:close/>
                  <a:moveTo>
                    <a:pt x="411" y="35"/>
                  </a:moveTo>
                  <a:lnTo>
                    <a:pt x="411" y="35"/>
                  </a:lnTo>
                  <a:lnTo>
                    <a:pt x="416" y="35"/>
                  </a:lnTo>
                  <a:lnTo>
                    <a:pt x="421" y="33"/>
                  </a:lnTo>
                  <a:lnTo>
                    <a:pt x="431" y="29"/>
                  </a:lnTo>
                  <a:lnTo>
                    <a:pt x="441" y="23"/>
                  </a:lnTo>
                  <a:lnTo>
                    <a:pt x="452" y="16"/>
                  </a:lnTo>
                  <a:lnTo>
                    <a:pt x="462" y="9"/>
                  </a:lnTo>
                  <a:lnTo>
                    <a:pt x="472" y="4"/>
                  </a:lnTo>
                  <a:lnTo>
                    <a:pt x="477" y="1"/>
                  </a:lnTo>
                  <a:lnTo>
                    <a:pt x="483" y="0"/>
                  </a:lnTo>
                  <a:lnTo>
                    <a:pt x="487" y="0"/>
                  </a:lnTo>
                  <a:lnTo>
                    <a:pt x="493" y="0"/>
                  </a:lnTo>
                  <a:lnTo>
                    <a:pt x="493" y="0"/>
                  </a:lnTo>
                  <a:lnTo>
                    <a:pt x="497" y="1"/>
                  </a:lnTo>
                  <a:lnTo>
                    <a:pt x="502" y="4"/>
                  </a:lnTo>
                  <a:lnTo>
                    <a:pt x="506" y="7"/>
                  </a:lnTo>
                  <a:lnTo>
                    <a:pt x="510" y="12"/>
                  </a:lnTo>
                  <a:lnTo>
                    <a:pt x="517" y="20"/>
                  </a:lnTo>
                  <a:lnTo>
                    <a:pt x="524" y="30"/>
                  </a:lnTo>
                  <a:lnTo>
                    <a:pt x="530" y="40"/>
                  </a:lnTo>
                  <a:lnTo>
                    <a:pt x="538" y="50"/>
                  </a:lnTo>
                  <a:lnTo>
                    <a:pt x="545" y="58"/>
                  </a:lnTo>
                  <a:lnTo>
                    <a:pt x="550" y="61"/>
                  </a:lnTo>
                  <a:lnTo>
                    <a:pt x="554" y="63"/>
                  </a:lnTo>
                  <a:lnTo>
                    <a:pt x="554" y="63"/>
                  </a:lnTo>
                  <a:lnTo>
                    <a:pt x="560" y="65"/>
                  </a:lnTo>
                  <a:lnTo>
                    <a:pt x="565" y="65"/>
                  </a:lnTo>
                  <a:lnTo>
                    <a:pt x="576" y="66"/>
                  </a:lnTo>
                  <a:lnTo>
                    <a:pt x="588" y="64"/>
                  </a:lnTo>
                  <a:lnTo>
                    <a:pt x="600" y="62"/>
                  </a:lnTo>
                  <a:lnTo>
                    <a:pt x="611" y="60"/>
                  </a:lnTo>
                  <a:lnTo>
                    <a:pt x="623" y="58"/>
                  </a:lnTo>
                  <a:lnTo>
                    <a:pt x="629" y="58"/>
                  </a:lnTo>
                  <a:lnTo>
                    <a:pt x="634" y="58"/>
                  </a:lnTo>
                  <a:lnTo>
                    <a:pt x="639" y="61"/>
                  </a:lnTo>
                  <a:lnTo>
                    <a:pt x="643" y="63"/>
                  </a:lnTo>
                  <a:lnTo>
                    <a:pt x="643" y="63"/>
                  </a:lnTo>
                  <a:lnTo>
                    <a:pt x="647" y="66"/>
                  </a:lnTo>
                  <a:lnTo>
                    <a:pt x="650" y="70"/>
                  </a:lnTo>
                  <a:lnTo>
                    <a:pt x="654" y="74"/>
                  </a:lnTo>
                  <a:lnTo>
                    <a:pt x="655" y="79"/>
                  </a:lnTo>
                  <a:lnTo>
                    <a:pt x="658" y="90"/>
                  </a:lnTo>
                  <a:lnTo>
                    <a:pt x="661" y="103"/>
                  </a:lnTo>
                  <a:lnTo>
                    <a:pt x="663" y="114"/>
                  </a:lnTo>
                  <a:lnTo>
                    <a:pt x="666" y="126"/>
                  </a:lnTo>
                  <a:lnTo>
                    <a:pt x="671" y="136"/>
                  </a:lnTo>
                  <a:lnTo>
                    <a:pt x="673" y="141"/>
                  </a:lnTo>
                  <a:lnTo>
                    <a:pt x="677" y="144"/>
                  </a:lnTo>
                  <a:lnTo>
                    <a:pt x="677" y="144"/>
                  </a:lnTo>
                  <a:lnTo>
                    <a:pt x="681" y="149"/>
                  </a:lnTo>
                  <a:lnTo>
                    <a:pt x="685" y="151"/>
                  </a:lnTo>
                  <a:lnTo>
                    <a:pt x="695" y="155"/>
                  </a:lnTo>
                  <a:lnTo>
                    <a:pt x="706" y="158"/>
                  </a:lnTo>
                  <a:lnTo>
                    <a:pt x="719" y="160"/>
                  </a:lnTo>
                  <a:lnTo>
                    <a:pt x="731" y="163"/>
                  </a:lnTo>
                  <a:lnTo>
                    <a:pt x="742" y="166"/>
                  </a:lnTo>
                  <a:lnTo>
                    <a:pt x="747" y="168"/>
                  </a:lnTo>
                  <a:lnTo>
                    <a:pt x="752" y="171"/>
                  </a:lnTo>
                  <a:lnTo>
                    <a:pt x="755" y="174"/>
                  </a:lnTo>
                  <a:lnTo>
                    <a:pt x="759" y="178"/>
                  </a:lnTo>
                  <a:lnTo>
                    <a:pt x="759" y="178"/>
                  </a:lnTo>
                  <a:lnTo>
                    <a:pt x="761" y="183"/>
                  </a:lnTo>
                  <a:lnTo>
                    <a:pt x="763" y="187"/>
                  </a:lnTo>
                  <a:lnTo>
                    <a:pt x="763" y="193"/>
                  </a:lnTo>
                  <a:lnTo>
                    <a:pt x="763" y="199"/>
                  </a:lnTo>
                  <a:lnTo>
                    <a:pt x="762" y="210"/>
                  </a:lnTo>
                  <a:lnTo>
                    <a:pt x="760" y="222"/>
                  </a:lnTo>
                  <a:lnTo>
                    <a:pt x="758" y="234"/>
                  </a:lnTo>
                  <a:lnTo>
                    <a:pt x="755" y="246"/>
                  </a:lnTo>
                  <a:lnTo>
                    <a:pt x="755" y="257"/>
                  </a:lnTo>
                  <a:lnTo>
                    <a:pt x="756" y="262"/>
                  </a:lnTo>
                  <a:lnTo>
                    <a:pt x="759" y="266"/>
                  </a:lnTo>
                  <a:lnTo>
                    <a:pt x="759" y="266"/>
                  </a:lnTo>
                  <a:lnTo>
                    <a:pt x="761" y="272"/>
                  </a:lnTo>
                  <a:lnTo>
                    <a:pt x="763" y="275"/>
                  </a:lnTo>
                  <a:lnTo>
                    <a:pt x="771" y="283"/>
                  </a:lnTo>
                  <a:lnTo>
                    <a:pt x="780" y="290"/>
                  </a:lnTo>
                  <a:lnTo>
                    <a:pt x="791" y="297"/>
                  </a:lnTo>
                  <a:lnTo>
                    <a:pt x="801" y="304"/>
                  </a:lnTo>
                  <a:lnTo>
                    <a:pt x="810" y="312"/>
                  </a:lnTo>
                  <a:lnTo>
                    <a:pt x="815" y="315"/>
                  </a:lnTo>
                  <a:lnTo>
                    <a:pt x="817" y="320"/>
                  </a:lnTo>
                  <a:lnTo>
                    <a:pt x="819" y="324"/>
                  </a:lnTo>
                  <a:lnTo>
                    <a:pt x="821" y="329"/>
                  </a:lnTo>
                  <a:lnTo>
                    <a:pt x="821" y="329"/>
                  </a:lnTo>
                  <a:lnTo>
                    <a:pt x="821" y="335"/>
                  </a:lnTo>
                  <a:lnTo>
                    <a:pt x="821" y="339"/>
                  </a:lnTo>
                  <a:lnTo>
                    <a:pt x="820" y="344"/>
                  </a:lnTo>
                  <a:lnTo>
                    <a:pt x="818" y="349"/>
                  </a:lnTo>
                  <a:lnTo>
                    <a:pt x="812" y="360"/>
                  </a:lnTo>
                  <a:lnTo>
                    <a:pt x="805" y="370"/>
                  </a:lnTo>
                  <a:lnTo>
                    <a:pt x="799" y="380"/>
                  </a:lnTo>
                  <a:lnTo>
                    <a:pt x="793" y="390"/>
                  </a:lnTo>
                  <a:lnTo>
                    <a:pt x="788" y="401"/>
                  </a:lnTo>
                  <a:lnTo>
                    <a:pt x="787" y="405"/>
                  </a:lnTo>
                  <a:lnTo>
                    <a:pt x="787" y="411"/>
                  </a:lnTo>
                  <a:lnTo>
                    <a:pt x="787" y="411"/>
                  </a:lnTo>
                  <a:lnTo>
                    <a:pt x="787" y="416"/>
                  </a:lnTo>
                  <a:lnTo>
                    <a:pt x="788" y="421"/>
                  </a:lnTo>
                  <a:lnTo>
                    <a:pt x="793" y="432"/>
                  </a:lnTo>
                  <a:lnTo>
                    <a:pt x="799" y="442"/>
                  </a:lnTo>
                  <a:lnTo>
                    <a:pt x="805" y="451"/>
                  </a:lnTo>
                  <a:lnTo>
                    <a:pt x="812" y="461"/>
                  </a:lnTo>
                  <a:lnTo>
                    <a:pt x="818" y="471"/>
                  </a:lnTo>
                  <a:lnTo>
                    <a:pt x="820" y="477"/>
                  </a:lnTo>
                  <a:lnTo>
                    <a:pt x="821" y="482"/>
                  </a:lnTo>
                  <a:lnTo>
                    <a:pt x="821" y="487"/>
                  </a:lnTo>
                  <a:lnTo>
                    <a:pt x="821" y="492"/>
                  </a:lnTo>
                  <a:lnTo>
                    <a:pt x="821" y="492"/>
                  </a:lnTo>
                  <a:lnTo>
                    <a:pt x="819" y="497"/>
                  </a:lnTo>
                  <a:lnTo>
                    <a:pt x="817" y="501"/>
                  </a:lnTo>
                  <a:lnTo>
                    <a:pt x="815" y="506"/>
                  </a:lnTo>
                  <a:lnTo>
                    <a:pt x="810" y="510"/>
                  </a:lnTo>
                  <a:lnTo>
                    <a:pt x="801" y="517"/>
                  </a:lnTo>
                  <a:lnTo>
                    <a:pt x="791" y="524"/>
                  </a:lnTo>
                  <a:lnTo>
                    <a:pt x="780" y="531"/>
                  </a:lnTo>
                  <a:lnTo>
                    <a:pt x="771" y="538"/>
                  </a:lnTo>
                  <a:lnTo>
                    <a:pt x="763" y="546"/>
                  </a:lnTo>
                  <a:lnTo>
                    <a:pt x="761" y="550"/>
                  </a:lnTo>
                  <a:lnTo>
                    <a:pt x="759" y="555"/>
                  </a:lnTo>
                  <a:lnTo>
                    <a:pt x="759" y="555"/>
                  </a:lnTo>
                  <a:lnTo>
                    <a:pt x="756" y="559"/>
                  </a:lnTo>
                  <a:lnTo>
                    <a:pt x="755" y="565"/>
                  </a:lnTo>
                  <a:lnTo>
                    <a:pt x="755" y="575"/>
                  </a:lnTo>
                  <a:lnTo>
                    <a:pt x="758" y="587"/>
                  </a:lnTo>
                  <a:lnTo>
                    <a:pt x="760" y="599"/>
                  </a:lnTo>
                  <a:lnTo>
                    <a:pt x="762" y="612"/>
                  </a:lnTo>
                  <a:lnTo>
                    <a:pt x="763" y="623"/>
                  </a:lnTo>
                  <a:lnTo>
                    <a:pt x="763" y="629"/>
                  </a:lnTo>
                  <a:lnTo>
                    <a:pt x="763" y="633"/>
                  </a:lnTo>
                  <a:lnTo>
                    <a:pt x="761" y="638"/>
                  </a:lnTo>
                  <a:lnTo>
                    <a:pt x="759" y="643"/>
                  </a:lnTo>
                  <a:lnTo>
                    <a:pt x="759" y="643"/>
                  </a:lnTo>
                  <a:lnTo>
                    <a:pt x="755" y="647"/>
                  </a:lnTo>
                  <a:lnTo>
                    <a:pt x="752" y="651"/>
                  </a:lnTo>
                  <a:lnTo>
                    <a:pt x="747" y="653"/>
                  </a:lnTo>
                  <a:lnTo>
                    <a:pt x="742" y="655"/>
                  </a:lnTo>
                  <a:lnTo>
                    <a:pt x="731" y="659"/>
                  </a:lnTo>
                  <a:lnTo>
                    <a:pt x="719" y="661"/>
                  </a:lnTo>
                  <a:lnTo>
                    <a:pt x="707" y="663"/>
                  </a:lnTo>
                  <a:lnTo>
                    <a:pt x="695" y="665"/>
                  </a:lnTo>
                  <a:lnTo>
                    <a:pt x="686" y="670"/>
                  </a:lnTo>
                  <a:lnTo>
                    <a:pt x="681" y="673"/>
                  </a:lnTo>
                  <a:lnTo>
                    <a:pt x="677" y="677"/>
                  </a:lnTo>
                  <a:lnTo>
                    <a:pt x="677" y="677"/>
                  </a:lnTo>
                  <a:lnTo>
                    <a:pt x="673" y="680"/>
                  </a:lnTo>
                  <a:lnTo>
                    <a:pt x="671" y="685"/>
                  </a:lnTo>
                  <a:lnTo>
                    <a:pt x="666" y="695"/>
                  </a:lnTo>
                  <a:lnTo>
                    <a:pt x="663" y="706"/>
                  </a:lnTo>
                  <a:lnTo>
                    <a:pt x="661" y="718"/>
                  </a:lnTo>
                  <a:lnTo>
                    <a:pt x="658" y="730"/>
                  </a:lnTo>
                  <a:lnTo>
                    <a:pt x="656" y="742"/>
                  </a:lnTo>
                  <a:lnTo>
                    <a:pt x="654" y="746"/>
                  </a:lnTo>
                  <a:lnTo>
                    <a:pt x="650" y="751"/>
                  </a:lnTo>
                  <a:lnTo>
                    <a:pt x="647" y="756"/>
                  </a:lnTo>
                  <a:lnTo>
                    <a:pt x="643" y="758"/>
                  </a:lnTo>
                  <a:lnTo>
                    <a:pt x="643" y="758"/>
                  </a:lnTo>
                  <a:lnTo>
                    <a:pt x="639" y="761"/>
                  </a:lnTo>
                  <a:lnTo>
                    <a:pt x="634" y="762"/>
                  </a:lnTo>
                  <a:lnTo>
                    <a:pt x="629" y="764"/>
                  </a:lnTo>
                  <a:lnTo>
                    <a:pt x="623" y="764"/>
                  </a:lnTo>
                  <a:lnTo>
                    <a:pt x="611" y="761"/>
                  </a:lnTo>
                  <a:lnTo>
                    <a:pt x="600" y="759"/>
                  </a:lnTo>
                  <a:lnTo>
                    <a:pt x="588" y="757"/>
                  </a:lnTo>
                  <a:lnTo>
                    <a:pt x="576" y="756"/>
                  </a:lnTo>
                  <a:lnTo>
                    <a:pt x="565" y="756"/>
                  </a:lnTo>
                  <a:lnTo>
                    <a:pt x="560" y="757"/>
                  </a:lnTo>
                  <a:lnTo>
                    <a:pt x="554" y="758"/>
                  </a:lnTo>
                  <a:lnTo>
                    <a:pt x="554" y="758"/>
                  </a:lnTo>
                  <a:lnTo>
                    <a:pt x="550" y="760"/>
                  </a:lnTo>
                  <a:lnTo>
                    <a:pt x="546" y="764"/>
                  </a:lnTo>
                  <a:lnTo>
                    <a:pt x="538" y="770"/>
                  </a:lnTo>
                  <a:lnTo>
                    <a:pt x="530" y="781"/>
                  </a:lnTo>
                  <a:lnTo>
                    <a:pt x="524" y="791"/>
                  </a:lnTo>
                  <a:lnTo>
                    <a:pt x="518" y="801"/>
                  </a:lnTo>
                  <a:lnTo>
                    <a:pt x="510" y="810"/>
                  </a:lnTo>
                  <a:lnTo>
                    <a:pt x="506" y="814"/>
                  </a:lnTo>
                  <a:lnTo>
                    <a:pt x="502" y="817"/>
                  </a:lnTo>
                  <a:lnTo>
                    <a:pt x="497" y="819"/>
                  </a:lnTo>
                  <a:lnTo>
                    <a:pt x="493" y="821"/>
                  </a:lnTo>
                  <a:lnTo>
                    <a:pt x="493" y="821"/>
                  </a:lnTo>
                  <a:lnTo>
                    <a:pt x="487" y="822"/>
                  </a:lnTo>
                  <a:lnTo>
                    <a:pt x="483" y="821"/>
                  </a:lnTo>
                  <a:lnTo>
                    <a:pt x="477" y="819"/>
                  </a:lnTo>
                  <a:lnTo>
                    <a:pt x="472" y="817"/>
                  </a:lnTo>
                  <a:lnTo>
                    <a:pt x="462" y="811"/>
                  </a:lnTo>
                  <a:lnTo>
                    <a:pt x="452" y="805"/>
                  </a:lnTo>
                  <a:lnTo>
                    <a:pt x="441" y="798"/>
                  </a:lnTo>
                  <a:lnTo>
                    <a:pt x="431" y="792"/>
                  </a:lnTo>
                  <a:lnTo>
                    <a:pt x="421" y="787"/>
                  </a:lnTo>
                  <a:lnTo>
                    <a:pt x="416" y="787"/>
                  </a:lnTo>
                  <a:lnTo>
                    <a:pt x="411" y="786"/>
                  </a:lnTo>
                  <a:lnTo>
                    <a:pt x="411" y="786"/>
                  </a:lnTo>
                  <a:lnTo>
                    <a:pt x="406" y="787"/>
                  </a:lnTo>
                  <a:lnTo>
                    <a:pt x="400" y="787"/>
                  </a:lnTo>
                  <a:lnTo>
                    <a:pt x="390" y="792"/>
                  </a:lnTo>
                  <a:lnTo>
                    <a:pt x="380" y="798"/>
                  </a:lnTo>
                  <a:lnTo>
                    <a:pt x="370" y="805"/>
                  </a:lnTo>
                  <a:lnTo>
                    <a:pt x="359" y="811"/>
                  </a:lnTo>
                  <a:lnTo>
                    <a:pt x="350" y="817"/>
                  </a:lnTo>
                  <a:lnTo>
                    <a:pt x="344" y="819"/>
                  </a:lnTo>
                  <a:lnTo>
                    <a:pt x="340" y="821"/>
                  </a:lnTo>
                  <a:lnTo>
                    <a:pt x="334" y="822"/>
                  </a:lnTo>
                  <a:lnTo>
                    <a:pt x="330" y="821"/>
                  </a:lnTo>
                  <a:lnTo>
                    <a:pt x="330" y="821"/>
                  </a:lnTo>
                  <a:lnTo>
                    <a:pt x="324" y="819"/>
                  </a:lnTo>
                  <a:lnTo>
                    <a:pt x="319" y="817"/>
                  </a:lnTo>
                  <a:lnTo>
                    <a:pt x="316" y="814"/>
                  </a:lnTo>
                  <a:lnTo>
                    <a:pt x="311" y="810"/>
                  </a:lnTo>
                  <a:lnTo>
                    <a:pt x="304" y="801"/>
                  </a:lnTo>
                  <a:lnTo>
                    <a:pt x="298" y="791"/>
                  </a:lnTo>
                  <a:lnTo>
                    <a:pt x="291" y="781"/>
                  </a:lnTo>
                  <a:lnTo>
                    <a:pt x="284" y="770"/>
                  </a:lnTo>
                  <a:lnTo>
                    <a:pt x="276" y="764"/>
                  </a:lnTo>
                  <a:lnTo>
                    <a:pt x="271" y="760"/>
                  </a:lnTo>
                  <a:lnTo>
                    <a:pt x="267" y="758"/>
                  </a:lnTo>
                  <a:lnTo>
                    <a:pt x="267" y="758"/>
                  </a:lnTo>
                  <a:lnTo>
                    <a:pt x="262" y="757"/>
                  </a:lnTo>
                  <a:lnTo>
                    <a:pt x="257" y="756"/>
                  </a:lnTo>
                  <a:lnTo>
                    <a:pt x="246" y="756"/>
                  </a:lnTo>
                  <a:lnTo>
                    <a:pt x="234" y="757"/>
                  </a:lnTo>
                  <a:lnTo>
                    <a:pt x="222" y="759"/>
                  </a:lnTo>
                  <a:lnTo>
                    <a:pt x="210" y="762"/>
                  </a:lnTo>
                  <a:lnTo>
                    <a:pt x="198" y="764"/>
                  </a:lnTo>
                  <a:lnTo>
                    <a:pt x="193" y="764"/>
                  </a:lnTo>
                  <a:lnTo>
                    <a:pt x="188" y="762"/>
                  </a:lnTo>
                  <a:lnTo>
                    <a:pt x="184" y="761"/>
                  </a:lnTo>
                  <a:lnTo>
                    <a:pt x="179" y="758"/>
                  </a:lnTo>
                  <a:lnTo>
                    <a:pt x="179" y="758"/>
                  </a:lnTo>
                  <a:lnTo>
                    <a:pt x="174" y="756"/>
                  </a:lnTo>
                  <a:lnTo>
                    <a:pt x="171" y="751"/>
                  </a:lnTo>
                  <a:lnTo>
                    <a:pt x="169" y="746"/>
                  </a:lnTo>
                  <a:lnTo>
                    <a:pt x="166" y="742"/>
                  </a:lnTo>
                  <a:lnTo>
                    <a:pt x="163" y="730"/>
                  </a:lnTo>
                  <a:lnTo>
                    <a:pt x="161" y="719"/>
                  </a:lnTo>
                  <a:lnTo>
                    <a:pt x="158" y="706"/>
                  </a:lnTo>
                  <a:lnTo>
                    <a:pt x="156" y="695"/>
                  </a:lnTo>
                  <a:lnTo>
                    <a:pt x="152" y="685"/>
                  </a:lnTo>
                  <a:lnTo>
                    <a:pt x="148" y="680"/>
                  </a:lnTo>
                  <a:lnTo>
                    <a:pt x="145" y="677"/>
                  </a:lnTo>
                  <a:lnTo>
                    <a:pt x="145" y="677"/>
                  </a:lnTo>
                  <a:lnTo>
                    <a:pt x="141" y="673"/>
                  </a:lnTo>
                  <a:lnTo>
                    <a:pt x="137" y="670"/>
                  </a:lnTo>
                  <a:lnTo>
                    <a:pt x="126" y="665"/>
                  </a:lnTo>
                  <a:lnTo>
                    <a:pt x="115" y="663"/>
                  </a:lnTo>
                  <a:lnTo>
                    <a:pt x="102" y="661"/>
                  </a:lnTo>
                  <a:lnTo>
                    <a:pt x="91" y="659"/>
                  </a:lnTo>
                  <a:lnTo>
                    <a:pt x="80" y="655"/>
                  </a:lnTo>
                  <a:lnTo>
                    <a:pt x="75" y="653"/>
                  </a:lnTo>
                  <a:lnTo>
                    <a:pt x="71" y="651"/>
                  </a:lnTo>
                  <a:lnTo>
                    <a:pt x="66" y="647"/>
                  </a:lnTo>
                  <a:lnTo>
                    <a:pt x="63" y="643"/>
                  </a:lnTo>
                  <a:lnTo>
                    <a:pt x="63" y="643"/>
                  </a:lnTo>
                  <a:lnTo>
                    <a:pt x="60" y="638"/>
                  </a:lnTo>
                  <a:lnTo>
                    <a:pt x="59" y="633"/>
                  </a:lnTo>
                  <a:lnTo>
                    <a:pt x="58" y="629"/>
                  </a:lnTo>
                  <a:lnTo>
                    <a:pt x="58" y="623"/>
                  </a:lnTo>
                  <a:lnTo>
                    <a:pt x="59" y="612"/>
                  </a:lnTo>
                  <a:lnTo>
                    <a:pt x="61" y="599"/>
                  </a:lnTo>
                  <a:lnTo>
                    <a:pt x="65" y="588"/>
                  </a:lnTo>
                  <a:lnTo>
                    <a:pt x="66" y="575"/>
                  </a:lnTo>
                  <a:lnTo>
                    <a:pt x="66" y="565"/>
                  </a:lnTo>
                  <a:lnTo>
                    <a:pt x="65" y="559"/>
                  </a:lnTo>
                  <a:lnTo>
                    <a:pt x="64" y="555"/>
                  </a:lnTo>
                  <a:lnTo>
                    <a:pt x="64" y="555"/>
                  </a:lnTo>
                  <a:lnTo>
                    <a:pt x="61" y="550"/>
                  </a:lnTo>
                  <a:lnTo>
                    <a:pt x="58" y="546"/>
                  </a:lnTo>
                  <a:lnTo>
                    <a:pt x="50" y="538"/>
                  </a:lnTo>
                  <a:lnTo>
                    <a:pt x="41" y="531"/>
                  </a:lnTo>
                  <a:lnTo>
                    <a:pt x="31" y="524"/>
                  </a:lnTo>
                  <a:lnTo>
                    <a:pt x="20" y="517"/>
                  </a:lnTo>
                  <a:lnTo>
                    <a:pt x="11" y="510"/>
                  </a:lnTo>
                  <a:lnTo>
                    <a:pt x="8" y="506"/>
                  </a:lnTo>
                  <a:lnTo>
                    <a:pt x="4" y="501"/>
                  </a:lnTo>
                  <a:lnTo>
                    <a:pt x="2" y="497"/>
                  </a:lnTo>
                  <a:lnTo>
                    <a:pt x="1" y="492"/>
                  </a:lnTo>
                  <a:lnTo>
                    <a:pt x="1" y="492"/>
                  </a:lnTo>
                  <a:lnTo>
                    <a:pt x="0" y="487"/>
                  </a:lnTo>
                  <a:lnTo>
                    <a:pt x="1" y="482"/>
                  </a:lnTo>
                  <a:lnTo>
                    <a:pt x="2" y="477"/>
                  </a:lnTo>
                  <a:lnTo>
                    <a:pt x="4" y="471"/>
                  </a:lnTo>
                  <a:lnTo>
                    <a:pt x="9" y="461"/>
                  </a:lnTo>
                  <a:lnTo>
                    <a:pt x="16" y="452"/>
                  </a:lnTo>
                  <a:lnTo>
                    <a:pt x="24" y="442"/>
                  </a:lnTo>
                  <a:lnTo>
                    <a:pt x="29" y="432"/>
                  </a:lnTo>
                  <a:lnTo>
                    <a:pt x="33" y="421"/>
                  </a:lnTo>
                  <a:lnTo>
                    <a:pt x="34" y="416"/>
                  </a:lnTo>
                  <a:lnTo>
                    <a:pt x="34" y="411"/>
                  </a:lnTo>
                  <a:lnTo>
                    <a:pt x="34" y="411"/>
                  </a:lnTo>
                  <a:lnTo>
                    <a:pt x="34" y="405"/>
                  </a:lnTo>
                  <a:lnTo>
                    <a:pt x="33" y="401"/>
                  </a:lnTo>
                  <a:lnTo>
                    <a:pt x="29" y="390"/>
                  </a:lnTo>
                  <a:lnTo>
                    <a:pt x="24" y="380"/>
                  </a:lnTo>
                  <a:lnTo>
                    <a:pt x="16" y="370"/>
                  </a:lnTo>
                  <a:lnTo>
                    <a:pt x="9" y="360"/>
                  </a:lnTo>
                  <a:lnTo>
                    <a:pt x="4" y="349"/>
                  </a:lnTo>
                  <a:lnTo>
                    <a:pt x="2" y="345"/>
                  </a:lnTo>
                  <a:lnTo>
                    <a:pt x="1" y="339"/>
                  </a:lnTo>
                  <a:lnTo>
                    <a:pt x="0" y="335"/>
                  </a:lnTo>
                  <a:lnTo>
                    <a:pt x="1" y="329"/>
                  </a:lnTo>
                  <a:lnTo>
                    <a:pt x="1" y="329"/>
                  </a:lnTo>
                  <a:lnTo>
                    <a:pt x="2" y="324"/>
                  </a:lnTo>
                  <a:lnTo>
                    <a:pt x="4" y="320"/>
                  </a:lnTo>
                  <a:lnTo>
                    <a:pt x="8" y="315"/>
                  </a:lnTo>
                  <a:lnTo>
                    <a:pt x="11" y="312"/>
                  </a:lnTo>
                  <a:lnTo>
                    <a:pt x="20" y="304"/>
                  </a:lnTo>
                  <a:lnTo>
                    <a:pt x="31" y="297"/>
                  </a:lnTo>
                  <a:lnTo>
                    <a:pt x="41" y="291"/>
                  </a:lnTo>
                  <a:lnTo>
                    <a:pt x="50" y="283"/>
                  </a:lnTo>
                  <a:lnTo>
                    <a:pt x="58" y="275"/>
                  </a:lnTo>
                  <a:lnTo>
                    <a:pt x="61" y="272"/>
                  </a:lnTo>
                  <a:lnTo>
                    <a:pt x="64" y="266"/>
                  </a:lnTo>
                  <a:lnTo>
                    <a:pt x="64" y="266"/>
                  </a:lnTo>
                  <a:lnTo>
                    <a:pt x="65" y="262"/>
                  </a:lnTo>
                  <a:lnTo>
                    <a:pt x="66" y="257"/>
                  </a:lnTo>
                  <a:lnTo>
                    <a:pt x="66" y="246"/>
                  </a:lnTo>
                  <a:lnTo>
                    <a:pt x="65" y="234"/>
                  </a:lnTo>
                  <a:lnTo>
                    <a:pt x="61" y="222"/>
                  </a:lnTo>
                  <a:lnTo>
                    <a:pt x="59" y="210"/>
                  </a:lnTo>
                  <a:lnTo>
                    <a:pt x="58" y="199"/>
                  </a:lnTo>
                  <a:lnTo>
                    <a:pt x="58" y="193"/>
                  </a:lnTo>
                  <a:lnTo>
                    <a:pt x="59" y="187"/>
                  </a:lnTo>
                  <a:lnTo>
                    <a:pt x="60" y="183"/>
                  </a:lnTo>
                  <a:lnTo>
                    <a:pt x="63" y="178"/>
                  </a:lnTo>
                  <a:lnTo>
                    <a:pt x="63" y="178"/>
                  </a:lnTo>
                  <a:lnTo>
                    <a:pt x="66" y="174"/>
                  </a:lnTo>
                  <a:lnTo>
                    <a:pt x="71" y="171"/>
                  </a:lnTo>
                  <a:lnTo>
                    <a:pt x="75" y="168"/>
                  </a:lnTo>
                  <a:lnTo>
                    <a:pt x="80" y="166"/>
                  </a:lnTo>
                  <a:lnTo>
                    <a:pt x="91" y="163"/>
                  </a:lnTo>
                  <a:lnTo>
                    <a:pt x="102" y="160"/>
                  </a:lnTo>
                  <a:lnTo>
                    <a:pt x="115" y="158"/>
                  </a:lnTo>
                  <a:lnTo>
                    <a:pt x="126" y="155"/>
                  </a:lnTo>
                  <a:lnTo>
                    <a:pt x="137" y="151"/>
                  </a:lnTo>
                  <a:lnTo>
                    <a:pt x="141" y="149"/>
                  </a:lnTo>
                  <a:lnTo>
                    <a:pt x="145" y="144"/>
                  </a:lnTo>
                  <a:lnTo>
                    <a:pt x="145" y="144"/>
                  </a:lnTo>
                  <a:lnTo>
                    <a:pt x="148" y="141"/>
                  </a:lnTo>
                  <a:lnTo>
                    <a:pt x="152" y="136"/>
                  </a:lnTo>
                  <a:lnTo>
                    <a:pt x="155" y="126"/>
                  </a:lnTo>
                  <a:lnTo>
                    <a:pt x="158" y="114"/>
                  </a:lnTo>
                  <a:lnTo>
                    <a:pt x="161" y="103"/>
                  </a:lnTo>
                  <a:lnTo>
                    <a:pt x="163" y="90"/>
                  </a:lnTo>
                  <a:lnTo>
                    <a:pt x="166" y="79"/>
                  </a:lnTo>
                  <a:lnTo>
                    <a:pt x="169" y="74"/>
                  </a:lnTo>
                  <a:lnTo>
                    <a:pt x="171" y="70"/>
                  </a:lnTo>
                  <a:lnTo>
                    <a:pt x="174" y="66"/>
                  </a:lnTo>
                  <a:lnTo>
                    <a:pt x="179" y="63"/>
                  </a:lnTo>
                  <a:lnTo>
                    <a:pt x="179" y="63"/>
                  </a:lnTo>
                  <a:lnTo>
                    <a:pt x="184" y="61"/>
                  </a:lnTo>
                  <a:lnTo>
                    <a:pt x="188" y="58"/>
                  </a:lnTo>
                  <a:lnTo>
                    <a:pt x="193" y="58"/>
                  </a:lnTo>
                  <a:lnTo>
                    <a:pt x="198" y="58"/>
                  </a:lnTo>
                  <a:lnTo>
                    <a:pt x="210" y="60"/>
                  </a:lnTo>
                  <a:lnTo>
                    <a:pt x="222" y="62"/>
                  </a:lnTo>
                  <a:lnTo>
                    <a:pt x="234" y="64"/>
                  </a:lnTo>
                  <a:lnTo>
                    <a:pt x="246" y="66"/>
                  </a:lnTo>
                  <a:lnTo>
                    <a:pt x="257" y="65"/>
                  </a:lnTo>
                  <a:lnTo>
                    <a:pt x="262" y="65"/>
                  </a:lnTo>
                  <a:lnTo>
                    <a:pt x="267" y="63"/>
                  </a:lnTo>
                  <a:lnTo>
                    <a:pt x="267" y="63"/>
                  </a:lnTo>
                  <a:lnTo>
                    <a:pt x="271" y="61"/>
                  </a:lnTo>
                  <a:lnTo>
                    <a:pt x="276" y="58"/>
                  </a:lnTo>
                  <a:lnTo>
                    <a:pt x="284" y="50"/>
                  </a:lnTo>
                  <a:lnTo>
                    <a:pt x="291" y="40"/>
                  </a:lnTo>
                  <a:lnTo>
                    <a:pt x="298" y="30"/>
                  </a:lnTo>
                  <a:lnTo>
                    <a:pt x="304" y="21"/>
                  </a:lnTo>
                  <a:lnTo>
                    <a:pt x="311" y="12"/>
                  </a:lnTo>
                  <a:lnTo>
                    <a:pt x="316" y="7"/>
                  </a:lnTo>
                  <a:lnTo>
                    <a:pt x="319" y="4"/>
                  </a:lnTo>
                  <a:lnTo>
                    <a:pt x="324" y="1"/>
                  </a:lnTo>
                  <a:lnTo>
                    <a:pt x="330" y="0"/>
                  </a:lnTo>
                  <a:lnTo>
                    <a:pt x="330" y="0"/>
                  </a:lnTo>
                  <a:lnTo>
                    <a:pt x="334" y="0"/>
                  </a:lnTo>
                  <a:lnTo>
                    <a:pt x="340" y="0"/>
                  </a:lnTo>
                  <a:lnTo>
                    <a:pt x="344" y="1"/>
                  </a:lnTo>
                  <a:lnTo>
                    <a:pt x="350" y="4"/>
                  </a:lnTo>
                  <a:lnTo>
                    <a:pt x="359" y="9"/>
                  </a:lnTo>
                  <a:lnTo>
                    <a:pt x="370" y="16"/>
                  </a:lnTo>
                  <a:lnTo>
                    <a:pt x="380" y="23"/>
                  </a:lnTo>
                  <a:lnTo>
                    <a:pt x="390" y="29"/>
                  </a:lnTo>
                  <a:lnTo>
                    <a:pt x="400" y="33"/>
                  </a:lnTo>
                  <a:lnTo>
                    <a:pt x="406" y="35"/>
                  </a:lnTo>
                  <a:lnTo>
                    <a:pt x="411" y="35"/>
                  </a:lnTo>
                  <a:lnTo>
                    <a:pt x="411" y="35"/>
                  </a:lnTo>
                  <a:close/>
                  <a:moveTo>
                    <a:pt x="522" y="143"/>
                  </a:moveTo>
                  <a:lnTo>
                    <a:pt x="522" y="143"/>
                  </a:lnTo>
                  <a:lnTo>
                    <a:pt x="504" y="136"/>
                  </a:lnTo>
                  <a:lnTo>
                    <a:pt x="486" y="130"/>
                  </a:lnTo>
                  <a:lnTo>
                    <a:pt x="468" y="126"/>
                  </a:lnTo>
                  <a:lnTo>
                    <a:pt x="451" y="122"/>
                  </a:lnTo>
                  <a:lnTo>
                    <a:pt x="432" y="121"/>
                  </a:lnTo>
                  <a:lnTo>
                    <a:pt x="414" y="120"/>
                  </a:lnTo>
                  <a:lnTo>
                    <a:pt x="397" y="120"/>
                  </a:lnTo>
                  <a:lnTo>
                    <a:pt x="380" y="122"/>
                  </a:lnTo>
                  <a:lnTo>
                    <a:pt x="362" y="125"/>
                  </a:lnTo>
                  <a:lnTo>
                    <a:pt x="344" y="128"/>
                  </a:lnTo>
                  <a:lnTo>
                    <a:pt x="328" y="133"/>
                  </a:lnTo>
                  <a:lnTo>
                    <a:pt x="311" y="138"/>
                  </a:lnTo>
                  <a:lnTo>
                    <a:pt x="295" y="144"/>
                  </a:lnTo>
                  <a:lnTo>
                    <a:pt x="281" y="152"/>
                  </a:lnTo>
                  <a:lnTo>
                    <a:pt x="265" y="160"/>
                  </a:lnTo>
                  <a:lnTo>
                    <a:pt x="251" y="169"/>
                  </a:lnTo>
                  <a:lnTo>
                    <a:pt x="236" y="178"/>
                  </a:lnTo>
                  <a:lnTo>
                    <a:pt x="223" y="190"/>
                  </a:lnTo>
                  <a:lnTo>
                    <a:pt x="210" y="201"/>
                  </a:lnTo>
                  <a:lnTo>
                    <a:pt x="198" y="214"/>
                  </a:lnTo>
                  <a:lnTo>
                    <a:pt x="187" y="226"/>
                  </a:lnTo>
                  <a:lnTo>
                    <a:pt x="176" y="240"/>
                  </a:lnTo>
                  <a:lnTo>
                    <a:pt x="166" y="255"/>
                  </a:lnTo>
                  <a:lnTo>
                    <a:pt x="157" y="270"/>
                  </a:lnTo>
                  <a:lnTo>
                    <a:pt x="149" y="284"/>
                  </a:lnTo>
                  <a:lnTo>
                    <a:pt x="141" y="300"/>
                  </a:lnTo>
                  <a:lnTo>
                    <a:pt x="136" y="317"/>
                  </a:lnTo>
                  <a:lnTo>
                    <a:pt x="130" y="335"/>
                  </a:lnTo>
                  <a:lnTo>
                    <a:pt x="126" y="353"/>
                  </a:lnTo>
                  <a:lnTo>
                    <a:pt x="123" y="371"/>
                  </a:lnTo>
                  <a:lnTo>
                    <a:pt x="121" y="389"/>
                  </a:lnTo>
                  <a:lnTo>
                    <a:pt x="121" y="409"/>
                  </a:lnTo>
                  <a:lnTo>
                    <a:pt x="121" y="409"/>
                  </a:lnTo>
                  <a:lnTo>
                    <a:pt x="121" y="428"/>
                  </a:lnTo>
                  <a:lnTo>
                    <a:pt x="123" y="446"/>
                  </a:lnTo>
                  <a:lnTo>
                    <a:pt x="125" y="465"/>
                  </a:lnTo>
                  <a:lnTo>
                    <a:pt x="130" y="483"/>
                  </a:lnTo>
                  <a:lnTo>
                    <a:pt x="134" y="500"/>
                  </a:lnTo>
                  <a:lnTo>
                    <a:pt x="140" y="517"/>
                  </a:lnTo>
                  <a:lnTo>
                    <a:pt x="147" y="533"/>
                  </a:lnTo>
                  <a:lnTo>
                    <a:pt x="155" y="549"/>
                  </a:lnTo>
                  <a:lnTo>
                    <a:pt x="164" y="564"/>
                  </a:lnTo>
                  <a:lnTo>
                    <a:pt x="174" y="579"/>
                  </a:lnTo>
                  <a:lnTo>
                    <a:pt x="185" y="592"/>
                  </a:lnTo>
                  <a:lnTo>
                    <a:pt x="196" y="606"/>
                  </a:lnTo>
                  <a:lnTo>
                    <a:pt x="209" y="619"/>
                  </a:lnTo>
                  <a:lnTo>
                    <a:pt x="221" y="630"/>
                  </a:lnTo>
                  <a:lnTo>
                    <a:pt x="235" y="641"/>
                  </a:lnTo>
                  <a:lnTo>
                    <a:pt x="249" y="651"/>
                  </a:lnTo>
                  <a:lnTo>
                    <a:pt x="263" y="661"/>
                  </a:lnTo>
                  <a:lnTo>
                    <a:pt x="278" y="669"/>
                  </a:lnTo>
                  <a:lnTo>
                    <a:pt x="294" y="676"/>
                  </a:lnTo>
                  <a:lnTo>
                    <a:pt x="310" y="683"/>
                  </a:lnTo>
                  <a:lnTo>
                    <a:pt x="326" y="688"/>
                  </a:lnTo>
                  <a:lnTo>
                    <a:pt x="343" y="693"/>
                  </a:lnTo>
                  <a:lnTo>
                    <a:pt x="360" y="696"/>
                  </a:lnTo>
                  <a:lnTo>
                    <a:pt x="378" y="700"/>
                  </a:lnTo>
                  <a:lnTo>
                    <a:pt x="396" y="701"/>
                  </a:lnTo>
                  <a:lnTo>
                    <a:pt x="413" y="701"/>
                  </a:lnTo>
                  <a:lnTo>
                    <a:pt x="431" y="701"/>
                  </a:lnTo>
                  <a:lnTo>
                    <a:pt x="449" y="698"/>
                  </a:lnTo>
                  <a:lnTo>
                    <a:pt x="468" y="695"/>
                  </a:lnTo>
                  <a:lnTo>
                    <a:pt x="486" y="692"/>
                  </a:lnTo>
                  <a:lnTo>
                    <a:pt x="504" y="686"/>
                  </a:lnTo>
                  <a:lnTo>
                    <a:pt x="522" y="679"/>
                  </a:lnTo>
                  <a:lnTo>
                    <a:pt x="522" y="679"/>
                  </a:lnTo>
                  <a:lnTo>
                    <a:pt x="540" y="671"/>
                  </a:lnTo>
                  <a:lnTo>
                    <a:pt x="557" y="662"/>
                  </a:lnTo>
                  <a:lnTo>
                    <a:pt x="573" y="652"/>
                  </a:lnTo>
                  <a:lnTo>
                    <a:pt x="588" y="641"/>
                  </a:lnTo>
                  <a:lnTo>
                    <a:pt x="601" y="630"/>
                  </a:lnTo>
                  <a:lnTo>
                    <a:pt x="615" y="617"/>
                  </a:lnTo>
                  <a:lnTo>
                    <a:pt x="627" y="605"/>
                  </a:lnTo>
                  <a:lnTo>
                    <a:pt x="639" y="591"/>
                  </a:lnTo>
                  <a:lnTo>
                    <a:pt x="649" y="578"/>
                  </a:lnTo>
                  <a:lnTo>
                    <a:pt x="658" y="563"/>
                  </a:lnTo>
                  <a:lnTo>
                    <a:pt x="667" y="548"/>
                  </a:lnTo>
                  <a:lnTo>
                    <a:pt x="674" y="532"/>
                  </a:lnTo>
                  <a:lnTo>
                    <a:pt x="681" y="516"/>
                  </a:lnTo>
                  <a:lnTo>
                    <a:pt x="687" y="500"/>
                  </a:lnTo>
                  <a:lnTo>
                    <a:pt x="693" y="483"/>
                  </a:lnTo>
                  <a:lnTo>
                    <a:pt x="696" y="466"/>
                  </a:lnTo>
                  <a:lnTo>
                    <a:pt x="698" y="449"/>
                  </a:lnTo>
                  <a:lnTo>
                    <a:pt x="700" y="432"/>
                  </a:lnTo>
                  <a:lnTo>
                    <a:pt x="702" y="414"/>
                  </a:lnTo>
                  <a:lnTo>
                    <a:pt x="700" y="397"/>
                  </a:lnTo>
                  <a:lnTo>
                    <a:pt x="699" y="379"/>
                  </a:lnTo>
                  <a:lnTo>
                    <a:pt x="697" y="362"/>
                  </a:lnTo>
                  <a:lnTo>
                    <a:pt x="694" y="345"/>
                  </a:lnTo>
                  <a:lnTo>
                    <a:pt x="689" y="328"/>
                  </a:lnTo>
                  <a:lnTo>
                    <a:pt x="685" y="312"/>
                  </a:lnTo>
                  <a:lnTo>
                    <a:pt x="678" y="295"/>
                  </a:lnTo>
                  <a:lnTo>
                    <a:pt x="670" y="279"/>
                  </a:lnTo>
                  <a:lnTo>
                    <a:pt x="661" y="263"/>
                  </a:lnTo>
                  <a:lnTo>
                    <a:pt x="651" y="247"/>
                  </a:lnTo>
                  <a:lnTo>
                    <a:pt x="640" y="232"/>
                  </a:lnTo>
                  <a:lnTo>
                    <a:pt x="629" y="218"/>
                  </a:lnTo>
                  <a:lnTo>
                    <a:pt x="615" y="203"/>
                  </a:lnTo>
                  <a:lnTo>
                    <a:pt x="615" y="203"/>
                  </a:lnTo>
                  <a:lnTo>
                    <a:pt x="605" y="194"/>
                  </a:lnTo>
                  <a:lnTo>
                    <a:pt x="594" y="185"/>
                  </a:lnTo>
                  <a:lnTo>
                    <a:pt x="572" y="168"/>
                  </a:lnTo>
                  <a:lnTo>
                    <a:pt x="548" y="154"/>
                  </a:lnTo>
                  <a:lnTo>
                    <a:pt x="522" y="143"/>
                  </a:lnTo>
                  <a:lnTo>
                    <a:pt x="522" y="143"/>
                  </a:lnTo>
                  <a:close/>
                  <a:moveTo>
                    <a:pt x="411" y="173"/>
                  </a:moveTo>
                  <a:lnTo>
                    <a:pt x="411" y="173"/>
                  </a:lnTo>
                  <a:lnTo>
                    <a:pt x="436" y="174"/>
                  </a:lnTo>
                  <a:lnTo>
                    <a:pt x="459" y="177"/>
                  </a:lnTo>
                  <a:lnTo>
                    <a:pt x="481" y="183"/>
                  </a:lnTo>
                  <a:lnTo>
                    <a:pt x="503" y="191"/>
                  </a:lnTo>
                  <a:lnTo>
                    <a:pt x="525" y="201"/>
                  </a:lnTo>
                  <a:lnTo>
                    <a:pt x="544" y="214"/>
                  </a:lnTo>
                  <a:lnTo>
                    <a:pt x="562" y="227"/>
                  </a:lnTo>
                  <a:lnTo>
                    <a:pt x="580" y="242"/>
                  </a:lnTo>
                  <a:lnTo>
                    <a:pt x="594" y="259"/>
                  </a:lnTo>
                  <a:lnTo>
                    <a:pt x="608" y="278"/>
                  </a:lnTo>
                  <a:lnTo>
                    <a:pt x="621" y="297"/>
                  </a:lnTo>
                  <a:lnTo>
                    <a:pt x="631" y="317"/>
                  </a:lnTo>
                  <a:lnTo>
                    <a:pt x="639" y="340"/>
                  </a:lnTo>
                  <a:lnTo>
                    <a:pt x="645" y="363"/>
                  </a:lnTo>
                  <a:lnTo>
                    <a:pt x="648" y="386"/>
                  </a:lnTo>
                  <a:lnTo>
                    <a:pt x="649" y="411"/>
                  </a:lnTo>
                  <a:lnTo>
                    <a:pt x="649" y="411"/>
                  </a:lnTo>
                  <a:lnTo>
                    <a:pt x="648" y="435"/>
                  </a:lnTo>
                  <a:lnTo>
                    <a:pt x="645" y="459"/>
                  </a:lnTo>
                  <a:lnTo>
                    <a:pt x="639" y="482"/>
                  </a:lnTo>
                  <a:lnTo>
                    <a:pt x="631" y="503"/>
                  </a:lnTo>
                  <a:lnTo>
                    <a:pt x="621" y="524"/>
                  </a:lnTo>
                  <a:lnTo>
                    <a:pt x="608" y="543"/>
                  </a:lnTo>
                  <a:lnTo>
                    <a:pt x="594" y="562"/>
                  </a:lnTo>
                  <a:lnTo>
                    <a:pt x="580" y="579"/>
                  </a:lnTo>
                  <a:lnTo>
                    <a:pt x="562" y="595"/>
                  </a:lnTo>
                  <a:lnTo>
                    <a:pt x="544" y="608"/>
                  </a:lnTo>
                  <a:lnTo>
                    <a:pt x="525" y="620"/>
                  </a:lnTo>
                  <a:lnTo>
                    <a:pt x="503" y="630"/>
                  </a:lnTo>
                  <a:lnTo>
                    <a:pt x="481" y="638"/>
                  </a:lnTo>
                  <a:lnTo>
                    <a:pt x="459" y="644"/>
                  </a:lnTo>
                  <a:lnTo>
                    <a:pt x="436" y="647"/>
                  </a:lnTo>
                  <a:lnTo>
                    <a:pt x="411" y="648"/>
                  </a:lnTo>
                  <a:lnTo>
                    <a:pt x="411" y="648"/>
                  </a:lnTo>
                  <a:lnTo>
                    <a:pt x="387" y="647"/>
                  </a:lnTo>
                  <a:lnTo>
                    <a:pt x="363" y="644"/>
                  </a:lnTo>
                  <a:lnTo>
                    <a:pt x="340" y="638"/>
                  </a:lnTo>
                  <a:lnTo>
                    <a:pt x="318" y="630"/>
                  </a:lnTo>
                  <a:lnTo>
                    <a:pt x="298" y="620"/>
                  </a:lnTo>
                  <a:lnTo>
                    <a:pt x="278" y="608"/>
                  </a:lnTo>
                  <a:lnTo>
                    <a:pt x="259" y="595"/>
                  </a:lnTo>
                  <a:lnTo>
                    <a:pt x="243" y="579"/>
                  </a:lnTo>
                  <a:lnTo>
                    <a:pt x="227" y="562"/>
                  </a:lnTo>
                  <a:lnTo>
                    <a:pt x="213" y="543"/>
                  </a:lnTo>
                  <a:lnTo>
                    <a:pt x="202" y="524"/>
                  </a:lnTo>
                  <a:lnTo>
                    <a:pt x="191" y="503"/>
                  </a:lnTo>
                  <a:lnTo>
                    <a:pt x="184" y="482"/>
                  </a:lnTo>
                  <a:lnTo>
                    <a:pt x="178" y="459"/>
                  </a:lnTo>
                  <a:lnTo>
                    <a:pt x="174" y="435"/>
                  </a:lnTo>
                  <a:lnTo>
                    <a:pt x="173" y="411"/>
                  </a:lnTo>
                  <a:lnTo>
                    <a:pt x="173" y="411"/>
                  </a:lnTo>
                  <a:lnTo>
                    <a:pt x="174" y="386"/>
                  </a:lnTo>
                  <a:lnTo>
                    <a:pt x="178" y="363"/>
                  </a:lnTo>
                  <a:lnTo>
                    <a:pt x="184" y="340"/>
                  </a:lnTo>
                  <a:lnTo>
                    <a:pt x="191" y="317"/>
                  </a:lnTo>
                  <a:lnTo>
                    <a:pt x="202" y="297"/>
                  </a:lnTo>
                  <a:lnTo>
                    <a:pt x="213" y="278"/>
                  </a:lnTo>
                  <a:lnTo>
                    <a:pt x="227" y="259"/>
                  </a:lnTo>
                  <a:lnTo>
                    <a:pt x="243" y="242"/>
                  </a:lnTo>
                  <a:lnTo>
                    <a:pt x="259" y="227"/>
                  </a:lnTo>
                  <a:lnTo>
                    <a:pt x="278" y="214"/>
                  </a:lnTo>
                  <a:lnTo>
                    <a:pt x="298" y="201"/>
                  </a:lnTo>
                  <a:lnTo>
                    <a:pt x="318" y="191"/>
                  </a:lnTo>
                  <a:lnTo>
                    <a:pt x="340" y="183"/>
                  </a:lnTo>
                  <a:lnTo>
                    <a:pt x="363" y="177"/>
                  </a:lnTo>
                  <a:lnTo>
                    <a:pt x="387" y="174"/>
                  </a:lnTo>
                  <a:lnTo>
                    <a:pt x="411" y="173"/>
                  </a:lnTo>
                  <a:lnTo>
                    <a:pt x="411" y="173"/>
                  </a:lnTo>
                  <a:close/>
                  <a:moveTo>
                    <a:pt x="427" y="244"/>
                  </a:moveTo>
                  <a:lnTo>
                    <a:pt x="468" y="332"/>
                  </a:lnTo>
                  <a:lnTo>
                    <a:pt x="564" y="344"/>
                  </a:lnTo>
                  <a:lnTo>
                    <a:pt x="564" y="344"/>
                  </a:lnTo>
                  <a:lnTo>
                    <a:pt x="569" y="345"/>
                  </a:lnTo>
                  <a:lnTo>
                    <a:pt x="573" y="347"/>
                  </a:lnTo>
                  <a:lnTo>
                    <a:pt x="576" y="351"/>
                  </a:lnTo>
                  <a:lnTo>
                    <a:pt x="578" y="355"/>
                  </a:lnTo>
                  <a:lnTo>
                    <a:pt x="578" y="355"/>
                  </a:lnTo>
                  <a:lnTo>
                    <a:pt x="580" y="361"/>
                  </a:lnTo>
                  <a:lnTo>
                    <a:pt x="578" y="365"/>
                  </a:lnTo>
                  <a:lnTo>
                    <a:pt x="577" y="370"/>
                  </a:lnTo>
                  <a:lnTo>
                    <a:pt x="574" y="373"/>
                  </a:lnTo>
                  <a:lnTo>
                    <a:pt x="502" y="440"/>
                  </a:lnTo>
                  <a:lnTo>
                    <a:pt x="521" y="535"/>
                  </a:lnTo>
                  <a:lnTo>
                    <a:pt x="521" y="535"/>
                  </a:lnTo>
                  <a:lnTo>
                    <a:pt x="521" y="540"/>
                  </a:lnTo>
                  <a:lnTo>
                    <a:pt x="520" y="544"/>
                  </a:lnTo>
                  <a:lnTo>
                    <a:pt x="518" y="549"/>
                  </a:lnTo>
                  <a:lnTo>
                    <a:pt x="514" y="552"/>
                  </a:lnTo>
                  <a:lnTo>
                    <a:pt x="514" y="552"/>
                  </a:lnTo>
                  <a:lnTo>
                    <a:pt x="510" y="555"/>
                  </a:lnTo>
                  <a:lnTo>
                    <a:pt x="505" y="556"/>
                  </a:lnTo>
                  <a:lnTo>
                    <a:pt x="501" y="555"/>
                  </a:lnTo>
                  <a:lnTo>
                    <a:pt x="496" y="554"/>
                  </a:lnTo>
                  <a:lnTo>
                    <a:pt x="411" y="506"/>
                  </a:lnTo>
                  <a:lnTo>
                    <a:pt x="326" y="554"/>
                  </a:lnTo>
                  <a:lnTo>
                    <a:pt x="326" y="554"/>
                  </a:lnTo>
                  <a:lnTo>
                    <a:pt x="322" y="555"/>
                  </a:lnTo>
                  <a:lnTo>
                    <a:pt x="317" y="556"/>
                  </a:lnTo>
                  <a:lnTo>
                    <a:pt x="311" y="555"/>
                  </a:lnTo>
                  <a:lnTo>
                    <a:pt x="307" y="552"/>
                  </a:lnTo>
                  <a:lnTo>
                    <a:pt x="307" y="552"/>
                  </a:lnTo>
                  <a:lnTo>
                    <a:pt x="303" y="549"/>
                  </a:lnTo>
                  <a:lnTo>
                    <a:pt x="301" y="544"/>
                  </a:lnTo>
                  <a:lnTo>
                    <a:pt x="300" y="540"/>
                  </a:lnTo>
                  <a:lnTo>
                    <a:pt x="300" y="535"/>
                  </a:lnTo>
                  <a:lnTo>
                    <a:pt x="319" y="440"/>
                  </a:lnTo>
                  <a:lnTo>
                    <a:pt x="249" y="373"/>
                  </a:lnTo>
                  <a:lnTo>
                    <a:pt x="249" y="373"/>
                  </a:lnTo>
                  <a:lnTo>
                    <a:pt x="245" y="370"/>
                  </a:lnTo>
                  <a:lnTo>
                    <a:pt x="243" y="365"/>
                  </a:lnTo>
                  <a:lnTo>
                    <a:pt x="243" y="361"/>
                  </a:lnTo>
                  <a:lnTo>
                    <a:pt x="243" y="355"/>
                  </a:lnTo>
                  <a:lnTo>
                    <a:pt x="243" y="355"/>
                  </a:lnTo>
                  <a:lnTo>
                    <a:pt x="245" y="351"/>
                  </a:lnTo>
                  <a:lnTo>
                    <a:pt x="249" y="347"/>
                  </a:lnTo>
                  <a:lnTo>
                    <a:pt x="253" y="345"/>
                  </a:lnTo>
                  <a:lnTo>
                    <a:pt x="258" y="344"/>
                  </a:lnTo>
                  <a:lnTo>
                    <a:pt x="355" y="332"/>
                  </a:lnTo>
                  <a:lnTo>
                    <a:pt x="395" y="244"/>
                  </a:lnTo>
                  <a:lnTo>
                    <a:pt x="395" y="244"/>
                  </a:lnTo>
                  <a:lnTo>
                    <a:pt x="398" y="240"/>
                  </a:lnTo>
                  <a:lnTo>
                    <a:pt x="401" y="236"/>
                  </a:lnTo>
                  <a:lnTo>
                    <a:pt x="406" y="234"/>
                  </a:lnTo>
                  <a:lnTo>
                    <a:pt x="411" y="234"/>
                  </a:lnTo>
                  <a:lnTo>
                    <a:pt x="411" y="234"/>
                  </a:lnTo>
                  <a:lnTo>
                    <a:pt x="416" y="234"/>
                  </a:lnTo>
                  <a:lnTo>
                    <a:pt x="421" y="236"/>
                  </a:lnTo>
                  <a:lnTo>
                    <a:pt x="424" y="240"/>
                  </a:lnTo>
                  <a:lnTo>
                    <a:pt x="427" y="244"/>
                  </a:lnTo>
                  <a:lnTo>
                    <a:pt x="427" y="244"/>
                  </a:ln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5437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7459">
        <p:random/>
      </p:transition>
    </mc:Choice>
    <mc:Fallback xmlns="">
      <p:transition spd="slow" advClick="0" advTm="7459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00"/>
                            </p:stCondLst>
                            <p:childTnLst>
                              <p:par>
                                <p:cTn id="2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43" b="71614"/>
          <a:stretch/>
        </p:blipFill>
        <p:spPr>
          <a:xfrm>
            <a:off x="0" y="0"/>
            <a:ext cx="1536569" cy="836850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1225772" y="320557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spc="600" dirty="0" smtClean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五、点击添加你的标题</a:t>
            </a:r>
            <a:endParaRPr lang="zh-CN" altLang="en-US" sz="2400" spc="600" dirty="0">
              <a:solidFill>
                <a:srgbClr val="D21322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1225772" y="712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 smtClean="0"/>
              <a:t>Click here to edit the content you want to recommend that you use the</a:t>
            </a:r>
            <a:endParaRPr lang="zh-CN" altLang="en-US" sz="2000" dirty="0" smtClean="0"/>
          </a:p>
        </p:txBody>
      </p:sp>
      <p:grpSp>
        <p:nvGrpSpPr>
          <p:cNvPr id="5" name="组合 4"/>
          <p:cNvGrpSpPr/>
          <p:nvPr/>
        </p:nvGrpSpPr>
        <p:grpSpPr>
          <a:xfrm>
            <a:off x="4077149" y="1960305"/>
            <a:ext cx="4037702" cy="4040475"/>
            <a:chOff x="4077149" y="1408761"/>
            <a:chExt cx="4037702" cy="4040475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6111263" y="1408761"/>
              <a:ext cx="2003588" cy="2480896"/>
            </a:xfrm>
            <a:custGeom>
              <a:avLst/>
              <a:gdLst/>
              <a:ahLst/>
              <a:cxnLst>
                <a:cxn ang="0">
                  <a:pos x="315" y="317"/>
                </a:cxn>
                <a:cxn ang="0">
                  <a:pos x="239" y="317"/>
                </a:cxn>
                <a:cxn ang="0">
                  <a:pos x="244" y="320"/>
                </a:cxn>
                <a:cxn ang="0">
                  <a:pos x="255" y="349"/>
                </a:cxn>
                <a:cxn ang="0">
                  <a:pos x="244" y="378"/>
                </a:cxn>
                <a:cxn ang="0">
                  <a:pos x="226" y="389"/>
                </a:cxn>
                <a:cxn ang="0">
                  <a:pos x="215" y="390"/>
                </a:cxn>
                <a:cxn ang="0">
                  <a:pos x="204" y="389"/>
                </a:cxn>
                <a:cxn ang="0">
                  <a:pos x="186" y="378"/>
                </a:cxn>
                <a:cxn ang="0">
                  <a:pos x="174" y="349"/>
                </a:cxn>
                <a:cxn ang="0">
                  <a:pos x="186" y="320"/>
                </a:cxn>
                <a:cxn ang="0">
                  <a:pos x="190" y="317"/>
                </a:cxn>
                <a:cxn ang="0">
                  <a:pos x="144" y="317"/>
                </a:cxn>
                <a:cxn ang="0">
                  <a:pos x="101" y="214"/>
                </a:cxn>
                <a:cxn ang="0">
                  <a:pos x="0" y="171"/>
                </a:cxn>
                <a:cxn ang="0">
                  <a:pos x="0" y="128"/>
                </a:cxn>
                <a:cxn ang="0">
                  <a:pos x="29" y="140"/>
                </a:cxn>
                <a:cxn ang="0">
                  <a:pos x="58" y="128"/>
                </a:cxn>
                <a:cxn ang="0">
                  <a:pos x="70" y="99"/>
                </a:cxn>
                <a:cxn ang="0">
                  <a:pos x="58" y="70"/>
                </a:cxn>
                <a:cxn ang="0">
                  <a:pos x="29" y="58"/>
                </a:cxn>
                <a:cxn ang="0">
                  <a:pos x="0" y="70"/>
                </a:cxn>
                <a:cxn ang="0">
                  <a:pos x="0" y="0"/>
                </a:cxn>
                <a:cxn ang="0">
                  <a:pos x="202" y="74"/>
                </a:cxn>
                <a:cxn ang="0">
                  <a:pos x="171" y="87"/>
                </a:cxn>
                <a:cxn ang="0">
                  <a:pos x="158" y="119"/>
                </a:cxn>
                <a:cxn ang="0">
                  <a:pos x="171" y="151"/>
                </a:cxn>
                <a:cxn ang="0">
                  <a:pos x="203" y="164"/>
                </a:cxn>
                <a:cxn ang="0">
                  <a:pos x="235" y="151"/>
                </a:cxn>
                <a:cxn ang="0">
                  <a:pos x="247" y="121"/>
                </a:cxn>
                <a:cxn ang="0">
                  <a:pos x="315" y="317"/>
                </a:cxn>
              </a:cxnLst>
              <a:rect l="0" t="0" r="r" b="b"/>
              <a:pathLst>
                <a:path w="315" h="390">
                  <a:moveTo>
                    <a:pt x="315" y="317"/>
                  </a:moveTo>
                  <a:cubicBezTo>
                    <a:pt x="239" y="317"/>
                    <a:pt x="239" y="317"/>
                    <a:pt x="239" y="317"/>
                  </a:cubicBezTo>
                  <a:cubicBezTo>
                    <a:pt x="241" y="318"/>
                    <a:pt x="242" y="319"/>
                    <a:pt x="244" y="320"/>
                  </a:cubicBezTo>
                  <a:cubicBezTo>
                    <a:pt x="251" y="328"/>
                    <a:pt x="255" y="338"/>
                    <a:pt x="255" y="349"/>
                  </a:cubicBezTo>
                  <a:cubicBezTo>
                    <a:pt x="255" y="361"/>
                    <a:pt x="251" y="370"/>
                    <a:pt x="244" y="378"/>
                  </a:cubicBezTo>
                  <a:cubicBezTo>
                    <a:pt x="238" y="384"/>
                    <a:pt x="232" y="387"/>
                    <a:pt x="226" y="389"/>
                  </a:cubicBezTo>
                  <a:cubicBezTo>
                    <a:pt x="222" y="390"/>
                    <a:pt x="218" y="390"/>
                    <a:pt x="215" y="390"/>
                  </a:cubicBezTo>
                  <a:cubicBezTo>
                    <a:pt x="211" y="390"/>
                    <a:pt x="207" y="390"/>
                    <a:pt x="204" y="389"/>
                  </a:cubicBezTo>
                  <a:cubicBezTo>
                    <a:pt x="197" y="387"/>
                    <a:pt x="191" y="384"/>
                    <a:pt x="186" y="378"/>
                  </a:cubicBezTo>
                  <a:cubicBezTo>
                    <a:pt x="178" y="370"/>
                    <a:pt x="174" y="361"/>
                    <a:pt x="174" y="349"/>
                  </a:cubicBezTo>
                  <a:cubicBezTo>
                    <a:pt x="174" y="338"/>
                    <a:pt x="178" y="328"/>
                    <a:pt x="186" y="320"/>
                  </a:cubicBezTo>
                  <a:cubicBezTo>
                    <a:pt x="187" y="319"/>
                    <a:pt x="189" y="318"/>
                    <a:pt x="190" y="317"/>
                  </a:cubicBezTo>
                  <a:cubicBezTo>
                    <a:pt x="144" y="317"/>
                    <a:pt x="144" y="317"/>
                    <a:pt x="144" y="317"/>
                  </a:cubicBezTo>
                  <a:cubicBezTo>
                    <a:pt x="144" y="277"/>
                    <a:pt x="129" y="242"/>
                    <a:pt x="101" y="214"/>
                  </a:cubicBezTo>
                  <a:cubicBezTo>
                    <a:pt x="73" y="186"/>
                    <a:pt x="40" y="172"/>
                    <a:pt x="0" y="17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8" y="136"/>
                    <a:pt x="18" y="140"/>
                    <a:pt x="29" y="140"/>
                  </a:cubicBezTo>
                  <a:cubicBezTo>
                    <a:pt x="41" y="140"/>
                    <a:pt x="50" y="136"/>
                    <a:pt x="58" y="128"/>
                  </a:cubicBezTo>
                  <a:cubicBezTo>
                    <a:pt x="66" y="120"/>
                    <a:pt x="70" y="110"/>
                    <a:pt x="70" y="99"/>
                  </a:cubicBezTo>
                  <a:cubicBezTo>
                    <a:pt x="70" y="88"/>
                    <a:pt x="66" y="78"/>
                    <a:pt x="58" y="70"/>
                  </a:cubicBezTo>
                  <a:cubicBezTo>
                    <a:pt x="50" y="62"/>
                    <a:pt x="41" y="58"/>
                    <a:pt x="29" y="58"/>
                  </a:cubicBezTo>
                  <a:cubicBezTo>
                    <a:pt x="18" y="58"/>
                    <a:pt x="8" y="62"/>
                    <a:pt x="0" y="7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7" y="1"/>
                    <a:pt x="145" y="25"/>
                    <a:pt x="202" y="74"/>
                  </a:cubicBezTo>
                  <a:cubicBezTo>
                    <a:pt x="190" y="74"/>
                    <a:pt x="180" y="79"/>
                    <a:pt x="171" y="87"/>
                  </a:cubicBezTo>
                  <a:cubicBezTo>
                    <a:pt x="162" y="96"/>
                    <a:pt x="158" y="107"/>
                    <a:pt x="158" y="119"/>
                  </a:cubicBezTo>
                  <a:cubicBezTo>
                    <a:pt x="158" y="131"/>
                    <a:pt x="162" y="142"/>
                    <a:pt x="171" y="151"/>
                  </a:cubicBezTo>
                  <a:cubicBezTo>
                    <a:pt x="180" y="159"/>
                    <a:pt x="190" y="164"/>
                    <a:pt x="203" y="164"/>
                  </a:cubicBezTo>
                  <a:cubicBezTo>
                    <a:pt x="215" y="164"/>
                    <a:pt x="226" y="159"/>
                    <a:pt x="235" y="151"/>
                  </a:cubicBezTo>
                  <a:cubicBezTo>
                    <a:pt x="243" y="142"/>
                    <a:pt x="247" y="133"/>
                    <a:pt x="247" y="121"/>
                  </a:cubicBezTo>
                  <a:cubicBezTo>
                    <a:pt x="292" y="177"/>
                    <a:pt x="315" y="242"/>
                    <a:pt x="315" y="317"/>
                  </a:cubicBez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645386"/>
              <a:endParaRPr lang="en-US" sz="2265">
                <a:solidFill>
                  <a:srgbClr val="1F497D"/>
                </a:solidFill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4077150" y="2968340"/>
              <a:ext cx="2034113" cy="2480896"/>
            </a:xfrm>
            <a:custGeom>
              <a:avLst/>
              <a:gdLst/>
              <a:ahLst/>
              <a:cxnLst>
                <a:cxn ang="0">
                  <a:pos x="172" y="72"/>
                </a:cxn>
                <a:cxn ang="0">
                  <a:pos x="172" y="73"/>
                </a:cxn>
                <a:cxn ang="0">
                  <a:pos x="214" y="176"/>
                </a:cxn>
                <a:cxn ang="0">
                  <a:pos x="318" y="219"/>
                </a:cxn>
                <a:cxn ang="0">
                  <a:pos x="320" y="219"/>
                </a:cxn>
                <a:cxn ang="0">
                  <a:pos x="320" y="264"/>
                </a:cxn>
                <a:cxn ang="0">
                  <a:pos x="317" y="261"/>
                </a:cxn>
                <a:cxn ang="0">
                  <a:pos x="288" y="249"/>
                </a:cxn>
                <a:cxn ang="0">
                  <a:pos x="259" y="261"/>
                </a:cxn>
                <a:cxn ang="0">
                  <a:pos x="247" y="290"/>
                </a:cxn>
                <a:cxn ang="0">
                  <a:pos x="259" y="319"/>
                </a:cxn>
                <a:cxn ang="0">
                  <a:pos x="288" y="331"/>
                </a:cxn>
                <a:cxn ang="0">
                  <a:pos x="317" y="319"/>
                </a:cxn>
                <a:cxn ang="0">
                  <a:pos x="320" y="315"/>
                </a:cxn>
                <a:cxn ang="0">
                  <a:pos x="320" y="390"/>
                </a:cxn>
                <a:cxn ang="0">
                  <a:pos x="318" y="390"/>
                </a:cxn>
                <a:cxn ang="0">
                  <a:pos x="117" y="319"/>
                </a:cxn>
                <a:cxn ang="0">
                  <a:pos x="119" y="317"/>
                </a:cxn>
                <a:cxn ang="0">
                  <a:pos x="151" y="303"/>
                </a:cxn>
                <a:cxn ang="0">
                  <a:pos x="164" y="272"/>
                </a:cxn>
                <a:cxn ang="0">
                  <a:pos x="151" y="240"/>
                </a:cxn>
                <a:cxn ang="0">
                  <a:pos x="119" y="227"/>
                </a:cxn>
                <a:cxn ang="0">
                  <a:pos x="87" y="240"/>
                </a:cxn>
                <a:cxn ang="0">
                  <a:pos x="74" y="272"/>
                </a:cxn>
                <a:cxn ang="0">
                  <a:pos x="72" y="274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74" y="72"/>
                </a:cxn>
                <a:cxn ang="0">
                  <a:pos x="71" y="69"/>
                </a:cxn>
                <a:cxn ang="0">
                  <a:pos x="59" y="40"/>
                </a:cxn>
                <a:cxn ang="0">
                  <a:pos x="71" y="11"/>
                </a:cxn>
                <a:cxn ang="0">
                  <a:pos x="100" y="0"/>
                </a:cxn>
                <a:cxn ang="0">
                  <a:pos x="129" y="11"/>
                </a:cxn>
                <a:cxn ang="0">
                  <a:pos x="141" y="40"/>
                </a:cxn>
                <a:cxn ang="0">
                  <a:pos x="129" y="69"/>
                </a:cxn>
                <a:cxn ang="0">
                  <a:pos x="126" y="72"/>
                </a:cxn>
                <a:cxn ang="0">
                  <a:pos x="172" y="72"/>
                </a:cxn>
              </a:cxnLst>
              <a:rect l="0" t="0" r="r" b="b"/>
              <a:pathLst>
                <a:path w="320" h="390">
                  <a:moveTo>
                    <a:pt x="172" y="72"/>
                  </a:moveTo>
                  <a:cubicBezTo>
                    <a:pt x="172" y="72"/>
                    <a:pt x="172" y="72"/>
                    <a:pt x="172" y="73"/>
                  </a:cubicBezTo>
                  <a:cubicBezTo>
                    <a:pt x="172" y="113"/>
                    <a:pt x="186" y="147"/>
                    <a:pt x="214" y="176"/>
                  </a:cubicBezTo>
                  <a:cubicBezTo>
                    <a:pt x="243" y="205"/>
                    <a:pt x="277" y="219"/>
                    <a:pt x="318" y="219"/>
                  </a:cubicBezTo>
                  <a:cubicBezTo>
                    <a:pt x="319" y="219"/>
                    <a:pt x="320" y="219"/>
                    <a:pt x="320" y="219"/>
                  </a:cubicBezTo>
                  <a:cubicBezTo>
                    <a:pt x="320" y="264"/>
                    <a:pt x="320" y="264"/>
                    <a:pt x="320" y="264"/>
                  </a:cubicBezTo>
                  <a:cubicBezTo>
                    <a:pt x="319" y="263"/>
                    <a:pt x="318" y="262"/>
                    <a:pt x="317" y="261"/>
                  </a:cubicBezTo>
                  <a:cubicBezTo>
                    <a:pt x="309" y="253"/>
                    <a:pt x="300" y="249"/>
                    <a:pt x="288" y="249"/>
                  </a:cubicBezTo>
                  <a:cubicBezTo>
                    <a:pt x="277" y="249"/>
                    <a:pt x="267" y="253"/>
                    <a:pt x="259" y="261"/>
                  </a:cubicBezTo>
                  <a:cubicBezTo>
                    <a:pt x="251" y="269"/>
                    <a:pt x="247" y="278"/>
                    <a:pt x="247" y="290"/>
                  </a:cubicBezTo>
                  <a:cubicBezTo>
                    <a:pt x="247" y="301"/>
                    <a:pt x="251" y="311"/>
                    <a:pt x="259" y="319"/>
                  </a:cubicBezTo>
                  <a:cubicBezTo>
                    <a:pt x="267" y="327"/>
                    <a:pt x="277" y="331"/>
                    <a:pt x="288" y="331"/>
                  </a:cubicBezTo>
                  <a:cubicBezTo>
                    <a:pt x="300" y="331"/>
                    <a:pt x="309" y="327"/>
                    <a:pt x="317" y="319"/>
                  </a:cubicBezTo>
                  <a:cubicBezTo>
                    <a:pt x="318" y="317"/>
                    <a:pt x="319" y="316"/>
                    <a:pt x="320" y="315"/>
                  </a:cubicBezTo>
                  <a:cubicBezTo>
                    <a:pt x="320" y="390"/>
                    <a:pt x="320" y="390"/>
                    <a:pt x="320" y="390"/>
                  </a:cubicBezTo>
                  <a:cubicBezTo>
                    <a:pt x="319" y="390"/>
                    <a:pt x="319" y="390"/>
                    <a:pt x="318" y="390"/>
                  </a:cubicBezTo>
                  <a:cubicBezTo>
                    <a:pt x="241" y="390"/>
                    <a:pt x="174" y="366"/>
                    <a:pt x="117" y="319"/>
                  </a:cubicBezTo>
                  <a:cubicBezTo>
                    <a:pt x="119" y="317"/>
                    <a:pt x="119" y="317"/>
                    <a:pt x="119" y="317"/>
                  </a:cubicBezTo>
                  <a:cubicBezTo>
                    <a:pt x="132" y="317"/>
                    <a:pt x="142" y="312"/>
                    <a:pt x="151" y="303"/>
                  </a:cubicBezTo>
                  <a:cubicBezTo>
                    <a:pt x="160" y="295"/>
                    <a:pt x="164" y="284"/>
                    <a:pt x="164" y="272"/>
                  </a:cubicBezTo>
                  <a:cubicBezTo>
                    <a:pt x="164" y="259"/>
                    <a:pt x="160" y="249"/>
                    <a:pt x="151" y="240"/>
                  </a:cubicBezTo>
                  <a:cubicBezTo>
                    <a:pt x="142" y="231"/>
                    <a:pt x="132" y="227"/>
                    <a:pt x="119" y="227"/>
                  </a:cubicBezTo>
                  <a:cubicBezTo>
                    <a:pt x="107" y="227"/>
                    <a:pt x="96" y="231"/>
                    <a:pt x="87" y="240"/>
                  </a:cubicBezTo>
                  <a:cubicBezTo>
                    <a:pt x="79" y="249"/>
                    <a:pt x="74" y="259"/>
                    <a:pt x="74" y="272"/>
                  </a:cubicBezTo>
                  <a:cubicBezTo>
                    <a:pt x="72" y="274"/>
                    <a:pt x="72" y="274"/>
                    <a:pt x="72" y="274"/>
                  </a:cubicBezTo>
                  <a:cubicBezTo>
                    <a:pt x="24" y="217"/>
                    <a:pt x="0" y="149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3" y="71"/>
                    <a:pt x="72" y="70"/>
                    <a:pt x="71" y="69"/>
                  </a:cubicBezTo>
                  <a:cubicBezTo>
                    <a:pt x="63" y="61"/>
                    <a:pt x="59" y="52"/>
                    <a:pt x="59" y="40"/>
                  </a:cubicBezTo>
                  <a:cubicBezTo>
                    <a:pt x="59" y="29"/>
                    <a:pt x="63" y="19"/>
                    <a:pt x="71" y="11"/>
                  </a:cubicBezTo>
                  <a:cubicBezTo>
                    <a:pt x="79" y="4"/>
                    <a:pt x="89" y="0"/>
                    <a:pt x="100" y="0"/>
                  </a:cubicBezTo>
                  <a:cubicBezTo>
                    <a:pt x="111" y="0"/>
                    <a:pt x="121" y="4"/>
                    <a:pt x="129" y="11"/>
                  </a:cubicBezTo>
                  <a:cubicBezTo>
                    <a:pt x="137" y="19"/>
                    <a:pt x="141" y="29"/>
                    <a:pt x="141" y="40"/>
                  </a:cubicBezTo>
                  <a:cubicBezTo>
                    <a:pt x="141" y="52"/>
                    <a:pt x="137" y="61"/>
                    <a:pt x="129" y="69"/>
                  </a:cubicBezTo>
                  <a:cubicBezTo>
                    <a:pt x="128" y="70"/>
                    <a:pt x="127" y="71"/>
                    <a:pt x="126" y="72"/>
                  </a:cubicBezTo>
                  <a:lnTo>
                    <a:pt x="172" y="72"/>
                  </a:ln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645386"/>
              <a:endParaRPr lang="en-US" sz="2265">
                <a:solidFill>
                  <a:srgbClr val="1F497D"/>
                </a:solidFill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4077149" y="1408761"/>
              <a:ext cx="2480896" cy="2017464"/>
            </a:xfrm>
            <a:custGeom>
              <a:avLst/>
              <a:gdLst/>
              <a:ahLst/>
              <a:cxnLst>
                <a:cxn ang="0">
                  <a:pos x="172" y="317"/>
                </a:cxn>
                <a:cxn ang="0">
                  <a:pos x="126" y="317"/>
                </a:cxn>
                <a:cxn ang="0">
                  <a:pos x="129" y="314"/>
                </a:cxn>
                <a:cxn ang="0">
                  <a:pos x="141" y="285"/>
                </a:cxn>
                <a:cxn ang="0">
                  <a:pos x="129" y="256"/>
                </a:cxn>
                <a:cxn ang="0">
                  <a:pos x="100" y="245"/>
                </a:cxn>
                <a:cxn ang="0">
                  <a:pos x="71" y="256"/>
                </a:cxn>
                <a:cxn ang="0">
                  <a:pos x="59" y="285"/>
                </a:cxn>
                <a:cxn ang="0">
                  <a:pos x="71" y="314"/>
                </a:cxn>
                <a:cxn ang="0">
                  <a:pos x="74" y="317"/>
                </a:cxn>
                <a:cxn ang="0">
                  <a:pos x="0" y="317"/>
                </a:cxn>
                <a:cxn ang="0">
                  <a:pos x="74" y="114"/>
                </a:cxn>
                <a:cxn ang="0">
                  <a:pos x="72" y="114"/>
                </a:cxn>
                <a:cxn ang="0">
                  <a:pos x="43" y="102"/>
                </a:cxn>
                <a:cxn ang="0">
                  <a:pos x="31" y="73"/>
                </a:cxn>
                <a:cxn ang="0">
                  <a:pos x="43" y="44"/>
                </a:cxn>
                <a:cxn ang="0">
                  <a:pos x="72" y="32"/>
                </a:cxn>
                <a:cxn ang="0">
                  <a:pos x="101" y="44"/>
                </a:cxn>
                <a:cxn ang="0">
                  <a:pos x="113" y="73"/>
                </a:cxn>
                <a:cxn ang="0">
                  <a:pos x="113" y="75"/>
                </a:cxn>
                <a:cxn ang="0">
                  <a:pos x="318" y="0"/>
                </a:cxn>
                <a:cxn ang="0">
                  <a:pos x="320" y="0"/>
                </a:cxn>
                <a:cxn ang="0">
                  <a:pos x="320" y="70"/>
                </a:cxn>
                <a:cxn ang="0">
                  <a:pos x="349" y="58"/>
                </a:cxn>
                <a:cxn ang="0">
                  <a:pos x="378" y="70"/>
                </a:cxn>
                <a:cxn ang="0">
                  <a:pos x="390" y="99"/>
                </a:cxn>
                <a:cxn ang="0">
                  <a:pos x="378" y="128"/>
                </a:cxn>
                <a:cxn ang="0">
                  <a:pos x="349" y="140"/>
                </a:cxn>
                <a:cxn ang="0">
                  <a:pos x="320" y="128"/>
                </a:cxn>
                <a:cxn ang="0">
                  <a:pos x="320" y="171"/>
                </a:cxn>
                <a:cxn ang="0">
                  <a:pos x="318" y="171"/>
                </a:cxn>
                <a:cxn ang="0">
                  <a:pos x="214" y="214"/>
                </a:cxn>
                <a:cxn ang="0">
                  <a:pos x="172" y="317"/>
                </a:cxn>
              </a:cxnLst>
              <a:rect l="0" t="0" r="r" b="b"/>
              <a:pathLst>
                <a:path w="390" h="317">
                  <a:moveTo>
                    <a:pt x="172" y="317"/>
                  </a:moveTo>
                  <a:cubicBezTo>
                    <a:pt x="126" y="317"/>
                    <a:pt x="126" y="317"/>
                    <a:pt x="126" y="317"/>
                  </a:cubicBezTo>
                  <a:cubicBezTo>
                    <a:pt x="127" y="316"/>
                    <a:pt x="128" y="315"/>
                    <a:pt x="129" y="314"/>
                  </a:cubicBezTo>
                  <a:cubicBezTo>
                    <a:pt x="137" y="306"/>
                    <a:pt x="141" y="297"/>
                    <a:pt x="141" y="285"/>
                  </a:cubicBezTo>
                  <a:cubicBezTo>
                    <a:pt x="141" y="274"/>
                    <a:pt x="137" y="264"/>
                    <a:pt x="129" y="256"/>
                  </a:cubicBezTo>
                  <a:cubicBezTo>
                    <a:pt x="121" y="249"/>
                    <a:pt x="111" y="245"/>
                    <a:pt x="100" y="245"/>
                  </a:cubicBezTo>
                  <a:cubicBezTo>
                    <a:pt x="89" y="245"/>
                    <a:pt x="79" y="249"/>
                    <a:pt x="71" y="256"/>
                  </a:cubicBezTo>
                  <a:cubicBezTo>
                    <a:pt x="63" y="264"/>
                    <a:pt x="59" y="274"/>
                    <a:pt x="59" y="285"/>
                  </a:cubicBezTo>
                  <a:cubicBezTo>
                    <a:pt x="59" y="297"/>
                    <a:pt x="63" y="306"/>
                    <a:pt x="71" y="314"/>
                  </a:cubicBezTo>
                  <a:cubicBezTo>
                    <a:pt x="72" y="315"/>
                    <a:pt x="73" y="316"/>
                    <a:pt x="74" y="317"/>
                  </a:cubicBezTo>
                  <a:cubicBezTo>
                    <a:pt x="0" y="317"/>
                    <a:pt x="0" y="317"/>
                    <a:pt x="0" y="317"/>
                  </a:cubicBezTo>
                  <a:cubicBezTo>
                    <a:pt x="0" y="239"/>
                    <a:pt x="25" y="171"/>
                    <a:pt x="74" y="114"/>
                  </a:cubicBezTo>
                  <a:cubicBezTo>
                    <a:pt x="73" y="114"/>
                    <a:pt x="73" y="114"/>
                    <a:pt x="72" y="114"/>
                  </a:cubicBezTo>
                  <a:cubicBezTo>
                    <a:pt x="61" y="114"/>
                    <a:pt x="51" y="110"/>
                    <a:pt x="43" y="102"/>
                  </a:cubicBezTo>
                  <a:cubicBezTo>
                    <a:pt x="35" y="94"/>
                    <a:pt x="31" y="84"/>
                    <a:pt x="31" y="73"/>
                  </a:cubicBezTo>
                  <a:cubicBezTo>
                    <a:pt x="31" y="62"/>
                    <a:pt x="35" y="52"/>
                    <a:pt x="43" y="44"/>
                  </a:cubicBezTo>
                  <a:cubicBezTo>
                    <a:pt x="51" y="36"/>
                    <a:pt x="61" y="32"/>
                    <a:pt x="72" y="32"/>
                  </a:cubicBezTo>
                  <a:cubicBezTo>
                    <a:pt x="83" y="32"/>
                    <a:pt x="93" y="36"/>
                    <a:pt x="101" y="44"/>
                  </a:cubicBezTo>
                  <a:cubicBezTo>
                    <a:pt x="109" y="52"/>
                    <a:pt x="113" y="62"/>
                    <a:pt x="113" y="73"/>
                  </a:cubicBezTo>
                  <a:cubicBezTo>
                    <a:pt x="113" y="74"/>
                    <a:pt x="113" y="74"/>
                    <a:pt x="113" y="75"/>
                  </a:cubicBezTo>
                  <a:cubicBezTo>
                    <a:pt x="170" y="25"/>
                    <a:pt x="239" y="0"/>
                    <a:pt x="318" y="0"/>
                  </a:cubicBezTo>
                  <a:cubicBezTo>
                    <a:pt x="319" y="0"/>
                    <a:pt x="319" y="0"/>
                    <a:pt x="320" y="0"/>
                  </a:cubicBezTo>
                  <a:cubicBezTo>
                    <a:pt x="320" y="70"/>
                    <a:pt x="320" y="70"/>
                    <a:pt x="320" y="70"/>
                  </a:cubicBezTo>
                  <a:cubicBezTo>
                    <a:pt x="328" y="62"/>
                    <a:pt x="338" y="58"/>
                    <a:pt x="349" y="58"/>
                  </a:cubicBezTo>
                  <a:cubicBezTo>
                    <a:pt x="361" y="58"/>
                    <a:pt x="370" y="62"/>
                    <a:pt x="378" y="70"/>
                  </a:cubicBezTo>
                  <a:cubicBezTo>
                    <a:pt x="386" y="78"/>
                    <a:pt x="390" y="88"/>
                    <a:pt x="390" y="99"/>
                  </a:cubicBezTo>
                  <a:cubicBezTo>
                    <a:pt x="390" y="110"/>
                    <a:pt x="386" y="120"/>
                    <a:pt x="378" y="128"/>
                  </a:cubicBezTo>
                  <a:cubicBezTo>
                    <a:pt x="370" y="136"/>
                    <a:pt x="361" y="140"/>
                    <a:pt x="349" y="140"/>
                  </a:cubicBezTo>
                  <a:cubicBezTo>
                    <a:pt x="338" y="140"/>
                    <a:pt x="328" y="136"/>
                    <a:pt x="320" y="128"/>
                  </a:cubicBezTo>
                  <a:cubicBezTo>
                    <a:pt x="320" y="171"/>
                    <a:pt x="320" y="171"/>
                    <a:pt x="320" y="171"/>
                  </a:cubicBezTo>
                  <a:cubicBezTo>
                    <a:pt x="320" y="171"/>
                    <a:pt x="319" y="171"/>
                    <a:pt x="318" y="171"/>
                  </a:cubicBezTo>
                  <a:cubicBezTo>
                    <a:pt x="277" y="171"/>
                    <a:pt x="243" y="186"/>
                    <a:pt x="214" y="214"/>
                  </a:cubicBezTo>
                  <a:cubicBezTo>
                    <a:pt x="186" y="242"/>
                    <a:pt x="172" y="277"/>
                    <a:pt x="172" y="317"/>
                  </a:cubicBez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645386"/>
              <a:endParaRPr lang="en-US" sz="2265">
                <a:solidFill>
                  <a:srgbClr val="1F497D"/>
                </a:solidFill>
              </a:endParaRPr>
            </a:p>
          </p:txBody>
        </p:sp>
        <p:sp>
          <p:nvSpPr>
            <p:cNvPr id="9" name="Freeform 115"/>
            <p:cNvSpPr>
              <a:spLocks noEditPoints="1"/>
            </p:cNvSpPr>
            <p:nvPr/>
          </p:nvSpPr>
          <p:spPr bwMode="auto">
            <a:xfrm>
              <a:off x="4438415" y="3695858"/>
              <a:ext cx="550115" cy="420956"/>
            </a:xfrm>
            <a:custGeom>
              <a:avLst/>
              <a:gdLst>
                <a:gd name="T0" fmla="*/ 48 w 49"/>
                <a:gd name="T1" fmla="*/ 30 h 37"/>
                <a:gd name="T2" fmla="*/ 41 w 49"/>
                <a:gd name="T3" fmla="*/ 37 h 37"/>
                <a:gd name="T4" fmla="*/ 7 w 49"/>
                <a:gd name="T5" fmla="*/ 37 h 37"/>
                <a:gd name="T6" fmla="*/ 0 w 49"/>
                <a:gd name="T7" fmla="*/ 30 h 37"/>
                <a:gd name="T8" fmla="*/ 48 w 49"/>
                <a:gd name="T9" fmla="*/ 30 h 37"/>
                <a:gd name="T10" fmla="*/ 39 w 49"/>
                <a:gd name="T11" fmla="*/ 20 h 37"/>
                <a:gd name="T12" fmla="*/ 37 w 49"/>
                <a:gd name="T13" fmla="*/ 20 h 37"/>
                <a:gd name="T14" fmla="*/ 37 w 49"/>
                <a:gd name="T15" fmla="*/ 21 h 37"/>
                <a:gd name="T16" fmla="*/ 31 w 49"/>
                <a:gd name="T17" fmla="*/ 27 h 37"/>
                <a:gd name="T18" fmla="*/ 13 w 49"/>
                <a:gd name="T19" fmla="*/ 27 h 37"/>
                <a:gd name="T20" fmla="*/ 7 w 49"/>
                <a:gd name="T21" fmla="*/ 21 h 37"/>
                <a:gd name="T22" fmla="*/ 7 w 49"/>
                <a:gd name="T23" fmla="*/ 1 h 37"/>
                <a:gd name="T24" fmla="*/ 8 w 49"/>
                <a:gd name="T25" fmla="*/ 0 h 37"/>
                <a:gd name="T26" fmla="*/ 39 w 49"/>
                <a:gd name="T27" fmla="*/ 0 h 37"/>
                <a:gd name="T28" fmla="*/ 49 w 49"/>
                <a:gd name="T29" fmla="*/ 10 h 37"/>
                <a:gd name="T30" fmla="*/ 39 w 49"/>
                <a:gd name="T31" fmla="*/ 20 h 37"/>
                <a:gd name="T32" fmla="*/ 39 w 49"/>
                <a:gd name="T33" fmla="*/ 5 h 37"/>
                <a:gd name="T34" fmla="*/ 37 w 49"/>
                <a:gd name="T35" fmla="*/ 5 h 37"/>
                <a:gd name="T36" fmla="*/ 37 w 49"/>
                <a:gd name="T37" fmla="*/ 15 h 37"/>
                <a:gd name="T38" fmla="*/ 39 w 49"/>
                <a:gd name="T39" fmla="*/ 15 h 37"/>
                <a:gd name="T40" fmla="*/ 44 w 49"/>
                <a:gd name="T41" fmla="*/ 10 h 37"/>
                <a:gd name="T42" fmla="*/ 39 w 49"/>
                <a:gd name="T43" fmla="*/ 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37">
                  <a:moveTo>
                    <a:pt x="48" y="30"/>
                  </a:moveTo>
                  <a:cubicBezTo>
                    <a:pt x="48" y="34"/>
                    <a:pt x="45" y="37"/>
                    <a:pt x="41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3" y="37"/>
                    <a:pt x="0" y="34"/>
                    <a:pt x="0" y="30"/>
                  </a:cubicBezTo>
                  <a:lnTo>
                    <a:pt x="48" y="30"/>
                  </a:lnTo>
                  <a:close/>
                  <a:moveTo>
                    <a:pt x="39" y="20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4"/>
                    <a:pt x="35" y="27"/>
                    <a:pt x="31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9" y="27"/>
                    <a:pt x="7" y="24"/>
                    <a:pt x="7" y="2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5" y="0"/>
                    <a:pt x="49" y="4"/>
                    <a:pt x="49" y="10"/>
                  </a:cubicBezTo>
                  <a:cubicBezTo>
                    <a:pt x="49" y="15"/>
                    <a:pt x="45" y="20"/>
                    <a:pt x="39" y="20"/>
                  </a:cubicBezTo>
                  <a:close/>
                  <a:moveTo>
                    <a:pt x="39" y="5"/>
                  </a:moveTo>
                  <a:cubicBezTo>
                    <a:pt x="37" y="5"/>
                    <a:pt x="37" y="5"/>
                    <a:pt x="37" y="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2" y="15"/>
                    <a:pt x="44" y="13"/>
                    <a:pt x="44" y="10"/>
                  </a:cubicBezTo>
                  <a:cubicBezTo>
                    <a:pt x="44" y="7"/>
                    <a:pt x="42" y="5"/>
                    <a:pt x="39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latin typeface="+mn-ea"/>
              </a:endParaRPr>
            </a:p>
          </p:txBody>
        </p:sp>
        <p:sp>
          <p:nvSpPr>
            <p:cNvPr id="10" name="Freeform 117"/>
            <p:cNvSpPr>
              <a:spLocks noEditPoints="1"/>
            </p:cNvSpPr>
            <p:nvPr/>
          </p:nvSpPr>
          <p:spPr bwMode="auto">
            <a:xfrm>
              <a:off x="4753312" y="2113449"/>
              <a:ext cx="574029" cy="535760"/>
            </a:xfrm>
            <a:custGeom>
              <a:avLst/>
              <a:gdLst>
                <a:gd name="T0" fmla="*/ 29 w 51"/>
                <a:gd name="T1" fmla="*/ 28 h 47"/>
                <a:gd name="T2" fmla="*/ 31 w 51"/>
                <a:gd name="T3" fmla="*/ 33 h 47"/>
                <a:gd name="T4" fmla="*/ 26 w 51"/>
                <a:gd name="T5" fmla="*/ 38 h 47"/>
                <a:gd name="T6" fmla="*/ 20 w 51"/>
                <a:gd name="T7" fmla="*/ 40 h 47"/>
                <a:gd name="T8" fmla="*/ 14 w 51"/>
                <a:gd name="T9" fmla="*/ 40 h 47"/>
                <a:gd name="T10" fmla="*/ 8 w 51"/>
                <a:gd name="T11" fmla="*/ 38 h 47"/>
                <a:gd name="T12" fmla="*/ 3 w 51"/>
                <a:gd name="T13" fmla="*/ 33 h 47"/>
                <a:gd name="T14" fmla="*/ 4 w 51"/>
                <a:gd name="T15" fmla="*/ 28 h 47"/>
                <a:gd name="T16" fmla="*/ 0 w 51"/>
                <a:gd name="T17" fmla="*/ 21 h 47"/>
                <a:gd name="T18" fmla="*/ 5 w 51"/>
                <a:gd name="T19" fmla="*/ 18 h 47"/>
                <a:gd name="T20" fmla="*/ 3 w 51"/>
                <a:gd name="T21" fmla="*/ 14 h 47"/>
                <a:gd name="T22" fmla="*/ 11 w 51"/>
                <a:gd name="T23" fmla="*/ 12 h 47"/>
                <a:gd name="T24" fmla="*/ 14 w 51"/>
                <a:gd name="T25" fmla="*/ 7 h 47"/>
                <a:gd name="T26" fmla="*/ 21 w 51"/>
                <a:gd name="T27" fmla="*/ 11 h 47"/>
                <a:gd name="T28" fmla="*/ 27 w 51"/>
                <a:gd name="T29" fmla="*/ 10 h 47"/>
                <a:gd name="T30" fmla="*/ 31 w 51"/>
                <a:gd name="T31" fmla="*/ 15 h 47"/>
                <a:gd name="T32" fmla="*/ 33 w 51"/>
                <a:gd name="T33" fmla="*/ 21 h 47"/>
                <a:gd name="T34" fmla="*/ 17 w 51"/>
                <a:gd name="T35" fmla="*/ 17 h 47"/>
                <a:gd name="T36" fmla="*/ 24 w 51"/>
                <a:gd name="T37" fmla="*/ 24 h 47"/>
                <a:gd name="T38" fmla="*/ 47 w 51"/>
                <a:gd name="T39" fmla="*/ 13 h 47"/>
                <a:gd name="T40" fmla="*/ 48 w 51"/>
                <a:gd name="T41" fmla="*/ 18 h 47"/>
                <a:gd name="T42" fmla="*/ 41 w 51"/>
                <a:gd name="T43" fmla="*/ 17 h 47"/>
                <a:gd name="T44" fmla="*/ 34 w 51"/>
                <a:gd name="T45" fmla="*/ 18 h 47"/>
                <a:gd name="T46" fmla="*/ 35 w 51"/>
                <a:gd name="T47" fmla="*/ 13 h 47"/>
                <a:gd name="T48" fmla="*/ 35 w 51"/>
                <a:gd name="T49" fmla="*/ 7 h 47"/>
                <a:gd name="T50" fmla="*/ 34 w 51"/>
                <a:gd name="T51" fmla="*/ 2 h 47"/>
                <a:gd name="T52" fmla="*/ 41 w 51"/>
                <a:gd name="T53" fmla="*/ 3 h 47"/>
                <a:gd name="T54" fmla="*/ 44 w 51"/>
                <a:gd name="T55" fmla="*/ 0 h 47"/>
                <a:gd name="T56" fmla="*/ 46 w 51"/>
                <a:gd name="T57" fmla="*/ 6 h 47"/>
                <a:gd name="T58" fmla="*/ 51 w 51"/>
                <a:gd name="T59" fmla="*/ 12 h 47"/>
                <a:gd name="T60" fmla="*/ 46 w 51"/>
                <a:gd name="T61" fmla="*/ 42 h 47"/>
                <a:gd name="T62" fmla="*/ 44 w 51"/>
                <a:gd name="T63" fmla="*/ 47 h 47"/>
                <a:gd name="T64" fmla="*/ 40 w 51"/>
                <a:gd name="T65" fmla="*/ 44 h 47"/>
                <a:gd name="T66" fmla="*/ 34 w 51"/>
                <a:gd name="T67" fmla="*/ 45 h 47"/>
                <a:gd name="T68" fmla="*/ 31 w 51"/>
                <a:gd name="T69" fmla="*/ 39 h 47"/>
                <a:gd name="T70" fmla="*/ 35 w 51"/>
                <a:gd name="T71" fmla="*/ 33 h 47"/>
                <a:gd name="T72" fmla="*/ 37 w 51"/>
                <a:gd name="T73" fmla="*/ 28 h 47"/>
                <a:gd name="T74" fmla="*/ 42 w 51"/>
                <a:gd name="T75" fmla="*/ 31 h 47"/>
                <a:gd name="T76" fmla="*/ 48 w 51"/>
                <a:gd name="T77" fmla="*/ 30 h 47"/>
                <a:gd name="T78" fmla="*/ 47 w 51"/>
                <a:gd name="T79" fmla="*/ 35 h 47"/>
                <a:gd name="T80" fmla="*/ 41 w 51"/>
                <a:gd name="T81" fmla="*/ 7 h 47"/>
                <a:gd name="T82" fmla="*/ 44 w 51"/>
                <a:gd name="T83" fmla="*/ 10 h 47"/>
                <a:gd name="T84" fmla="*/ 37 w 51"/>
                <a:gd name="T85" fmla="*/ 38 h 47"/>
                <a:gd name="T86" fmla="*/ 41 w 51"/>
                <a:gd name="T87" fmla="*/ 3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1" h="47">
                  <a:moveTo>
                    <a:pt x="34" y="26"/>
                  </a:moveTo>
                  <a:cubicBezTo>
                    <a:pt x="34" y="27"/>
                    <a:pt x="34" y="27"/>
                    <a:pt x="33" y="27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9"/>
                    <a:pt x="29" y="29"/>
                    <a:pt x="28" y="30"/>
                  </a:cubicBezTo>
                  <a:cubicBezTo>
                    <a:pt x="29" y="31"/>
                    <a:pt x="30" y="32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0" y="35"/>
                    <a:pt x="27" y="38"/>
                    <a:pt x="27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2" y="36"/>
                    <a:pt x="22" y="36"/>
                    <a:pt x="21" y="36"/>
                  </a:cubicBezTo>
                  <a:cubicBezTo>
                    <a:pt x="21" y="38"/>
                    <a:pt x="21" y="39"/>
                    <a:pt x="20" y="40"/>
                  </a:cubicBezTo>
                  <a:cubicBezTo>
                    <a:pt x="20" y="41"/>
                    <a:pt x="20" y="41"/>
                    <a:pt x="19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2" y="36"/>
                    <a:pt x="12" y="36"/>
                    <a:pt x="11" y="35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6" y="37"/>
                    <a:pt x="3" y="34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4" y="32"/>
                    <a:pt x="5" y="31"/>
                    <a:pt x="5" y="30"/>
                  </a:cubicBezTo>
                  <a:cubicBezTo>
                    <a:pt x="5" y="29"/>
                    <a:pt x="5" y="28"/>
                    <a:pt x="4" y="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19"/>
                    <a:pt x="5" y="19"/>
                    <a:pt x="5" y="18"/>
                  </a:cubicBezTo>
                  <a:cubicBezTo>
                    <a:pt x="5" y="17"/>
                    <a:pt x="4" y="16"/>
                    <a:pt x="3" y="15"/>
                  </a:cubicBezTo>
                  <a:cubicBezTo>
                    <a:pt x="3" y="15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3"/>
                    <a:pt x="7" y="10"/>
                    <a:pt x="7" y="10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2"/>
                    <a:pt x="12" y="12"/>
                    <a:pt x="13" y="11"/>
                  </a:cubicBezTo>
                  <a:cubicBezTo>
                    <a:pt x="13" y="10"/>
                    <a:pt x="13" y="9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2"/>
                    <a:pt x="22" y="12"/>
                    <a:pt x="23" y="12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8" y="11"/>
                    <a:pt x="31" y="13"/>
                    <a:pt x="31" y="14"/>
                  </a:cubicBezTo>
                  <a:cubicBezTo>
                    <a:pt x="31" y="14"/>
                    <a:pt x="31" y="15"/>
                    <a:pt x="31" y="15"/>
                  </a:cubicBezTo>
                  <a:cubicBezTo>
                    <a:pt x="30" y="16"/>
                    <a:pt x="29" y="17"/>
                    <a:pt x="28" y="18"/>
                  </a:cubicBezTo>
                  <a:cubicBezTo>
                    <a:pt x="29" y="19"/>
                    <a:pt x="29" y="19"/>
                    <a:pt x="29" y="20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4" y="21"/>
                    <a:pt x="34" y="21"/>
                    <a:pt x="34" y="21"/>
                  </a:cubicBezTo>
                  <a:lnTo>
                    <a:pt x="34" y="26"/>
                  </a:lnTo>
                  <a:close/>
                  <a:moveTo>
                    <a:pt x="17" y="17"/>
                  </a:moveTo>
                  <a:cubicBezTo>
                    <a:pt x="13" y="17"/>
                    <a:pt x="10" y="20"/>
                    <a:pt x="10" y="24"/>
                  </a:cubicBezTo>
                  <a:cubicBezTo>
                    <a:pt x="10" y="28"/>
                    <a:pt x="13" y="31"/>
                    <a:pt x="17" y="31"/>
                  </a:cubicBezTo>
                  <a:cubicBezTo>
                    <a:pt x="21" y="31"/>
                    <a:pt x="24" y="28"/>
                    <a:pt x="24" y="24"/>
                  </a:cubicBezTo>
                  <a:cubicBezTo>
                    <a:pt x="24" y="20"/>
                    <a:pt x="21" y="17"/>
                    <a:pt x="17" y="17"/>
                  </a:cubicBezTo>
                  <a:close/>
                  <a:moveTo>
                    <a:pt x="51" y="12"/>
                  </a:moveTo>
                  <a:cubicBezTo>
                    <a:pt x="51" y="12"/>
                    <a:pt x="48" y="13"/>
                    <a:pt x="47" y="13"/>
                  </a:cubicBezTo>
                  <a:cubicBezTo>
                    <a:pt x="47" y="13"/>
                    <a:pt x="47" y="14"/>
                    <a:pt x="46" y="14"/>
                  </a:cubicBezTo>
                  <a:cubicBezTo>
                    <a:pt x="47" y="15"/>
                    <a:pt x="48" y="17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7" y="18"/>
                    <a:pt x="44" y="20"/>
                    <a:pt x="44" y="20"/>
                  </a:cubicBezTo>
                  <a:cubicBezTo>
                    <a:pt x="44" y="20"/>
                    <a:pt x="42" y="17"/>
                    <a:pt x="42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0" y="17"/>
                    <a:pt x="40" y="17"/>
                  </a:cubicBezTo>
                  <a:cubicBezTo>
                    <a:pt x="40" y="17"/>
                    <a:pt x="38" y="20"/>
                    <a:pt x="37" y="20"/>
                  </a:cubicBezTo>
                  <a:cubicBezTo>
                    <a:pt x="37" y="20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7"/>
                    <a:pt x="35" y="15"/>
                    <a:pt x="35" y="14"/>
                  </a:cubicBezTo>
                  <a:cubicBezTo>
                    <a:pt x="35" y="14"/>
                    <a:pt x="35" y="13"/>
                    <a:pt x="35" y="13"/>
                  </a:cubicBezTo>
                  <a:cubicBezTo>
                    <a:pt x="34" y="13"/>
                    <a:pt x="31" y="12"/>
                    <a:pt x="31" y="12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4" y="7"/>
                    <a:pt x="35" y="7"/>
                  </a:cubicBezTo>
                  <a:cubicBezTo>
                    <a:pt x="35" y="7"/>
                    <a:pt x="35" y="6"/>
                    <a:pt x="35" y="6"/>
                  </a:cubicBezTo>
                  <a:cubicBezTo>
                    <a:pt x="35" y="5"/>
                    <a:pt x="34" y="3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7" y="0"/>
                    <a:pt x="37" y="0"/>
                  </a:cubicBezTo>
                  <a:cubicBezTo>
                    <a:pt x="38" y="0"/>
                    <a:pt x="40" y="3"/>
                    <a:pt x="40" y="3"/>
                  </a:cubicBezTo>
                  <a:cubicBezTo>
                    <a:pt x="40" y="3"/>
                    <a:pt x="41" y="3"/>
                    <a:pt x="41" y="3"/>
                  </a:cubicBezTo>
                  <a:cubicBezTo>
                    <a:pt x="41" y="3"/>
                    <a:pt x="41" y="3"/>
                    <a:pt x="42" y="3"/>
                  </a:cubicBezTo>
                  <a:cubicBezTo>
                    <a:pt x="42" y="2"/>
                    <a:pt x="43" y="1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7" y="2"/>
                    <a:pt x="48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3"/>
                    <a:pt x="47" y="5"/>
                    <a:pt x="46" y="6"/>
                  </a:cubicBezTo>
                  <a:cubicBezTo>
                    <a:pt x="47" y="6"/>
                    <a:pt x="47" y="7"/>
                    <a:pt x="47" y="7"/>
                  </a:cubicBezTo>
                  <a:cubicBezTo>
                    <a:pt x="48" y="7"/>
                    <a:pt x="51" y="8"/>
                    <a:pt x="51" y="8"/>
                  </a:cubicBezTo>
                  <a:lnTo>
                    <a:pt x="51" y="12"/>
                  </a:lnTo>
                  <a:close/>
                  <a:moveTo>
                    <a:pt x="51" y="39"/>
                  </a:moveTo>
                  <a:cubicBezTo>
                    <a:pt x="51" y="40"/>
                    <a:pt x="48" y="40"/>
                    <a:pt x="47" y="40"/>
                  </a:cubicBezTo>
                  <a:cubicBezTo>
                    <a:pt x="47" y="41"/>
                    <a:pt x="47" y="41"/>
                    <a:pt x="46" y="42"/>
                  </a:cubicBezTo>
                  <a:cubicBezTo>
                    <a:pt x="47" y="42"/>
                    <a:pt x="48" y="45"/>
                    <a:pt x="48" y="45"/>
                  </a:cubicBezTo>
                  <a:cubicBezTo>
                    <a:pt x="48" y="45"/>
                    <a:pt x="48" y="46"/>
                    <a:pt x="48" y="46"/>
                  </a:cubicBezTo>
                  <a:cubicBezTo>
                    <a:pt x="47" y="46"/>
                    <a:pt x="44" y="47"/>
                    <a:pt x="44" y="47"/>
                  </a:cubicBezTo>
                  <a:cubicBezTo>
                    <a:pt x="44" y="47"/>
                    <a:pt x="42" y="45"/>
                    <a:pt x="42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0" y="44"/>
                    <a:pt x="40" y="44"/>
                  </a:cubicBezTo>
                  <a:cubicBezTo>
                    <a:pt x="40" y="45"/>
                    <a:pt x="38" y="47"/>
                    <a:pt x="37" y="47"/>
                  </a:cubicBezTo>
                  <a:cubicBezTo>
                    <a:pt x="37" y="47"/>
                    <a:pt x="34" y="46"/>
                    <a:pt x="34" y="46"/>
                  </a:cubicBezTo>
                  <a:cubicBezTo>
                    <a:pt x="34" y="46"/>
                    <a:pt x="34" y="45"/>
                    <a:pt x="34" y="45"/>
                  </a:cubicBezTo>
                  <a:cubicBezTo>
                    <a:pt x="34" y="45"/>
                    <a:pt x="35" y="42"/>
                    <a:pt x="35" y="42"/>
                  </a:cubicBezTo>
                  <a:cubicBezTo>
                    <a:pt x="35" y="41"/>
                    <a:pt x="35" y="41"/>
                    <a:pt x="35" y="40"/>
                  </a:cubicBezTo>
                  <a:cubicBezTo>
                    <a:pt x="34" y="40"/>
                    <a:pt x="31" y="40"/>
                    <a:pt x="31" y="39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5"/>
                    <a:pt x="34" y="35"/>
                    <a:pt x="35" y="35"/>
                  </a:cubicBezTo>
                  <a:cubicBezTo>
                    <a:pt x="35" y="34"/>
                    <a:pt x="35" y="34"/>
                    <a:pt x="35" y="33"/>
                  </a:cubicBezTo>
                  <a:cubicBezTo>
                    <a:pt x="35" y="33"/>
                    <a:pt x="34" y="30"/>
                    <a:pt x="34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9"/>
                    <a:pt x="37" y="28"/>
                    <a:pt x="37" y="28"/>
                  </a:cubicBezTo>
                  <a:cubicBezTo>
                    <a:pt x="38" y="28"/>
                    <a:pt x="40" y="30"/>
                    <a:pt x="40" y="31"/>
                  </a:cubicBezTo>
                  <a:cubicBezTo>
                    <a:pt x="40" y="31"/>
                    <a:pt x="41" y="31"/>
                    <a:pt x="41" y="31"/>
                  </a:cubicBezTo>
                  <a:cubicBezTo>
                    <a:pt x="41" y="31"/>
                    <a:pt x="41" y="31"/>
                    <a:pt x="42" y="31"/>
                  </a:cubicBezTo>
                  <a:cubicBezTo>
                    <a:pt x="42" y="30"/>
                    <a:pt x="43" y="29"/>
                    <a:pt x="44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4" y="28"/>
                    <a:pt x="47" y="29"/>
                    <a:pt x="48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8" y="30"/>
                    <a:pt x="47" y="33"/>
                    <a:pt x="46" y="33"/>
                  </a:cubicBezTo>
                  <a:cubicBezTo>
                    <a:pt x="47" y="34"/>
                    <a:pt x="47" y="34"/>
                    <a:pt x="47" y="35"/>
                  </a:cubicBezTo>
                  <a:cubicBezTo>
                    <a:pt x="48" y="35"/>
                    <a:pt x="51" y="35"/>
                    <a:pt x="51" y="36"/>
                  </a:cubicBezTo>
                  <a:lnTo>
                    <a:pt x="51" y="39"/>
                  </a:lnTo>
                  <a:close/>
                  <a:moveTo>
                    <a:pt x="41" y="7"/>
                  </a:moveTo>
                  <a:cubicBezTo>
                    <a:pt x="39" y="7"/>
                    <a:pt x="37" y="8"/>
                    <a:pt x="37" y="10"/>
                  </a:cubicBezTo>
                  <a:cubicBezTo>
                    <a:pt x="37" y="12"/>
                    <a:pt x="39" y="14"/>
                    <a:pt x="41" y="14"/>
                  </a:cubicBezTo>
                  <a:cubicBezTo>
                    <a:pt x="43" y="14"/>
                    <a:pt x="44" y="12"/>
                    <a:pt x="44" y="10"/>
                  </a:cubicBezTo>
                  <a:cubicBezTo>
                    <a:pt x="44" y="8"/>
                    <a:pt x="43" y="7"/>
                    <a:pt x="41" y="7"/>
                  </a:cubicBezTo>
                  <a:close/>
                  <a:moveTo>
                    <a:pt x="41" y="34"/>
                  </a:moveTo>
                  <a:cubicBezTo>
                    <a:pt x="39" y="34"/>
                    <a:pt x="37" y="36"/>
                    <a:pt x="37" y="38"/>
                  </a:cubicBezTo>
                  <a:cubicBezTo>
                    <a:pt x="37" y="39"/>
                    <a:pt x="39" y="41"/>
                    <a:pt x="41" y="41"/>
                  </a:cubicBezTo>
                  <a:cubicBezTo>
                    <a:pt x="43" y="41"/>
                    <a:pt x="44" y="39"/>
                    <a:pt x="44" y="38"/>
                  </a:cubicBezTo>
                  <a:cubicBezTo>
                    <a:pt x="44" y="36"/>
                    <a:pt x="43" y="34"/>
                    <a:pt x="41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latin typeface="+mn-ea"/>
              </a:endParaRPr>
            </a:p>
          </p:txBody>
        </p:sp>
        <p:sp>
          <p:nvSpPr>
            <p:cNvPr id="11" name="Freeform 136"/>
            <p:cNvSpPr>
              <a:spLocks noEditPoints="1"/>
            </p:cNvSpPr>
            <p:nvPr/>
          </p:nvSpPr>
          <p:spPr bwMode="auto">
            <a:xfrm>
              <a:off x="7158610" y="2699792"/>
              <a:ext cx="588380" cy="497491"/>
            </a:xfrm>
            <a:custGeom>
              <a:avLst/>
              <a:gdLst>
                <a:gd name="T0" fmla="*/ 52 w 52"/>
                <a:gd name="T1" fmla="*/ 33 h 44"/>
                <a:gd name="T2" fmla="*/ 47 w 52"/>
                <a:gd name="T3" fmla="*/ 38 h 44"/>
                <a:gd name="T4" fmla="*/ 33 w 52"/>
                <a:gd name="T5" fmla="*/ 38 h 44"/>
                <a:gd name="T6" fmla="*/ 35 w 52"/>
                <a:gd name="T7" fmla="*/ 43 h 44"/>
                <a:gd name="T8" fmla="*/ 33 w 52"/>
                <a:gd name="T9" fmla="*/ 44 h 44"/>
                <a:gd name="T10" fmla="*/ 19 w 52"/>
                <a:gd name="T11" fmla="*/ 44 h 44"/>
                <a:gd name="T12" fmla="*/ 17 w 52"/>
                <a:gd name="T13" fmla="*/ 43 h 44"/>
                <a:gd name="T14" fmla="*/ 19 w 52"/>
                <a:gd name="T15" fmla="*/ 38 h 44"/>
                <a:gd name="T16" fmla="*/ 5 w 52"/>
                <a:gd name="T17" fmla="*/ 38 h 44"/>
                <a:gd name="T18" fmla="*/ 0 w 52"/>
                <a:gd name="T19" fmla="*/ 33 h 44"/>
                <a:gd name="T20" fmla="*/ 0 w 52"/>
                <a:gd name="T21" fmla="*/ 4 h 44"/>
                <a:gd name="T22" fmla="*/ 5 w 52"/>
                <a:gd name="T23" fmla="*/ 0 h 44"/>
                <a:gd name="T24" fmla="*/ 47 w 52"/>
                <a:gd name="T25" fmla="*/ 0 h 44"/>
                <a:gd name="T26" fmla="*/ 52 w 52"/>
                <a:gd name="T27" fmla="*/ 4 h 44"/>
                <a:gd name="T28" fmla="*/ 52 w 52"/>
                <a:gd name="T29" fmla="*/ 33 h 44"/>
                <a:gd name="T30" fmla="*/ 48 w 52"/>
                <a:gd name="T31" fmla="*/ 4 h 44"/>
                <a:gd name="T32" fmla="*/ 47 w 52"/>
                <a:gd name="T33" fmla="*/ 3 h 44"/>
                <a:gd name="T34" fmla="*/ 5 w 52"/>
                <a:gd name="T35" fmla="*/ 3 h 44"/>
                <a:gd name="T36" fmla="*/ 4 w 52"/>
                <a:gd name="T37" fmla="*/ 4 h 44"/>
                <a:gd name="T38" fmla="*/ 4 w 52"/>
                <a:gd name="T39" fmla="*/ 26 h 44"/>
                <a:gd name="T40" fmla="*/ 5 w 52"/>
                <a:gd name="T41" fmla="*/ 27 h 44"/>
                <a:gd name="T42" fmla="*/ 47 w 52"/>
                <a:gd name="T43" fmla="*/ 27 h 44"/>
                <a:gd name="T44" fmla="*/ 48 w 52"/>
                <a:gd name="T45" fmla="*/ 26 h 44"/>
                <a:gd name="T46" fmla="*/ 48 w 52"/>
                <a:gd name="T47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" h="44">
                  <a:moveTo>
                    <a:pt x="52" y="33"/>
                  </a:moveTo>
                  <a:cubicBezTo>
                    <a:pt x="52" y="36"/>
                    <a:pt x="50" y="38"/>
                    <a:pt x="47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40"/>
                    <a:pt x="35" y="42"/>
                    <a:pt x="35" y="43"/>
                  </a:cubicBezTo>
                  <a:cubicBezTo>
                    <a:pt x="35" y="44"/>
                    <a:pt x="34" y="44"/>
                    <a:pt x="33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4"/>
                    <a:pt x="17" y="44"/>
                    <a:pt x="17" y="43"/>
                  </a:cubicBezTo>
                  <a:cubicBezTo>
                    <a:pt x="17" y="42"/>
                    <a:pt x="19" y="40"/>
                    <a:pt x="19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2" y="38"/>
                    <a:pt x="0" y="36"/>
                    <a:pt x="0" y="3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0"/>
                    <a:pt x="52" y="2"/>
                    <a:pt x="52" y="4"/>
                  </a:cubicBezTo>
                  <a:lnTo>
                    <a:pt x="52" y="33"/>
                  </a:lnTo>
                  <a:close/>
                  <a:moveTo>
                    <a:pt x="48" y="4"/>
                  </a:moveTo>
                  <a:cubicBezTo>
                    <a:pt x="48" y="4"/>
                    <a:pt x="48" y="3"/>
                    <a:pt x="47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7"/>
                    <a:pt x="5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7"/>
                    <a:pt x="48" y="27"/>
                    <a:pt x="48" y="26"/>
                  </a:cubicBezTo>
                  <a:lnTo>
                    <a:pt x="48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latin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172603" y="2095249"/>
            <a:ext cx="2856188" cy="1156087"/>
            <a:chOff x="6529453" y="2270537"/>
            <a:chExt cx="2856188" cy="1156087"/>
          </a:xfrm>
        </p:grpSpPr>
        <p:sp>
          <p:nvSpPr>
            <p:cNvPr id="13" name="TextBox 28"/>
            <p:cNvSpPr txBox="1"/>
            <p:nvPr/>
          </p:nvSpPr>
          <p:spPr>
            <a:xfrm>
              <a:off x="6529454" y="2270537"/>
              <a:ext cx="1569660" cy="4524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Rectangle 29"/>
            <p:cNvSpPr/>
            <p:nvPr/>
          </p:nvSpPr>
          <p:spPr>
            <a:xfrm>
              <a:off x="6529453" y="2637818"/>
              <a:ext cx="2856188" cy="7888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330312" y="2856933"/>
            <a:ext cx="2856188" cy="1156087"/>
            <a:chOff x="6529453" y="2270537"/>
            <a:chExt cx="2856188" cy="1156087"/>
          </a:xfrm>
        </p:grpSpPr>
        <p:sp>
          <p:nvSpPr>
            <p:cNvPr id="16" name="TextBox 28"/>
            <p:cNvSpPr txBox="1"/>
            <p:nvPr/>
          </p:nvSpPr>
          <p:spPr>
            <a:xfrm>
              <a:off x="6529454" y="2270537"/>
              <a:ext cx="1569660" cy="4156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7" name="Rectangle 29"/>
            <p:cNvSpPr/>
            <p:nvPr/>
          </p:nvSpPr>
          <p:spPr>
            <a:xfrm>
              <a:off x="6529453" y="2637818"/>
              <a:ext cx="2856188" cy="7888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582227" y="4926248"/>
            <a:ext cx="2856188" cy="1156087"/>
            <a:chOff x="6529453" y="2270537"/>
            <a:chExt cx="2856188" cy="1156087"/>
          </a:xfrm>
        </p:grpSpPr>
        <p:sp>
          <p:nvSpPr>
            <p:cNvPr id="19" name="TextBox 28"/>
            <p:cNvSpPr txBox="1"/>
            <p:nvPr/>
          </p:nvSpPr>
          <p:spPr>
            <a:xfrm>
              <a:off x="6529454" y="2270537"/>
              <a:ext cx="1569660" cy="4156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0" name="Rectangle 29"/>
            <p:cNvSpPr/>
            <p:nvPr/>
          </p:nvSpPr>
          <p:spPr>
            <a:xfrm>
              <a:off x="6529453" y="2637818"/>
              <a:ext cx="2856188" cy="7888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405917" y="4684124"/>
            <a:ext cx="2856188" cy="1156087"/>
            <a:chOff x="6529453" y="2270537"/>
            <a:chExt cx="2856188" cy="1156087"/>
          </a:xfrm>
        </p:grpSpPr>
        <p:sp>
          <p:nvSpPr>
            <p:cNvPr id="22" name="TextBox 28"/>
            <p:cNvSpPr txBox="1"/>
            <p:nvPr/>
          </p:nvSpPr>
          <p:spPr>
            <a:xfrm>
              <a:off x="6529454" y="2270537"/>
              <a:ext cx="1569660" cy="4156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3" name="Rectangle 29"/>
            <p:cNvSpPr/>
            <p:nvPr/>
          </p:nvSpPr>
          <p:spPr>
            <a:xfrm>
              <a:off x="6529453" y="2637818"/>
              <a:ext cx="2856188" cy="7888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904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8769">
        <p:random/>
      </p:transition>
    </mc:Choice>
    <mc:Fallback xmlns="">
      <p:transition spd="slow" advClick="0" advTm="8769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0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25" presetID="2" presetClass="entr" presetSubtype="8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 p14:presetBounceEnd="38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 p14:presetBounceEnd="3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 p14:presetBounceEnd="38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4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2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43" b="71614"/>
          <a:stretch/>
        </p:blipFill>
        <p:spPr>
          <a:xfrm>
            <a:off x="0" y="0"/>
            <a:ext cx="1536569" cy="836850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1225772" y="320557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spc="600" dirty="0" smtClean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五、点击添加你的标题</a:t>
            </a:r>
            <a:endParaRPr lang="zh-CN" altLang="en-US" sz="2400" spc="600" dirty="0">
              <a:solidFill>
                <a:srgbClr val="D21322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1225772" y="712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 smtClean="0"/>
              <a:t>Click here to edit the content you want to recommend that you use the</a:t>
            </a:r>
            <a:endParaRPr lang="zh-CN" altLang="en-US" sz="2000" dirty="0" smtClean="0"/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4381500" y="3283585"/>
            <a:ext cx="1277938" cy="1430338"/>
            <a:chOff x="4381501" y="3222147"/>
            <a:chExt cx="1277787" cy="1431447"/>
          </a:xfrm>
        </p:grpSpPr>
        <p:sp>
          <p:nvSpPr>
            <p:cNvPr id="6" name="Freeform 7"/>
            <p:cNvSpPr/>
            <p:nvPr/>
          </p:nvSpPr>
          <p:spPr bwMode="auto">
            <a:xfrm>
              <a:off x="4381501" y="3222147"/>
              <a:ext cx="1277787" cy="1431447"/>
            </a:xfrm>
            <a:custGeom>
              <a:avLst/>
              <a:gdLst>
                <a:gd name="T0" fmla="*/ 83 w 83"/>
                <a:gd name="T1" fmla="*/ 32 h 93"/>
                <a:gd name="T2" fmla="*/ 35 w 83"/>
                <a:gd name="T3" fmla="*/ 0 h 93"/>
                <a:gd name="T4" fmla="*/ 35 w 83"/>
                <a:gd name="T5" fmla="*/ 93 h 93"/>
                <a:gd name="T6" fmla="*/ 83 w 83"/>
                <a:gd name="T7" fmla="*/ 62 h 93"/>
                <a:gd name="T8" fmla="*/ 80 w 83"/>
                <a:gd name="T9" fmla="*/ 47 h 93"/>
                <a:gd name="T10" fmla="*/ 83 w 83"/>
                <a:gd name="T11" fmla="*/ 3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93">
                  <a:moveTo>
                    <a:pt x="83" y="32"/>
                  </a:moveTo>
                  <a:cubicBezTo>
                    <a:pt x="65" y="25"/>
                    <a:pt x="43" y="23"/>
                    <a:pt x="35" y="0"/>
                  </a:cubicBezTo>
                  <a:cubicBezTo>
                    <a:pt x="0" y="42"/>
                    <a:pt x="0" y="59"/>
                    <a:pt x="35" y="93"/>
                  </a:cubicBezTo>
                  <a:cubicBezTo>
                    <a:pt x="44" y="70"/>
                    <a:pt x="65" y="69"/>
                    <a:pt x="83" y="62"/>
                  </a:cubicBezTo>
                  <a:cubicBezTo>
                    <a:pt x="81" y="58"/>
                    <a:pt x="80" y="52"/>
                    <a:pt x="80" y="47"/>
                  </a:cubicBezTo>
                  <a:cubicBezTo>
                    <a:pt x="80" y="41"/>
                    <a:pt x="81" y="36"/>
                    <a:pt x="83" y="32"/>
                  </a:cubicBez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7" name="Freeform 157"/>
            <p:cNvSpPr>
              <a:spLocks noChangeAspect="1" noEditPoints="1" noChangeArrowheads="1"/>
            </p:cNvSpPr>
            <p:nvPr/>
          </p:nvSpPr>
          <p:spPr bwMode="auto">
            <a:xfrm>
              <a:off x="4885015" y="3781094"/>
              <a:ext cx="270757" cy="298723"/>
            </a:xfrm>
            <a:custGeom>
              <a:avLst/>
              <a:gdLst>
                <a:gd name="T0" fmla="*/ 25 w 99"/>
                <a:gd name="T1" fmla="*/ 58 h 109"/>
                <a:gd name="T2" fmla="*/ 15 w 99"/>
                <a:gd name="T3" fmla="*/ 61 h 109"/>
                <a:gd name="T4" fmla="*/ 51 w 99"/>
                <a:gd name="T5" fmla="*/ 55 h 109"/>
                <a:gd name="T6" fmla="*/ 63 w 99"/>
                <a:gd name="T7" fmla="*/ 46 h 109"/>
                <a:gd name="T8" fmla="*/ 56 w 99"/>
                <a:gd name="T9" fmla="*/ 59 h 109"/>
                <a:gd name="T10" fmla="*/ 51 w 99"/>
                <a:gd name="T11" fmla="*/ 67 h 109"/>
                <a:gd name="T12" fmla="*/ 46 w 99"/>
                <a:gd name="T13" fmla="*/ 57 h 109"/>
                <a:gd name="T14" fmla="*/ 38 w 99"/>
                <a:gd name="T15" fmla="*/ 37 h 109"/>
                <a:gd name="T16" fmla="*/ 51 w 99"/>
                <a:gd name="T17" fmla="*/ 55 h 109"/>
                <a:gd name="T18" fmla="*/ 42 w 99"/>
                <a:gd name="T19" fmla="*/ 33 h 109"/>
                <a:gd name="T20" fmla="*/ 42 w 99"/>
                <a:gd name="T21" fmla="*/ 0 h 109"/>
                <a:gd name="T22" fmla="*/ 15 w 99"/>
                <a:gd name="T23" fmla="*/ 25 h 109"/>
                <a:gd name="T24" fmla="*/ 15 w 99"/>
                <a:gd name="T25" fmla="*/ 94 h 109"/>
                <a:gd name="T26" fmla="*/ 84 w 99"/>
                <a:gd name="T27" fmla="*/ 94 h 109"/>
                <a:gd name="T28" fmla="*/ 97 w 99"/>
                <a:gd name="T29" fmla="*/ 73 h 109"/>
                <a:gd name="T30" fmla="*/ 85 w 99"/>
                <a:gd name="T31" fmla="*/ 71 h 109"/>
                <a:gd name="T32" fmla="*/ 49 w 99"/>
                <a:gd name="T33" fmla="*/ 97 h 109"/>
                <a:gd name="T34" fmla="*/ 12 w 99"/>
                <a:gd name="T35" fmla="*/ 60 h 109"/>
                <a:gd name="T36" fmla="*/ 42 w 99"/>
                <a:gd name="T37" fmla="*/ 22 h 109"/>
                <a:gd name="T38" fmla="*/ 85 w 99"/>
                <a:gd name="T39" fmla="*/ 47 h 109"/>
                <a:gd name="T40" fmla="*/ 95 w 99"/>
                <a:gd name="T41" fmla="*/ 41 h 109"/>
                <a:gd name="T42" fmla="*/ 98 w 99"/>
                <a:gd name="T43" fmla="*/ 53 h 109"/>
                <a:gd name="T44" fmla="*/ 87 w 99"/>
                <a:gd name="T45" fmla="*/ 56 h 109"/>
                <a:gd name="T46" fmla="*/ 87 w 99"/>
                <a:gd name="T47" fmla="*/ 67 h 109"/>
                <a:gd name="T48" fmla="*/ 87 w 99"/>
                <a:gd name="T49" fmla="*/ 59 h 109"/>
                <a:gd name="T50" fmla="*/ 99 w 99"/>
                <a:gd name="T51" fmla="*/ 57 h 109"/>
                <a:gd name="T52" fmla="*/ 99 w 99"/>
                <a:gd name="T53" fmla="*/ 60 h 109"/>
                <a:gd name="T54" fmla="*/ 97 w 99"/>
                <a:gd name="T55" fmla="*/ 71 h 109"/>
                <a:gd name="T56" fmla="*/ 87 w 99"/>
                <a:gd name="T57" fmla="*/ 67 h 109"/>
                <a:gd name="T58" fmla="*/ 80 w 99"/>
                <a:gd name="T59" fmla="*/ 37 h 109"/>
                <a:gd name="T60" fmla="*/ 88 w 99"/>
                <a:gd name="T61" fmla="*/ 28 h 109"/>
                <a:gd name="T62" fmla="*/ 94 w 99"/>
                <a:gd name="T63" fmla="*/ 38 h 109"/>
                <a:gd name="T64" fmla="*/ 84 w 99"/>
                <a:gd name="T65" fmla="*/ 44 h 109"/>
                <a:gd name="T66" fmla="*/ 77 w 99"/>
                <a:gd name="T67" fmla="*/ 34 h 109"/>
                <a:gd name="T68" fmla="*/ 71 w 99"/>
                <a:gd name="T69" fmla="*/ 28 h 109"/>
                <a:gd name="T70" fmla="*/ 76 w 99"/>
                <a:gd name="T71" fmla="*/ 18 h 109"/>
                <a:gd name="T72" fmla="*/ 84 w 99"/>
                <a:gd name="T73" fmla="*/ 25 h 109"/>
                <a:gd name="T74" fmla="*/ 86 w 99"/>
                <a:gd name="T75" fmla="*/ 27 h 109"/>
                <a:gd name="T76" fmla="*/ 50 w 99"/>
                <a:gd name="T77" fmla="*/ 93 h 109"/>
                <a:gd name="T78" fmla="*/ 53 w 99"/>
                <a:gd name="T79" fmla="*/ 83 h 109"/>
                <a:gd name="T80" fmla="*/ 50 w 99"/>
                <a:gd name="T81" fmla="*/ 93 h 109"/>
                <a:gd name="T82" fmla="*/ 67 w 99"/>
                <a:gd name="T83" fmla="*/ 76 h 109"/>
                <a:gd name="T84" fmla="*/ 77 w 99"/>
                <a:gd name="T85" fmla="*/ 81 h 109"/>
                <a:gd name="T86" fmla="*/ 25 w 99"/>
                <a:gd name="T87" fmla="*/ 83 h 109"/>
                <a:gd name="T88" fmla="*/ 34 w 99"/>
                <a:gd name="T89" fmla="*/ 78 h 109"/>
                <a:gd name="T90" fmla="*/ 25 w 99"/>
                <a:gd name="T91" fmla="*/ 83 h 109"/>
                <a:gd name="T92" fmla="*/ 33 w 99"/>
                <a:gd name="T93" fmla="*/ 40 h 109"/>
                <a:gd name="T94" fmla="*/ 23 w 99"/>
                <a:gd name="T95" fmla="*/ 36 h 109"/>
                <a:gd name="T96" fmla="*/ 75 w 99"/>
                <a:gd name="T97" fmla="*/ 34 h 109"/>
                <a:gd name="T98" fmla="*/ 66 w 99"/>
                <a:gd name="T99" fmla="*/ 39 h 109"/>
                <a:gd name="T100" fmla="*/ 75 w 99"/>
                <a:gd name="T101" fmla="*/ 34 h 109"/>
                <a:gd name="T102" fmla="*/ 75 w 99"/>
                <a:gd name="T103" fmla="*/ 59 h 109"/>
                <a:gd name="T104" fmla="*/ 85 w 99"/>
                <a:gd name="T105" fmla="*/ 5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" h="109">
                  <a:moveTo>
                    <a:pt x="15" y="58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58"/>
                    <a:pt x="15" y="58"/>
                    <a:pt x="15" y="58"/>
                  </a:cubicBezTo>
                  <a:close/>
                  <a:moveTo>
                    <a:pt x="51" y="55"/>
                  </a:moveTo>
                  <a:cubicBezTo>
                    <a:pt x="52" y="55"/>
                    <a:pt x="52" y="55"/>
                    <a:pt x="53" y="55"/>
                  </a:cubicBezTo>
                  <a:cubicBezTo>
                    <a:pt x="56" y="52"/>
                    <a:pt x="60" y="48"/>
                    <a:pt x="63" y="46"/>
                  </a:cubicBezTo>
                  <a:cubicBezTo>
                    <a:pt x="64" y="46"/>
                    <a:pt x="65" y="47"/>
                    <a:pt x="66" y="48"/>
                  </a:cubicBezTo>
                  <a:cubicBezTo>
                    <a:pt x="63" y="53"/>
                    <a:pt x="60" y="56"/>
                    <a:pt x="56" y="59"/>
                  </a:cubicBezTo>
                  <a:cubicBezTo>
                    <a:pt x="57" y="60"/>
                    <a:pt x="57" y="60"/>
                    <a:pt x="57" y="61"/>
                  </a:cubicBezTo>
                  <a:cubicBezTo>
                    <a:pt x="57" y="64"/>
                    <a:pt x="54" y="67"/>
                    <a:pt x="51" y="67"/>
                  </a:cubicBezTo>
                  <a:cubicBezTo>
                    <a:pt x="47" y="67"/>
                    <a:pt x="45" y="64"/>
                    <a:pt x="45" y="61"/>
                  </a:cubicBezTo>
                  <a:cubicBezTo>
                    <a:pt x="45" y="59"/>
                    <a:pt x="45" y="58"/>
                    <a:pt x="46" y="57"/>
                  </a:cubicBezTo>
                  <a:cubicBezTo>
                    <a:pt x="41" y="51"/>
                    <a:pt x="38" y="45"/>
                    <a:pt x="35" y="38"/>
                  </a:cubicBezTo>
                  <a:cubicBezTo>
                    <a:pt x="36" y="38"/>
                    <a:pt x="37" y="37"/>
                    <a:pt x="38" y="37"/>
                  </a:cubicBezTo>
                  <a:cubicBezTo>
                    <a:pt x="42" y="42"/>
                    <a:pt x="46" y="49"/>
                    <a:pt x="49" y="55"/>
                  </a:cubicBezTo>
                  <a:cubicBezTo>
                    <a:pt x="49" y="55"/>
                    <a:pt x="50" y="55"/>
                    <a:pt x="51" y="55"/>
                  </a:cubicBezTo>
                  <a:close/>
                  <a:moveTo>
                    <a:pt x="42" y="22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2" y="12"/>
                    <a:pt x="22" y="17"/>
                    <a:pt x="15" y="25"/>
                  </a:cubicBezTo>
                  <a:cubicBezTo>
                    <a:pt x="5" y="34"/>
                    <a:pt x="0" y="46"/>
                    <a:pt x="0" y="60"/>
                  </a:cubicBezTo>
                  <a:cubicBezTo>
                    <a:pt x="0" y="73"/>
                    <a:pt x="5" y="85"/>
                    <a:pt x="15" y="94"/>
                  </a:cubicBezTo>
                  <a:cubicBezTo>
                    <a:pt x="24" y="104"/>
                    <a:pt x="36" y="109"/>
                    <a:pt x="49" y="109"/>
                  </a:cubicBezTo>
                  <a:cubicBezTo>
                    <a:pt x="63" y="109"/>
                    <a:pt x="75" y="104"/>
                    <a:pt x="84" y="94"/>
                  </a:cubicBezTo>
                  <a:cubicBezTo>
                    <a:pt x="90" y="89"/>
                    <a:pt x="94" y="82"/>
                    <a:pt x="96" y="75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86" y="70"/>
                    <a:pt x="86" y="70"/>
                    <a:pt x="86" y="70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7"/>
                    <a:pt x="80" y="82"/>
                    <a:pt x="76" y="86"/>
                  </a:cubicBezTo>
                  <a:cubicBezTo>
                    <a:pt x="69" y="93"/>
                    <a:pt x="60" y="97"/>
                    <a:pt x="49" y="97"/>
                  </a:cubicBezTo>
                  <a:cubicBezTo>
                    <a:pt x="39" y="97"/>
                    <a:pt x="30" y="93"/>
                    <a:pt x="23" y="86"/>
                  </a:cubicBezTo>
                  <a:cubicBezTo>
                    <a:pt x="16" y="79"/>
                    <a:pt x="12" y="70"/>
                    <a:pt x="12" y="60"/>
                  </a:cubicBezTo>
                  <a:cubicBezTo>
                    <a:pt x="12" y="50"/>
                    <a:pt x="16" y="40"/>
                    <a:pt x="23" y="33"/>
                  </a:cubicBezTo>
                  <a:cubicBezTo>
                    <a:pt x="28" y="28"/>
                    <a:pt x="35" y="24"/>
                    <a:pt x="42" y="22"/>
                  </a:cubicBezTo>
                  <a:close/>
                  <a:moveTo>
                    <a:pt x="87" y="54"/>
                  </a:moveTo>
                  <a:cubicBezTo>
                    <a:pt x="87" y="52"/>
                    <a:pt x="86" y="49"/>
                    <a:pt x="85" y="47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7" y="46"/>
                    <a:pt x="98" y="50"/>
                    <a:pt x="98" y="53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4"/>
                    <a:pt x="87" y="54"/>
                    <a:pt x="87" y="54"/>
                  </a:cubicBezTo>
                  <a:close/>
                  <a:moveTo>
                    <a:pt x="87" y="67"/>
                  </a:moveTo>
                  <a:cubicBezTo>
                    <a:pt x="87" y="64"/>
                    <a:pt x="87" y="62"/>
                    <a:pt x="87" y="60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9" y="59"/>
                    <a:pt x="99" y="59"/>
                    <a:pt x="99" y="60"/>
                  </a:cubicBezTo>
                  <a:cubicBezTo>
                    <a:pt x="99" y="63"/>
                    <a:pt x="99" y="66"/>
                    <a:pt x="98" y="69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7" y="67"/>
                    <a:pt x="87" y="67"/>
                    <a:pt x="87" y="67"/>
                  </a:cubicBezTo>
                  <a:close/>
                  <a:moveTo>
                    <a:pt x="83" y="42"/>
                  </a:moveTo>
                  <a:cubicBezTo>
                    <a:pt x="82" y="40"/>
                    <a:pt x="81" y="38"/>
                    <a:pt x="80" y="37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9" y="30"/>
                    <a:pt x="89" y="30"/>
                    <a:pt x="89" y="30"/>
                  </a:cubicBezTo>
                  <a:cubicBezTo>
                    <a:pt x="91" y="32"/>
                    <a:pt x="92" y="35"/>
                    <a:pt x="94" y="38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77" y="34"/>
                  </a:moveTo>
                  <a:cubicBezTo>
                    <a:pt x="76" y="33"/>
                    <a:pt x="76" y="33"/>
                    <a:pt x="76" y="33"/>
                  </a:cubicBezTo>
                  <a:cubicBezTo>
                    <a:pt x="75" y="31"/>
                    <a:pt x="73" y="30"/>
                    <a:pt x="71" y="28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80" y="21"/>
                    <a:pt x="82" y="23"/>
                    <a:pt x="84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77" y="34"/>
                    <a:pt x="77" y="34"/>
                    <a:pt x="77" y="34"/>
                  </a:cubicBezTo>
                  <a:close/>
                  <a:moveTo>
                    <a:pt x="50" y="93"/>
                  </a:moveTo>
                  <a:cubicBezTo>
                    <a:pt x="50" y="83"/>
                    <a:pt x="50" y="83"/>
                    <a:pt x="50" y="8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0" y="93"/>
                    <a:pt x="50" y="93"/>
                    <a:pt x="50" y="93"/>
                  </a:cubicBezTo>
                  <a:close/>
                  <a:moveTo>
                    <a:pt x="74" y="83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4" y="83"/>
                    <a:pt x="74" y="83"/>
                    <a:pt x="74" y="83"/>
                  </a:cubicBezTo>
                  <a:close/>
                  <a:moveTo>
                    <a:pt x="25" y="83"/>
                  </a:moveTo>
                  <a:cubicBezTo>
                    <a:pt x="32" y="76"/>
                    <a:pt x="32" y="76"/>
                    <a:pt x="32" y="76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5" y="83"/>
                    <a:pt x="25" y="83"/>
                    <a:pt x="25" y="83"/>
                  </a:cubicBezTo>
                  <a:close/>
                  <a:moveTo>
                    <a:pt x="26" y="33"/>
                  </a:moveTo>
                  <a:cubicBezTo>
                    <a:pt x="33" y="40"/>
                    <a:pt x="33" y="40"/>
                    <a:pt x="33" y="4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6" y="33"/>
                    <a:pt x="26" y="33"/>
                    <a:pt x="26" y="33"/>
                  </a:cubicBezTo>
                  <a:close/>
                  <a:moveTo>
                    <a:pt x="75" y="34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75" y="34"/>
                    <a:pt x="75" y="34"/>
                    <a:pt x="75" y="34"/>
                  </a:cubicBezTo>
                  <a:close/>
                  <a:moveTo>
                    <a:pt x="85" y="59"/>
                  </a:moveTo>
                  <a:cubicBezTo>
                    <a:pt x="75" y="59"/>
                    <a:pt x="75" y="59"/>
                    <a:pt x="75" y="59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85" y="56"/>
                    <a:pt x="85" y="56"/>
                    <a:pt x="85" y="56"/>
                  </a:cubicBezTo>
                  <a:lnTo>
                    <a:pt x="85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5408613" y="4431348"/>
            <a:ext cx="1358900" cy="1277937"/>
            <a:chOff x="5408580" y="4370538"/>
            <a:chExt cx="1358660" cy="1277787"/>
          </a:xfrm>
        </p:grpSpPr>
        <p:sp>
          <p:nvSpPr>
            <p:cNvPr id="9" name="Freeform 5"/>
            <p:cNvSpPr/>
            <p:nvPr/>
          </p:nvSpPr>
          <p:spPr bwMode="auto">
            <a:xfrm>
              <a:off x="5408580" y="4370538"/>
              <a:ext cx="1358660" cy="1277787"/>
            </a:xfrm>
            <a:custGeom>
              <a:avLst/>
              <a:gdLst>
                <a:gd name="T0" fmla="*/ 31 w 88"/>
                <a:gd name="T1" fmla="*/ 1 h 83"/>
                <a:gd name="T2" fmla="*/ 0 w 88"/>
                <a:gd name="T3" fmla="*/ 50 h 83"/>
                <a:gd name="T4" fmla="*/ 88 w 88"/>
                <a:gd name="T5" fmla="*/ 51 h 83"/>
                <a:gd name="T6" fmla="*/ 59 w 88"/>
                <a:gd name="T7" fmla="*/ 0 h 83"/>
                <a:gd name="T8" fmla="*/ 45 w 88"/>
                <a:gd name="T9" fmla="*/ 4 h 83"/>
                <a:gd name="T10" fmla="*/ 31 w 88"/>
                <a:gd name="T11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83">
                  <a:moveTo>
                    <a:pt x="31" y="1"/>
                  </a:moveTo>
                  <a:cubicBezTo>
                    <a:pt x="24" y="19"/>
                    <a:pt x="22" y="40"/>
                    <a:pt x="0" y="50"/>
                  </a:cubicBezTo>
                  <a:cubicBezTo>
                    <a:pt x="42" y="83"/>
                    <a:pt x="51" y="83"/>
                    <a:pt x="88" y="51"/>
                  </a:cubicBezTo>
                  <a:cubicBezTo>
                    <a:pt x="69" y="40"/>
                    <a:pt x="66" y="19"/>
                    <a:pt x="59" y="0"/>
                  </a:cubicBezTo>
                  <a:cubicBezTo>
                    <a:pt x="55" y="3"/>
                    <a:pt x="50" y="4"/>
                    <a:pt x="45" y="4"/>
                  </a:cubicBezTo>
                  <a:cubicBezTo>
                    <a:pt x="40" y="4"/>
                    <a:pt x="35" y="3"/>
                    <a:pt x="31" y="1"/>
                  </a:cubicBez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grpSp>
          <p:nvGrpSpPr>
            <p:cNvPr id="10" name="组合 9"/>
            <p:cNvGrpSpPr>
              <a:grpSpLocks noChangeAspect="1"/>
            </p:cNvGrpSpPr>
            <p:nvPr/>
          </p:nvGrpSpPr>
          <p:grpSpPr>
            <a:xfrm>
              <a:off x="5980391" y="4847292"/>
              <a:ext cx="240570" cy="324277"/>
              <a:chOff x="3722033" y="3714538"/>
              <a:chExt cx="500321" cy="674410"/>
            </a:xfrm>
            <a:solidFill>
              <a:schemeClr val="bg1"/>
            </a:solidFill>
          </p:grpSpPr>
          <p:sp>
            <p:nvSpPr>
              <p:cNvPr id="11" name="Freeform 27"/>
              <p:cNvSpPr>
                <a:spLocks noEditPoints="1"/>
              </p:cNvSpPr>
              <p:nvPr/>
            </p:nvSpPr>
            <p:spPr bwMode="auto">
              <a:xfrm>
                <a:off x="3818586" y="4203888"/>
                <a:ext cx="306118" cy="185060"/>
              </a:xfrm>
              <a:custGeom>
                <a:avLst/>
                <a:gdLst>
                  <a:gd name="T0" fmla="*/ 317 w 354"/>
                  <a:gd name="T1" fmla="*/ 5 h 214"/>
                  <a:gd name="T2" fmla="*/ 354 w 354"/>
                  <a:gd name="T3" fmla="*/ 186 h 214"/>
                  <a:gd name="T4" fmla="*/ 294 w 354"/>
                  <a:gd name="T5" fmla="*/ 171 h 214"/>
                  <a:gd name="T6" fmla="*/ 250 w 354"/>
                  <a:gd name="T7" fmla="*/ 214 h 214"/>
                  <a:gd name="T8" fmla="*/ 215 w 354"/>
                  <a:gd name="T9" fmla="*/ 44 h 214"/>
                  <a:gd name="T10" fmla="*/ 230 w 354"/>
                  <a:gd name="T11" fmla="*/ 46 h 214"/>
                  <a:gd name="T12" fmla="*/ 241 w 354"/>
                  <a:gd name="T13" fmla="*/ 45 h 214"/>
                  <a:gd name="T14" fmla="*/ 287 w 354"/>
                  <a:gd name="T15" fmla="*/ 7 h 214"/>
                  <a:gd name="T16" fmla="*/ 292 w 354"/>
                  <a:gd name="T17" fmla="*/ 0 h 214"/>
                  <a:gd name="T18" fmla="*/ 300 w 354"/>
                  <a:gd name="T19" fmla="*/ 2 h 214"/>
                  <a:gd name="T20" fmla="*/ 317 w 354"/>
                  <a:gd name="T21" fmla="*/ 5 h 214"/>
                  <a:gd name="T22" fmla="*/ 140 w 354"/>
                  <a:gd name="T23" fmla="*/ 44 h 214"/>
                  <a:gd name="T24" fmla="*/ 105 w 354"/>
                  <a:gd name="T25" fmla="*/ 214 h 214"/>
                  <a:gd name="T26" fmla="*/ 60 w 354"/>
                  <a:gd name="T27" fmla="*/ 171 h 214"/>
                  <a:gd name="T28" fmla="*/ 0 w 354"/>
                  <a:gd name="T29" fmla="*/ 186 h 214"/>
                  <a:gd name="T30" fmla="*/ 38 w 354"/>
                  <a:gd name="T31" fmla="*/ 5 h 214"/>
                  <a:gd name="T32" fmla="*/ 55 w 354"/>
                  <a:gd name="T33" fmla="*/ 2 h 214"/>
                  <a:gd name="T34" fmla="*/ 63 w 354"/>
                  <a:gd name="T35" fmla="*/ 0 h 214"/>
                  <a:gd name="T36" fmla="*/ 67 w 354"/>
                  <a:gd name="T37" fmla="*/ 7 h 214"/>
                  <a:gd name="T38" fmla="*/ 103 w 354"/>
                  <a:gd name="T39" fmla="*/ 42 h 214"/>
                  <a:gd name="T40" fmla="*/ 114 w 354"/>
                  <a:gd name="T41" fmla="*/ 45 h 214"/>
                  <a:gd name="T42" fmla="*/ 140 w 354"/>
                  <a:gd name="T43" fmla="*/ 4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4" h="214">
                    <a:moveTo>
                      <a:pt x="317" y="5"/>
                    </a:moveTo>
                    <a:cubicBezTo>
                      <a:pt x="354" y="186"/>
                      <a:pt x="354" y="186"/>
                      <a:pt x="354" y="186"/>
                    </a:cubicBezTo>
                    <a:cubicBezTo>
                      <a:pt x="294" y="171"/>
                      <a:pt x="294" y="171"/>
                      <a:pt x="294" y="171"/>
                    </a:cubicBezTo>
                    <a:cubicBezTo>
                      <a:pt x="250" y="214"/>
                      <a:pt x="250" y="214"/>
                      <a:pt x="250" y="214"/>
                    </a:cubicBezTo>
                    <a:cubicBezTo>
                      <a:pt x="215" y="44"/>
                      <a:pt x="215" y="44"/>
                      <a:pt x="215" y="44"/>
                    </a:cubicBezTo>
                    <a:cubicBezTo>
                      <a:pt x="220" y="45"/>
                      <a:pt x="225" y="46"/>
                      <a:pt x="230" y="46"/>
                    </a:cubicBezTo>
                    <a:cubicBezTo>
                      <a:pt x="234" y="46"/>
                      <a:pt x="238" y="46"/>
                      <a:pt x="241" y="45"/>
                    </a:cubicBezTo>
                    <a:cubicBezTo>
                      <a:pt x="264" y="40"/>
                      <a:pt x="276" y="25"/>
                      <a:pt x="287" y="7"/>
                    </a:cubicBezTo>
                    <a:cubicBezTo>
                      <a:pt x="289" y="5"/>
                      <a:pt x="290" y="2"/>
                      <a:pt x="292" y="0"/>
                    </a:cubicBezTo>
                    <a:cubicBezTo>
                      <a:pt x="295" y="0"/>
                      <a:pt x="298" y="1"/>
                      <a:pt x="300" y="2"/>
                    </a:cubicBezTo>
                    <a:cubicBezTo>
                      <a:pt x="306" y="3"/>
                      <a:pt x="311" y="4"/>
                      <a:pt x="317" y="5"/>
                    </a:cubicBezTo>
                    <a:close/>
                    <a:moveTo>
                      <a:pt x="140" y="44"/>
                    </a:moveTo>
                    <a:cubicBezTo>
                      <a:pt x="105" y="214"/>
                      <a:pt x="105" y="214"/>
                      <a:pt x="105" y="214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3" y="4"/>
                      <a:pt x="49" y="3"/>
                      <a:pt x="55" y="2"/>
                    </a:cubicBezTo>
                    <a:cubicBezTo>
                      <a:pt x="57" y="1"/>
                      <a:pt x="60" y="1"/>
                      <a:pt x="63" y="0"/>
                    </a:cubicBezTo>
                    <a:cubicBezTo>
                      <a:pt x="65" y="2"/>
                      <a:pt x="66" y="5"/>
                      <a:pt x="67" y="7"/>
                    </a:cubicBezTo>
                    <a:cubicBezTo>
                      <a:pt x="77" y="21"/>
                      <a:pt x="86" y="35"/>
                      <a:pt x="103" y="42"/>
                    </a:cubicBezTo>
                    <a:cubicBezTo>
                      <a:pt x="106" y="43"/>
                      <a:pt x="110" y="44"/>
                      <a:pt x="114" y="45"/>
                    </a:cubicBezTo>
                    <a:cubicBezTo>
                      <a:pt x="123" y="47"/>
                      <a:pt x="131" y="46"/>
                      <a:pt x="14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noProof="1"/>
              </a:p>
            </p:txBody>
          </p:sp>
          <p:sp>
            <p:nvSpPr>
              <p:cNvPr id="12" name="Freeform 28"/>
              <p:cNvSpPr>
                <a:spLocks noEditPoints="1"/>
              </p:cNvSpPr>
              <p:nvPr/>
            </p:nvSpPr>
            <p:spPr bwMode="auto">
              <a:xfrm>
                <a:off x="3722033" y="3714538"/>
                <a:ext cx="500321" cy="500687"/>
              </a:xfrm>
              <a:custGeom>
                <a:avLst/>
                <a:gdLst>
                  <a:gd name="T0" fmla="*/ 289 w 579"/>
                  <a:gd name="T1" fmla="*/ 28 h 579"/>
                  <a:gd name="T2" fmla="*/ 346 w 579"/>
                  <a:gd name="T3" fmla="*/ 4 h 579"/>
                  <a:gd name="T4" fmla="*/ 390 w 579"/>
                  <a:gd name="T5" fmla="*/ 48 h 579"/>
                  <a:gd name="T6" fmla="*/ 451 w 579"/>
                  <a:gd name="T7" fmla="*/ 48 h 579"/>
                  <a:gd name="T8" fmla="*/ 475 w 579"/>
                  <a:gd name="T9" fmla="*/ 105 h 579"/>
                  <a:gd name="T10" fmla="*/ 532 w 579"/>
                  <a:gd name="T11" fmla="*/ 128 h 579"/>
                  <a:gd name="T12" fmla="*/ 531 w 579"/>
                  <a:gd name="T13" fmla="*/ 190 h 579"/>
                  <a:gd name="T14" fmla="*/ 575 w 579"/>
                  <a:gd name="T15" fmla="*/ 233 h 579"/>
                  <a:gd name="T16" fmla="*/ 551 w 579"/>
                  <a:gd name="T17" fmla="*/ 290 h 579"/>
                  <a:gd name="T18" fmla="*/ 575 w 579"/>
                  <a:gd name="T19" fmla="*/ 347 h 579"/>
                  <a:gd name="T20" fmla="*/ 531 w 579"/>
                  <a:gd name="T21" fmla="*/ 390 h 579"/>
                  <a:gd name="T22" fmla="*/ 532 w 579"/>
                  <a:gd name="T23" fmla="*/ 452 h 579"/>
                  <a:gd name="T24" fmla="*/ 475 w 579"/>
                  <a:gd name="T25" fmla="*/ 475 h 579"/>
                  <a:gd name="T26" fmla="*/ 451 w 579"/>
                  <a:gd name="T27" fmla="*/ 532 h 579"/>
                  <a:gd name="T28" fmla="*/ 390 w 579"/>
                  <a:gd name="T29" fmla="*/ 532 h 579"/>
                  <a:gd name="T30" fmla="*/ 346 w 579"/>
                  <a:gd name="T31" fmla="*/ 575 h 579"/>
                  <a:gd name="T32" fmla="*/ 289 w 579"/>
                  <a:gd name="T33" fmla="*/ 552 h 579"/>
                  <a:gd name="T34" fmla="*/ 233 w 579"/>
                  <a:gd name="T35" fmla="*/ 575 h 579"/>
                  <a:gd name="T36" fmla="*/ 189 w 579"/>
                  <a:gd name="T37" fmla="*/ 532 h 579"/>
                  <a:gd name="T38" fmla="*/ 128 w 579"/>
                  <a:gd name="T39" fmla="*/ 532 h 579"/>
                  <a:gd name="T40" fmla="*/ 104 w 579"/>
                  <a:gd name="T41" fmla="*/ 475 h 579"/>
                  <a:gd name="T42" fmla="*/ 47 w 579"/>
                  <a:gd name="T43" fmla="*/ 452 h 579"/>
                  <a:gd name="T44" fmla="*/ 47 w 579"/>
                  <a:gd name="T45" fmla="*/ 390 h 579"/>
                  <a:gd name="T46" fmla="*/ 4 w 579"/>
                  <a:gd name="T47" fmla="*/ 347 h 579"/>
                  <a:gd name="T48" fmla="*/ 27 w 579"/>
                  <a:gd name="T49" fmla="*/ 290 h 579"/>
                  <a:gd name="T50" fmla="*/ 4 w 579"/>
                  <a:gd name="T51" fmla="*/ 233 h 579"/>
                  <a:gd name="T52" fmla="*/ 47 w 579"/>
                  <a:gd name="T53" fmla="*/ 190 h 579"/>
                  <a:gd name="T54" fmla="*/ 47 w 579"/>
                  <a:gd name="T55" fmla="*/ 128 h 579"/>
                  <a:gd name="T56" fmla="*/ 104 w 579"/>
                  <a:gd name="T57" fmla="*/ 105 h 579"/>
                  <a:gd name="T58" fmla="*/ 128 w 579"/>
                  <a:gd name="T59" fmla="*/ 48 h 579"/>
                  <a:gd name="T60" fmla="*/ 189 w 579"/>
                  <a:gd name="T61" fmla="*/ 48 h 579"/>
                  <a:gd name="T62" fmla="*/ 233 w 579"/>
                  <a:gd name="T63" fmla="*/ 4 h 579"/>
                  <a:gd name="T64" fmla="*/ 289 w 579"/>
                  <a:gd name="T65" fmla="*/ 28 h 579"/>
                  <a:gd name="T66" fmla="*/ 367 w 579"/>
                  <a:gd name="T67" fmla="*/ 103 h 579"/>
                  <a:gd name="T68" fmla="*/ 87 w 579"/>
                  <a:gd name="T69" fmla="*/ 288 h 579"/>
                  <a:gd name="T70" fmla="*/ 367 w 579"/>
                  <a:gd name="T71" fmla="*/ 477 h 579"/>
                  <a:gd name="T72" fmla="*/ 431 w 579"/>
                  <a:gd name="T73" fmla="*/ 146 h 579"/>
                  <a:gd name="T74" fmla="*/ 367 w 579"/>
                  <a:gd name="T75" fmla="*/ 103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79" h="579">
                    <a:moveTo>
                      <a:pt x="289" y="28"/>
                    </a:moveTo>
                    <a:cubicBezTo>
                      <a:pt x="308" y="29"/>
                      <a:pt x="327" y="0"/>
                      <a:pt x="346" y="4"/>
                    </a:cubicBezTo>
                    <a:cubicBezTo>
                      <a:pt x="365" y="8"/>
                      <a:pt x="371" y="42"/>
                      <a:pt x="390" y="48"/>
                    </a:cubicBezTo>
                    <a:cubicBezTo>
                      <a:pt x="407" y="56"/>
                      <a:pt x="435" y="37"/>
                      <a:pt x="451" y="48"/>
                    </a:cubicBezTo>
                    <a:cubicBezTo>
                      <a:pt x="467" y="58"/>
                      <a:pt x="460" y="92"/>
                      <a:pt x="475" y="105"/>
                    </a:cubicBezTo>
                    <a:cubicBezTo>
                      <a:pt x="487" y="119"/>
                      <a:pt x="521" y="112"/>
                      <a:pt x="532" y="128"/>
                    </a:cubicBezTo>
                    <a:cubicBezTo>
                      <a:pt x="542" y="144"/>
                      <a:pt x="523" y="172"/>
                      <a:pt x="531" y="190"/>
                    </a:cubicBezTo>
                    <a:cubicBezTo>
                      <a:pt x="537" y="208"/>
                      <a:pt x="571" y="214"/>
                      <a:pt x="575" y="233"/>
                    </a:cubicBezTo>
                    <a:cubicBezTo>
                      <a:pt x="579" y="252"/>
                      <a:pt x="550" y="271"/>
                      <a:pt x="551" y="290"/>
                    </a:cubicBezTo>
                    <a:cubicBezTo>
                      <a:pt x="550" y="309"/>
                      <a:pt x="579" y="328"/>
                      <a:pt x="575" y="347"/>
                    </a:cubicBezTo>
                    <a:cubicBezTo>
                      <a:pt x="571" y="366"/>
                      <a:pt x="538" y="372"/>
                      <a:pt x="531" y="390"/>
                    </a:cubicBezTo>
                    <a:cubicBezTo>
                      <a:pt x="523" y="407"/>
                      <a:pt x="542" y="436"/>
                      <a:pt x="532" y="452"/>
                    </a:cubicBezTo>
                    <a:cubicBezTo>
                      <a:pt x="521" y="468"/>
                      <a:pt x="487" y="461"/>
                      <a:pt x="475" y="475"/>
                    </a:cubicBezTo>
                    <a:cubicBezTo>
                      <a:pt x="460" y="488"/>
                      <a:pt x="467" y="521"/>
                      <a:pt x="451" y="532"/>
                    </a:cubicBezTo>
                    <a:cubicBezTo>
                      <a:pt x="435" y="543"/>
                      <a:pt x="407" y="523"/>
                      <a:pt x="390" y="532"/>
                    </a:cubicBezTo>
                    <a:cubicBezTo>
                      <a:pt x="372" y="538"/>
                      <a:pt x="365" y="572"/>
                      <a:pt x="346" y="575"/>
                    </a:cubicBezTo>
                    <a:cubicBezTo>
                      <a:pt x="327" y="579"/>
                      <a:pt x="309" y="550"/>
                      <a:pt x="289" y="552"/>
                    </a:cubicBezTo>
                    <a:cubicBezTo>
                      <a:pt x="270" y="550"/>
                      <a:pt x="252" y="579"/>
                      <a:pt x="233" y="575"/>
                    </a:cubicBezTo>
                    <a:cubicBezTo>
                      <a:pt x="214" y="572"/>
                      <a:pt x="207" y="538"/>
                      <a:pt x="189" y="532"/>
                    </a:cubicBezTo>
                    <a:cubicBezTo>
                      <a:pt x="172" y="523"/>
                      <a:pt x="144" y="543"/>
                      <a:pt x="128" y="532"/>
                    </a:cubicBezTo>
                    <a:cubicBezTo>
                      <a:pt x="112" y="521"/>
                      <a:pt x="119" y="488"/>
                      <a:pt x="104" y="475"/>
                    </a:cubicBezTo>
                    <a:cubicBezTo>
                      <a:pt x="92" y="461"/>
                      <a:pt x="58" y="468"/>
                      <a:pt x="47" y="452"/>
                    </a:cubicBezTo>
                    <a:cubicBezTo>
                      <a:pt x="36" y="436"/>
                      <a:pt x="56" y="407"/>
                      <a:pt x="47" y="390"/>
                    </a:cubicBezTo>
                    <a:cubicBezTo>
                      <a:pt x="41" y="372"/>
                      <a:pt x="8" y="366"/>
                      <a:pt x="4" y="347"/>
                    </a:cubicBezTo>
                    <a:cubicBezTo>
                      <a:pt x="0" y="328"/>
                      <a:pt x="29" y="309"/>
                      <a:pt x="27" y="290"/>
                    </a:cubicBezTo>
                    <a:cubicBezTo>
                      <a:pt x="29" y="271"/>
                      <a:pt x="0" y="252"/>
                      <a:pt x="4" y="233"/>
                    </a:cubicBezTo>
                    <a:cubicBezTo>
                      <a:pt x="8" y="214"/>
                      <a:pt x="41" y="208"/>
                      <a:pt x="47" y="190"/>
                    </a:cubicBezTo>
                    <a:cubicBezTo>
                      <a:pt x="56" y="172"/>
                      <a:pt x="36" y="144"/>
                      <a:pt x="47" y="128"/>
                    </a:cubicBezTo>
                    <a:cubicBezTo>
                      <a:pt x="58" y="112"/>
                      <a:pt x="92" y="119"/>
                      <a:pt x="104" y="105"/>
                    </a:cubicBezTo>
                    <a:cubicBezTo>
                      <a:pt x="119" y="92"/>
                      <a:pt x="112" y="58"/>
                      <a:pt x="128" y="48"/>
                    </a:cubicBezTo>
                    <a:cubicBezTo>
                      <a:pt x="144" y="37"/>
                      <a:pt x="172" y="56"/>
                      <a:pt x="189" y="48"/>
                    </a:cubicBezTo>
                    <a:cubicBezTo>
                      <a:pt x="207" y="42"/>
                      <a:pt x="214" y="8"/>
                      <a:pt x="233" y="4"/>
                    </a:cubicBezTo>
                    <a:cubicBezTo>
                      <a:pt x="252" y="0"/>
                      <a:pt x="270" y="29"/>
                      <a:pt x="289" y="28"/>
                    </a:cubicBezTo>
                    <a:close/>
                    <a:moveTo>
                      <a:pt x="367" y="103"/>
                    </a:moveTo>
                    <a:cubicBezTo>
                      <a:pt x="234" y="48"/>
                      <a:pt x="88" y="145"/>
                      <a:pt x="87" y="288"/>
                    </a:cubicBezTo>
                    <a:cubicBezTo>
                      <a:pt x="86" y="433"/>
                      <a:pt x="233" y="532"/>
                      <a:pt x="367" y="477"/>
                    </a:cubicBezTo>
                    <a:cubicBezTo>
                      <a:pt x="501" y="421"/>
                      <a:pt x="534" y="247"/>
                      <a:pt x="431" y="146"/>
                    </a:cubicBezTo>
                    <a:cubicBezTo>
                      <a:pt x="413" y="127"/>
                      <a:pt x="391" y="113"/>
                      <a:pt x="367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noProof="1"/>
              </a:p>
            </p:txBody>
          </p:sp>
          <p:sp>
            <p:nvSpPr>
              <p:cNvPr id="13" name="Freeform 29"/>
              <p:cNvSpPr>
                <a:spLocks noEditPoints="1"/>
              </p:cNvSpPr>
              <p:nvPr/>
            </p:nvSpPr>
            <p:spPr bwMode="auto">
              <a:xfrm>
                <a:off x="3829192" y="3821698"/>
                <a:ext cx="286002" cy="287100"/>
              </a:xfrm>
              <a:custGeom>
                <a:avLst/>
                <a:gdLst>
                  <a:gd name="T0" fmla="*/ 165 w 331"/>
                  <a:gd name="T1" fmla="*/ 0 h 332"/>
                  <a:gd name="T2" fmla="*/ 331 w 331"/>
                  <a:gd name="T3" fmla="*/ 166 h 332"/>
                  <a:gd name="T4" fmla="*/ 165 w 331"/>
                  <a:gd name="T5" fmla="*/ 332 h 332"/>
                  <a:gd name="T6" fmla="*/ 0 w 331"/>
                  <a:gd name="T7" fmla="*/ 166 h 332"/>
                  <a:gd name="T8" fmla="*/ 165 w 331"/>
                  <a:gd name="T9" fmla="*/ 0 h 332"/>
                  <a:gd name="T10" fmla="*/ 176 w 331"/>
                  <a:gd name="T11" fmla="*/ 50 h 332"/>
                  <a:gd name="T12" fmla="*/ 205 w 331"/>
                  <a:gd name="T13" fmla="*/ 111 h 332"/>
                  <a:gd name="T14" fmla="*/ 272 w 331"/>
                  <a:gd name="T15" fmla="*/ 119 h 332"/>
                  <a:gd name="T16" fmla="*/ 282 w 331"/>
                  <a:gd name="T17" fmla="*/ 127 h 332"/>
                  <a:gd name="T18" fmla="*/ 279 w 331"/>
                  <a:gd name="T19" fmla="*/ 140 h 332"/>
                  <a:gd name="T20" fmla="*/ 229 w 331"/>
                  <a:gd name="T21" fmla="*/ 186 h 332"/>
                  <a:gd name="T22" fmla="*/ 242 w 331"/>
                  <a:gd name="T23" fmla="*/ 252 h 332"/>
                  <a:gd name="T24" fmla="*/ 237 w 331"/>
                  <a:gd name="T25" fmla="*/ 265 h 332"/>
                  <a:gd name="T26" fmla="*/ 224 w 331"/>
                  <a:gd name="T27" fmla="*/ 265 h 332"/>
                  <a:gd name="T28" fmla="*/ 165 w 331"/>
                  <a:gd name="T29" fmla="*/ 232 h 332"/>
                  <a:gd name="T30" fmla="*/ 106 w 331"/>
                  <a:gd name="T31" fmla="*/ 265 h 332"/>
                  <a:gd name="T32" fmla="*/ 93 w 331"/>
                  <a:gd name="T33" fmla="*/ 265 h 332"/>
                  <a:gd name="T34" fmla="*/ 89 w 331"/>
                  <a:gd name="T35" fmla="*/ 252 h 332"/>
                  <a:gd name="T36" fmla="*/ 102 w 331"/>
                  <a:gd name="T37" fmla="*/ 186 h 332"/>
                  <a:gd name="T38" fmla="*/ 52 w 331"/>
                  <a:gd name="T39" fmla="*/ 140 h 332"/>
                  <a:gd name="T40" fmla="*/ 49 w 331"/>
                  <a:gd name="T41" fmla="*/ 127 h 332"/>
                  <a:gd name="T42" fmla="*/ 59 w 331"/>
                  <a:gd name="T43" fmla="*/ 119 h 332"/>
                  <a:gd name="T44" fmla="*/ 126 w 331"/>
                  <a:gd name="T45" fmla="*/ 111 h 332"/>
                  <a:gd name="T46" fmla="*/ 154 w 331"/>
                  <a:gd name="T47" fmla="*/ 50 h 332"/>
                  <a:gd name="T48" fmla="*/ 165 w 331"/>
                  <a:gd name="T49" fmla="*/ 43 h 332"/>
                  <a:gd name="T50" fmla="*/ 176 w 331"/>
                  <a:gd name="T51" fmla="*/ 5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1" h="332">
                    <a:moveTo>
                      <a:pt x="165" y="0"/>
                    </a:moveTo>
                    <a:cubicBezTo>
                      <a:pt x="257" y="0"/>
                      <a:pt x="331" y="74"/>
                      <a:pt x="331" y="166"/>
                    </a:cubicBezTo>
                    <a:cubicBezTo>
                      <a:pt x="331" y="257"/>
                      <a:pt x="257" y="332"/>
                      <a:pt x="165" y="332"/>
                    </a:cubicBezTo>
                    <a:cubicBezTo>
                      <a:pt x="74" y="332"/>
                      <a:pt x="0" y="257"/>
                      <a:pt x="0" y="166"/>
                    </a:cubicBezTo>
                    <a:cubicBezTo>
                      <a:pt x="0" y="74"/>
                      <a:pt x="74" y="0"/>
                      <a:pt x="165" y="0"/>
                    </a:cubicBezTo>
                    <a:close/>
                    <a:moveTo>
                      <a:pt x="176" y="50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72" y="119"/>
                      <a:pt x="272" y="119"/>
                      <a:pt x="272" y="119"/>
                    </a:cubicBezTo>
                    <a:cubicBezTo>
                      <a:pt x="277" y="120"/>
                      <a:pt x="281" y="123"/>
                      <a:pt x="282" y="127"/>
                    </a:cubicBezTo>
                    <a:cubicBezTo>
                      <a:pt x="284" y="132"/>
                      <a:pt x="282" y="137"/>
                      <a:pt x="279" y="140"/>
                    </a:cubicBezTo>
                    <a:cubicBezTo>
                      <a:pt x="229" y="186"/>
                      <a:pt x="229" y="186"/>
                      <a:pt x="229" y="186"/>
                    </a:cubicBezTo>
                    <a:cubicBezTo>
                      <a:pt x="242" y="252"/>
                      <a:pt x="242" y="252"/>
                      <a:pt x="242" y="252"/>
                    </a:cubicBezTo>
                    <a:cubicBezTo>
                      <a:pt x="243" y="257"/>
                      <a:pt x="241" y="262"/>
                      <a:pt x="237" y="265"/>
                    </a:cubicBezTo>
                    <a:cubicBezTo>
                      <a:pt x="234" y="267"/>
                      <a:pt x="229" y="268"/>
                      <a:pt x="224" y="265"/>
                    </a:cubicBezTo>
                    <a:cubicBezTo>
                      <a:pt x="165" y="232"/>
                      <a:pt x="165" y="232"/>
                      <a:pt x="165" y="232"/>
                    </a:cubicBezTo>
                    <a:cubicBezTo>
                      <a:pt x="106" y="265"/>
                      <a:pt x="106" y="265"/>
                      <a:pt x="106" y="265"/>
                    </a:cubicBezTo>
                    <a:cubicBezTo>
                      <a:pt x="102" y="268"/>
                      <a:pt x="97" y="267"/>
                      <a:pt x="93" y="265"/>
                    </a:cubicBezTo>
                    <a:cubicBezTo>
                      <a:pt x="89" y="262"/>
                      <a:pt x="88" y="257"/>
                      <a:pt x="89" y="252"/>
                    </a:cubicBezTo>
                    <a:cubicBezTo>
                      <a:pt x="102" y="186"/>
                      <a:pt x="102" y="186"/>
                      <a:pt x="102" y="186"/>
                    </a:cubicBezTo>
                    <a:cubicBezTo>
                      <a:pt x="52" y="140"/>
                      <a:pt x="52" y="140"/>
                      <a:pt x="52" y="140"/>
                    </a:cubicBezTo>
                    <a:cubicBezTo>
                      <a:pt x="48" y="137"/>
                      <a:pt x="47" y="132"/>
                      <a:pt x="49" y="127"/>
                    </a:cubicBezTo>
                    <a:cubicBezTo>
                      <a:pt x="50" y="123"/>
                      <a:pt x="54" y="120"/>
                      <a:pt x="59" y="119"/>
                    </a:cubicBezTo>
                    <a:cubicBezTo>
                      <a:pt x="126" y="111"/>
                      <a:pt x="126" y="111"/>
                      <a:pt x="126" y="111"/>
                    </a:cubicBezTo>
                    <a:cubicBezTo>
                      <a:pt x="154" y="50"/>
                      <a:pt x="154" y="50"/>
                      <a:pt x="154" y="50"/>
                    </a:cubicBezTo>
                    <a:cubicBezTo>
                      <a:pt x="156" y="45"/>
                      <a:pt x="161" y="43"/>
                      <a:pt x="165" y="43"/>
                    </a:cubicBezTo>
                    <a:cubicBezTo>
                      <a:pt x="170" y="43"/>
                      <a:pt x="174" y="45"/>
                      <a:pt x="176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noProof="1"/>
              </a:p>
            </p:txBody>
          </p:sp>
        </p:grp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6532563" y="3307398"/>
            <a:ext cx="1277937" cy="1390650"/>
            <a:chOff x="6532712" y="3246406"/>
            <a:chExt cx="1277787" cy="1391009"/>
          </a:xfrm>
        </p:grpSpPr>
        <p:sp>
          <p:nvSpPr>
            <p:cNvPr id="15" name="Freeform 8"/>
            <p:cNvSpPr/>
            <p:nvPr/>
          </p:nvSpPr>
          <p:spPr bwMode="auto">
            <a:xfrm>
              <a:off x="6532712" y="3246406"/>
              <a:ext cx="1277787" cy="1391009"/>
            </a:xfrm>
            <a:custGeom>
              <a:avLst/>
              <a:gdLst>
                <a:gd name="T0" fmla="*/ 49 w 83"/>
                <a:gd name="T1" fmla="*/ 0 h 90"/>
                <a:gd name="T2" fmla="*/ 1 w 83"/>
                <a:gd name="T3" fmla="*/ 31 h 90"/>
                <a:gd name="T4" fmla="*/ 4 w 83"/>
                <a:gd name="T5" fmla="*/ 45 h 90"/>
                <a:gd name="T6" fmla="*/ 0 w 83"/>
                <a:gd name="T7" fmla="*/ 60 h 90"/>
                <a:gd name="T8" fmla="*/ 50 w 83"/>
                <a:gd name="T9" fmla="*/ 90 h 90"/>
                <a:gd name="T10" fmla="*/ 49 w 83"/>
                <a:gd name="T1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90">
                  <a:moveTo>
                    <a:pt x="49" y="0"/>
                  </a:moveTo>
                  <a:cubicBezTo>
                    <a:pt x="44" y="9"/>
                    <a:pt x="17" y="27"/>
                    <a:pt x="1" y="31"/>
                  </a:cubicBezTo>
                  <a:cubicBezTo>
                    <a:pt x="3" y="36"/>
                    <a:pt x="4" y="40"/>
                    <a:pt x="4" y="45"/>
                  </a:cubicBezTo>
                  <a:cubicBezTo>
                    <a:pt x="4" y="50"/>
                    <a:pt x="3" y="56"/>
                    <a:pt x="0" y="60"/>
                  </a:cubicBezTo>
                  <a:cubicBezTo>
                    <a:pt x="19" y="66"/>
                    <a:pt x="40" y="68"/>
                    <a:pt x="50" y="90"/>
                  </a:cubicBezTo>
                  <a:cubicBezTo>
                    <a:pt x="83" y="55"/>
                    <a:pt x="83" y="29"/>
                    <a:pt x="49" y="0"/>
                  </a:cubicBez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7015162" y="3804756"/>
              <a:ext cx="312886" cy="266228"/>
              <a:chOff x="7909299" y="3772690"/>
              <a:chExt cx="667095" cy="567616"/>
            </a:xfrm>
            <a:solidFill>
              <a:schemeClr val="bg1"/>
            </a:solidFill>
          </p:grpSpPr>
          <p:sp>
            <p:nvSpPr>
              <p:cNvPr id="17" name="Freeform 16"/>
              <p:cNvSpPr>
                <a:spLocks noEditPoints="1"/>
              </p:cNvSpPr>
              <p:nvPr/>
            </p:nvSpPr>
            <p:spPr bwMode="auto">
              <a:xfrm>
                <a:off x="7909299" y="3772690"/>
                <a:ext cx="623207" cy="567616"/>
              </a:xfrm>
              <a:custGeom>
                <a:avLst/>
                <a:gdLst>
                  <a:gd name="T0" fmla="*/ 499 w 721"/>
                  <a:gd name="T1" fmla="*/ 196 h 657"/>
                  <a:gd name="T2" fmla="*/ 637 w 721"/>
                  <a:gd name="T3" fmla="*/ 322 h 657"/>
                  <a:gd name="T4" fmla="*/ 646 w 721"/>
                  <a:gd name="T5" fmla="*/ 329 h 657"/>
                  <a:gd name="T6" fmla="*/ 672 w 721"/>
                  <a:gd name="T7" fmla="*/ 353 h 657"/>
                  <a:gd name="T8" fmla="*/ 686 w 721"/>
                  <a:gd name="T9" fmla="*/ 367 h 657"/>
                  <a:gd name="T10" fmla="*/ 669 w 721"/>
                  <a:gd name="T11" fmla="*/ 472 h 657"/>
                  <a:gd name="T12" fmla="*/ 611 w 721"/>
                  <a:gd name="T13" fmla="*/ 550 h 657"/>
                  <a:gd name="T14" fmla="*/ 539 w 721"/>
                  <a:gd name="T15" fmla="*/ 598 h 657"/>
                  <a:gd name="T16" fmla="*/ 439 w 721"/>
                  <a:gd name="T17" fmla="*/ 633 h 657"/>
                  <a:gd name="T18" fmla="*/ 433 w 721"/>
                  <a:gd name="T19" fmla="*/ 629 h 657"/>
                  <a:gd name="T20" fmla="*/ 449 w 721"/>
                  <a:gd name="T21" fmla="*/ 594 h 657"/>
                  <a:gd name="T22" fmla="*/ 481 w 721"/>
                  <a:gd name="T23" fmla="*/ 606 h 657"/>
                  <a:gd name="T24" fmla="*/ 501 w 721"/>
                  <a:gd name="T25" fmla="*/ 591 h 657"/>
                  <a:gd name="T26" fmla="*/ 501 w 721"/>
                  <a:gd name="T27" fmla="*/ 577 h 657"/>
                  <a:gd name="T28" fmla="*/ 452 w 721"/>
                  <a:gd name="T29" fmla="*/ 538 h 657"/>
                  <a:gd name="T30" fmla="*/ 449 w 721"/>
                  <a:gd name="T31" fmla="*/ 511 h 657"/>
                  <a:gd name="T32" fmla="*/ 475 w 721"/>
                  <a:gd name="T33" fmla="*/ 508 h 657"/>
                  <a:gd name="T34" fmla="*/ 530 w 721"/>
                  <a:gd name="T35" fmla="*/ 551 h 657"/>
                  <a:gd name="T36" fmla="*/ 567 w 721"/>
                  <a:gd name="T37" fmla="*/ 557 h 657"/>
                  <a:gd name="T38" fmla="*/ 572 w 721"/>
                  <a:gd name="T39" fmla="*/ 549 h 657"/>
                  <a:gd name="T40" fmla="*/ 570 w 721"/>
                  <a:gd name="T41" fmla="*/ 532 h 657"/>
                  <a:gd name="T42" fmla="*/ 506 w 721"/>
                  <a:gd name="T43" fmla="*/ 481 h 657"/>
                  <a:gd name="T44" fmla="*/ 503 w 721"/>
                  <a:gd name="T45" fmla="*/ 455 h 657"/>
                  <a:gd name="T46" fmla="*/ 529 w 721"/>
                  <a:gd name="T47" fmla="*/ 451 h 657"/>
                  <a:gd name="T48" fmla="*/ 596 w 721"/>
                  <a:gd name="T49" fmla="*/ 504 h 657"/>
                  <a:gd name="T50" fmla="*/ 598 w 721"/>
                  <a:gd name="T51" fmla="*/ 505 h 657"/>
                  <a:gd name="T52" fmla="*/ 620 w 721"/>
                  <a:gd name="T53" fmla="*/ 467 h 657"/>
                  <a:gd name="T54" fmla="*/ 549 w 721"/>
                  <a:gd name="T55" fmla="*/ 414 h 657"/>
                  <a:gd name="T56" fmla="*/ 546 w 721"/>
                  <a:gd name="T57" fmla="*/ 388 h 657"/>
                  <a:gd name="T58" fmla="*/ 572 w 721"/>
                  <a:gd name="T59" fmla="*/ 384 h 657"/>
                  <a:gd name="T60" fmla="*/ 642 w 721"/>
                  <a:gd name="T61" fmla="*/ 437 h 657"/>
                  <a:gd name="T62" fmla="*/ 663 w 721"/>
                  <a:gd name="T63" fmla="*/ 429 h 657"/>
                  <a:gd name="T64" fmla="*/ 659 w 721"/>
                  <a:gd name="T65" fmla="*/ 394 h 657"/>
                  <a:gd name="T66" fmla="*/ 645 w 721"/>
                  <a:gd name="T67" fmla="*/ 379 h 657"/>
                  <a:gd name="T68" fmla="*/ 457 w 721"/>
                  <a:gd name="T69" fmla="*/ 209 h 657"/>
                  <a:gd name="T70" fmla="*/ 462 w 721"/>
                  <a:gd name="T71" fmla="*/ 198 h 657"/>
                  <a:gd name="T72" fmla="*/ 496 w 721"/>
                  <a:gd name="T73" fmla="*/ 196 h 657"/>
                  <a:gd name="T74" fmla="*/ 499 w 721"/>
                  <a:gd name="T75" fmla="*/ 196 h 657"/>
                  <a:gd name="T76" fmla="*/ 86 w 721"/>
                  <a:gd name="T77" fmla="*/ 355 h 657"/>
                  <a:gd name="T78" fmla="*/ 59 w 721"/>
                  <a:gd name="T79" fmla="*/ 262 h 657"/>
                  <a:gd name="T80" fmla="*/ 35 w 721"/>
                  <a:gd name="T81" fmla="*/ 239 h 657"/>
                  <a:gd name="T82" fmla="*/ 0 w 721"/>
                  <a:gd name="T83" fmla="*/ 176 h 657"/>
                  <a:gd name="T84" fmla="*/ 16 w 721"/>
                  <a:gd name="T85" fmla="*/ 135 h 657"/>
                  <a:gd name="T86" fmla="*/ 116 w 721"/>
                  <a:gd name="T87" fmla="*/ 27 h 657"/>
                  <a:gd name="T88" fmla="*/ 199 w 721"/>
                  <a:gd name="T89" fmla="*/ 20 h 657"/>
                  <a:gd name="T90" fmla="*/ 242 w 721"/>
                  <a:gd name="T91" fmla="*/ 46 h 657"/>
                  <a:gd name="T92" fmla="*/ 254 w 721"/>
                  <a:gd name="T93" fmla="*/ 50 h 657"/>
                  <a:gd name="T94" fmla="*/ 350 w 721"/>
                  <a:gd name="T95" fmla="*/ 33 h 657"/>
                  <a:gd name="T96" fmla="*/ 284 w 721"/>
                  <a:gd name="T97" fmla="*/ 82 h 657"/>
                  <a:gd name="T98" fmla="*/ 260 w 721"/>
                  <a:gd name="T99" fmla="*/ 87 h 657"/>
                  <a:gd name="T100" fmla="*/ 195 w 721"/>
                  <a:gd name="T101" fmla="*/ 64 h 657"/>
                  <a:gd name="T102" fmla="*/ 176 w 721"/>
                  <a:gd name="T103" fmla="*/ 50 h 657"/>
                  <a:gd name="T104" fmla="*/ 144 w 721"/>
                  <a:gd name="T105" fmla="*/ 53 h 657"/>
                  <a:gd name="T106" fmla="*/ 44 w 721"/>
                  <a:gd name="T107" fmla="*/ 161 h 657"/>
                  <a:gd name="T108" fmla="*/ 44 w 721"/>
                  <a:gd name="T109" fmla="*/ 193 h 657"/>
                  <a:gd name="T110" fmla="*/ 69 w 721"/>
                  <a:gd name="T111" fmla="*/ 220 h 657"/>
                  <a:gd name="T112" fmla="*/ 97 w 721"/>
                  <a:gd name="T113" fmla="*/ 257 h 657"/>
                  <a:gd name="T114" fmla="*/ 115 w 721"/>
                  <a:gd name="T115" fmla="*/ 330 h 657"/>
                  <a:gd name="T116" fmla="*/ 86 w 721"/>
                  <a:gd name="T117" fmla="*/ 355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21" h="657">
                    <a:moveTo>
                      <a:pt x="499" y="196"/>
                    </a:moveTo>
                    <a:cubicBezTo>
                      <a:pt x="545" y="237"/>
                      <a:pt x="592" y="279"/>
                      <a:pt x="637" y="322"/>
                    </a:cubicBezTo>
                    <a:cubicBezTo>
                      <a:pt x="640" y="325"/>
                      <a:pt x="643" y="327"/>
                      <a:pt x="646" y="329"/>
                    </a:cubicBezTo>
                    <a:cubicBezTo>
                      <a:pt x="672" y="353"/>
                      <a:pt x="672" y="353"/>
                      <a:pt x="672" y="353"/>
                    </a:cubicBezTo>
                    <a:cubicBezTo>
                      <a:pt x="686" y="367"/>
                      <a:pt x="686" y="367"/>
                      <a:pt x="686" y="367"/>
                    </a:cubicBezTo>
                    <a:cubicBezTo>
                      <a:pt x="721" y="403"/>
                      <a:pt x="707" y="456"/>
                      <a:pt x="669" y="472"/>
                    </a:cubicBezTo>
                    <a:cubicBezTo>
                      <a:pt x="685" y="513"/>
                      <a:pt x="652" y="552"/>
                      <a:pt x="611" y="550"/>
                    </a:cubicBezTo>
                    <a:cubicBezTo>
                      <a:pt x="606" y="584"/>
                      <a:pt x="574" y="607"/>
                      <a:pt x="539" y="598"/>
                    </a:cubicBezTo>
                    <a:cubicBezTo>
                      <a:pt x="529" y="641"/>
                      <a:pt x="479" y="657"/>
                      <a:pt x="439" y="633"/>
                    </a:cubicBezTo>
                    <a:cubicBezTo>
                      <a:pt x="433" y="629"/>
                      <a:pt x="433" y="629"/>
                      <a:pt x="433" y="629"/>
                    </a:cubicBezTo>
                    <a:cubicBezTo>
                      <a:pt x="441" y="619"/>
                      <a:pt x="446" y="607"/>
                      <a:pt x="449" y="594"/>
                    </a:cubicBezTo>
                    <a:cubicBezTo>
                      <a:pt x="460" y="601"/>
                      <a:pt x="468" y="607"/>
                      <a:pt x="481" y="606"/>
                    </a:cubicBezTo>
                    <a:cubicBezTo>
                      <a:pt x="490" y="605"/>
                      <a:pt x="499" y="600"/>
                      <a:pt x="501" y="591"/>
                    </a:cubicBezTo>
                    <a:cubicBezTo>
                      <a:pt x="502" y="587"/>
                      <a:pt x="502" y="583"/>
                      <a:pt x="501" y="577"/>
                    </a:cubicBezTo>
                    <a:cubicBezTo>
                      <a:pt x="452" y="538"/>
                      <a:pt x="452" y="538"/>
                      <a:pt x="452" y="538"/>
                    </a:cubicBezTo>
                    <a:cubicBezTo>
                      <a:pt x="444" y="531"/>
                      <a:pt x="442" y="519"/>
                      <a:pt x="449" y="511"/>
                    </a:cubicBezTo>
                    <a:cubicBezTo>
                      <a:pt x="455" y="503"/>
                      <a:pt x="467" y="502"/>
                      <a:pt x="475" y="508"/>
                    </a:cubicBezTo>
                    <a:cubicBezTo>
                      <a:pt x="530" y="551"/>
                      <a:pt x="530" y="551"/>
                      <a:pt x="530" y="551"/>
                    </a:cubicBezTo>
                    <a:cubicBezTo>
                      <a:pt x="543" y="562"/>
                      <a:pt x="556" y="566"/>
                      <a:pt x="567" y="557"/>
                    </a:cubicBezTo>
                    <a:cubicBezTo>
                      <a:pt x="569" y="555"/>
                      <a:pt x="571" y="552"/>
                      <a:pt x="572" y="549"/>
                    </a:cubicBezTo>
                    <a:cubicBezTo>
                      <a:pt x="574" y="544"/>
                      <a:pt x="576" y="536"/>
                      <a:pt x="570" y="532"/>
                    </a:cubicBezTo>
                    <a:cubicBezTo>
                      <a:pt x="506" y="481"/>
                      <a:pt x="506" y="481"/>
                      <a:pt x="506" y="481"/>
                    </a:cubicBezTo>
                    <a:cubicBezTo>
                      <a:pt x="498" y="475"/>
                      <a:pt x="496" y="463"/>
                      <a:pt x="503" y="455"/>
                    </a:cubicBezTo>
                    <a:cubicBezTo>
                      <a:pt x="509" y="446"/>
                      <a:pt x="521" y="445"/>
                      <a:pt x="529" y="451"/>
                    </a:cubicBezTo>
                    <a:cubicBezTo>
                      <a:pt x="596" y="504"/>
                      <a:pt x="596" y="504"/>
                      <a:pt x="596" y="504"/>
                    </a:cubicBezTo>
                    <a:cubicBezTo>
                      <a:pt x="597" y="504"/>
                      <a:pt x="597" y="505"/>
                      <a:pt x="598" y="505"/>
                    </a:cubicBezTo>
                    <a:cubicBezTo>
                      <a:pt x="620" y="525"/>
                      <a:pt x="656" y="496"/>
                      <a:pt x="620" y="467"/>
                    </a:cubicBezTo>
                    <a:cubicBezTo>
                      <a:pt x="549" y="414"/>
                      <a:pt x="549" y="414"/>
                      <a:pt x="549" y="414"/>
                    </a:cubicBezTo>
                    <a:cubicBezTo>
                      <a:pt x="541" y="408"/>
                      <a:pt x="539" y="396"/>
                      <a:pt x="546" y="388"/>
                    </a:cubicBezTo>
                    <a:cubicBezTo>
                      <a:pt x="552" y="379"/>
                      <a:pt x="564" y="378"/>
                      <a:pt x="572" y="384"/>
                    </a:cubicBezTo>
                    <a:cubicBezTo>
                      <a:pt x="642" y="437"/>
                      <a:pt x="642" y="437"/>
                      <a:pt x="642" y="437"/>
                    </a:cubicBezTo>
                    <a:cubicBezTo>
                      <a:pt x="649" y="441"/>
                      <a:pt x="659" y="436"/>
                      <a:pt x="663" y="429"/>
                    </a:cubicBezTo>
                    <a:cubicBezTo>
                      <a:pt x="671" y="419"/>
                      <a:pt x="670" y="405"/>
                      <a:pt x="659" y="394"/>
                    </a:cubicBezTo>
                    <a:cubicBezTo>
                      <a:pt x="645" y="379"/>
                      <a:pt x="645" y="379"/>
                      <a:pt x="645" y="379"/>
                    </a:cubicBezTo>
                    <a:cubicBezTo>
                      <a:pt x="457" y="209"/>
                      <a:pt x="457" y="209"/>
                      <a:pt x="457" y="209"/>
                    </a:cubicBezTo>
                    <a:cubicBezTo>
                      <a:pt x="453" y="205"/>
                      <a:pt x="456" y="198"/>
                      <a:pt x="462" y="198"/>
                    </a:cubicBezTo>
                    <a:cubicBezTo>
                      <a:pt x="473" y="198"/>
                      <a:pt x="485" y="198"/>
                      <a:pt x="496" y="196"/>
                    </a:cubicBezTo>
                    <a:cubicBezTo>
                      <a:pt x="497" y="196"/>
                      <a:pt x="498" y="196"/>
                      <a:pt x="499" y="196"/>
                    </a:cubicBezTo>
                    <a:close/>
                    <a:moveTo>
                      <a:pt x="86" y="355"/>
                    </a:moveTo>
                    <a:cubicBezTo>
                      <a:pt x="66" y="330"/>
                      <a:pt x="64" y="295"/>
                      <a:pt x="59" y="262"/>
                    </a:cubicBezTo>
                    <a:cubicBezTo>
                      <a:pt x="35" y="239"/>
                      <a:pt x="35" y="239"/>
                      <a:pt x="35" y="239"/>
                    </a:cubicBezTo>
                    <a:cubicBezTo>
                      <a:pt x="17" y="219"/>
                      <a:pt x="0" y="205"/>
                      <a:pt x="0" y="176"/>
                    </a:cubicBezTo>
                    <a:cubicBezTo>
                      <a:pt x="0" y="161"/>
                      <a:pt x="6" y="147"/>
                      <a:pt x="16" y="135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38" y="3"/>
                      <a:pt x="174" y="0"/>
                      <a:pt x="199" y="20"/>
                    </a:cubicBezTo>
                    <a:cubicBezTo>
                      <a:pt x="215" y="31"/>
                      <a:pt x="221" y="38"/>
                      <a:pt x="242" y="46"/>
                    </a:cubicBezTo>
                    <a:cubicBezTo>
                      <a:pt x="248" y="48"/>
                      <a:pt x="253" y="50"/>
                      <a:pt x="254" y="50"/>
                    </a:cubicBezTo>
                    <a:cubicBezTo>
                      <a:pt x="284" y="46"/>
                      <a:pt x="316" y="32"/>
                      <a:pt x="350" y="33"/>
                    </a:cubicBezTo>
                    <a:cubicBezTo>
                      <a:pt x="337" y="42"/>
                      <a:pt x="286" y="82"/>
                      <a:pt x="284" y="82"/>
                    </a:cubicBezTo>
                    <a:cubicBezTo>
                      <a:pt x="276" y="84"/>
                      <a:pt x="268" y="86"/>
                      <a:pt x="260" y="87"/>
                    </a:cubicBezTo>
                    <a:cubicBezTo>
                      <a:pt x="241" y="90"/>
                      <a:pt x="208" y="74"/>
                      <a:pt x="195" y="64"/>
                    </a:cubicBezTo>
                    <a:cubicBezTo>
                      <a:pt x="176" y="50"/>
                      <a:pt x="176" y="50"/>
                      <a:pt x="176" y="50"/>
                    </a:cubicBezTo>
                    <a:cubicBezTo>
                      <a:pt x="166" y="42"/>
                      <a:pt x="152" y="44"/>
                      <a:pt x="144" y="53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36" y="170"/>
                      <a:pt x="36" y="184"/>
                      <a:pt x="44" y="193"/>
                    </a:cubicBezTo>
                    <a:cubicBezTo>
                      <a:pt x="53" y="203"/>
                      <a:pt x="59" y="210"/>
                      <a:pt x="69" y="220"/>
                    </a:cubicBezTo>
                    <a:cubicBezTo>
                      <a:pt x="80" y="230"/>
                      <a:pt x="95" y="244"/>
                      <a:pt x="97" y="257"/>
                    </a:cubicBezTo>
                    <a:cubicBezTo>
                      <a:pt x="100" y="280"/>
                      <a:pt x="102" y="313"/>
                      <a:pt x="115" y="330"/>
                    </a:cubicBezTo>
                    <a:cubicBezTo>
                      <a:pt x="102" y="337"/>
                      <a:pt x="95" y="344"/>
                      <a:pt x="86" y="3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noProof="1"/>
              </a:p>
            </p:txBody>
          </p:sp>
          <p:sp>
            <p:nvSpPr>
              <p:cNvPr id="18" name="Freeform 17"/>
              <p:cNvSpPr>
                <a:spLocks noEditPoints="1"/>
              </p:cNvSpPr>
              <p:nvPr/>
            </p:nvSpPr>
            <p:spPr bwMode="auto">
              <a:xfrm>
                <a:off x="7980982" y="3772690"/>
                <a:ext cx="595412" cy="551158"/>
              </a:xfrm>
              <a:custGeom>
                <a:avLst/>
                <a:gdLst>
                  <a:gd name="T0" fmla="*/ 319 w 689"/>
                  <a:gd name="T1" fmla="*/ 543 h 638"/>
                  <a:gd name="T2" fmla="*/ 262 w 689"/>
                  <a:gd name="T3" fmla="*/ 538 h 638"/>
                  <a:gd name="T4" fmla="*/ 258 w 689"/>
                  <a:gd name="T5" fmla="*/ 538 h 638"/>
                  <a:gd name="T6" fmla="*/ 257 w 689"/>
                  <a:gd name="T7" fmla="*/ 535 h 638"/>
                  <a:gd name="T8" fmla="*/ 241 w 689"/>
                  <a:gd name="T9" fmla="*/ 489 h 638"/>
                  <a:gd name="T10" fmla="*/ 241 w 689"/>
                  <a:gd name="T11" fmla="*/ 489 h 638"/>
                  <a:gd name="T12" fmla="*/ 185 w 689"/>
                  <a:gd name="T13" fmla="*/ 484 h 638"/>
                  <a:gd name="T14" fmla="*/ 181 w 689"/>
                  <a:gd name="T15" fmla="*/ 484 h 638"/>
                  <a:gd name="T16" fmla="*/ 180 w 689"/>
                  <a:gd name="T17" fmla="*/ 481 h 638"/>
                  <a:gd name="T18" fmla="*/ 164 w 689"/>
                  <a:gd name="T19" fmla="*/ 435 h 638"/>
                  <a:gd name="T20" fmla="*/ 164 w 689"/>
                  <a:gd name="T21" fmla="*/ 435 h 638"/>
                  <a:gd name="T22" fmla="*/ 117 w 689"/>
                  <a:gd name="T23" fmla="*/ 425 h 638"/>
                  <a:gd name="T24" fmla="*/ 113 w 689"/>
                  <a:gd name="T25" fmla="*/ 425 h 638"/>
                  <a:gd name="T26" fmla="*/ 113 w 689"/>
                  <a:gd name="T27" fmla="*/ 421 h 638"/>
                  <a:gd name="T28" fmla="*/ 100 w 689"/>
                  <a:gd name="T29" fmla="*/ 365 h 638"/>
                  <a:gd name="T30" fmla="*/ 100 w 689"/>
                  <a:gd name="T31" fmla="*/ 365 h 638"/>
                  <a:gd name="T32" fmla="*/ 32 w 689"/>
                  <a:gd name="T33" fmla="*/ 370 h 638"/>
                  <a:gd name="T34" fmla="*/ 18 w 689"/>
                  <a:gd name="T35" fmla="*/ 386 h 638"/>
                  <a:gd name="T36" fmla="*/ 23 w 689"/>
                  <a:gd name="T37" fmla="*/ 455 h 638"/>
                  <a:gd name="T38" fmla="*/ 23 w 689"/>
                  <a:gd name="T39" fmla="*/ 455 h 638"/>
                  <a:gd name="T40" fmla="*/ 66 w 689"/>
                  <a:gd name="T41" fmla="*/ 465 h 638"/>
                  <a:gd name="T42" fmla="*/ 70 w 689"/>
                  <a:gd name="T43" fmla="*/ 466 h 638"/>
                  <a:gd name="T44" fmla="*/ 69 w 689"/>
                  <a:gd name="T45" fmla="*/ 470 h 638"/>
                  <a:gd name="T46" fmla="*/ 76 w 689"/>
                  <a:gd name="T47" fmla="*/ 536 h 638"/>
                  <a:gd name="T48" fmla="*/ 76 w 689"/>
                  <a:gd name="T49" fmla="*/ 536 h 638"/>
                  <a:gd name="T50" fmla="*/ 142 w 689"/>
                  <a:gd name="T51" fmla="*/ 534 h 638"/>
                  <a:gd name="T52" fmla="*/ 145 w 689"/>
                  <a:gd name="T53" fmla="*/ 534 h 638"/>
                  <a:gd name="T54" fmla="*/ 147 w 689"/>
                  <a:gd name="T55" fmla="*/ 537 h 638"/>
                  <a:gd name="T56" fmla="*/ 164 w 689"/>
                  <a:gd name="T57" fmla="*/ 578 h 638"/>
                  <a:gd name="T58" fmla="*/ 164 w 689"/>
                  <a:gd name="T59" fmla="*/ 578 h 638"/>
                  <a:gd name="T60" fmla="*/ 230 w 689"/>
                  <a:gd name="T61" fmla="*/ 576 h 638"/>
                  <a:gd name="T62" fmla="*/ 233 w 689"/>
                  <a:gd name="T63" fmla="*/ 576 h 638"/>
                  <a:gd name="T64" fmla="*/ 235 w 689"/>
                  <a:gd name="T65" fmla="*/ 579 h 638"/>
                  <a:gd name="T66" fmla="*/ 252 w 689"/>
                  <a:gd name="T67" fmla="*/ 621 h 638"/>
                  <a:gd name="T68" fmla="*/ 320 w 689"/>
                  <a:gd name="T69" fmla="*/ 615 h 638"/>
                  <a:gd name="T70" fmla="*/ 324 w 689"/>
                  <a:gd name="T71" fmla="*/ 611 h 638"/>
                  <a:gd name="T72" fmla="*/ 319 w 689"/>
                  <a:gd name="T73" fmla="*/ 543 h 638"/>
                  <a:gd name="T74" fmla="*/ 449 w 689"/>
                  <a:gd name="T75" fmla="*/ 177 h 638"/>
                  <a:gd name="T76" fmla="*/ 576 w 689"/>
                  <a:gd name="T77" fmla="*/ 299 h 638"/>
                  <a:gd name="T78" fmla="*/ 597 w 689"/>
                  <a:gd name="T79" fmla="*/ 306 h 638"/>
                  <a:gd name="T80" fmla="*/ 616 w 689"/>
                  <a:gd name="T81" fmla="*/ 293 h 638"/>
                  <a:gd name="T82" fmla="*/ 636 w 689"/>
                  <a:gd name="T83" fmla="*/ 234 h 638"/>
                  <a:gd name="T84" fmla="*/ 649 w 689"/>
                  <a:gd name="T85" fmla="*/ 209 h 638"/>
                  <a:gd name="T86" fmla="*/ 671 w 689"/>
                  <a:gd name="T87" fmla="*/ 186 h 638"/>
                  <a:gd name="T88" fmla="*/ 672 w 689"/>
                  <a:gd name="T89" fmla="*/ 121 h 638"/>
                  <a:gd name="T90" fmla="*/ 580 w 689"/>
                  <a:gd name="T91" fmla="*/ 21 h 638"/>
                  <a:gd name="T92" fmla="*/ 515 w 689"/>
                  <a:gd name="T93" fmla="*/ 16 h 638"/>
                  <a:gd name="T94" fmla="*/ 493 w 689"/>
                  <a:gd name="T95" fmla="*/ 34 h 638"/>
                  <a:gd name="T96" fmla="*/ 457 w 689"/>
                  <a:gd name="T97" fmla="*/ 44 h 638"/>
                  <a:gd name="T98" fmla="*/ 390 w 689"/>
                  <a:gd name="T99" fmla="*/ 36 h 638"/>
                  <a:gd name="T100" fmla="*/ 274 w 689"/>
                  <a:gd name="T101" fmla="*/ 67 h 638"/>
                  <a:gd name="T102" fmla="*/ 139 w 689"/>
                  <a:gd name="T103" fmla="*/ 171 h 638"/>
                  <a:gd name="T104" fmla="*/ 203 w 689"/>
                  <a:gd name="T105" fmla="*/ 222 h 638"/>
                  <a:gd name="T106" fmla="*/ 301 w 689"/>
                  <a:gd name="T107" fmla="*/ 161 h 638"/>
                  <a:gd name="T108" fmla="*/ 346 w 689"/>
                  <a:gd name="T109" fmla="*/ 158 h 638"/>
                  <a:gd name="T110" fmla="*/ 408 w 689"/>
                  <a:gd name="T111" fmla="*/ 165 h 638"/>
                  <a:gd name="T112" fmla="*/ 449 w 689"/>
                  <a:gd name="T113" fmla="*/ 17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9" h="638">
                    <a:moveTo>
                      <a:pt x="319" y="543"/>
                    </a:moveTo>
                    <a:cubicBezTo>
                      <a:pt x="302" y="529"/>
                      <a:pt x="279" y="528"/>
                      <a:pt x="262" y="538"/>
                    </a:cubicBezTo>
                    <a:cubicBezTo>
                      <a:pt x="261" y="539"/>
                      <a:pt x="259" y="539"/>
                      <a:pt x="258" y="538"/>
                    </a:cubicBezTo>
                    <a:cubicBezTo>
                      <a:pt x="257" y="537"/>
                      <a:pt x="257" y="536"/>
                      <a:pt x="257" y="535"/>
                    </a:cubicBezTo>
                    <a:cubicBezTo>
                      <a:pt x="260" y="518"/>
                      <a:pt x="255" y="500"/>
                      <a:pt x="241" y="489"/>
                    </a:cubicBezTo>
                    <a:cubicBezTo>
                      <a:pt x="241" y="489"/>
                      <a:pt x="241" y="489"/>
                      <a:pt x="241" y="489"/>
                    </a:cubicBezTo>
                    <a:cubicBezTo>
                      <a:pt x="225" y="475"/>
                      <a:pt x="202" y="473"/>
                      <a:pt x="185" y="484"/>
                    </a:cubicBezTo>
                    <a:cubicBezTo>
                      <a:pt x="183" y="485"/>
                      <a:pt x="182" y="484"/>
                      <a:pt x="181" y="484"/>
                    </a:cubicBezTo>
                    <a:cubicBezTo>
                      <a:pt x="180" y="483"/>
                      <a:pt x="180" y="482"/>
                      <a:pt x="180" y="481"/>
                    </a:cubicBezTo>
                    <a:cubicBezTo>
                      <a:pt x="183" y="464"/>
                      <a:pt x="177" y="446"/>
                      <a:pt x="164" y="435"/>
                    </a:cubicBezTo>
                    <a:cubicBezTo>
                      <a:pt x="164" y="435"/>
                      <a:pt x="164" y="435"/>
                      <a:pt x="164" y="435"/>
                    </a:cubicBezTo>
                    <a:cubicBezTo>
                      <a:pt x="150" y="423"/>
                      <a:pt x="132" y="420"/>
                      <a:pt x="117" y="425"/>
                    </a:cubicBezTo>
                    <a:cubicBezTo>
                      <a:pt x="115" y="426"/>
                      <a:pt x="114" y="425"/>
                      <a:pt x="113" y="425"/>
                    </a:cubicBezTo>
                    <a:cubicBezTo>
                      <a:pt x="112" y="424"/>
                      <a:pt x="112" y="422"/>
                      <a:pt x="113" y="421"/>
                    </a:cubicBezTo>
                    <a:cubicBezTo>
                      <a:pt x="121" y="402"/>
                      <a:pt x="116" y="379"/>
                      <a:pt x="100" y="365"/>
                    </a:cubicBezTo>
                    <a:cubicBezTo>
                      <a:pt x="100" y="365"/>
                      <a:pt x="100" y="365"/>
                      <a:pt x="100" y="365"/>
                    </a:cubicBezTo>
                    <a:cubicBezTo>
                      <a:pt x="80" y="347"/>
                      <a:pt x="49" y="350"/>
                      <a:pt x="32" y="370"/>
                    </a:cubicBezTo>
                    <a:cubicBezTo>
                      <a:pt x="18" y="386"/>
                      <a:pt x="18" y="386"/>
                      <a:pt x="18" y="386"/>
                    </a:cubicBezTo>
                    <a:cubicBezTo>
                      <a:pt x="0" y="406"/>
                      <a:pt x="2" y="437"/>
                      <a:pt x="23" y="455"/>
                    </a:cubicBezTo>
                    <a:cubicBezTo>
                      <a:pt x="23" y="455"/>
                      <a:pt x="23" y="455"/>
                      <a:pt x="23" y="455"/>
                    </a:cubicBezTo>
                    <a:cubicBezTo>
                      <a:pt x="35" y="465"/>
                      <a:pt x="51" y="469"/>
                      <a:pt x="66" y="465"/>
                    </a:cubicBezTo>
                    <a:cubicBezTo>
                      <a:pt x="68" y="465"/>
                      <a:pt x="69" y="465"/>
                      <a:pt x="70" y="466"/>
                    </a:cubicBezTo>
                    <a:cubicBezTo>
                      <a:pt x="70" y="467"/>
                      <a:pt x="70" y="469"/>
                      <a:pt x="69" y="470"/>
                    </a:cubicBezTo>
                    <a:cubicBezTo>
                      <a:pt x="54" y="490"/>
                      <a:pt x="57" y="519"/>
                      <a:pt x="76" y="536"/>
                    </a:cubicBezTo>
                    <a:cubicBezTo>
                      <a:pt x="76" y="536"/>
                      <a:pt x="76" y="536"/>
                      <a:pt x="76" y="536"/>
                    </a:cubicBezTo>
                    <a:cubicBezTo>
                      <a:pt x="95" y="553"/>
                      <a:pt x="124" y="552"/>
                      <a:pt x="142" y="534"/>
                    </a:cubicBezTo>
                    <a:cubicBezTo>
                      <a:pt x="143" y="533"/>
                      <a:pt x="144" y="533"/>
                      <a:pt x="145" y="534"/>
                    </a:cubicBezTo>
                    <a:cubicBezTo>
                      <a:pt x="147" y="534"/>
                      <a:pt x="147" y="535"/>
                      <a:pt x="147" y="537"/>
                    </a:cubicBezTo>
                    <a:cubicBezTo>
                      <a:pt x="146" y="552"/>
                      <a:pt x="151" y="568"/>
                      <a:pt x="164" y="578"/>
                    </a:cubicBezTo>
                    <a:cubicBezTo>
                      <a:pt x="164" y="578"/>
                      <a:pt x="164" y="578"/>
                      <a:pt x="164" y="578"/>
                    </a:cubicBezTo>
                    <a:cubicBezTo>
                      <a:pt x="183" y="595"/>
                      <a:pt x="212" y="594"/>
                      <a:pt x="230" y="576"/>
                    </a:cubicBezTo>
                    <a:cubicBezTo>
                      <a:pt x="231" y="575"/>
                      <a:pt x="232" y="575"/>
                      <a:pt x="233" y="576"/>
                    </a:cubicBezTo>
                    <a:cubicBezTo>
                      <a:pt x="234" y="576"/>
                      <a:pt x="235" y="577"/>
                      <a:pt x="235" y="579"/>
                    </a:cubicBezTo>
                    <a:cubicBezTo>
                      <a:pt x="233" y="594"/>
                      <a:pt x="239" y="610"/>
                      <a:pt x="252" y="621"/>
                    </a:cubicBezTo>
                    <a:cubicBezTo>
                      <a:pt x="272" y="638"/>
                      <a:pt x="303" y="636"/>
                      <a:pt x="320" y="615"/>
                    </a:cubicBezTo>
                    <a:cubicBezTo>
                      <a:pt x="324" y="611"/>
                      <a:pt x="324" y="611"/>
                      <a:pt x="324" y="611"/>
                    </a:cubicBezTo>
                    <a:cubicBezTo>
                      <a:pt x="341" y="591"/>
                      <a:pt x="339" y="560"/>
                      <a:pt x="319" y="543"/>
                    </a:cubicBezTo>
                    <a:close/>
                    <a:moveTo>
                      <a:pt x="449" y="177"/>
                    </a:moveTo>
                    <a:cubicBezTo>
                      <a:pt x="489" y="216"/>
                      <a:pt x="535" y="260"/>
                      <a:pt x="576" y="299"/>
                    </a:cubicBezTo>
                    <a:cubicBezTo>
                      <a:pt x="582" y="305"/>
                      <a:pt x="589" y="307"/>
                      <a:pt x="597" y="306"/>
                    </a:cubicBezTo>
                    <a:cubicBezTo>
                      <a:pt x="605" y="305"/>
                      <a:pt x="612" y="300"/>
                      <a:pt x="616" y="293"/>
                    </a:cubicBezTo>
                    <a:cubicBezTo>
                      <a:pt x="626" y="275"/>
                      <a:pt x="632" y="256"/>
                      <a:pt x="636" y="234"/>
                    </a:cubicBezTo>
                    <a:cubicBezTo>
                      <a:pt x="638" y="224"/>
                      <a:pt x="642" y="216"/>
                      <a:pt x="649" y="209"/>
                    </a:cubicBezTo>
                    <a:cubicBezTo>
                      <a:pt x="671" y="186"/>
                      <a:pt x="671" y="186"/>
                      <a:pt x="671" y="186"/>
                    </a:cubicBezTo>
                    <a:cubicBezTo>
                      <a:pt x="688" y="168"/>
                      <a:pt x="689" y="139"/>
                      <a:pt x="672" y="121"/>
                    </a:cubicBezTo>
                    <a:cubicBezTo>
                      <a:pt x="580" y="21"/>
                      <a:pt x="580" y="21"/>
                      <a:pt x="580" y="21"/>
                    </a:cubicBezTo>
                    <a:cubicBezTo>
                      <a:pt x="563" y="3"/>
                      <a:pt x="534" y="0"/>
                      <a:pt x="515" y="16"/>
                    </a:cubicBezTo>
                    <a:cubicBezTo>
                      <a:pt x="493" y="34"/>
                      <a:pt x="493" y="34"/>
                      <a:pt x="493" y="34"/>
                    </a:cubicBezTo>
                    <a:cubicBezTo>
                      <a:pt x="483" y="42"/>
                      <a:pt x="471" y="45"/>
                      <a:pt x="457" y="44"/>
                    </a:cubicBezTo>
                    <a:cubicBezTo>
                      <a:pt x="435" y="41"/>
                      <a:pt x="412" y="38"/>
                      <a:pt x="390" y="36"/>
                    </a:cubicBezTo>
                    <a:cubicBezTo>
                      <a:pt x="347" y="30"/>
                      <a:pt x="308" y="41"/>
                      <a:pt x="274" y="67"/>
                    </a:cubicBezTo>
                    <a:cubicBezTo>
                      <a:pt x="229" y="101"/>
                      <a:pt x="184" y="136"/>
                      <a:pt x="139" y="171"/>
                    </a:cubicBezTo>
                    <a:cubicBezTo>
                      <a:pt x="95" y="207"/>
                      <a:pt x="151" y="255"/>
                      <a:pt x="203" y="222"/>
                    </a:cubicBezTo>
                    <a:cubicBezTo>
                      <a:pt x="301" y="161"/>
                      <a:pt x="301" y="161"/>
                      <a:pt x="301" y="161"/>
                    </a:cubicBezTo>
                    <a:cubicBezTo>
                      <a:pt x="315" y="153"/>
                      <a:pt x="331" y="152"/>
                      <a:pt x="346" y="158"/>
                    </a:cubicBezTo>
                    <a:cubicBezTo>
                      <a:pt x="364" y="167"/>
                      <a:pt x="388" y="168"/>
                      <a:pt x="408" y="165"/>
                    </a:cubicBezTo>
                    <a:cubicBezTo>
                      <a:pt x="423" y="162"/>
                      <a:pt x="437" y="166"/>
                      <a:pt x="449" y="1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noProof="1"/>
              </a:p>
            </p:txBody>
          </p:sp>
        </p:grp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5368925" y="2280285"/>
            <a:ext cx="1454150" cy="1293813"/>
            <a:chOff x="5368147" y="2219327"/>
            <a:chExt cx="1455707" cy="1293962"/>
          </a:xfrm>
        </p:grpSpPr>
        <p:sp>
          <p:nvSpPr>
            <p:cNvPr id="20" name="Freeform 6"/>
            <p:cNvSpPr/>
            <p:nvPr/>
          </p:nvSpPr>
          <p:spPr bwMode="auto">
            <a:xfrm>
              <a:off x="5368147" y="2219327"/>
              <a:ext cx="1455707" cy="1293962"/>
            </a:xfrm>
            <a:custGeom>
              <a:avLst/>
              <a:gdLst>
                <a:gd name="T0" fmla="*/ 62 w 95"/>
                <a:gd name="T1" fmla="*/ 83 h 84"/>
                <a:gd name="T2" fmla="*/ 95 w 95"/>
                <a:gd name="T3" fmla="*/ 35 h 84"/>
                <a:gd name="T4" fmla="*/ 0 w 95"/>
                <a:gd name="T5" fmla="*/ 35 h 84"/>
                <a:gd name="T6" fmla="*/ 32 w 95"/>
                <a:gd name="T7" fmla="*/ 84 h 84"/>
                <a:gd name="T8" fmla="*/ 48 w 95"/>
                <a:gd name="T9" fmla="*/ 80 h 84"/>
                <a:gd name="T10" fmla="*/ 62 w 95"/>
                <a:gd name="T11" fmla="*/ 8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84">
                  <a:moveTo>
                    <a:pt x="62" y="83"/>
                  </a:moveTo>
                  <a:cubicBezTo>
                    <a:pt x="67" y="67"/>
                    <a:pt x="85" y="39"/>
                    <a:pt x="95" y="35"/>
                  </a:cubicBezTo>
                  <a:cubicBezTo>
                    <a:pt x="62" y="0"/>
                    <a:pt x="37" y="0"/>
                    <a:pt x="0" y="35"/>
                  </a:cubicBezTo>
                  <a:cubicBezTo>
                    <a:pt x="24" y="43"/>
                    <a:pt x="26" y="65"/>
                    <a:pt x="32" y="84"/>
                  </a:cubicBezTo>
                  <a:cubicBezTo>
                    <a:pt x="37" y="81"/>
                    <a:pt x="42" y="80"/>
                    <a:pt x="48" y="80"/>
                  </a:cubicBezTo>
                  <a:cubicBezTo>
                    <a:pt x="53" y="80"/>
                    <a:pt x="58" y="81"/>
                    <a:pt x="62" y="83"/>
                  </a:cubicBez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5948188" y="2725537"/>
              <a:ext cx="295624" cy="295912"/>
              <a:chOff x="5240338" y="2657475"/>
              <a:chExt cx="1630363" cy="1631951"/>
            </a:xfrm>
            <a:solidFill>
              <a:schemeClr val="bg1"/>
            </a:solidFill>
          </p:grpSpPr>
          <p:sp>
            <p:nvSpPr>
              <p:cNvPr id="22" name="Freeform 5"/>
              <p:cNvSpPr/>
              <p:nvPr/>
            </p:nvSpPr>
            <p:spPr bwMode="auto">
              <a:xfrm>
                <a:off x="5240338" y="2735263"/>
                <a:ext cx="1552575" cy="1554163"/>
              </a:xfrm>
              <a:custGeom>
                <a:avLst/>
                <a:gdLst>
                  <a:gd name="T0" fmla="*/ 391 w 517"/>
                  <a:gd name="T1" fmla="*/ 73 h 519"/>
                  <a:gd name="T2" fmla="*/ 346 w 517"/>
                  <a:gd name="T3" fmla="*/ 101 h 519"/>
                  <a:gd name="T4" fmla="*/ 325 w 517"/>
                  <a:gd name="T5" fmla="*/ 98 h 519"/>
                  <a:gd name="T6" fmla="*/ 122 w 517"/>
                  <a:gd name="T7" fmla="*/ 151 h 519"/>
                  <a:gd name="T8" fmla="*/ 125 w 517"/>
                  <a:gd name="T9" fmla="*/ 369 h 519"/>
                  <a:gd name="T10" fmla="*/ 332 w 517"/>
                  <a:gd name="T11" fmla="*/ 416 h 519"/>
                  <a:gd name="T12" fmla="*/ 421 w 517"/>
                  <a:gd name="T13" fmla="*/ 197 h 519"/>
                  <a:gd name="T14" fmla="*/ 425 w 517"/>
                  <a:gd name="T15" fmla="*/ 155 h 519"/>
                  <a:gd name="T16" fmla="*/ 443 w 517"/>
                  <a:gd name="T17" fmla="*/ 127 h 519"/>
                  <a:gd name="T18" fmla="*/ 444 w 517"/>
                  <a:gd name="T19" fmla="*/ 398 h 519"/>
                  <a:gd name="T20" fmla="*/ 113 w 517"/>
                  <a:gd name="T21" fmla="*/ 438 h 519"/>
                  <a:gd name="T22" fmla="*/ 88 w 517"/>
                  <a:gd name="T23" fmla="*/ 101 h 519"/>
                  <a:gd name="T24" fmla="*/ 391 w 517"/>
                  <a:gd name="T25" fmla="*/ 73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7" h="519">
                    <a:moveTo>
                      <a:pt x="391" y="73"/>
                    </a:moveTo>
                    <a:cubicBezTo>
                      <a:pt x="376" y="83"/>
                      <a:pt x="361" y="93"/>
                      <a:pt x="346" y="101"/>
                    </a:cubicBezTo>
                    <a:cubicBezTo>
                      <a:pt x="340" y="103"/>
                      <a:pt x="331" y="100"/>
                      <a:pt x="325" y="98"/>
                    </a:cubicBezTo>
                    <a:cubicBezTo>
                      <a:pt x="252" y="68"/>
                      <a:pt x="166" y="91"/>
                      <a:pt x="122" y="151"/>
                    </a:cubicBezTo>
                    <a:cubicBezTo>
                      <a:pt x="72" y="219"/>
                      <a:pt x="73" y="305"/>
                      <a:pt x="125" y="369"/>
                    </a:cubicBezTo>
                    <a:cubicBezTo>
                      <a:pt x="174" y="429"/>
                      <a:pt x="261" y="449"/>
                      <a:pt x="332" y="416"/>
                    </a:cubicBezTo>
                    <a:cubicBezTo>
                      <a:pt x="413" y="379"/>
                      <a:pt x="454" y="279"/>
                      <a:pt x="421" y="197"/>
                    </a:cubicBezTo>
                    <a:cubicBezTo>
                      <a:pt x="414" y="181"/>
                      <a:pt x="415" y="169"/>
                      <a:pt x="425" y="155"/>
                    </a:cubicBezTo>
                    <a:cubicBezTo>
                      <a:pt x="432" y="146"/>
                      <a:pt x="437" y="136"/>
                      <a:pt x="443" y="127"/>
                    </a:cubicBezTo>
                    <a:cubicBezTo>
                      <a:pt x="491" y="165"/>
                      <a:pt x="517" y="302"/>
                      <a:pt x="444" y="398"/>
                    </a:cubicBezTo>
                    <a:cubicBezTo>
                      <a:pt x="366" y="501"/>
                      <a:pt x="209" y="519"/>
                      <a:pt x="113" y="438"/>
                    </a:cubicBezTo>
                    <a:cubicBezTo>
                      <a:pt x="0" y="343"/>
                      <a:pt x="9" y="187"/>
                      <a:pt x="88" y="101"/>
                    </a:cubicBezTo>
                    <a:cubicBezTo>
                      <a:pt x="181" y="0"/>
                      <a:pt x="336" y="17"/>
                      <a:pt x="39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noProof="1"/>
              </a:p>
            </p:txBody>
          </p:sp>
          <p:sp>
            <p:nvSpPr>
              <p:cNvPr id="23" name="Freeform 6"/>
              <p:cNvSpPr/>
              <p:nvPr/>
            </p:nvSpPr>
            <p:spPr bwMode="auto">
              <a:xfrm>
                <a:off x="5618163" y="3103563"/>
                <a:ext cx="793750" cy="793750"/>
              </a:xfrm>
              <a:custGeom>
                <a:avLst/>
                <a:gdLst>
                  <a:gd name="T0" fmla="*/ 132 w 264"/>
                  <a:gd name="T1" fmla="*/ 265 h 265"/>
                  <a:gd name="T2" fmla="*/ 3 w 264"/>
                  <a:gd name="T3" fmla="*/ 128 h 265"/>
                  <a:gd name="T4" fmla="*/ 141 w 264"/>
                  <a:gd name="T5" fmla="*/ 5 h 265"/>
                  <a:gd name="T6" fmla="*/ 161 w 264"/>
                  <a:gd name="T7" fmla="*/ 8 h 265"/>
                  <a:gd name="T8" fmla="*/ 168 w 264"/>
                  <a:gd name="T9" fmla="*/ 27 h 265"/>
                  <a:gd name="T10" fmla="*/ 156 w 264"/>
                  <a:gd name="T11" fmla="*/ 50 h 265"/>
                  <a:gd name="T12" fmla="*/ 135 w 264"/>
                  <a:gd name="T13" fmla="*/ 63 h 265"/>
                  <a:gd name="T14" fmla="*/ 60 w 264"/>
                  <a:gd name="T15" fmla="*/ 131 h 265"/>
                  <a:gd name="T16" fmla="*/ 124 w 264"/>
                  <a:gd name="T17" fmla="*/ 207 h 265"/>
                  <a:gd name="T18" fmla="*/ 205 w 264"/>
                  <a:gd name="T19" fmla="*/ 136 h 265"/>
                  <a:gd name="T20" fmla="*/ 224 w 264"/>
                  <a:gd name="T21" fmla="*/ 110 h 265"/>
                  <a:gd name="T22" fmla="*/ 226 w 264"/>
                  <a:gd name="T23" fmla="*/ 109 h 265"/>
                  <a:gd name="T24" fmla="*/ 254 w 264"/>
                  <a:gd name="T25" fmla="*/ 97 h 265"/>
                  <a:gd name="T26" fmla="*/ 263 w 264"/>
                  <a:gd name="T27" fmla="*/ 135 h 265"/>
                  <a:gd name="T28" fmla="*/ 132 w 264"/>
                  <a:gd name="T2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4" h="265">
                    <a:moveTo>
                      <a:pt x="132" y="265"/>
                    </a:moveTo>
                    <a:cubicBezTo>
                      <a:pt x="57" y="265"/>
                      <a:pt x="0" y="205"/>
                      <a:pt x="3" y="128"/>
                    </a:cubicBezTo>
                    <a:cubicBezTo>
                      <a:pt x="5" y="58"/>
                      <a:pt x="70" y="0"/>
                      <a:pt x="141" y="5"/>
                    </a:cubicBezTo>
                    <a:cubicBezTo>
                      <a:pt x="148" y="6"/>
                      <a:pt x="155" y="7"/>
                      <a:pt x="161" y="8"/>
                    </a:cubicBezTo>
                    <a:cubicBezTo>
                      <a:pt x="173" y="11"/>
                      <a:pt x="175" y="17"/>
                      <a:pt x="168" y="27"/>
                    </a:cubicBezTo>
                    <a:cubicBezTo>
                      <a:pt x="164" y="34"/>
                      <a:pt x="159" y="42"/>
                      <a:pt x="156" y="50"/>
                    </a:cubicBezTo>
                    <a:cubicBezTo>
                      <a:pt x="152" y="60"/>
                      <a:pt x="147" y="63"/>
                      <a:pt x="135" y="63"/>
                    </a:cubicBezTo>
                    <a:cubicBezTo>
                      <a:pt x="94" y="63"/>
                      <a:pt x="63" y="92"/>
                      <a:pt x="60" y="131"/>
                    </a:cubicBezTo>
                    <a:cubicBezTo>
                      <a:pt x="57" y="167"/>
                      <a:pt x="85" y="200"/>
                      <a:pt x="124" y="207"/>
                    </a:cubicBezTo>
                    <a:cubicBezTo>
                      <a:pt x="164" y="214"/>
                      <a:pt x="204" y="180"/>
                      <a:pt x="205" y="136"/>
                    </a:cubicBezTo>
                    <a:cubicBezTo>
                      <a:pt x="205" y="120"/>
                      <a:pt x="209" y="113"/>
                      <a:pt x="224" y="110"/>
                    </a:cubicBezTo>
                    <a:cubicBezTo>
                      <a:pt x="225" y="110"/>
                      <a:pt x="225" y="109"/>
                      <a:pt x="226" y="109"/>
                    </a:cubicBezTo>
                    <a:cubicBezTo>
                      <a:pt x="235" y="105"/>
                      <a:pt x="244" y="101"/>
                      <a:pt x="254" y="97"/>
                    </a:cubicBezTo>
                    <a:cubicBezTo>
                      <a:pt x="257" y="109"/>
                      <a:pt x="263" y="122"/>
                      <a:pt x="263" y="135"/>
                    </a:cubicBezTo>
                    <a:cubicBezTo>
                      <a:pt x="264" y="207"/>
                      <a:pt x="205" y="265"/>
                      <a:pt x="132" y="2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noProof="1"/>
              </a:p>
            </p:txBody>
          </p:sp>
          <p:sp>
            <p:nvSpPr>
              <p:cNvPr id="24" name="Freeform 7"/>
              <p:cNvSpPr/>
              <p:nvPr/>
            </p:nvSpPr>
            <p:spPr bwMode="auto">
              <a:xfrm>
                <a:off x="6018213" y="2657475"/>
                <a:ext cx="852488" cy="850900"/>
              </a:xfrm>
              <a:custGeom>
                <a:avLst/>
                <a:gdLst>
                  <a:gd name="T0" fmla="*/ 0 w 284"/>
                  <a:gd name="T1" fmla="*/ 280 h 284"/>
                  <a:gd name="T2" fmla="*/ 10 w 284"/>
                  <a:gd name="T3" fmla="*/ 266 h 284"/>
                  <a:gd name="T4" fmla="*/ 31 w 284"/>
                  <a:gd name="T5" fmla="*/ 214 h 284"/>
                  <a:gd name="T6" fmla="*/ 68 w 284"/>
                  <a:gd name="T7" fmla="*/ 156 h 284"/>
                  <a:gd name="T8" fmla="*/ 165 w 284"/>
                  <a:gd name="T9" fmla="*/ 97 h 284"/>
                  <a:gd name="T10" fmla="*/ 186 w 284"/>
                  <a:gd name="T11" fmla="*/ 62 h 284"/>
                  <a:gd name="T12" fmla="*/ 186 w 284"/>
                  <a:gd name="T13" fmla="*/ 41 h 284"/>
                  <a:gd name="T14" fmla="*/ 216 w 284"/>
                  <a:gd name="T15" fmla="*/ 2 h 284"/>
                  <a:gd name="T16" fmla="*/ 249 w 284"/>
                  <a:gd name="T17" fmla="*/ 34 h 284"/>
                  <a:gd name="T18" fmla="*/ 282 w 284"/>
                  <a:gd name="T19" fmla="*/ 68 h 284"/>
                  <a:gd name="T20" fmla="*/ 243 w 284"/>
                  <a:gd name="T21" fmla="*/ 97 h 284"/>
                  <a:gd name="T22" fmla="*/ 175 w 284"/>
                  <a:gd name="T23" fmla="*/ 142 h 284"/>
                  <a:gd name="T24" fmla="*/ 102 w 284"/>
                  <a:gd name="T25" fmla="*/ 240 h 284"/>
                  <a:gd name="T26" fmla="*/ 69 w 284"/>
                  <a:gd name="T27" fmla="*/ 253 h 284"/>
                  <a:gd name="T28" fmla="*/ 19 w 284"/>
                  <a:gd name="T29" fmla="*/ 273 h 284"/>
                  <a:gd name="T30" fmla="*/ 4 w 284"/>
                  <a:gd name="T31" fmla="*/ 284 h 284"/>
                  <a:gd name="T32" fmla="*/ 0 w 284"/>
                  <a:gd name="T33" fmla="*/ 28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280"/>
                    </a:moveTo>
                    <a:cubicBezTo>
                      <a:pt x="4" y="275"/>
                      <a:pt x="6" y="270"/>
                      <a:pt x="10" y="266"/>
                    </a:cubicBezTo>
                    <a:cubicBezTo>
                      <a:pt x="23" y="251"/>
                      <a:pt x="31" y="236"/>
                      <a:pt x="31" y="214"/>
                    </a:cubicBezTo>
                    <a:cubicBezTo>
                      <a:pt x="31" y="189"/>
                      <a:pt x="48" y="169"/>
                      <a:pt x="68" y="156"/>
                    </a:cubicBezTo>
                    <a:cubicBezTo>
                      <a:pt x="100" y="134"/>
                      <a:pt x="132" y="115"/>
                      <a:pt x="165" y="97"/>
                    </a:cubicBezTo>
                    <a:cubicBezTo>
                      <a:pt x="180" y="89"/>
                      <a:pt x="188" y="79"/>
                      <a:pt x="186" y="62"/>
                    </a:cubicBezTo>
                    <a:cubicBezTo>
                      <a:pt x="185" y="55"/>
                      <a:pt x="185" y="48"/>
                      <a:pt x="186" y="41"/>
                    </a:cubicBezTo>
                    <a:cubicBezTo>
                      <a:pt x="187" y="17"/>
                      <a:pt x="198" y="4"/>
                      <a:pt x="216" y="2"/>
                    </a:cubicBezTo>
                    <a:cubicBezTo>
                      <a:pt x="234" y="0"/>
                      <a:pt x="243" y="9"/>
                      <a:pt x="249" y="34"/>
                    </a:cubicBezTo>
                    <a:cubicBezTo>
                      <a:pt x="274" y="40"/>
                      <a:pt x="284" y="50"/>
                      <a:pt x="282" y="68"/>
                    </a:cubicBezTo>
                    <a:cubicBezTo>
                      <a:pt x="280" y="86"/>
                      <a:pt x="266" y="100"/>
                      <a:pt x="243" y="97"/>
                    </a:cubicBezTo>
                    <a:cubicBezTo>
                      <a:pt x="205" y="92"/>
                      <a:pt x="189" y="111"/>
                      <a:pt x="175" y="142"/>
                    </a:cubicBezTo>
                    <a:cubicBezTo>
                      <a:pt x="159" y="181"/>
                      <a:pt x="137" y="215"/>
                      <a:pt x="102" y="240"/>
                    </a:cubicBezTo>
                    <a:cubicBezTo>
                      <a:pt x="92" y="246"/>
                      <a:pt x="80" y="253"/>
                      <a:pt x="69" y="253"/>
                    </a:cubicBezTo>
                    <a:cubicBezTo>
                      <a:pt x="49" y="252"/>
                      <a:pt x="33" y="259"/>
                      <a:pt x="19" y="273"/>
                    </a:cubicBezTo>
                    <a:cubicBezTo>
                      <a:pt x="15" y="277"/>
                      <a:pt x="9" y="280"/>
                      <a:pt x="4" y="284"/>
                    </a:cubicBezTo>
                    <a:cubicBezTo>
                      <a:pt x="3" y="283"/>
                      <a:pt x="1" y="281"/>
                      <a:pt x="0" y="2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noProof="1"/>
              </a:p>
            </p:txBody>
          </p:sp>
          <p:sp>
            <p:nvSpPr>
              <p:cNvPr id="25" name="Freeform 8"/>
              <p:cNvSpPr/>
              <p:nvPr/>
            </p:nvSpPr>
            <p:spPr bwMode="auto">
              <a:xfrm>
                <a:off x="5907088" y="3403600"/>
                <a:ext cx="222250" cy="219075"/>
              </a:xfrm>
              <a:custGeom>
                <a:avLst/>
                <a:gdLst>
                  <a:gd name="T0" fmla="*/ 39 w 74"/>
                  <a:gd name="T1" fmla="*/ 3 h 73"/>
                  <a:gd name="T2" fmla="*/ 30 w 74"/>
                  <a:gd name="T3" fmla="*/ 43 h 73"/>
                  <a:gd name="T4" fmla="*/ 69 w 74"/>
                  <a:gd name="T5" fmla="*/ 35 h 73"/>
                  <a:gd name="T6" fmla="*/ 58 w 74"/>
                  <a:gd name="T7" fmla="*/ 62 h 73"/>
                  <a:gd name="T8" fmla="*/ 15 w 74"/>
                  <a:gd name="T9" fmla="*/ 63 h 73"/>
                  <a:gd name="T10" fmla="*/ 6 w 74"/>
                  <a:gd name="T11" fmla="*/ 21 h 73"/>
                  <a:gd name="T12" fmla="*/ 39 w 74"/>
                  <a:gd name="T13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3">
                    <a:moveTo>
                      <a:pt x="39" y="3"/>
                    </a:moveTo>
                    <a:cubicBezTo>
                      <a:pt x="40" y="19"/>
                      <a:pt x="14" y="29"/>
                      <a:pt x="30" y="43"/>
                    </a:cubicBezTo>
                    <a:cubicBezTo>
                      <a:pt x="37" y="48"/>
                      <a:pt x="54" y="38"/>
                      <a:pt x="69" y="35"/>
                    </a:cubicBezTo>
                    <a:cubicBezTo>
                      <a:pt x="74" y="46"/>
                      <a:pt x="68" y="56"/>
                      <a:pt x="58" y="62"/>
                    </a:cubicBezTo>
                    <a:cubicBezTo>
                      <a:pt x="44" y="72"/>
                      <a:pt x="29" y="73"/>
                      <a:pt x="15" y="63"/>
                    </a:cubicBezTo>
                    <a:cubicBezTo>
                      <a:pt x="1" y="52"/>
                      <a:pt x="0" y="36"/>
                      <a:pt x="6" y="21"/>
                    </a:cubicBezTo>
                    <a:cubicBezTo>
                      <a:pt x="11" y="7"/>
                      <a:pt x="22" y="0"/>
                      <a:pt x="3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noProof="1"/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1283929" y="2140641"/>
            <a:ext cx="3331402" cy="1301895"/>
            <a:chOff x="996842" y="4477739"/>
            <a:chExt cx="3331402" cy="1301895"/>
          </a:xfrm>
        </p:grpSpPr>
        <p:sp>
          <p:nvSpPr>
            <p:cNvPr id="27" name="矩形 18"/>
            <p:cNvSpPr>
              <a:spLocks noChangeArrowheads="1"/>
            </p:cNvSpPr>
            <p:nvPr/>
          </p:nvSpPr>
          <p:spPr bwMode="auto">
            <a:xfrm>
              <a:off x="2527750" y="4477739"/>
              <a:ext cx="180049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pc="300" dirty="0" smtClean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此处添加标题</a:t>
              </a:r>
              <a:endParaRPr lang="zh-CN" altLang="en-US" spc="300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996842" y="4847071"/>
              <a:ext cx="3205172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629525" y="2181940"/>
            <a:ext cx="3205172" cy="1260596"/>
            <a:chOff x="7963554" y="4519038"/>
            <a:chExt cx="3205172" cy="1260596"/>
          </a:xfrm>
        </p:grpSpPr>
        <p:sp>
          <p:nvSpPr>
            <p:cNvPr id="30" name="矩形 18"/>
            <p:cNvSpPr>
              <a:spLocks noChangeArrowheads="1"/>
            </p:cNvSpPr>
            <p:nvPr/>
          </p:nvSpPr>
          <p:spPr bwMode="auto">
            <a:xfrm>
              <a:off x="7963554" y="4519038"/>
              <a:ext cx="180049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此处添加标题</a:t>
              </a:r>
            </a:p>
          </p:txBody>
        </p:sp>
        <p:sp>
          <p:nvSpPr>
            <p:cNvPr id="31" name="矩形 30"/>
            <p:cNvSpPr/>
            <p:nvPr/>
          </p:nvSpPr>
          <p:spPr bwMode="auto">
            <a:xfrm>
              <a:off x="7963554" y="4847071"/>
              <a:ext cx="3205172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312100" y="4681869"/>
            <a:ext cx="3331402" cy="1301895"/>
            <a:chOff x="996842" y="4477739"/>
            <a:chExt cx="3331402" cy="1301895"/>
          </a:xfrm>
        </p:grpSpPr>
        <p:sp>
          <p:nvSpPr>
            <p:cNvPr id="33" name="矩形 18"/>
            <p:cNvSpPr>
              <a:spLocks noChangeArrowheads="1"/>
            </p:cNvSpPr>
            <p:nvPr/>
          </p:nvSpPr>
          <p:spPr bwMode="auto">
            <a:xfrm>
              <a:off x="2527750" y="4477739"/>
              <a:ext cx="180049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此处添加标题</a:t>
              </a:r>
            </a:p>
          </p:txBody>
        </p:sp>
        <p:sp>
          <p:nvSpPr>
            <p:cNvPr id="34" name="矩形 33"/>
            <p:cNvSpPr/>
            <p:nvPr/>
          </p:nvSpPr>
          <p:spPr bwMode="auto">
            <a:xfrm>
              <a:off x="996842" y="4847071"/>
              <a:ext cx="3205172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657696" y="4681869"/>
            <a:ext cx="3205172" cy="1301895"/>
            <a:chOff x="7963554" y="4477739"/>
            <a:chExt cx="3205172" cy="1301895"/>
          </a:xfrm>
        </p:grpSpPr>
        <p:sp>
          <p:nvSpPr>
            <p:cNvPr id="36" name="矩形 18"/>
            <p:cNvSpPr>
              <a:spLocks noChangeArrowheads="1"/>
            </p:cNvSpPr>
            <p:nvPr/>
          </p:nvSpPr>
          <p:spPr bwMode="auto">
            <a:xfrm>
              <a:off x="7963554" y="4477739"/>
              <a:ext cx="180049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此处添加标题</a:t>
              </a:r>
            </a:p>
          </p:txBody>
        </p:sp>
        <p:sp>
          <p:nvSpPr>
            <p:cNvPr id="37" name="矩形 36"/>
            <p:cNvSpPr/>
            <p:nvPr/>
          </p:nvSpPr>
          <p:spPr bwMode="auto">
            <a:xfrm>
              <a:off x="7963554" y="4847071"/>
              <a:ext cx="3205172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3742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7004">
        <p:random/>
      </p:transition>
    </mc:Choice>
    <mc:Fallback xmlns="">
      <p:transition spd="slow" advClick="0" advTm="7004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43" b="71614"/>
          <a:stretch/>
        </p:blipFill>
        <p:spPr>
          <a:xfrm>
            <a:off x="0" y="0"/>
            <a:ext cx="1536569" cy="836850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1225772" y="320557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spc="600" dirty="0" smtClean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五、点击添加你的标题</a:t>
            </a:r>
            <a:endParaRPr lang="zh-CN" altLang="en-US" sz="2400" spc="600" dirty="0">
              <a:solidFill>
                <a:srgbClr val="D21322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1225772" y="712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 smtClean="0"/>
              <a:t>Click here to edit the content you want to recommend that you use the</a:t>
            </a:r>
            <a:endParaRPr lang="zh-CN" altLang="en-US" sz="2000" dirty="0" smtClean="0"/>
          </a:p>
        </p:txBody>
      </p:sp>
      <p:cxnSp>
        <p:nvCxnSpPr>
          <p:cNvPr id="5" name="Straight Connector 1"/>
          <p:cNvCxnSpPr/>
          <p:nvPr/>
        </p:nvCxnSpPr>
        <p:spPr>
          <a:xfrm>
            <a:off x="1225656" y="3956573"/>
            <a:ext cx="983476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7"/>
          <p:cNvCxnSpPr>
            <a:endCxn id="42" idx="2"/>
          </p:cNvCxnSpPr>
          <p:nvPr/>
        </p:nvCxnSpPr>
        <p:spPr>
          <a:xfrm flipV="1">
            <a:off x="1988522" y="3123430"/>
            <a:ext cx="0" cy="680978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8"/>
          <p:cNvCxnSpPr>
            <a:endCxn id="52" idx="0"/>
          </p:cNvCxnSpPr>
          <p:nvPr/>
        </p:nvCxnSpPr>
        <p:spPr>
          <a:xfrm>
            <a:off x="4142309" y="4164930"/>
            <a:ext cx="0" cy="659386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9"/>
          <p:cNvCxnSpPr>
            <a:endCxn id="32" idx="2"/>
          </p:cNvCxnSpPr>
          <p:nvPr/>
        </p:nvCxnSpPr>
        <p:spPr>
          <a:xfrm flipV="1">
            <a:off x="6235549" y="3120466"/>
            <a:ext cx="0" cy="683941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10"/>
          <p:cNvCxnSpPr>
            <a:endCxn id="49" idx="0"/>
          </p:cNvCxnSpPr>
          <p:nvPr/>
        </p:nvCxnSpPr>
        <p:spPr>
          <a:xfrm>
            <a:off x="8190392" y="4136834"/>
            <a:ext cx="0" cy="687482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11"/>
          <p:cNvCxnSpPr>
            <a:endCxn id="55" idx="2"/>
          </p:cNvCxnSpPr>
          <p:nvPr/>
        </p:nvCxnSpPr>
        <p:spPr>
          <a:xfrm flipH="1" flipV="1">
            <a:off x="10241913" y="3120466"/>
            <a:ext cx="1" cy="655845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72"/>
          <p:cNvGrpSpPr/>
          <p:nvPr/>
        </p:nvGrpSpPr>
        <p:grpSpPr>
          <a:xfrm>
            <a:off x="897110" y="4399443"/>
            <a:ext cx="2187679" cy="857555"/>
            <a:chOff x="5404309" y="2895975"/>
            <a:chExt cx="2187679" cy="857555"/>
          </a:xfrm>
        </p:grpSpPr>
        <p:sp>
          <p:nvSpPr>
            <p:cNvPr id="12" name="TextBox 73"/>
            <p:cNvSpPr txBox="1"/>
            <p:nvPr/>
          </p:nvSpPr>
          <p:spPr>
            <a:xfrm>
              <a:off x="5404309" y="2895975"/>
              <a:ext cx="1569660" cy="4156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在此添加标题</a:t>
              </a:r>
              <a:endParaRPr lang="id-ID" altLang="zh-CN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  <p:sp>
          <p:nvSpPr>
            <p:cNvPr id="13" name="Rectangle 74"/>
            <p:cNvSpPr/>
            <p:nvPr/>
          </p:nvSpPr>
          <p:spPr>
            <a:xfrm>
              <a:off x="5408083" y="3245699"/>
              <a:ext cx="2183905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600"/>
                </a:spcAft>
              </a:pPr>
              <a:r>
                <a:rPr lang="zh-CN" altLang="en-US" sz="9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此处添加详细文本描述，建议与标题相关并符合整体语言风格，语言描述尽量简洁生动</a:t>
              </a:r>
              <a:r>
                <a:rPr lang="id-ID" altLang="zh-CN" sz="9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</a:p>
          </p:txBody>
        </p:sp>
      </p:grpSp>
      <p:grpSp>
        <p:nvGrpSpPr>
          <p:cNvPr id="14" name="Group 75"/>
          <p:cNvGrpSpPr/>
          <p:nvPr/>
        </p:nvGrpSpPr>
        <p:grpSpPr>
          <a:xfrm>
            <a:off x="5149009" y="4437063"/>
            <a:ext cx="2183905" cy="819935"/>
            <a:chOff x="5408083" y="2933595"/>
            <a:chExt cx="2183905" cy="819935"/>
          </a:xfrm>
        </p:grpSpPr>
        <p:sp>
          <p:nvSpPr>
            <p:cNvPr id="15" name="TextBox 76"/>
            <p:cNvSpPr txBox="1"/>
            <p:nvPr/>
          </p:nvSpPr>
          <p:spPr>
            <a:xfrm>
              <a:off x="5418812" y="2933595"/>
              <a:ext cx="1569660" cy="4156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在此添加标题</a:t>
              </a:r>
              <a:endParaRPr lang="id-ID" altLang="zh-CN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  <p:sp>
          <p:nvSpPr>
            <p:cNvPr id="16" name="Rectangle 77"/>
            <p:cNvSpPr/>
            <p:nvPr/>
          </p:nvSpPr>
          <p:spPr>
            <a:xfrm>
              <a:off x="5408083" y="3245699"/>
              <a:ext cx="2183905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600"/>
                </a:spcAft>
              </a:pPr>
              <a:r>
                <a:rPr lang="zh-CN" altLang="en-US" sz="9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此处添加详细文本描述，建议与标题相关并符合整体语言风格，语言描述尽量简洁生动</a:t>
              </a:r>
              <a:r>
                <a:rPr lang="id-ID" altLang="zh-CN" sz="9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</a:p>
          </p:txBody>
        </p:sp>
      </p:grpSp>
      <p:grpSp>
        <p:nvGrpSpPr>
          <p:cNvPr id="17" name="Group 78"/>
          <p:cNvGrpSpPr/>
          <p:nvPr/>
        </p:nvGrpSpPr>
        <p:grpSpPr>
          <a:xfrm>
            <a:off x="9171404" y="4399443"/>
            <a:ext cx="2183905" cy="857555"/>
            <a:chOff x="5408083" y="2895975"/>
            <a:chExt cx="2183905" cy="857555"/>
          </a:xfrm>
        </p:grpSpPr>
        <p:sp>
          <p:nvSpPr>
            <p:cNvPr id="18" name="TextBox 79"/>
            <p:cNvSpPr txBox="1"/>
            <p:nvPr/>
          </p:nvSpPr>
          <p:spPr>
            <a:xfrm>
              <a:off x="5431495" y="2895975"/>
              <a:ext cx="1569660" cy="4156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在此添加标题</a:t>
              </a:r>
              <a:endParaRPr lang="id-ID" altLang="zh-CN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  <p:sp>
          <p:nvSpPr>
            <p:cNvPr id="19" name="Rectangle 80"/>
            <p:cNvSpPr/>
            <p:nvPr/>
          </p:nvSpPr>
          <p:spPr>
            <a:xfrm>
              <a:off x="5408083" y="3245699"/>
              <a:ext cx="2183905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600"/>
                </a:spcAft>
              </a:pPr>
              <a:r>
                <a:rPr lang="zh-CN" altLang="en-US" sz="9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此处添加详细文本描述，建议与标题相关并符合整体语言风格，语言描述尽量简洁生动</a:t>
              </a:r>
              <a:r>
                <a:rPr lang="id-ID" altLang="zh-CN" sz="9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</a:p>
          </p:txBody>
        </p:sp>
      </p:grpSp>
      <p:grpSp>
        <p:nvGrpSpPr>
          <p:cNvPr id="20" name="Group 81"/>
          <p:cNvGrpSpPr/>
          <p:nvPr/>
        </p:nvGrpSpPr>
        <p:grpSpPr>
          <a:xfrm>
            <a:off x="3057783" y="2346345"/>
            <a:ext cx="2183905" cy="864087"/>
            <a:chOff x="5408083" y="2861162"/>
            <a:chExt cx="2183905" cy="864087"/>
          </a:xfrm>
        </p:grpSpPr>
        <p:sp>
          <p:nvSpPr>
            <p:cNvPr id="21" name="TextBox 82"/>
            <p:cNvSpPr txBox="1"/>
            <p:nvPr/>
          </p:nvSpPr>
          <p:spPr>
            <a:xfrm>
              <a:off x="5423322" y="2861162"/>
              <a:ext cx="1569660" cy="4156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在此添加标题</a:t>
              </a:r>
              <a:endParaRPr lang="id-ID" altLang="zh-CN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  <p:sp>
          <p:nvSpPr>
            <p:cNvPr id="22" name="Rectangle 83"/>
            <p:cNvSpPr/>
            <p:nvPr/>
          </p:nvSpPr>
          <p:spPr>
            <a:xfrm>
              <a:off x="5408083" y="3217418"/>
              <a:ext cx="2183905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600"/>
                </a:spcAft>
              </a:pPr>
              <a:r>
                <a:rPr lang="zh-CN" altLang="en-US" sz="9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此处添加详细文本描述，建议与标题相关并符合整体语言风格，语言描述尽量简洁生</a:t>
              </a:r>
              <a:r>
                <a:rPr lang="zh-CN" altLang="en-US" sz="900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动</a:t>
              </a:r>
              <a:r>
                <a:rPr lang="id-ID" altLang="zh-CN" sz="900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id-ID" altLang="zh-CN" sz="9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Group 84"/>
          <p:cNvGrpSpPr/>
          <p:nvPr/>
        </p:nvGrpSpPr>
        <p:grpSpPr>
          <a:xfrm>
            <a:off x="7078520" y="2391288"/>
            <a:ext cx="2185533" cy="831844"/>
            <a:chOff x="5406455" y="2906105"/>
            <a:chExt cx="2185533" cy="831844"/>
          </a:xfrm>
        </p:grpSpPr>
        <p:sp>
          <p:nvSpPr>
            <p:cNvPr id="24" name="TextBox 85"/>
            <p:cNvSpPr txBox="1"/>
            <p:nvPr/>
          </p:nvSpPr>
          <p:spPr>
            <a:xfrm>
              <a:off x="5406455" y="2906105"/>
              <a:ext cx="1569660" cy="4156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在此添加标题</a:t>
              </a:r>
              <a:endParaRPr lang="id-ID" altLang="zh-CN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  <p:sp>
          <p:nvSpPr>
            <p:cNvPr id="25" name="Rectangle 86"/>
            <p:cNvSpPr/>
            <p:nvPr/>
          </p:nvSpPr>
          <p:spPr>
            <a:xfrm>
              <a:off x="5408083" y="3230118"/>
              <a:ext cx="2183905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600"/>
                </a:spcAft>
              </a:pPr>
              <a:r>
                <a:rPr lang="zh-CN" altLang="en-US" sz="9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此处添加详细文本描述，建议与标题相关并符合整体语言风格，语言描述尽量简洁生动</a:t>
              </a:r>
              <a:r>
                <a:rPr lang="id-ID" altLang="zh-CN" sz="9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</a:p>
          </p:txBody>
        </p:sp>
      </p:grpSp>
      <p:sp>
        <p:nvSpPr>
          <p:cNvPr id="26" name="Oval 87"/>
          <p:cNvSpPr/>
          <p:nvPr/>
        </p:nvSpPr>
        <p:spPr>
          <a:xfrm>
            <a:off x="1832308" y="3774045"/>
            <a:ext cx="353157" cy="35315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7" name="Oval 88"/>
          <p:cNvSpPr/>
          <p:nvPr/>
        </p:nvSpPr>
        <p:spPr>
          <a:xfrm>
            <a:off x="3980274" y="3774045"/>
            <a:ext cx="353157" cy="35315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8" name="Oval 89"/>
          <p:cNvSpPr/>
          <p:nvPr/>
        </p:nvSpPr>
        <p:spPr>
          <a:xfrm>
            <a:off x="6071500" y="3774045"/>
            <a:ext cx="353157" cy="35315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9" name="Oval 90"/>
          <p:cNvSpPr/>
          <p:nvPr/>
        </p:nvSpPr>
        <p:spPr>
          <a:xfrm>
            <a:off x="8013813" y="3774045"/>
            <a:ext cx="353157" cy="35315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Oval 91"/>
          <p:cNvSpPr/>
          <p:nvPr/>
        </p:nvSpPr>
        <p:spPr>
          <a:xfrm>
            <a:off x="10059267" y="3774045"/>
            <a:ext cx="353157" cy="35315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31" name="Group 4"/>
          <p:cNvGrpSpPr/>
          <p:nvPr/>
        </p:nvGrpSpPr>
        <p:grpSpPr>
          <a:xfrm>
            <a:off x="5680356" y="2010080"/>
            <a:ext cx="1110386" cy="1110386"/>
            <a:chOff x="5662068" y="1799896"/>
            <a:chExt cx="1110386" cy="1110386"/>
          </a:xfrm>
        </p:grpSpPr>
        <p:sp>
          <p:nvSpPr>
            <p:cNvPr id="32" name="Rounded Rectangle 24"/>
            <p:cNvSpPr/>
            <p:nvPr/>
          </p:nvSpPr>
          <p:spPr>
            <a:xfrm>
              <a:off x="5662068" y="1799896"/>
              <a:ext cx="1110386" cy="1110386"/>
            </a:xfrm>
            <a:prstGeom prst="roundRect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33" name="Group 69"/>
            <p:cNvGrpSpPr/>
            <p:nvPr/>
          </p:nvGrpSpPr>
          <p:grpSpPr>
            <a:xfrm>
              <a:off x="6005181" y="2102968"/>
              <a:ext cx="416011" cy="515998"/>
              <a:chOff x="6429376" y="766763"/>
              <a:chExt cx="369888" cy="458788"/>
            </a:xfrm>
            <a:solidFill>
              <a:schemeClr val="bg1"/>
            </a:solidFill>
          </p:grpSpPr>
          <p:sp>
            <p:nvSpPr>
              <p:cNvPr id="34" name="Freeform 9"/>
              <p:cNvSpPr>
                <a:spLocks noEditPoints="1"/>
              </p:cNvSpPr>
              <p:nvPr/>
            </p:nvSpPr>
            <p:spPr bwMode="auto">
              <a:xfrm>
                <a:off x="6429376" y="766763"/>
                <a:ext cx="369888" cy="458788"/>
              </a:xfrm>
              <a:custGeom>
                <a:avLst/>
                <a:gdLst>
                  <a:gd name="T0" fmla="*/ 0 w 233"/>
                  <a:gd name="T1" fmla="*/ 0 h 289"/>
                  <a:gd name="T2" fmla="*/ 0 w 233"/>
                  <a:gd name="T3" fmla="*/ 289 h 289"/>
                  <a:gd name="T4" fmla="*/ 233 w 233"/>
                  <a:gd name="T5" fmla="*/ 289 h 289"/>
                  <a:gd name="T6" fmla="*/ 233 w 233"/>
                  <a:gd name="T7" fmla="*/ 0 h 289"/>
                  <a:gd name="T8" fmla="*/ 0 w 233"/>
                  <a:gd name="T9" fmla="*/ 0 h 289"/>
                  <a:gd name="T10" fmla="*/ 210 w 233"/>
                  <a:gd name="T11" fmla="*/ 260 h 289"/>
                  <a:gd name="T12" fmla="*/ 19 w 233"/>
                  <a:gd name="T13" fmla="*/ 260 h 289"/>
                  <a:gd name="T14" fmla="*/ 19 w 233"/>
                  <a:gd name="T15" fmla="*/ 28 h 289"/>
                  <a:gd name="T16" fmla="*/ 210 w 233"/>
                  <a:gd name="T17" fmla="*/ 28 h 289"/>
                  <a:gd name="T18" fmla="*/ 210 w 233"/>
                  <a:gd name="T19" fmla="*/ 26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3" h="289">
                    <a:moveTo>
                      <a:pt x="0" y="0"/>
                    </a:moveTo>
                    <a:lnTo>
                      <a:pt x="0" y="289"/>
                    </a:lnTo>
                    <a:lnTo>
                      <a:pt x="233" y="289"/>
                    </a:lnTo>
                    <a:lnTo>
                      <a:pt x="233" y="0"/>
                    </a:lnTo>
                    <a:lnTo>
                      <a:pt x="0" y="0"/>
                    </a:lnTo>
                    <a:close/>
                    <a:moveTo>
                      <a:pt x="210" y="260"/>
                    </a:moveTo>
                    <a:lnTo>
                      <a:pt x="19" y="260"/>
                    </a:lnTo>
                    <a:lnTo>
                      <a:pt x="19" y="28"/>
                    </a:lnTo>
                    <a:lnTo>
                      <a:pt x="210" y="28"/>
                    </a:lnTo>
                    <a:lnTo>
                      <a:pt x="210" y="26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5" name="Rectangle 10"/>
              <p:cNvSpPr>
                <a:spLocks noChangeArrowheads="1"/>
              </p:cNvSpPr>
              <p:nvPr/>
            </p:nvSpPr>
            <p:spPr bwMode="auto">
              <a:xfrm>
                <a:off x="6478588" y="830263"/>
                <a:ext cx="49213" cy="4921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6" name="Rectangle 11"/>
              <p:cNvSpPr>
                <a:spLocks noChangeArrowheads="1"/>
              </p:cNvSpPr>
              <p:nvPr/>
            </p:nvSpPr>
            <p:spPr bwMode="auto">
              <a:xfrm>
                <a:off x="6689726" y="830263"/>
                <a:ext cx="49213" cy="4921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7" name="Rectangle 12"/>
              <p:cNvSpPr>
                <a:spLocks noChangeArrowheads="1"/>
              </p:cNvSpPr>
              <p:nvPr/>
            </p:nvSpPr>
            <p:spPr bwMode="auto">
              <a:xfrm>
                <a:off x="6478588" y="1114426"/>
                <a:ext cx="49213" cy="508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8" name="Rectangle 13"/>
              <p:cNvSpPr>
                <a:spLocks noChangeArrowheads="1"/>
              </p:cNvSpPr>
              <p:nvPr/>
            </p:nvSpPr>
            <p:spPr bwMode="auto">
              <a:xfrm>
                <a:off x="6689726" y="1114426"/>
                <a:ext cx="49213" cy="508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9" name="Freeform 14"/>
              <p:cNvSpPr>
                <a:spLocks noEditPoints="1"/>
              </p:cNvSpPr>
              <p:nvPr/>
            </p:nvSpPr>
            <p:spPr bwMode="auto">
              <a:xfrm>
                <a:off x="6497638" y="884238"/>
                <a:ext cx="222250" cy="223838"/>
              </a:xfrm>
              <a:custGeom>
                <a:avLst/>
                <a:gdLst>
                  <a:gd name="T0" fmla="*/ 30 w 59"/>
                  <a:gd name="T1" fmla="*/ 0 h 59"/>
                  <a:gd name="T2" fmla="*/ 16 w 59"/>
                  <a:gd name="T3" fmla="*/ 4 h 59"/>
                  <a:gd name="T4" fmla="*/ 24 w 59"/>
                  <a:gd name="T5" fmla="*/ 23 h 59"/>
                  <a:gd name="T6" fmla="*/ 9 w 59"/>
                  <a:gd name="T7" fmla="*/ 8 h 59"/>
                  <a:gd name="T8" fmla="*/ 0 w 59"/>
                  <a:gd name="T9" fmla="*/ 30 h 59"/>
                  <a:gd name="T10" fmla="*/ 30 w 59"/>
                  <a:gd name="T11" fmla="*/ 59 h 59"/>
                  <a:gd name="T12" fmla="*/ 59 w 59"/>
                  <a:gd name="T13" fmla="*/ 30 h 59"/>
                  <a:gd name="T14" fmla="*/ 30 w 59"/>
                  <a:gd name="T15" fmla="*/ 0 h 59"/>
                  <a:gd name="T16" fmla="*/ 30 w 59"/>
                  <a:gd name="T17" fmla="*/ 36 h 59"/>
                  <a:gd name="T18" fmla="*/ 23 w 59"/>
                  <a:gd name="T19" fmla="*/ 30 h 59"/>
                  <a:gd name="T20" fmla="*/ 30 w 59"/>
                  <a:gd name="T21" fmla="*/ 23 h 59"/>
                  <a:gd name="T22" fmla="*/ 36 w 59"/>
                  <a:gd name="T23" fmla="*/ 30 h 59"/>
                  <a:gd name="T24" fmla="*/ 30 w 59"/>
                  <a:gd name="T25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9">
                    <a:moveTo>
                      <a:pt x="30" y="0"/>
                    </a:moveTo>
                    <a:cubicBezTo>
                      <a:pt x="25" y="0"/>
                      <a:pt x="20" y="1"/>
                      <a:pt x="16" y="4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4" y="14"/>
                      <a:pt x="0" y="21"/>
                      <a:pt x="0" y="30"/>
                    </a:cubicBezTo>
                    <a:cubicBezTo>
                      <a:pt x="0" y="46"/>
                      <a:pt x="13" y="59"/>
                      <a:pt x="30" y="59"/>
                    </a:cubicBezTo>
                    <a:cubicBezTo>
                      <a:pt x="46" y="59"/>
                      <a:pt x="59" y="46"/>
                      <a:pt x="59" y="30"/>
                    </a:cubicBezTo>
                    <a:cubicBezTo>
                      <a:pt x="59" y="13"/>
                      <a:pt x="46" y="0"/>
                      <a:pt x="30" y="0"/>
                    </a:cubicBezTo>
                    <a:close/>
                    <a:moveTo>
                      <a:pt x="30" y="36"/>
                    </a:moveTo>
                    <a:cubicBezTo>
                      <a:pt x="26" y="36"/>
                      <a:pt x="23" y="33"/>
                      <a:pt x="23" y="30"/>
                    </a:cubicBezTo>
                    <a:cubicBezTo>
                      <a:pt x="23" y="26"/>
                      <a:pt x="26" y="23"/>
                      <a:pt x="30" y="23"/>
                    </a:cubicBezTo>
                    <a:cubicBezTo>
                      <a:pt x="33" y="23"/>
                      <a:pt x="36" y="26"/>
                      <a:pt x="36" y="30"/>
                    </a:cubicBezTo>
                    <a:cubicBezTo>
                      <a:pt x="36" y="33"/>
                      <a:pt x="33" y="36"/>
                      <a:pt x="30" y="3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0" name="Freeform 15"/>
              <p:cNvSpPr/>
              <p:nvPr/>
            </p:nvSpPr>
            <p:spPr bwMode="auto">
              <a:xfrm>
                <a:off x="6505576" y="841376"/>
                <a:ext cx="71438" cy="106363"/>
              </a:xfrm>
              <a:custGeom>
                <a:avLst/>
                <a:gdLst>
                  <a:gd name="T0" fmla="*/ 0 w 45"/>
                  <a:gd name="T1" fmla="*/ 24 h 67"/>
                  <a:gd name="T2" fmla="*/ 45 w 45"/>
                  <a:gd name="T3" fmla="*/ 67 h 67"/>
                  <a:gd name="T4" fmla="*/ 14 w 45"/>
                  <a:gd name="T5" fmla="*/ 0 h 67"/>
                  <a:gd name="T6" fmla="*/ 0 w 45"/>
                  <a:gd name="T7" fmla="*/ 24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67">
                    <a:moveTo>
                      <a:pt x="0" y="24"/>
                    </a:moveTo>
                    <a:lnTo>
                      <a:pt x="45" y="67"/>
                    </a:lnTo>
                    <a:lnTo>
                      <a:pt x="14" y="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41" name="Group 2"/>
          <p:cNvGrpSpPr/>
          <p:nvPr/>
        </p:nvGrpSpPr>
        <p:grpSpPr>
          <a:xfrm>
            <a:off x="1433329" y="2013044"/>
            <a:ext cx="1110386" cy="1110386"/>
            <a:chOff x="1415041" y="1802860"/>
            <a:chExt cx="1110386" cy="1110386"/>
          </a:xfrm>
        </p:grpSpPr>
        <p:sp>
          <p:nvSpPr>
            <p:cNvPr id="42" name="Rounded Rectangle 18"/>
            <p:cNvSpPr/>
            <p:nvPr/>
          </p:nvSpPr>
          <p:spPr>
            <a:xfrm>
              <a:off x="1415041" y="1802860"/>
              <a:ext cx="1110386" cy="1110386"/>
            </a:xfrm>
            <a:prstGeom prst="roundRect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43" name="Group 97"/>
            <p:cNvGrpSpPr/>
            <p:nvPr/>
          </p:nvGrpSpPr>
          <p:grpSpPr>
            <a:xfrm>
              <a:off x="1713363" y="2100099"/>
              <a:ext cx="492769" cy="492769"/>
              <a:chOff x="2522538" y="2108200"/>
              <a:chExt cx="376238" cy="376238"/>
            </a:xfrm>
            <a:solidFill>
              <a:schemeClr val="bg1"/>
            </a:solidFill>
          </p:grpSpPr>
          <p:sp>
            <p:nvSpPr>
              <p:cNvPr id="44" name="Freeform 54"/>
              <p:cNvSpPr/>
              <p:nvPr/>
            </p:nvSpPr>
            <p:spPr bwMode="auto">
              <a:xfrm>
                <a:off x="2522538" y="2319338"/>
                <a:ext cx="163513" cy="71438"/>
              </a:xfrm>
              <a:custGeom>
                <a:avLst/>
                <a:gdLst>
                  <a:gd name="T0" fmla="*/ 3 w 28"/>
                  <a:gd name="T1" fmla="*/ 10 h 12"/>
                  <a:gd name="T2" fmla="*/ 10 w 28"/>
                  <a:gd name="T3" fmla="*/ 12 h 12"/>
                  <a:gd name="T4" fmla="*/ 28 w 28"/>
                  <a:gd name="T5" fmla="*/ 8 h 12"/>
                  <a:gd name="T6" fmla="*/ 5 w 28"/>
                  <a:gd name="T7" fmla="*/ 1 h 12"/>
                  <a:gd name="T8" fmla="*/ 2 w 28"/>
                  <a:gd name="T9" fmla="*/ 1 h 12"/>
                  <a:gd name="T10" fmla="*/ 0 w 28"/>
                  <a:gd name="T11" fmla="*/ 5 h 12"/>
                  <a:gd name="T12" fmla="*/ 0 w 28"/>
                  <a:gd name="T13" fmla="*/ 6 h 12"/>
                  <a:gd name="T14" fmla="*/ 3 w 28"/>
                  <a:gd name="T1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2">
                    <a:moveTo>
                      <a:pt x="3" y="10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1" y="9"/>
                      <a:pt x="3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5" name="Freeform 55"/>
              <p:cNvSpPr/>
              <p:nvPr/>
            </p:nvSpPr>
            <p:spPr bwMode="auto">
              <a:xfrm>
                <a:off x="2774950" y="2425700"/>
                <a:ext cx="123825" cy="58738"/>
              </a:xfrm>
              <a:custGeom>
                <a:avLst/>
                <a:gdLst>
                  <a:gd name="T0" fmla="*/ 18 w 21"/>
                  <a:gd name="T1" fmla="*/ 0 h 10"/>
                  <a:gd name="T2" fmla="*/ 18 w 21"/>
                  <a:gd name="T3" fmla="*/ 0 h 10"/>
                  <a:gd name="T4" fmla="*/ 0 w 21"/>
                  <a:gd name="T5" fmla="*/ 5 h 10"/>
                  <a:gd name="T6" fmla="*/ 16 w 21"/>
                  <a:gd name="T7" fmla="*/ 10 h 10"/>
                  <a:gd name="T8" fmla="*/ 19 w 21"/>
                  <a:gd name="T9" fmla="*/ 9 h 10"/>
                  <a:gd name="T10" fmla="*/ 21 w 21"/>
                  <a:gd name="T11" fmla="*/ 6 h 10"/>
                  <a:gd name="T12" fmla="*/ 21 w 21"/>
                  <a:gd name="T13" fmla="*/ 4 h 10"/>
                  <a:gd name="T14" fmla="*/ 18 w 21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0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18" y="10"/>
                      <a:pt x="19" y="9"/>
                    </a:cubicBezTo>
                    <a:cubicBezTo>
                      <a:pt x="20" y="8"/>
                      <a:pt x="21" y="7"/>
                      <a:pt x="21" y="6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2"/>
                      <a:pt x="20" y="1"/>
                      <a:pt x="1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6" name="Freeform 56"/>
              <p:cNvSpPr/>
              <p:nvPr/>
            </p:nvSpPr>
            <p:spPr bwMode="auto">
              <a:xfrm>
                <a:off x="2522538" y="2343150"/>
                <a:ext cx="376238" cy="141288"/>
              </a:xfrm>
              <a:custGeom>
                <a:avLst/>
                <a:gdLst>
                  <a:gd name="T0" fmla="*/ 62 w 64"/>
                  <a:gd name="T1" fmla="*/ 1 h 24"/>
                  <a:gd name="T2" fmla="*/ 60 w 64"/>
                  <a:gd name="T3" fmla="*/ 0 h 24"/>
                  <a:gd name="T4" fmla="*/ 59 w 64"/>
                  <a:gd name="T5" fmla="*/ 0 h 24"/>
                  <a:gd name="T6" fmla="*/ 3 w 64"/>
                  <a:gd name="T7" fmla="*/ 14 h 24"/>
                  <a:gd name="T8" fmla="*/ 0 w 64"/>
                  <a:gd name="T9" fmla="*/ 18 h 24"/>
                  <a:gd name="T10" fmla="*/ 0 w 64"/>
                  <a:gd name="T11" fmla="*/ 20 h 24"/>
                  <a:gd name="T12" fmla="*/ 2 w 64"/>
                  <a:gd name="T13" fmla="*/ 23 h 24"/>
                  <a:gd name="T14" fmla="*/ 4 w 64"/>
                  <a:gd name="T15" fmla="*/ 24 h 24"/>
                  <a:gd name="T16" fmla="*/ 5 w 64"/>
                  <a:gd name="T17" fmla="*/ 24 h 24"/>
                  <a:gd name="T18" fmla="*/ 61 w 64"/>
                  <a:gd name="T19" fmla="*/ 10 h 24"/>
                  <a:gd name="T20" fmla="*/ 64 w 64"/>
                  <a:gd name="T21" fmla="*/ 6 h 24"/>
                  <a:gd name="T22" fmla="*/ 64 w 64"/>
                  <a:gd name="T23" fmla="*/ 4 h 24"/>
                  <a:gd name="T24" fmla="*/ 62 w 64"/>
                  <a:gd name="T25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24">
                    <a:moveTo>
                      <a:pt x="62" y="1"/>
                    </a:moveTo>
                    <a:cubicBezTo>
                      <a:pt x="62" y="1"/>
                      <a:pt x="61" y="0"/>
                      <a:pt x="60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2" y="23"/>
                    </a:cubicBezTo>
                    <a:cubicBezTo>
                      <a:pt x="2" y="24"/>
                      <a:pt x="3" y="24"/>
                      <a:pt x="4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3" y="9"/>
                      <a:pt x="64" y="8"/>
                      <a:pt x="6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3"/>
                      <a:pt x="63" y="2"/>
                      <a:pt x="62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7" name="Freeform 57"/>
              <p:cNvSpPr>
                <a:spLocks noEditPoints="1"/>
              </p:cNvSpPr>
              <p:nvPr/>
            </p:nvSpPr>
            <p:spPr bwMode="auto">
              <a:xfrm>
                <a:off x="2605088" y="2108200"/>
                <a:ext cx="217488" cy="258763"/>
              </a:xfrm>
              <a:custGeom>
                <a:avLst/>
                <a:gdLst>
                  <a:gd name="T0" fmla="*/ 8 w 37"/>
                  <a:gd name="T1" fmla="*/ 32 h 44"/>
                  <a:gd name="T2" fmla="*/ 31 w 37"/>
                  <a:gd name="T3" fmla="*/ 35 h 44"/>
                  <a:gd name="T4" fmla="*/ 20 w 37"/>
                  <a:gd name="T5" fmla="*/ 0 h 44"/>
                  <a:gd name="T6" fmla="*/ 8 w 37"/>
                  <a:gd name="T7" fmla="*/ 32 h 44"/>
                  <a:gd name="T8" fmla="*/ 15 w 37"/>
                  <a:gd name="T9" fmla="*/ 28 h 44"/>
                  <a:gd name="T10" fmla="*/ 21 w 37"/>
                  <a:gd name="T11" fmla="*/ 16 h 44"/>
                  <a:gd name="T12" fmla="*/ 20 w 37"/>
                  <a:gd name="T13" fmla="*/ 36 h 44"/>
                  <a:gd name="T14" fmla="*/ 15 w 37"/>
                  <a:gd name="T15" fmla="*/ 2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44">
                    <a:moveTo>
                      <a:pt x="8" y="32"/>
                    </a:moveTo>
                    <a:cubicBezTo>
                      <a:pt x="11" y="40"/>
                      <a:pt x="24" y="44"/>
                      <a:pt x="31" y="35"/>
                    </a:cubicBezTo>
                    <a:cubicBezTo>
                      <a:pt x="37" y="25"/>
                      <a:pt x="31" y="10"/>
                      <a:pt x="20" y="0"/>
                    </a:cubicBezTo>
                    <a:cubicBezTo>
                      <a:pt x="22" y="11"/>
                      <a:pt x="0" y="15"/>
                      <a:pt x="8" y="32"/>
                    </a:cubicBezTo>
                    <a:close/>
                    <a:moveTo>
                      <a:pt x="15" y="28"/>
                    </a:moveTo>
                    <a:cubicBezTo>
                      <a:pt x="17" y="26"/>
                      <a:pt x="21" y="24"/>
                      <a:pt x="21" y="16"/>
                    </a:cubicBezTo>
                    <a:cubicBezTo>
                      <a:pt x="31" y="22"/>
                      <a:pt x="27" y="38"/>
                      <a:pt x="20" y="36"/>
                    </a:cubicBezTo>
                    <a:cubicBezTo>
                      <a:pt x="13" y="35"/>
                      <a:pt x="13" y="30"/>
                      <a:pt x="15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48" name="Group 6"/>
          <p:cNvGrpSpPr/>
          <p:nvPr/>
        </p:nvGrpSpPr>
        <p:grpSpPr>
          <a:xfrm>
            <a:off x="7635199" y="4824316"/>
            <a:ext cx="1110386" cy="1110386"/>
            <a:chOff x="7616911" y="4614132"/>
            <a:chExt cx="1110386" cy="1110386"/>
          </a:xfrm>
        </p:grpSpPr>
        <p:sp>
          <p:nvSpPr>
            <p:cNvPr id="49" name="Rounded Rectangle 30"/>
            <p:cNvSpPr/>
            <p:nvPr/>
          </p:nvSpPr>
          <p:spPr>
            <a:xfrm>
              <a:off x="7616911" y="4614132"/>
              <a:ext cx="1110386" cy="1110386"/>
            </a:xfrm>
            <a:prstGeom prst="roundRect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0" name="Freeform 102"/>
            <p:cNvSpPr>
              <a:spLocks noChangeAspect="1" noChangeArrowheads="1"/>
            </p:cNvSpPr>
            <p:nvPr/>
          </p:nvSpPr>
          <p:spPr bwMode="auto">
            <a:xfrm>
              <a:off x="7970700" y="4921250"/>
              <a:ext cx="401199" cy="480175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51" name="Group 3"/>
          <p:cNvGrpSpPr/>
          <p:nvPr/>
        </p:nvGrpSpPr>
        <p:grpSpPr>
          <a:xfrm>
            <a:off x="3587116" y="4824316"/>
            <a:ext cx="1110386" cy="1110386"/>
            <a:chOff x="3568828" y="4614132"/>
            <a:chExt cx="1110386" cy="1110386"/>
          </a:xfrm>
        </p:grpSpPr>
        <p:sp>
          <p:nvSpPr>
            <p:cNvPr id="52" name="Rounded Rectangle 27"/>
            <p:cNvSpPr/>
            <p:nvPr/>
          </p:nvSpPr>
          <p:spPr>
            <a:xfrm>
              <a:off x="3568828" y="4614132"/>
              <a:ext cx="1110386" cy="1110386"/>
            </a:xfrm>
            <a:prstGeom prst="roundRect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3" name="Freeform 328"/>
            <p:cNvSpPr>
              <a:spLocks noChangeAspect="1" noChangeArrowheads="1"/>
            </p:cNvSpPr>
            <p:nvPr/>
          </p:nvSpPr>
          <p:spPr bwMode="auto">
            <a:xfrm>
              <a:off x="3797484" y="4996545"/>
              <a:ext cx="652824" cy="364204"/>
            </a:xfrm>
            <a:custGeom>
              <a:avLst/>
              <a:gdLst>
                <a:gd name="T0" fmla="*/ 585 w 1564"/>
                <a:gd name="T1" fmla="*/ 610 h 871"/>
                <a:gd name="T2" fmla="*/ 451 w 1564"/>
                <a:gd name="T3" fmla="*/ 744 h 871"/>
                <a:gd name="T4" fmla="*/ 585 w 1564"/>
                <a:gd name="T5" fmla="*/ 870 h 871"/>
                <a:gd name="T6" fmla="*/ 710 w 1564"/>
                <a:gd name="T7" fmla="*/ 744 h 871"/>
                <a:gd name="T8" fmla="*/ 585 w 1564"/>
                <a:gd name="T9" fmla="*/ 610 h 871"/>
                <a:gd name="T10" fmla="*/ 585 w 1564"/>
                <a:gd name="T11" fmla="*/ 811 h 871"/>
                <a:gd name="T12" fmla="*/ 518 w 1564"/>
                <a:gd name="T13" fmla="*/ 744 h 871"/>
                <a:gd name="T14" fmla="*/ 585 w 1564"/>
                <a:gd name="T15" fmla="*/ 677 h 871"/>
                <a:gd name="T16" fmla="*/ 643 w 1564"/>
                <a:gd name="T17" fmla="*/ 744 h 871"/>
                <a:gd name="T18" fmla="*/ 585 w 1564"/>
                <a:gd name="T19" fmla="*/ 811 h 871"/>
                <a:gd name="T20" fmla="*/ 1563 w 1564"/>
                <a:gd name="T21" fmla="*/ 519 h 871"/>
                <a:gd name="T22" fmla="*/ 1563 w 1564"/>
                <a:gd name="T23" fmla="*/ 652 h 871"/>
                <a:gd name="T24" fmla="*/ 1505 w 1564"/>
                <a:gd name="T25" fmla="*/ 719 h 871"/>
                <a:gd name="T26" fmla="*/ 1429 w 1564"/>
                <a:gd name="T27" fmla="*/ 719 h 871"/>
                <a:gd name="T28" fmla="*/ 1262 w 1564"/>
                <a:gd name="T29" fmla="*/ 569 h 871"/>
                <a:gd name="T30" fmla="*/ 1095 w 1564"/>
                <a:gd name="T31" fmla="*/ 719 h 871"/>
                <a:gd name="T32" fmla="*/ 752 w 1564"/>
                <a:gd name="T33" fmla="*/ 719 h 871"/>
                <a:gd name="T34" fmla="*/ 585 w 1564"/>
                <a:gd name="T35" fmla="*/ 569 h 871"/>
                <a:gd name="T36" fmla="*/ 409 w 1564"/>
                <a:gd name="T37" fmla="*/ 719 h 871"/>
                <a:gd name="T38" fmla="*/ 326 w 1564"/>
                <a:gd name="T39" fmla="*/ 719 h 871"/>
                <a:gd name="T40" fmla="*/ 267 w 1564"/>
                <a:gd name="T41" fmla="*/ 652 h 871"/>
                <a:gd name="T42" fmla="*/ 267 w 1564"/>
                <a:gd name="T43" fmla="*/ 519 h 871"/>
                <a:gd name="T44" fmla="*/ 1563 w 1564"/>
                <a:gd name="T45" fmla="*/ 519 h 871"/>
                <a:gd name="T46" fmla="*/ 1262 w 1564"/>
                <a:gd name="T47" fmla="*/ 610 h 871"/>
                <a:gd name="T48" fmla="*/ 1128 w 1564"/>
                <a:gd name="T49" fmla="*/ 744 h 871"/>
                <a:gd name="T50" fmla="*/ 1262 w 1564"/>
                <a:gd name="T51" fmla="*/ 870 h 871"/>
                <a:gd name="T52" fmla="*/ 1396 w 1564"/>
                <a:gd name="T53" fmla="*/ 744 h 871"/>
                <a:gd name="T54" fmla="*/ 1262 w 1564"/>
                <a:gd name="T55" fmla="*/ 610 h 871"/>
                <a:gd name="T56" fmla="*/ 1262 w 1564"/>
                <a:gd name="T57" fmla="*/ 811 h 871"/>
                <a:gd name="T58" fmla="*/ 1195 w 1564"/>
                <a:gd name="T59" fmla="*/ 744 h 871"/>
                <a:gd name="T60" fmla="*/ 1262 w 1564"/>
                <a:gd name="T61" fmla="*/ 677 h 871"/>
                <a:gd name="T62" fmla="*/ 1329 w 1564"/>
                <a:gd name="T63" fmla="*/ 744 h 871"/>
                <a:gd name="T64" fmla="*/ 1262 w 1564"/>
                <a:gd name="T65" fmla="*/ 811 h 871"/>
                <a:gd name="T66" fmla="*/ 1538 w 1564"/>
                <a:gd name="T67" fmla="*/ 376 h 871"/>
                <a:gd name="T68" fmla="*/ 1295 w 1564"/>
                <a:gd name="T69" fmla="*/ 134 h 871"/>
                <a:gd name="T70" fmla="*/ 1229 w 1564"/>
                <a:gd name="T71" fmla="*/ 109 h 871"/>
                <a:gd name="T72" fmla="*/ 1112 w 1564"/>
                <a:gd name="T73" fmla="*/ 109 h 871"/>
                <a:gd name="T74" fmla="*/ 1112 w 1564"/>
                <a:gd name="T75" fmla="*/ 59 h 871"/>
                <a:gd name="T76" fmla="*/ 1045 w 1564"/>
                <a:gd name="T77" fmla="*/ 0 h 871"/>
                <a:gd name="T78" fmla="*/ 326 w 1564"/>
                <a:gd name="T79" fmla="*/ 0 h 871"/>
                <a:gd name="T80" fmla="*/ 267 w 1564"/>
                <a:gd name="T81" fmla="*/ 59 h 871"/>
                <a:gd name="T82" fmla="*/ 267 w 1564"/>
                <a:gd name="T83" fmla="*/ 75 h 871"/>
                <a:gd name="T84" fmla="*/ 8 w 1564"/>
                <a:gd name="T85" fmla="*/ 101 h 871"/>
                <a:gd name="T86" fmla="*/ 459 w 1564"/>
                <a:gd name="T87" fmla="*/ 159 h 871"/>
                <a:gd name="T88" fmla="*/ 0 w 1564"/>
                <a:gd name="T89" fmla="*/ 209 h 871"/>
                <a:gd name="T90" fmla="*/ 459 w 1564"/>
                <a:gd name="T91" fmla="*/ 268 h 871"/>
                <a:gd name="T92" fmla="*/ 0 w 1564"/>
                <a:gd name="T93" fmla="*/ 309 h 871"/>
                <a:gd name="T94" fmla="*/ 267 w 1564"/>
                <a:gd name="T95" fmla="*/ 360 h 871"/>
                <a:gd name="T96" fmla="*/ 267 w 1564"/>
                <a:gd name="T97" fmla="*/ 485 h 871"/>
                <a:gd name="T98" fmla="*/ 1563 w 1564"/>
                <a:gd name="T99" fmla="*/ 485 h 871"/>
                <a:gd name="T100" fmla="*/ 1563 w 1564"/>
                <a:gd name="T101" fmla="*/ 435 h 871"/>
                <a:gd name="T102" fmla="*/ 1538 w 1564"/>
                <a:gd name="T103" fmla="*/ 376 h 871"/>
                <a:gd name="T104" fmla="*/ 1429 w 1564"/>
                <a:gd name="T105" fmla="*/ 385 h 871"/>
                <a:gd name="T106" fmla="*/ 1195 w 1564"/>
                <a:gd name="T107" fmla="*/ 385 h 871"/>
                <a:gd name="T108" fmla="*/ 1178 w 1564"/>
                <a:gd name="T109" fmla="*/ 376 h 871"/>
                <a:gd name="T110" fmla="*/ 1178 w 1564"/>
                <a:gd name="T111" fmla="*/ 193 h 871"/>
                <a:gd name="T112" fmla="*/ 1195 w 1564"/>
                <a:gd name="T113" fmla="*/ 184 h 871"/>
                <a:gd name="T114" fmla="*/ 1237 w 1564"/>
                <a:gd name="T115" fmla="*/ 184 h 871"/>
                <a:gd name="T116" fmla="*/ 1245 w 1564"/>
                <a:gd name="T117" fmla="*/ 184 h 871"/>
                <a:gd name="T118" fmla="*/ 1438 w 1564"/>
                <a:gd name="T119" fmla="*/ 368 h 871"/>
                <a:gd name="T120" fmla="*/ 1429 w 1564"/>
                <a:gd name="T121" fmla="*/ 385 h 871"/>
                <a:gd name="T122" fmla="*/ 1429 w 1564"/>
                <a:gd name="T123" fmla="*/ 385 h 871"/>
                <a:gd name="T124" fmla="*/ 1429 w 1564"/>
                <a:gd name="T125" fmla="*/ 385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64" h="871">
                  <a:moveTo>
                    <a:pt x="585" y="610"/>
                  </a:moveTo>
                  <a:cubicBezTo>
                    <a:pt x="510" y="610"/>
                    <a:pt x="451" y="669"/>
                    <a:pt x="451" y="744"/>
                  </a:cubicBezTo>
                  <a:cubicBezTo>
                    <a:pt x="451" y="820"/>
                    <a:pt x="510" y="870"/>
                    <a:pt x="585" y="870"/>
                  </a:cubicBezTo>
                  <a:cubicBezTo>
                    <a:pt x="652" y="870"/>
                    <a:pt x="710" y="820"/>
                    <a:pt x="710" y="744"/>
                  </a:cubicBezTo>
                  <a:cubicBezTo>
                    <a:pt x="710" y="669"/>
                    <a:pt x="652" y="610"/>
                    <a:pt x="585" y="610"/>
                  </a:cubicBezTo>
                  <a:close/>
                  <a:moveTo>
                    <a:pt x="585" y="811"/>
                  </a:moveTo>
                  <a:cubicBezTo>
                    <a:pt x="543" y="811"/>
                    <a:pt x="518" y="778"/>
                    <a:pt x="518" y="744"/>
                  </a:cubicBezTo>
                  <a:cubicBezTo>
                    <a:pt x="518" y="711"/>
                    <a:pt x="543" y="677"/>
                    <a:pt x="585" y="677"/>
                  </a:cubicBezTo>
                  <a:cubicBezTo>
                    <a:pt x="618" y="677"/>
                    <a:pt x="643" y="711"/>
                    <a:pt x="643" y="744"/>
                  </a:cubicBezTo>
                  <a:cubicBezTo>
                    <a:pt x="643" y="778"/>
                    <a:pt x="618" y="811"/>
                    <a:pt x="585" y="811"/>
                  </a:cubicBezTo>
                  <a:close/>
                  <a:moveTo>
                    <a:pt x="1563" y="519"/>
                  </a:moveTo>
                  <a:cubicBezTo>
                    <a:pt x="1563" y="652"/>
                    <a:pt x="1563" y="652"/>
                    <a:pt x="1563" y="652"/>
                  </a:cubicBezTo>
                  <a:cubicBezTo>
                    <a:pt x="1563" y="694"/>
                    <a:pt x="1538" y="719"/>
                    <a:pt x="1505" y="719"/>
                  </a:cubicBezTo>
                  <a:cubicBezTo>
                    <a:pt x="1429" y="719"/>
                    <a:pt x="1429" y="719"/>
                    <a:pt x="1429" y="719"/>
                  </a:cubicBezTo>
                  <a:cubicBezTo>
                    <a:pt x="1421" y="636"/>
                    <a:pt x="1346" y="569"/>
                    <a:pt x="1262" y="569"/>
                  </a:cubicBezTo>
                  <a:cubicBezTo>
                    <a:pt x="1178" y="569"/>
                    <a:pt x="1103" y="636"/>
                    <a:pt x="1095" y="719"/>
                  </a:cubicBezTo>
                  <a:cubicBezTo>
                    <a:pt x="752" y="719"/>
                    <a:pt x="752" y="719"/>
                    <a:pt x="752" y="719"/>
                  </a:cubicBezTo>
                  <a:cubicBezTo>
                    <a:pt x="735" y="636"/>
                    <a:pt x="669" y="569"/>
                    <a:pt x="585" y="569"/>
                  </a:cubicBezTo>
                  <a:cubicBezTo>
                    <a:pt x="493" y="569"/>
                    <a:pt x="426" y="636"/>
                    <a:pt x="409" y="719"/>
                  </a:cubicBezTo>
                  <a:cubicBezTo>
                    <a:pt x="326" y="719"/>
                    <a:pt x="326" y="719"/>
                    <a:pt x="326" y="719"/>
                  </a:cubicBezTo>
                  <a:cubicBezTo>
                    <a:pt x="292" y="719"/>
                    <a:pt x="267" y="694"/>
                    <a:pt x="267" y="652"/>
                  </a:cubicBezTo>
                  <a:cubicBezTo>
                    <a:pt x="267" y="519"/>
                    <a:pt x="267" y="519"/>
                    <a:pt x="267" y="519"/>
                  </a:cubicBezTo>
                  <a:lnTo>
                    <a:pt x="1563" y="519"/>
                  </a:lnTo>
                  <a:close/>
                  <a:moveTo>
                    <a:pt x="1262" y="610"/>
                  </a:moveTo>
                  <a:cubicBezTo>
                    <a:pt x="1187" y="610"/>
                    <a:pt x="1128" y="669"/>
                    <a:pt x="1128" y="744"/>
                  </a:cubicBezTo>
                  <a:cubicBezTo>
                    <a:pt x="1128" y="820"/>
                    <a:pt x="1187" y="870"/>
                    <a:pt x="1262" y="870"/>
                  </a:cubicBezTo>
                  <a:cubicBezTo>
                    <a:pt x="1337" y="870"/>
                    <a:pt x="1396" y="820"/>
                    <a:pt x="1396" y="744"/>
                  </a:cubicBezTo>
                  <a:cubicBezTo>
                    <a:pt x="1396" y="669"/>
                    <a:pt x="1337" y="610"/>
                    <a:pt x="1262" y="610"/>
                  </a:cubicBezTo>
                  <a:close/>
                  <a:moveTo>
                    <a:pt x="1262" y="811"/>
                  </a:moveTo>
                  <a:cubicBezTo>
                    <a:pt x="1229" y="811"/>
                    <a:pt x="1195" y="778"/>
                    <a:pt x="1195" y="744"/>
                  </a:cubicBezTo>
                  <a:cubicBezTo>
                    <a:pt x="1195" y="711"/>
                    <a:pt x="1229" y="677"/>
                    <a:pt x="1262" y="677"/>
                  </a:cubicBezTo>
                  <a:cubicBezTo>
                    <a:pt x="1295" y="677"/>
                    <a:pt x="1329" y="711"/>
                    <a:pt x="1329" y="744"/>
                  </a:cubicBezTo>
                  <a:cubicBezTo>
                    <a:pt x="1329" y="778"/>
                    <a:pt x="1295" y="811"/>
                    <a:pt x="1262" y="811"/>
                  </a:cubicBezTo>
                  <a:close/>
                  <a:moveTo>
                    <a:pt x="1538" y="376"/>
                  </a:moveTo>
                  <a:cubicBezTo>
                    <a:pt x="1295" y="134"/>
                    <a:pt x="1295" y="134"/>
                    <a:pt x="1295" y="134"/>
                  </a:cubicBezTo>
                  <a:cubicBezTo>
                    <a:pt x="1279" y="117"/>
                    <a:pt x="1254" y="109"/>
                    <a:pt x="1229" y="109"/>
                  </a:cubicBezTo>
                  <a:cubicBezTo>
                    <a:pt x="1112" y="109"/>
                    <a:pt x="1112" y="109"/>
                    <a:pt x="1112" y="109"/>
                  </a:cubicBezTo>
                  <a:cubicBezTo>
                    <a:pt x="1112" y="59"/>
                    <a:pt x="1112" y="59"/>
                    <a:pt x="1112" y="59"/>
                  </a:cubicBezTo>
                  <a:cubicBezTo>
                    <a:pt x="1112" y="25"/>
                    <a:pt x="1078" y="0"/>
                    <a:pt x="1045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292" y="0"/>
                    <a:pt x="267" y="25"/>
                    <a:pt x="267" y="59"/>
                  </a:cubicBezTo>
                  <a:cubicBezTo>
                    <a:pt x="267" y="75"/>
                    <a:pt x="267" y="75"/>
                    <a:pt x="267" y="75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459" y="159"/>
                    <a:pt x="459" y="159"/>
                    <a:pt x="459" y="15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67" y="485"/>
                    <a:pt x="267" y="485"/>
                    <a:pt x="267" y="485"/>
                  </a:cubicBezTo>
                  <a:cubicBezTo>
                    <a:pt x="1563" y="485"/>
                    <a:pt x="1563" y="485"/>
                    <a:pt x="1563" y="485"/>
                  </a:cubicBezTo>
                  <a:cubicBezTo>
                    <a:pt x="1563" y="435"/>
                    <a:pt x="1563" y="435"/>
                    <a:pt x="1563" y="435"/>
                  </a:cubicBezTo>
                  <a:cubicBezTo>
                    <a:pt x="1563" y="410"/>
                    <a:pt x="1555" y="393"/>
                    <a:pt x="1538" y="376"/>
                  </a:cubicBezTo>
                  <a:close/>
                  <a:moveTo>
                    <a:pt x="1429" y="385"/>
                  </a:moveTo>
                  <a:cubicBezTo>
                    <a:pt x="1195" y="385"/>
                    <a:pt x="1195" y="385"/>
                    <a:pt x="1195" y="385"/>
                  </a:cubicBezTo>
                  <a:cubicBezTo>
                    <a:pt x="1187" y="385"/>
                    <a:pt x="1178" y="376"/>
                    <a:pt x="1178" y="376"/>
                  </a:cubicBezTo>
                  <a:cubicBezTo>
                    <a:pt x="1178" y="193"/>
                    <a:pt x="1178" y="193"/>
                    <a:pt x="1178" y="193"/>
                  </a:cubicBezTo>
                  <a:cubicBezTo>
                    <a:pt x="1178" y="184"/>
                    <a:pt x="1187" y="184"/>
                    <a:pt x="1195" y="184"/>
                  </a:cubicBezTo>
                  <a:cubicBezTo>
                    <a:pt x="1237" y="184"/>
                    <a:pt x="1237" y="184"/>
                    <a:pt x="1237" y="184"/>
                  </a:cubicBezTo>
                  <a:lnTo>
                    <a:pt x="1245" y="184"/>
                  </a:lnTo>
                  <a:cubicBezTo>
                    <a:pt x="1438" y="368"/>
                    <a:pt x="1438" y="368"/>
                    <a:pt x="1438" y="368"/>
                  </a:cubicBezTo>
                  <a:cubicBezTo>
                    <a:pt x="1446" y="376"/>
                    <a:pt x="1438" y="385"/>
                    <a:pt x="1429" y="385"/>
                  </a:cubicBezTo>
                  <a:close/>
                  <a:moveTo>
                    <a:pt x="1429" y="385"/>
                  </a:moveTo>
                  <a:lnTo>
                    <a:pt x="1429" y="3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243785" tIns="121892" rIns="243785" bIns="121892" anchor="ctr"/>
            <a:lstStyle/>
            <a:p>
              <a:pPr>
                <a:defRPr/>
              </a:pPr>
              <a:endPara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54" name="Group 5"/>
          <p:cNvGrpSpPr/>
          <p:nvPr/>
        </p:nvGrpSpPr>
        <p:grpSpPr>
          <a:xfrm>
            <a:off x="9686719" y="2010080"/>
            <a:ext cx="1110386" cy="1110386"/>
            <a:chOff x="9668431" y="1799896"/>
            <a:chExt cx="1110386" cy="1110386"/>
          </a:xfrm>
        </p:grpSpPr>
        <p:sp>
          <p:nvSpPr>
            <p:cNvPr id="55" name="Rounded Rectangle 37"/>
            <p:cNvSpPr/>
            <p:nvPr/>
          </p:nvSpPr>
          <p:spPr>
            <a:xfrm>
              <a:off x="9668431" y="1799896"/>
              <a:ext cx="1110386" cy="1110386"/>
            </a:xfrm>
            <a:prstGeom prst="roundRect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56" name="Group 447"/>
            <p:cNvGrpSpPr/>
            <p:nvPr/>
          </p:nvGrpSpPr>
          <p:grpSpPr bwMode="auto">
            <a:xfrm>
              <a:off x="9999831" y="2124709"/>
              <a:ext cx="468159" cy="468159"/>
              <a:chOff x="0" y="0"/>
              <a:chExt cx="575" cy="575"/>
            </a:xfrm>
            <a:solidFill>
              <a:schemeClr val="bg1"/>
            </a:solidFill>
          </p:grpSpPr>
          <p:sp>
            <p:nvSpPr>
              <p:cNvPr id="57" name="AutoShape 443"/>
              <p:cNvSpPr/>
              <p:nvPr/>
            </p:nvSpPr>
            <p:spPr bwMode="auto">
              <a:xfrm>
                <a:off x="0" y="296"/>
                <a:ext cx="279" cy="27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600" h="21600">
                    <a:moveTo>
                      <a:pt x="16948" y="3429"/>
                    </a:moveTo>
                    <a:lnTo>
                      <a:pt x="9450" y="10928"/>
                    </a:lnTo>
                    <a:lnTo>
                      <a:pt x="8117" y="9596"/>
                    </a:lnTo>
                    <a:lnTo>
                      <a:pt x="15616" y="2098"/>
                    </a:lnTo>
                    <a:lnTo>
                      <a:pt x="13520" y="0"/>
                    </a:lnTo>
                    <a:lnTo>
                      <a:pt x="3894" y="9626"/>
                    </a:lnTo>
                    <a:lnTo>
                      <a:pt x="3890" y="9626"/>
                    </a:lnTo>
                    <a:lnTo>
                      <a:pt x="3890" y="9630"/>
                    </a:lnTo>
                    <a:lnTo>
                      <a:pt x="3889" y="9630"/>
                    </a:lnTo>
                    <a:lnTo>
                      <a:pt x="3890" y="9630"/>
                    </a:lnTo>
                    <a:lnTo>
                      <a:pt x="0" y="21600"/>
                    </a:lnTo>
                    <a:lnTo>
                      <a:pt x="11971" y="17712"/>
                    </a:lnTo>
                    <a:lnTo>
                      <a:pt x="11972" y="17712"/>
                    </a:lnTo>
                    <a:lnTo>
                      <a:pt x="11975" y="17711"/>
                    </a:lnTo>
                    <a:lnTo>
                      <a:pt x="11975" y="17709"/>
                    </a:lnTo>
                    <a:lnTo>
                      <a:pt x="21600" y="8083"/>
                    </a:lnTo>
                    <a:lnTo>
                      <a:pt x="16948" y="3429"/>
                    </a:lnTo>
                    <a:close/>
                    <a:moveTo>
                      <a:pt x="16948" y="3429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58" name="AutoShape 444"/>
              <p:cNvSpPr/>
              <p:nvPr/>
            </p:nvSpPr>
            <p:spPr bwMode="auto">
              <a:xfrm>
                <a:off x="296" y="104"/>
                <a:ext cx="176" cy="17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600" h="21600">
                    <a:moveTo>
                      <a:pt x="3324" y="12115"/>
                    </a:moveTo>
                    <a:lnTo>
                      <a:pt x="8825" y="6614"/>
                    </a:lnTo>
                    <a:lnTo>
                      <a:pt x="10935" y="8723"/>
                    </a:lnTo>
                    <a:lnTo>
                      <a:pt x="5434" y="14225"/>
                    </a:lnTo>
                    <a:lnTo>
                      <a:pt x="12808" y="21600"/>
                    </a:lnTo>
                    <a:lnTo>
                      <a:pt x="21600" y="12807"/>
                    </a:lnTo>
                    <a:lnTo>
                      <a:pt x="8790" y="0"/>
                    </a:lnTo>
                    <a:lnTo>
                      <a:pt x="0" y="8791"/>
                    </a:lnTo>
                    <a:lnTo>
                      <a:pt x="3324" y="12115"/>
                    </a:lnTo>
                    <a:close/>
                    <a:moveTo>
                      <a:pt x="3324" y="12115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59" name="AutoShape 445"/>
              <p:cNvSpPr/>
              <p:nvPr/>
            </p:nvSpPr>
            <p:spPr bwMode="auto">
              <a:xfrm>
                <a:off x="400" y="0"/>
                <a:ext cx="173" cy="17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8576"/>
                    </a:moveTo>
                    <a:lnTo>
                      <a:pt x="8573" y="0"/>
                    </a:lnTo>
                    <a:lnTo>
                      <a:pt x="21600" y="13024"/>
                    </a:lnTo>
                    <a:lnTo>
                      <a:pt x="13027" y="21600"/>
                    </a:lnTo>
                    <a:lnTo>
                      <a:pt x="0" y="8576"/>
                    </a:lnTo>
                    <a:close/>
                    <a:moveTo>
                      <a:pt x="0" y="8576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0" name="AutoShape 446"/>
              <p:cNvSpPr/>
              <p:nvPr/>
            </p:nvSpPr>
            <p:spPr bwMode="auto">
              <a:xfrm>
                <a:off x="0" y="0"/>
                <a:ext cx="575" cy="5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1600" h="21600">
                    <a:moveTo>
                      <a:pt x="16712" y="12177"/>
                    </a:moveTo>
                    <a:cubicBezTo>
                      <a:pt x="16247" y="12177"/>
                      <a:pt x="15748" y="12329"/>
                      <a:pt x="15257" y="12582"/>
                    </a:cubicBezTo>
                    <a:lnTo>
                      <a:pt x="9013" y="6331"/>
                    </a:lnTo>
                    <a:cubicBezTo>
                      <a:pt x="9263" y="5840"/>
                      <a:pt x="9413" y="5346"/>
                      <a:pt x="9413" y="4893"/>
                    </a:cubicBezTo>
                    <a:cubicBezTo>
                      <a:pt x="9413" y="2407"/>
                      <a:pt x="7052" y="0"/>
                      <a:pt x="4571" y="0"/>
                    </a:cubicBezTo>
                    <a:cubicBezTo>
                      <a:pt x="4555" y="0"/>
                      <a:pt x="4540" y="0"/>
                      <a:pt x="4525" y="0"/>
                    </a:cubicBezTo>
                    <a:cubicBezTo>
                      <a:pt x="4515" y="0"/>
                      <a:pt x="4233" y="287"/>
                      <a:pt x="4079" y="441"/>
                    </a:cubicBezTo>
                    <a:cubicBezTo>
                      <a:pt x="6081" y="2445"/>
                      <a:pt x="5916" y="2120"/>
                      <a:pt x="5916" y="3349"/>
                    </a:cubicBezTo>
                    <a:cubicBezTo>
                      <a:pt x="5916" y="4347"/>
                      <a:pt x="4320" y="5922"/>
                      <a:pt x="3346" y="5922"/>
                    </a:cubicBezTo>
                    <a:cubicBezTo>
                      <a:pt x="3132" y="5922"/>
                      <a:pt x="2966" y="5928"/>
                      <a:pt x="2828" y="5928"/>
                    </a:cubicBezTo>
                    <a:cubicBezTo>
                      <a:pt x="2150" y="5928"/>
                      <a:pt x="2140" y="5784"/>
                      <a:pt x="441" y="4083"/>
                    </a:cubicBezTo>
                    <a:cubicBezTo>
                      <a:pt x="282" y="4242"/>
                      <a:pt x="0" y="4520"/>
                      <a:pt x="0" y="4529"/>
                    </a:cubicBezTo>
                    <a:cubicBezTo>
                      <a:pt x="31" y="7031"/>
                      <a:pt x="2390" y="9422"/>
                      <a:pt x="4888" y="9422"/>
                    </a:cubicBezTo>
                    <a:cubicBezTo>
                      <a:pt x="5341" y="9422"/>
                      <a:pt x="5824" y="9278"/>
                      <a:pt x="6302" y="9038"/>
                    </a:cubicBezTo>
                    <a:lnTo>
                      <a:pt x="12567" y="15310"/>
                    </a:lnTo>
                    <a:cubicBezTo>
                      <a:pt x="12329" y="15787"/>
                      <a:pt x="12187" y="16267"/>
                      <a:pt x="12187" y="16706"/>
                    </a:cubicBezTo>
                    <a:cubicBezTo>
                      <a:pt x="12187" y="19193"/>
                      <a:pt x="14548" y="21600"/>
                      <a:pt x="17030" y="21600"/>
                    </a:cubicBezTo>
                    <a:cubicBezTo>
                      <a:pt x="17045" y="21600"/>
                      <a:pt x="17060" y="21600"/>
                      <a:pt x="17075" y="21600"/>
                    </a:cubicBezTo>
                    <a:cubicBezTo>
                      <a:pt x="17085" y="21600"/>
                      <a:pt x="17367" y="21313"/>
                      <a:pt x="17521" y="21159"/>
                    </a:cubicBezTo>
                    <a:cubicBezTo>
                      <a:pt x="15519" y="19155"/>
                      <a:pt x="15684" y="19480"/>
                      <a:pt x="15684" y="18251"/>
                    </a:cubicBezTo>
                    <a:cubicBezTo>
                      <a:pt x="15684" y="17253"/>
                      <a:pt x="17280" y="15678"/>
                      <a:pt x="18254" y="15678"/>
                    </a:cubicBezTo>
                    <a:cubicBezTo>
                      <a:pt x="18467" y="15678"/>
                      <a:pt x="18633" y="15672"/>
                      <a:pt x="18771" y="15672"/>
                    </a:cubicBezTo>
                    <a:cubicBezTo>
                      <a:pt x="19449" y="15672"/>
                      <a:pt x="19460" y="15816"/>
                      <a:pt x="21159" y="17517"/>
                    </a:cubicBezTo>
                    <a:cubicBezTo>
                      <a:pt x="21318" y="17358"/>
                      <a:pt x="21599" y="17080"/>
                      <a:pt x="21600" y="17071"/>
                    </a:cubicBezTo>
                    <a:cubicBezTo>
                      <a:pt x="21570" y="14569"/>
                      <a:pt x="19210" y="12177"/>
                      <a:pt x="16712" y="12177"/>
                    </a:cubicBezTo>
                    <a:close/>
                    <a:moveTo>
                      <a:pt x="16712" y="12177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03236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7653">
        <p:random/>
      </p:transition>
    </mc:Choice>
    <mc:Fallback xmlns="">
      <p:transition spd="slow" advClick="0" advTm="7653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5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45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95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45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7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95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20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45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70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95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200"/>
                            </p:stCondLst>
                            <p:childTnLst>
                              <p:par>
                                <p:cTn id="8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45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700"/>
                            </p:stCondLst>
                            <p:childTnLst>
                              <p:par>
                                <p:cTn id="9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95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200"/>
                            </p:stCondLst>
                            <p:childTnLst>
                              <p:par>
                                <p:cTn id="10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450"/>
                            </p:stCondLst>
                            <p:childTnLst>
                              <p:par>
                                <p:cTn id="1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700"/>
                            </p:stCondLst>
                            <p:childTnLst>
                              <p:par>
                                <p:cTn id="1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22"/>
          <a:stretch/>
        </p:blipFill>
        <p:spPr>
          <a:xfrm>
            <a:off x="0" y="1757743"/>
            <a:ext cx="12192000" cy="51002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403" r="71624"/>
          <a:stretch/>
        </p:blipFill>
        <p:spPr>
          <a:xfrm>
            <a:off x="0" y="5358783"/>
            <a:ext cx="3459637" cy="149921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43" b="71614"/>
          <a:stretch/>
        </p:blipFill>
        <p:spPr>
          <a:xfrm>
            <a:off x="0" y="0"/>
            <a:ext cx="3176833" cy="17301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79" t="29005" r="19897" b="50579"/>
          <a:stretch/>
        </p:blipFill>
        <p:spPr>
          <a:xfrm>
            <a:off x="1239624" y="1691755"/>
            <a:ext cx="2026763" cy="1244339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8727656" y="4336443"/>
            <a:ext cx="381060" cy="381060"/>
            <a:chOff x="8545900" y="1466250"/>
            <a:chExt cx="2007800" cy="2007800"/>
          </a:xfrm>
          <a:solidFill>
            <a:srgbClr val="CF0000"/>
          </a:solidFill>
        </p:grpSpPr>
        <p:sp>
          <p:nvSpPr>
            <p:cNvPr id="15" name="椭圆 14"/>
            <p:cNvSpPr/>
            <p:nvPr/>
          </p:nvSpPr>
          <p:spPr>
            <a:xfrm>
              <a:off x="8545900" y="1466250"/>
              <a:ext cx="2007800" cy="2007800"/>
            </a:xfrm>
            <a:prstGeom prst="ellipse">
              <a:avLst/>
            </a:prstGeom>
            <a:grpFill/>
            <a:ln w="19050">
              <a:solidFill>
                <a:srgbClr val="FBF4DC"/>
              </a:soli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8654450" y="1574800"/>
              <a:ext cx="1790700" cy="1790700"/>
            </a:xfrm>
            <a:prstGeom prst="ellipse">
              <a:avLst/>
            </a:prstGeom>
            <a:grpFill/>
            <a:ln w="19050">
              <a:solidFill>
                <a:srgbClr val="FBF4DC"/>
              </a:soli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华文细黑" panose="0201060004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130504" y="1115933"/>
            <a:ext cx="259194" cy="259194"/>
            <a:chOff x="8545900" y="1466250"/>
            <a:chExt cx="2007800" cy="2007800"/>
          </a:xfrm>
          <a:solidFill>
            <a:srgbClr val="CF0000"/>
          </a:solidFill>
        </p:grpSpPr>
        <p:sp>
          <p:nvSpPr>
            <p:cNvPr id="18" name="椭圆 17"/>
            <p:cNvSpPr/>
            <p:nvPr/>
          </p:nvSpPr>
          <p:spPr>
            <a:xfrm>
              <a:off x="8545900" y="1466250"/>
              <a:ext cx="2007800" cy="2007800"/>
            </a:xfrm>
            <a:prstGeom prst="ellipse">
              <a:avLst/>
            </a:prstGeom>
            <a:grpFill/>
            <a:ln w="19050">
              <a:solidFill>
                <a:srgbClr val="FBF4DC"/>
              </a:soli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8654450" y="1574800"/>
              <a:ext cx="1790700" cy="1790700"/>
            </a:xfrm>
            <a:prstGeom prst="ellipse">
              <a:avLst/>
            </a:prstGeom>
            <a:grpFill/>
            <a:ln w="19050">
              <a:solidFill>
                <a:srgbClr val="FBF4DC"/>
              </a:soli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702537" y="403411"/>
            <a:ext cx="4865076" cy="4865076"/>
            <a:chOff x="8545900" y="1466250"/>
            <a:chExt cx="2007800" cy="2007800"/>
          </a:xfrm>
        </p:grpSpPr>
        <p:sp>
          <p:nvSpPr>
            <p:cNvPr id="21" name="椭圆 20"/>
            <p:cNvSpPr/>
            <p:nvPr/>
          </p:nvSpPr>
          <p:spPr>
            <a:xfrm>
              <a:off x="8545900" y="1466250"/>
              <a:ext cx="2007800" cy="2007800"/>
            </a:xfrm>
            <a:prstGeom prst="ellipse">
              <a:avLst/>
            </a:prstGeom>
            <a:gradFill>
              <a:gsLst>
                <a:gs pos="0">
                  <a:schemeClr val="bg1">
                    <a:alpha val="80000"/>
                  </a:schemeClr>
                </a:gs>
                <a:gs pos="100000">
                  <a:srgbClr val="DCDCDC">
                    <a:alpha val="80000"/>
                  </a:srgbClr>
                </a:gs>
              </a:gsLst>
              <a:lin ang="2700000" scaled="0"/>
            </a:gradFill>
            <a:ln w="19050">
              <a:noFill/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8584807" y="1505157"/>
              <a:ext cx="1929985" cy="1929985"/>
            </a:xfrm>
            <a:prstGeom prst="ellipse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lt1"/>
                </a:solidFill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6681319" y="703918"/>
            <a:ext cx="1029449" cy="1685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350" dirty="0">
                <a:solidFill>
                  <a:schemeClr val="bg1"/>
                </a:solidFill>
                <a:latin typeface="Agency FB" panose="020B0503020202020204" pitchFamily="34" charset="0"/>
              </a:rPr>
              <a:t>01</a:t>
            </a:r>
            <a:endParaRPr lang="zh-CN" altLang="en-US" sz="1035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617385" y="2149335"/>
            <a:ext cx="12080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00" b="1" dirty="0">
                <a:solidFill>
                  <a:schemeClr val="bg1"/>
                </a:solidFill>
                <a:latin typeface="Segoe UI Semilight" panose="020B0402040204020203" pitchFamily="34" charset="0"/>
                <a:ea typeface="Kozuka Gothic Pro L" panose="020B0200000000000000" pitchFamily="34" charset="-128"/>
                <a:cs typeface="Segoe UI Semilight" panose="020B0402040204020203" pitchFamily="34" charset="0"/>
              </a:rPr>
              <a:t>Part One</a:t>
            </a:r>
            <a:endParaRPr lang="zh-CN" altLang="en-US" sz="2100" b="1" dirty="0">
              <a:solidFill>
                <a:schemeClr val="bg1"/>
              </a:solidFill>
              <a:latin typeface="Segoe UI Semilight" panose="020B0402040204020203" pitchFamily="34" charset="0"/>
              <a:ea typeface="Kozuka Gothic Pro L" panose="020B0200000000000000" pitchFamily="34" charset="-128"/>
              <a:cs typeface="Segoe UI Semilight" panose="020B0402040204020203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354400" y="2682430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此处添加标题</a:t>
            </a:r>
            <a:endParaRPr lang="zh-CN" altLang="en-US" sz="44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039365" y="3538420"/>
            <a:ext cx="4200282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点击此处添加文本内容，如关键词、部分简单介绍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7807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9110">
        <p14:warp dir="in"/>
      </p:transition>
    </mc:Choice>
    <mc:Fallback xmlns="">
      <p:transition spd="slow" advClick="0" advTm="91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22"/>
          <a:stretch/>
        </p:blipFill>
        <p:spPr>
          <a:xfrm>
            <a:off x="0" y="1757743"/>
            <a:ext cx="12192000" cy="51002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403" r="71624"/>
          <a:stretch/>
        </p:blipFill>
        <p:spPr>
          <a:xfrm>
            <a:off x="0" y="5358783"/>
            <a:ext cx="3459637" cy="149921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43" b="71614"/>
          <a:stretch/>
        </p:blipFill>
        <p:spPr>
          <a:xfrm>
            <a:off x="0" y="0"/>
            <a:ext cx="3176833" cy="17301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79" t="29005" r="19897" b="50579"/>
          <a:stretch/>
        </p:blipFill>
        <p:spPr>
          <a:xfrm>
            <a:off x="1239624" y="1691755"/>
            <a:ext cx="2026763" cy="1244339"/>
          </a:xfrm>
          <a:prstGeom prst="rect">
            <a:avLst/>
          </a:prstGeom>
        </p:spPr>
      </p:pic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3570017" y="3256523"/>
            <a:ext cx="7444806" cy="430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2000" b="1" spc="6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rPr>
              <a:t>[</a:t>
            </a:r>
            <a:r>
              <a:rPr lang="zh-CN" altLang="en-US" sz="2000" b="1" spc="6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rPr>
              <a:t>计划总结</a:t>
            </a:r>
            <a:r>
              <a:rPr lang="en-US" altLang="zh-CN" sz="2000" b="1" spc="6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rPr>
              <a:t>][</a:t>
            </a:r>
            <a:r>
              <a:rPr lang="zh-CN" altLang="en-US" sz="2000" b="1" spc="6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rPr>
              <a:t>工作汇报</a:t>
            </a:r>
            <a:r>
              <a:rPr lang="en-US" altLang="zh-CN" sz="2000" b="1" spc="6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rPr>
              <a:t>][</a:t>
            </a:r>
            <a:r>
              <a:rPr lang="zh-CN" altLang="en-US" sz="2000" b="1" spc="6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rPr>
              <a:t>演讲辩论</a:t>
            </a:r>
            <a:r>
              <a:rPr lang="en-US" altLang="zh-CN" sz="2000" b="1" spc="6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rPr>
              <a:t>] [</a:t>
            </a:r>
            <a:r>
              <a:rPr lang="zh-CN" altLang="en-US" sz="2000" b="1" spc="6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rPr>
              <a:t>党员学习等</a:t>
            </a:r>
            <a:r>
              <a:rPr lang="en-US" altLang="zh-CN" sz="2000" b="1" spc="6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Arial" panose="020B0604020202020204" pitchFamily="34" charset="0"/>
              </a:rPr>
              <a:t>]</a:t>
            </a:r>
            <a:endParaRPr lang="zh-CN" altLang="en-US" sz="2000" b="1" spc="6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2801336" y="2167783"/>
            <a:ext cx="8982168" cy="1019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5400" b="1" kern="2000" spc="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Arial" panose="020B0604020202020204" pitchFamily="34" charset="0"/>
              </a:rPr>
              <a:t>感谢各位的批评指正</a:t>
            </a:r>
            <a:endParaRPr lang="zh-CN" altLang="en-US" sz="5400" b="1" kern="2000" spc="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TextBox 18"/>
          <p:cNvSpPr txBox="1"/>
          <p:nvPr/>
        </p:nvSpPr>
        <p:spPr>
          <a:xfrm>
            <a:off x="5213445" y="3891263"/>
            <a:ext cx="3745208" cy="4124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汇报人</a:t>
            </a: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：豌豆素材   </a:t>
            </a: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时间：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XX</a:t>
            </a: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XX</a:t>
            </a: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5378485" y="414621"/>
            <a:ext cx="3827870" cy="1740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9600" b="1" kern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Arial" panose="020B0604020202020204" pitchFamily="34" charset="0"/>
              </a:rPr>
              <a:t>2018</a:t>
            </a:r>
            <a:endParaRPr lang="zh-CN" altLang="en-US" sz="9600" b="1" kern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6628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9006">
        <p14:ripple/>
      </p:transition>
    </mc:Choice>
    <mc:Fallback xmlns="">
      <p:transition spd="slow" advClick="0" advTm="900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25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75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192258" y="4741068"/>
            <a:ext cx="2449535" cy="158417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645386"/>
            <a:endParaRPr lang="zh-CN" altLang="en-US" sz="2265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43" b="71614"/>
          <a:stretch/>
        </p:blipFill>
        <p:spPr>
          <a:xfrm>
            <a:off x="0" y="0"/>
            <a:ext cx="1536569" cy="836850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1225772" y="320557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spc="600" dirty="0" smtClean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一、点击添加你的标题</a:t>
            </a:r>
            <a:endParaRPr lang="zh-CN" altLang="en-US" sz="2400" spc="600" dirty="0">
              <a:solidFill>
                <a:srgbClr val="D21322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1225772" y="712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 smtClean="0"/>
              <a:t>Click here to edit the content you want to recommend that you use the</a:t>
            </a:r>
            <a:endParaRPr lang="zh-CN" altLang="en-US" sz="2000" dirty="0" smtClean="0"/>
          </a:p>
        </p:txBody>
      </p:sp>
      <p:sp>
        <p:nvSpPr>
          <p:cNvPr id="5" name="矩形 4"/>
          <p:cNvSpPr/>
          <p:nvPr/>
        </p:nvSpPr>
        <p:spPr>
          <a:xfrm>
            <a:off x="6192258" y="1428700"/>
            <a:ext cx="2447009" cy="1584176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645386"/>
            <a:endParaRPr lang="zh-CN" altLang="en-US" sz="2265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712539" y="4741068"/>
            <a:ext cx="2447009" cy="1584176"/>
          </a:xfrm>
          <a:prstGeom prst="rect">
            <a:avLst/>
          </a:prstGeom>
          <a:blipFill>
            <a:blip r:embed="rId6" cstate="print">
              <a:extLst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12539" y="3084884"/>
            <a:ext cx="2447009" cy="158417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15064" y="1428353"/>
            <a:ext cx="2447009" cy="1584176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645386"/>
            <a:endParaRPr lang="zh-CN" altLang="en-US" sz="2265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51845" y="3084884"/>
            <a:ext cx="7488685" cy="1584176"/>
          </a:xfrm>
          <a:prstGeom prst="rect">
            <a:avLst/>
          </a:prstGeom>
          <a:blipFill dpi="0" rotWithShape="1">
            <a:blip r:embed="rId9"/>
            <a:srcRect/>
            <a:stretch>
              <a:fillRect l="-986" t="-90325" r="-3470" b="-139221"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645386"/>
            <a:endParaRPr lang="zh-CN" altLang="en-US" sz="2265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1079836" y="1844312"/>
            <a:ext cx="4317454" cy="1117417"/>
          </a:xfrm>
          <a:prstGeom prst="rect">
            <a:avLst/>
          </a:prstGeom>
          <a:noFill/>
        </p:spPr>
        <p:txBody>
          <a:bodyPr wrap="square" rIns="144000" bIns="36000" numCol="1" spcCol="360000" rtlCol="0">
            <a:spAutoFit/>
          </a:bodyPr>
          <a:lstStyle/>
          <a:p>
            <a:pPr algn="just"/>
            <a:r>
              <a:rPr lang="zh-CN" altLang="en-US" sz="2000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 加 标 </a:t>
            </a:r>
            <a:r>
              <a:rPr lang="zh-CN" altLang="en-US" sz="2000" dirty="0" smtClean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题 </a:t>
            </a:r>
            <a:endParaRPr lang="id-ID" altLang="zh-CN" sz="2000" dirty="0">
              <a:solidFill>
                <a:srgbClr val="D21322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</a:t>
            </a:r>
            <a:r>
              <a:rPr lang="zh-CN" altLang="en-US" sz="105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处添加详细文本描述，建议与标题相关并符合整体语言风格，语言描述语言描述尽量简洁语言描述尽量简洁尽量简洁生动。此处添加详细文本描述</a:t>
            </a:r>
            <a:r>
              <a:rPr lang="zh-CN" altLang="en-US" sz="105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，</a:t>
            </a:r>
            <a:endParaRPr lang="en-US" altLang="zh-CN" sz="1050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13" name="TextBox 14"/>
          <p:cNvSpPr txBox="1"/>
          <p:nvPr/>
        </p:nvSpPr>
        <p:spPr>
          <a:xfrm>
            <a:off x="1079836" y="5021714"/>
            <a:ext cx="4317454" cy="1117417"/>
          </a:xfrm>
          <a:prstGeom prst="rect">
            <a:avLst/>
          </a:prstGeom>
          <a:noFill/>
        </p:spPr>
        <p:txBody>
          <a:bodyPr wrap="square" rIns="144000" bIns="36000" numCol="1" spcCol="360000" rtlCol="0">
            <a:spAutoFit/>
          </a:bodyPr>
          <a:lstStyle/>
          <a:p>
            <a:pPr algn="just"/>
            <a:r>
              <a:rPr lang="zh-CN" altLang="en-US" sz="2000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添 加 标 题 </a:t>
            </a:r>
            <a:endParaRPr lang="id-ID" altLang="zh-CN" sz="2000" dirty="0">
              <a:solidFill>
                <a:srgbClr val="D21322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</a:t>
            </a:r>
            <a:r>
              <a:rPr lang="zh-CN" altLang="en-US" sz="105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处添加详细文本描述，建议与标题相关并符合整体语言风格，语言描述语言描述尽量简洁语言描述尽量简洁尽量简洁生动。此处添加详细文本描</a:t>
            </a:r>
            <a:r>
              <a:rPr lang="zh-CN" altLang="en-US" sz="105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述</a:t>
            </a:r>
            <a:endParaRPr lang="en-US" altLang="zh-CN" sz="1050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8248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234">
        <p:random/>
      </p:transition>
    </mc:Choice>
    <mc:Fallback xmlns="">
      <p:transition spd="slow" advClick="0" advTm="6234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0" presetID="2" presetClass="entr" presetSubtype="3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6" fill="hold" grpId="0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 p14:presetBounceEnd="4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fill="hold" grpId="0" nodeType="withEffect" p14:presetBounceEnd="4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9" fill="hold" grpId="0" nodeType="withEffect" p14:presetBounceEnd="4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2" fill="hold" grpId="0" nodeType="withEffect" p14:presetBounceEnd="4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3" grpId="0"/>
          <p:bldP spid="4" grpId="0"/>
          <p:bldP spid="5" grpId="0" animBg="1"/>
          <p:bldP spid="7" grpId="0" animBg="1"/>
          <p:bldP spid="8" grpId="0" animBg="1"/>
          <p:bldP spid="9" grpId="0" animBg="1"/>
          <p:bldP spid="11" grpId="0" animBg="1"/>
          <p:bldP spid="12" grpId="0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0" presetID="2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9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3" grpId="0"/>
          <p:bldP spid="4" grpId="0"/>
          <p:bldP spid="5" grpId="0" animBg="1"/>
          <p:bldP spid="7" grpId="0" animBg="1"/>
          <p:bldP spid="8" grpId="0" animBg="1"/>
          <p:bldP spid="9" grpId="0" animBg="1"/>
          <p:bldP spid="11" grpId="0" animBg="1"/>
          <p:bldP spid="12" grpId="0"/>
          <p:bldP spid="13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43" b="71614"/>
          <a:stretch/>
        </p:blipFill>
        <p:spPr>
          <a:xfrm>
            <a:off x="0" y="0"/>
            <a:ext cx="1536569" cy="836850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1225772" y="320557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spc="600" dirty="0" smtClean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一、点击添加你的标题</a:t>
            </a:r>
            <a:endParaRPr lang="zh-CN" altLang="en-US" sz="2400" spc="600" dirty="0">
              <a:solidFill>
                <a:srgbClr val="D21322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1225772" y="712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 smtClean="0"/>
              <a:t>Click here to edit the content you want to recommend that you use the</a:t>
            </a:r>
            <a:endParaRPr lang="zh-CN" altLang="en-US" sz="2000" dirty="0" smtClean="0"/>
          </a:p>
        </p:txBody>
      </p:sp>
      <p:sp>
        <p:nvSpPr>
          <p:cNvPr id="5" name="TextBox 1"/>
          <p:cNvSpPr txBox="1"/>
          <p:nvPr/>
        </p:nvSpPr>
        <p:spPr>
          <a:xfrm>
            <a:off x="4447756" y="1743977"/>
            <a:ext cx="66876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点击输入标题内容</a:t>
            </a:r>
            <a:endParaRPr lang="en-US" altLang="zh-CN" dirty="0">
              <a:solidFill>
                <a:srgbClr val="D21322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4447756" y="3423579"/>
            <a:ext cx="66876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点击输入标题内容</a:t>
            </a:r>
            <a:endParaRPr lang="en-US" altLang="zh-CN" dirty="0">
              <a:solidFill>
                <a:srgbClr val="D21322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3"/>
          <p:cNvSpPr txBox="1"/>
          <p:nvPr/>
        </p:nvSpPr>
        <p:spPr>
          <a:xfrm>
            <a:off x="4512191" y="4855509"/>
            <a:ext cx="66232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点击输入标题内容</a:t>
            </a:r>
            <a:endParaRPr lang="en-US" altLang="zh-CN" dirty="0">
              <a:solidFill>
                <a:srgbClr val="D21322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4447756" y="3027241"/>
            <a:ext cx="6687638" cy="2621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dash"/>
          </a:ln>
          <a:effectLst/>
        </p:spPr>
      </p:cxnSp>
      <p:cxnSp>
        <p:nvCxnSpPr>
          <p:cNvPr id="9" name="直接连接符 8"/>
          <p:cNvCxnSpPr/>
          <p:nvPr/>
        </p:nvCxnSpPr>
        <p:spPr>
          <a:xfrm>
            <a:off x="4447755" y="4767613"/>
            <a:ext cx="6831621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dash"/>
          </a:ln>
          <a:effectLst/>
        </p:spPr>
      </p:cxnSp>
      <p:grpSp>
        <p:nvGrpSpPr>
          <p:cNvPr id="10" name="组合 9"/>
          <p:cNvGrpSpPr/>
          <p:nvPr/>
        </p:nvGrpSpPr>
        <p:grpSpPr>
          <a:xfrm>
            <a:off x="3360330" y="1906862"/>
            <a:ext cx="874355" cy="874355"/>
            <a:chOff x="5068579" y="1163938"/>
            <a:chExt cx="555066" cy="555066"/>
          </a:xfrm>
        </p:grpSpPr>
        <p:sp>
          <p:nvSpPr>
            <p:cNvPr id="11" name="椭圆 10"/>
            <p:cNvSpPr/>
            <p:nvPr/>
          </p:nvSpPr>
          <p:spPr>
            <a:xfrm>
              <a:off x="5068579" y="1163938"/>
              <a:ext cx="555066" cy="555066"/>
            </a:xfrm>
            <a:prstGeom prst="ellipse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70"/>
            <p:cNvSpPr>
              <a:spLocks noEditPoints="1"/>
            </p:cNvSpPr>
            <p:nvPr/>
          </p:nvSpPr>
          <p:spPr bwMode="auto">
            <a:xfrm>
              <a:off x="5235099" y="1295926"/>
              <a:ext cx="242524" cy="290241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55" tIns="34278" rIns="68555" bIns="3427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60384" y="3502634"/>
            <a:ext cx="873307" cy="873307"/>
            <a:chOff x="5068633" y="2251819"/>
            <a:chExt cx="554400" cy="554400"/>
          </a:xfrm>
        </p:grpSpPr>
        <p:sp>
          <p:nvSpPr>
            <p:cNvPr id="14" name="椭圆 13"/>
            <p:cNvSpPr/>
            <p:nvPr/>
          </p:nvSpPr>
          <p:spPr>
            <a:xfrm>
              <a:off x="5068633" y="2251819"/>
              <a:ext cx="554400" cy="554400"/>
            </a:xfrm>
            <a:prstGeom prst="ellipse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72"/>
            <p:cNvSpPr>
              <a:spLocks noEditPoints="1"/>
            </p:cNvSpPr>
            <p:nvPr/>
          </p:nvSpPr>
          <p:spPr bwMode="auto">
            <a:xfrm>
              <a:off x="5180447" y="2343925"/>
              <a:ext cx="369521" cy="370187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55" tIns="34278" rIns="68555" bIns="3427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360995" y="4902185"/>
            <a:ext cx="873307" cy="873307"/>
            <a:chOff x="5069244" y="3295756"/>
            <a:chExt cx="554400" cy="554400"/>
          </a:xfrm>
        </p:grpSpPr>
        <p:sp>
          <p:nvSpPr>
            <p:cNvPr id="17" name="椭圆 16"/>
            <p:cNvSpPr/>
            <p:nvPr/>
          </p:nvSpPr>
          <p:spPr>
            <a:xfrm>
              <a:off x="5069244" y="3295756"/>
              <a:ext cx="554400" cy="554400"/>
            </a:xfrm>
            <a:prstGeom prst="ellipse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5230120" y="3374754"/>
              <a:ext cx="217568" cy="401036"/>
            </a:xfrm>
            <a:custGeom>
              <a:avLst/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55" tIns="34278" rIns="68555" bIns="3427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9" name="直接连接符 18"/>
          <p:cNvCxnSpPr/>
          <p:nvPr/>
        </p:nvCxnSpPr>
        <p:spPr>
          <a:xfrm>
            <a:off x="4447755" y="5968152"/>
            <a:ext cx="6831621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dash"/>
          </a:ln>
          <a:effectLst/>
        </p:spPr>
      </p:cxnSp>
      <p:grpSp>
        <p:nvGrpSpPr>
          <p:cNvPr id="20" name="组合 19"/>
          <p:cNvGrpSpPr/>
          <p:nvPr/>
        </p:nvGrpSpPr>
        <p:grpSpPr>
          <a:xfrm>
            <a:off x="1203764" y="1805210"/>
            <a:ext cx="1865279" cy="4572857"/>
            <a:chOff x="10256838" y="1484313"/>
            <a:chExt cx="1163638" cy="2852737"/>
          </a:xfrm>
        </p:grpSpPr>
        <p:sp>
          <p:nvSpPr>
            <p:cNvPr id="21" name="Freeform 33"/>
            <p:cNvSpPr>
              <a:spLocks/>
            </p:cNvSpPr>
            <p:nvPr/>
          </p:nvSpPr>
          <p:spPr bwMode="auto">
            <a:xfrm>
              <a:off x="10591801" y="1736725"/>
              <a:ext cx="188913" cy="273050"/>
            </a:xfrm>
            <a:custGeom>
              <a:avLst/>
              <a:gdLst>
                <a:gd name="T0" fmla="*/ 0 w 132"/>
                <a:gd name="T1" fmla="*/ 83 h 190"/>
                <a:gd name="T2" fmla="*/ 5 w 132"/>
                <a:gd name="T3" fmla="*/ 7 h 190"/>
                <a:gd name="T4" fmla="*/ 90 w 132"/>
                <a:gd name="T5" fmla="*/ 44 h 190"/>
                <a:gd name="T6" fmla="*/ 124 w 132"/>
                <a:gd name="T7" fmla="*/ 131 h 190"/>
                <a:gd name="T8" fmla="*/ 62 w 132"/>
                <a:gd name="T9" fmla="*/ 190 h 190"/>
                <a:gd name="T10" fmla="*/ 0 w 132"/>
                <a:gd name="T11" fmla="*/ 8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190">
                  <a:moveTo>
                    <a:pt x="0" y="83"/>
                  </a:moveTo>
                  <a:cubicBezTo>
                    <a:pt x="0" y="83"/>
                    <a:pt x="5" y="15"/>
                    <a:pt x="5" y="7"/>
                  </a:cubicBezTo>
                  <a:cubicBezTo>
                    <a:pt x="5" y="0"/>
                    <a:pt x="90" y="44"/>
                    <a:pt x="90" y="44"/>
                  </a:cubicBezTo>
                  <a:cubicBezTo>
                    <a:pt x="90" y="44"/>
                    <a:pt x="116" y="103"/>
                    <a:pt x="124" y="131"/>
                  </a:cubicBezTo>
                  <a:cubicBezTo>
                    <a:pt x="132" y="159"/>
                    <a:pt x="62" y="190"/>
                    <a:pt x="62" y="190"/>
                  </a:cubicBezTo>
                  <a:lnTo>
                    <a:pt x="0" y="83"/>
                  </a:lnTo>
                  <a:close/>
                </a:path>
              </a:pathLst>
            </a:custGeom>
            <a:solidFill>
              <a:srgbClr val="C68C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4"/>
            <p:cNvSpPr>
              <a:spLocks/>
            </p:cNvSpPr>
            <p:nvPr/>
          </p:nvSpPr>
          <p:spPr bwMode="auto">
            <a:xfrm>
              <a:off x="10456863" y="4075113"/>
              <a:ext cx="282575" cy="261937"/>
            </a:xfrm>
            <a:custGeom>
              <a:avLst/>
              <a:gdLst>
                <a:gd name="T0" fmla="*/ 27 w 196"/>
                <a:gd name="T1" fmla="*/ 16 h 182"/>
                <a:gd name="T2" fmla="*/ 16 w 196"/>
                <a:gd name="T3" fmla="*/ 102 h 182"/>
                <a:gd name="T4" fmla="*/ 11 w 196"/>
                <a:gd name="T5" fmla="*/ 126 h 182"/>
                <a:gd name="T6" fmla="*/ 38 w 196"/>
                <a:gd name="T7" fmla="*/ 126 h 182"/>
                <a:gd name="T8" fmla="*/ 129 w 196"/>
                <a:gd name="T9" fmla="*/ 174 h 182"/>
                <a:gd name="T10" fmla="*/ 196 w 196"/>
                <a:gd name="T11" fmla="*/ 153 h 182"/>
                <a:gd name="T12" fmla="*/ 161 w 196"/>
                <a:gd name="T13" fmla="*/ 96 h 182"/>
                <a:gd name="T14" fmla="*/ 121 w 196"/>
                <a:gd name="T15" fmla="*/ 16 h 182"/>
                <a:gd name="T16" fmla="*/ 27 w 196"/>
                <a:gd name="T17" fmla="*/ 1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182">
                  <a:moveTo>
                    <a:pt x="27" y="16"/>
                  </a:moveTo>
                  <a:cubicBezTo>
                    <a:pt x="27" y="16"/>
                    <a:pt x="0" y="81"/>
                    <a:pt x="16" y="102"/>
                  </a:cubicBezTo>
                  <a:lnTo>
                    <a:pt x="11" y="126"/>
                  </a:lnTo>
                  <a:lnTo>
                    <a:pt x="38" y="126"/>
                  </a:lnTo>
                  <a:cubicBezTo>
                    <a:pt x="38" y="126"/>
                    <a:pt x="46" y="182"/>
                    <a:pt x="129" y="174"/>
                  </a:cubicBezTo>
                  <a:lnTo>
                    <a:pt x="196" y="153"/>
                  </a:lnTo>
                  <a:cubicBezTo>
                    <a:pt x="196" y="153"/>
                    <a:pt x="166" y="103"/>
                    <a:pt x="161" y="96"/>
                  </a:cubicBezTo>
                  <a:cubicBezTo>
                    <a:pt x="156" y="89"/>
                    <a:pt x="124" y="33"/>
                    <a:pt x="121" y="16"/>
                  </a:cubicBezTo>
                  <a:cubicBezTo>
                    <a:pt x="118" y="0"/>
                    <a:pt x="27" y="16"/>
                    <a:pt x="27" y="16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5"/>
            <p:cNvSpPr>
              <a:spLocks/>
            </p:cNvSpPr>
            <p:nvPr/>
          </p:nvSpPr>
          <p:spPr bwMode="auto">
            <a:xfrm>
              <a:off x="11185526" y="2214563"/>
              <a:ext cx="234950" cy="152400"/>
            </a:xfrm>
            <a:custGeom>
              <a:avLst/>
              <a:gdLst>
                <a:gd name="T0" fmla="*/ 29 w 163"/>
                <a:gd name="T1" fmla="*/ 101 h 106"/>
                <a:gd name="T2" fmla="*/ 91 w 163"/>
                <a:gd name="T3" fmla="*/ 101 h 106"/>
                <a:gd name="T4" fmla="*/ 163 w 163"/>
                <a:gd name="T5" fmla="*/ 61 h 106"/>
                <a:gd name="T6" fmla="*/ 163 w 163"/>
                <a:gd name="T7" fmla="*/ 40 h 106"/>
                <a:gd name="T8" fmla="*/ 120 w 163"/>
                <a:gd name="T9" fmla="*/ 40 h 106"/>
                <a:gd name="T10" fmla="*/ 62 w 163"/>
                <a:gd name="T11" fmla="*/ 48 h 106"/>
                <a:gd name="T12" fmla="*/ 48 w 163"/>
                <a:gd name="T13" fmla="*/ 35 h 106"/>
                <a:gd name="T14" fmla="*/ 56 w 163"/>
                <a:gd name="T15" fmla="*/ 7 h 106"/>
                <a:gd name="T16" fmla="*/ 29 w 163"/>
                <a:gd name="T17" fmla="*/ 42 h 106"/>
                <a:gd name="T18" fmla="*/ 0 w 163"/>
                <a:gd name="T19" fmla="*/ 69 h 106"/>
                <a:gd name="T20" fmla="*/ 29 w 163"/>
                <a:gd name="T21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06">
                  <a:moveTo>
                    <a:pt x="29" y="101"/>
                  </a:moveTo>
                  <a:cubicBezTo>
                    <a:pt x="29" y="101"/>
                    <a:pt x="80" y="106"/>
                    <a:pt x="91" y="101"/>
                  </a:cubicBezTo>
                  <a:cubicBezTo>
                    <a:pt x="102" y="96"/>
                    <a:pt x="163" y="61"/>
                    <a:pt x="163" y="61"/>
                  </a:cubicBezTo>
                  <a:lnTo>
                    <a:pt x="163" y="40"/>
                  </a:lnTo>
                  <a:cubicBezTo>
                    <a:pt x="163" y="40"/>
                    <a:pt x="131" y="29"/>
                    <a:pt x="120" y="40"/>
                  </a:cubicBezTo>
                  <a:cubicBezTo>
                    <a:pt x="120" y="40"/>
                    <a:pt x="72" y="48"/>
                    <a:pt x="62" y="48"/>
                  </a:cubicBezTo>
                  <a:lnTo>
                    <a:pt x="48" y="35"/>
                  </a:lnTo>
                  <a:cubicBezTo>
                    <a:pt x="48" y="35"/>
                    <a:pt x="64" y="16"/>
                    <a:pt x="56" y="7"/>
                  </a:cubicBezTo>
                  <a:cubicBezTo>
                    <a:pt x="48" y="0"/>
                    <a:pt x="29" y="42"/>
                    <a:pt x="29" y="42"/>
                  </a:cubicBezTo>
                  <a:lnTo>
                    <a:pt x="0" y="69"/>
                  </a:lnTo>
                  <a:lnTo>
                    <a:pt x="29" y="101"/>
                  </a:lnTo>
                  <a:close/>
                </a:path>
              </a:pathLst>
            </a:custGeom>
            <a:solidFill>
              <a:srgbClr val="EAAD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6"/>
            <p:cNvSpPr>
              <a:spLocks/>
            </p:cNvSpPr>
            <p:nvPr/>
          </p:nvSpPr>
          <p:spPr bwMode="auto">
            <a:xfrm>
              <a:off x="10599738" y="4027488"/>
              <a:ext cx="347663" cy="182562"/>
            </a:xfrm>
            <a:custGeom>
              <a:avLst/>
              <a:gdLst>
                <a:gd name="T0" fmla="*/ 22 w 241"/>
                <a:gd name="T1" fmla="*/ 99 h 127"/>
                <a:gd name="T2" fmla="*/ 118 w 241"/>
                <a:gd name="T3" fmla="*/ 126 h 127"/>
                <a:gd name="T4" fmla="*/ 228 w 241"/>
                <a:gd name="T5" fmla="*/ 126 h 127"/>
                <a:gd name="T6" fmla="*/ 201 w 241"/>
                <a:gd name="T7" fmla="*/ 99 h 127"/>
                <a:gd name="T8" fmla="*/ 126 w 241"/>
                <a:gd name="T9" fmla="*/ 72 h 127"/>
                <a:gd name="T10" fmla="*/ 57 w 241"/>
                <a:gd name="T11" fmla="*/ 0 h 127"/>
                <a:gd name="T12" fmla="*/ 5 w 241"/>
                <a:gd name="T13" fmla="*/ 10 h 127"/>
                <a:gd name="T14" fmla="*/ 22 w 241"/>
                <a:gd name="T15" fmla="*/ 9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1" h="127">
                  <a:moveTo>
                    <a:pt x="22" y="99"/>
                  </a:moveTo>
                  <a:cubicBezTo>
                    <a:pt x="22" y="99"/>
                    <a:pt x="75" y="127"/>
                    <a:pt x="118" y="126"/>
                  </a:cubicBezTo>
                  <a:lnTo>
                    <a:pt x="228" y="126"/>
                  </a:lnTo>
                  <a:cubicBezTo>
                    <a:pt x="228" y="126"/>
                    <a:pt x="241" y="99"/>
                    <a:pt x="201" y="99"/>
                  </a:cubicBezTo>
                  <a:cubicBezTo>
                    <a:pt x="201" y="99"/>
                    <a:pt x="168" y="99"/>
                    <a:pt x="126" y="72"/>
                  </a:cubicBezTo>
                  <a:cubicBezTo>
                    <a:pt x="83" y="45"/>
                    <a:pt x="57" y="0"/>
                    <a:pt x="57" y="0"/>
                  </a:cubicBezTo>
                  <a:lnTo>
                    <a:pt x="5" y="10"/>
                  </a:lnTo>
                  <a:cubicBezTo>
                    <a:pt x="5" y="10"/>
                    <a:pt x="0" y="69"/>
                    <a:pt x="22" y="99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7"/>
            <p:cNvSpPr>
              <a:spLocks/>
            </p:cNvSpPr>
            <p:nvPr/>
          </p:nvSpPr>
          <p:spPr bwMode="auto">
            <a:xfrm>
              <a:off x="10563226" y="2703513"/>
              <a:ext cx="322263" cy="1371600"/>
            </a:xfrm>
            <a:custGeom>
              <a:avLst/>
              <a:gdLst>
                <a:gd name="T0" fmla="*/ 20 w 224"/>
                <a:gd name="T1" fmla="*/ 954 h 954"/>
                <a:gd name="T2" fmla="*/ 91 w 224"/>
                <a:gd name="T3" fmla="*/ 933 h 954"/>
                <a:gd name="T4" fmla="*/ 91 w 224"/>
                <a:gd name="T5" fmla="*/ 901 h 954"/>
                <a:gd name="T6" fmla="*/ 75 w 224"/>
                <a:gd name="T7" fmla="*/ 873 h 954"/>
                <a:gd name="T8" fmla="*/ 84 w 224"/>
                <a:gd name="T9" fmla="*/ 842 h 954"/>
                <a:gd name="T10" fmla="*/ 70 w 224"/>
                <a:gd name="T11" fmla="*/ 816 h 954"/>
                <a:gd name="T12" fmla="*/ 94 w 224"/>
                <a:gd name="T13" fmla="*/ 796 h 954"/>
                <a:gd name="T14" fmla="*/ 81 w 224"/>
                <a:gd name="T15" fmla="*/ 750 h 954"/>
                <a:gd name="T16" fmla="*/ 94 w 224"/>
                <a:gd name="T17" fmla="*/ 668 h 954"/>
                <a:gd name="T18" fmla="*/ 103 w 224"/>
                <a:gd name="T19" fmla="*/ 613 h 954"/>
                <a:gd name="T20" fmla="*/ 101 w 224"/>
                <a:gd name="T21" fmla="*/ 605 h 954"/>
                <a:gd name="T22" fmla="*/ 132 w 224"/>
                <a:gd name="T23" fmla="*/ 580 h 954"/>
                <a:gd name="T24" fmla="*/ 123 w 224"/>
                <a:gd name="T25" fmla="*/ 545 h 954"/>
                <a:gd name="T26" fmla="*/ 143 w 224"/>
                <a:gd name="T27" fmla="*/ 503 h 954"/>
                <a:gd name="T28" fmla="*/ 213 w 224"/>
                <a:gd name="T29" fmla="*/ 156 h 954"/>
                <a:gd name="T30" fmla="*/ 214 w 224"/>
                <a:gd name="T31" fmla="*/ 0 h 954"/>
                <a:gd name="T32" fmla="*/ 143 w 224"/>
                <a:gd name="T33" fmla="*/ 18 h 954"/>
                <a:gd name="T34" fmla="*/ 101 w 224"/>
                <a:gd name="T35" fmla="*/ 66 h 954"/>
                <a:gd name="T36" fmla="*/ 31 w 224"/>
                <a:gd name="T37" fmla="*/ 279 h 954"/>
                <a:gd name="T38" fmla="*/ 40 w 224"/>
                <a:gd name="T39" fmla="*/ 477 h 954"/>
                <a:gd name="T40" fmla="*/ 7 w 224"/>
                <a:gd name="T41" fmla="*/ 640 h 954"/>
                <a:gd name="T42" fmla="*/ 7 w 224"/>
                <a:gd name="T43" fmla="*/ 879 h 954"/>
                <a:gd name="T44" fmla="*/ 20 w 224"/>
                <a:gd name="T45" fmla="*/ 954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4" h="954">
                  <a:moveTo>
                    <a:pt x="20" y="954"/>
                  </a:moveTo>
                  <a:lnTo>
                    <a:pt x="91" y="933"/>
                  </a:lnTo>
                  <a:cubicBezTo>
                    <a:pt x="91" y="933"/>
                    <a:pt x="97" y="908"/>
                    <a:pt x="91" y="901"/>
                  </a:cubicBezTo>
                  <a:cubicBezTo>
                    <a:pt x="86" y="895"/>
                    <a:pt x="75" y="873"/>
                    <a:pt x="75" y="873"/>
                  </a:cubicBezTo>
                  <a:cubicBezTo>
                    <a:pt x="75" y="873"/>
                    <a:pt x="90" y="855"/>
                    <a:pt x="84" y="842"/>
                  </a:cubicBezTo>
                  <a:cubicBezTo>
                    <a:pt x="77" y="829"/>
                    <a:pt x="70" y="816"/>
                    <a:pt x="70" y="816"/>
                  </a:cubicBezTo>
                  <a:lnTo>
                    <a:pt x="94" y="796"/>
                  </a:lnTo>
                  <a:cubicBezTo>
                    <a:pt x="94" y="796"/>
                    <a:pt x="79" y="761"/>
                    <a:pt x="81" y="750"/>
                  </a:cubicBezTo>
                  <a:cubicBezTo>
                    <a:pt x="84" y="739"/>
                    <a:pt x="94" y="668"/>
                    <a:pt x="94" y="668"/>
                  </a:cubicBezTo>
                  <a:cubicBezTo>
                    <a:pt x="94" y="668"/>
                    <a:pt x="106" y="622"/>
                    <a:pt x="103" y="613"/>
                  </a:cubicBezTo>
                  <a:lnTo>
                    <a:pt x="101" y="605"/>
                  </a:lnTo>
                  <a:lnTo>
                    <a:pt x="132" y="580"/>
                  </a:lnTo>
                  <a:lnTo>
                    <a:pt x="123" y="545"/>
                  </a:lnTo>
                  <a:lnTo>
                    <a:pt x="143" y="503"/>
                  </a:lnTo>
                  <a:cubicBezTo>
                    <a:pt x="143" y="503"/>
                    <a:pt x="224" y="174"/>
                    <a:pt x="213" y="156"/>
                  </a:cubicBezTo>
                  <a:cubicBezTo>
                    <a:pt x="202" y="139"/>
                    <a:pt x="214" y="0"/>
                    <a:pt x="214" y="0"/>
                  </a:cubicBezTo>
                  <a:lnTo>
                    <a:pt x="143" y="18"/>
                  </a:lnTo>
                  <a:cubicBezTo>
                    <a:pt x="143" y="18"/>
                    <a:pt x="103" y="53"/>
                    <a:pt x="101" y="66"/>
                  </a:cubicBezTo>
                  <a:cubicBezTo>
                    <a:pt x="99" y="79"/>
                    <a:pt x="31" y="279"/>
                    <a:pt x="31" y="279"/>
                  </a:cubicBezTo>
                  <a:lnTo>
                    <a:pt x="40" y="477"/>
                  </a:lnTo>
                  <a:lnTo>
                    <a:pt x="7" y="640"/>
                  </a:lnTo>
                  <a:cubicBezTo>
                    <a:pt x="7" y="640"/>
                    <a:pt x="13" y="873"/>
                    <a:pt x="7" y="879"/>
                  </a:cubicBezTo>
                  <a:cubicBezTo>
                    <a:pt x="0" y="886"/>
                    <a:pt x="20" y="954"/>
                    <a:pt x="20" y="954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8"/>
            <p:cNvSpPr>
              <a:spLocks/>
            </p:cNvSpPr>
            <p:nvPr/>
          </p:nvSpPr>
          <p:spPr bwMode="auto">
            <a:xfrm>
              <a:off x="10563226" y="2703513"/>
              <a:ext cx="307975" cy="1371600"/>
            </a:xfrm>
            <a:custGeom>
              <a:avLst/>
              <a:gdLst>
                <a:gd name="T0" fmla="*/ 214 w 214"/>
                <a:gd name="T1" fmla="*/ 0 h 954"/>
                <a:gd name="T2" fmla="*/ 143 w 214"/>
                <a:gd name="T3" fmla="*/ 18 h 954"/>
                <a:gd name="T4" fmla="*/ 101 w 214"/>
                <a:gd name="T5" fmla="*/ 66 h 954"/>
                <a:gd name="T6" fmla="*/ 31 w 214"/>
                <a:gd name="T7" fmla="*/ 279 h 954"/>
                <a:gd name="T8" fmla="*/ 40 w 214"/>
                <a:gd name="T9" fmla="*/ 477 h 954"/>
                <a:gd name="T10" fmla="*/ 7 w 214"/>
                <a:gd name="T11" fmla="*/ 640 h 954"/>
                <a:gd name="T12" fmla="*/ 7 w 214"/>
                <a:gd name="T13" fmla="*/ 879 h 954"/>
                <a:gd name="T14" fmla="*/ 20 w 214"/>
                <a:gd name="T15" fmla="*/ 954 h 954"/>
                <a:gd name="T16" fmla="*/ 91 w 214"/>
                <a:gd name="T17" fmla="*/ 933 h 954"/>
                <a:gd name="T18" fmla="*/ 93 w 214"/>
                <a:gd name="T19" fmla="*/ 919 h 954"/>
                <a:gd name="T20" fmla="*/ 62 w 214"/>
                <a:gd name="T21" fmla="*/ 887 h 954"/>
                <a:gd name="T22" fmla="*/ 76 w 214"/>
                <a:gd name="T23" fmla="*/ 875 h 954"/>
                <a:gd name="T24" fmla="*/ 75 w 214"/>
                <a:gd name="T25" fmla="*/ 873 h 954"/>
                <a:gd name="T26" fmla="*/ 85 w 214"/>
                <a:gd name="T27" fmla="*/ 854 h 954"/>
                <a:gd name="T28" fmla="*/ 55 w 214"/>
                <a:gd name="T29" fmla="*/ 810 h 954"/>
                <a:gd name="T30" fmla="*/ 73 w 214"/>
                <a:gd name="T31" fmla="*/ 814 h 954"/>
                <a:gd name="T32" fmla="*/ 94 w 214"/>
                <a:gd name="T33" fmla="*/ 796 h 954"/>
                <a:gd name="T34" fmla="*/ 93 w 214"/>
                <a:gd name="T35" fmla="*/ 794 h 954"/>
                <a:gd name="T36" fmla="*/ 55 w 214"/>
                <a:gd name="T37" fmla="*/ 773 h 954"/>
                <a:gd name="T38" fmla="*/ 40 w 214"/>
                <a:gd name="T39" fmla="*/ 716 h 954"/>
                <a:gd name="T40" fmla="*/ 82 w 214"/>
                <a:gd name="T41" fmla="*/ 757 h 954"/>
                <a:gd name="T42" fmla="*/ 66 w 214"/>
                <a:gd name="T43" fmla="*/ 675 h 954"/>
                <a:gd name="T44" fmla="*/ 87 w 214"/>
                <a:gd name="T45" fmla="*/ 714 h 954"/>
                <a:gd name="T46" fmla="*/ 93 w 214"/>
                <a:gd name="T47" fmla="*/ 671 h 954"/>
                <a:gd name="T48" fmla="*/ 66 w 214"/>
                <a:gd name="T49" fmla="*/ 608 h 954"/>
                <a:gd name="T50" fmla="*/ 78 w 214"/>
                <a:gd name="T51" fmla="*/ 558 h 954"/>
                <a:gd name="T52" fmla="*/ 106 w 214"/>
                <a:gd name="T53" fmla="*/ 600 h 954"/>
                <a:gd name="T54" fmla="*/ 132 w 214"/>
                <a:gd name="T55" fmla="*/ 580 h 954"/>
                <a:gd name="T56" fmla="*/ 78 w 214"/>
                <a:gd name="T57" fmla="*/ 519 h 954"/>
                <a:gd name="T58" fmla="*/ 93 w 214"/>
                <a:gd name="T59" fmla="*/ 491 h 954"/>
                <a:gd name="T60" fmla="*/ 140 w 214"/>
                <a:gd name="T61" fmla="*/ 510 h 954"/>
                <a:gd name="T62" fmla="*/ 143 w 214"/>
                <a:gd name="T63" fmla="*/ 504 h 954"/>
                <a:gd name="T64" fmla="*/ 94 w 214"/>
                <a:gd name="T65" fmla="*/ 448 h 954"/>
                <a:gd name="T66" fmla="*/ 143 w 214"/>
                <a:gd name="T67" fmla="*/ 295 h 954"/>
                <a:gd name="T68" fmla="*/ 212 w 214"/>
                <a:gd name="T69" fmla="*/ 153 h 954"/>
                <a:gd name="T70" fmla="*/ 214 w 214"/>
                <a:gd name="T71" fmla="*/ 0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4" h="954">
                  <a:moveTo>
                    <a:pt x="214" y="0"/>
                  </a:moveTo>
                  <a:lnTo>
                    <a:pt x="143" y="18"/>
                  </a:lnTo>
                  <a:cubicBezTo>
                    <a:pt x="143" y="18"/>
                    <a:pt x="103" y="53"/>
                    <a:pt x="101" y="66"/>
                  </a:cubicBezTo>
                  <a:cubicBezTo>
                    <a:pt x="99" y="79"/>
                    <a:pt x="31" y="279"/>
                    <a:pt x="31" y="279"/>
                  </a:cubicBezTo>
                  <a:lnTo>
                    <a:pt x="40" y="477"/>
                  </a:lnTo>
                  <a:lnTo>
                    <a:pt x="7" y="640"/>
                  </a:lnTo>
                  <a:cubicBezTo>
                    <a:pt x="7" y="640"/>
                    <a:pt x="13" y="873"/>
                    <a:pt x="7" y="879"/>
                  </a:cubicBezTo>
                  <a:cubicBezTo>
                    <a:pt x="0" y="886"/>
                    <a:pt x="20" y="954"/>
                    <a:pt x="20" y="954"/>
                  </a:cubicBezTo>
                  <a:lnTo>
                    <a:pt x="91" y="933"/>
                  </a:lnTo>
                  <a:cubicBezTo>
                    <a:pt x="91" y="933"/>
                    <a:pt x="93" y="926"/>
                    <a:pt x="93" y="919"/>
                  </a:cubicBezTo>
                  <a:cubicBezTo>
                    <a:pt x="72" y="906"/>
                    <a:pt x="54" y="893"/>
                    <a:pt x="62" y="887"/>
                  </a:cubicBezTo>
                  <a:cubicBezTo>
                    <a:pt x="66" y="884"/>
                    <a:pt x="71" y="880"/>
                    <a:pt x="76" y="875"/>
                  </a:cubicBezTo>
                  <a:cubicBezTo>
                    <a:pt x="75" y="874"/>
                    <a:pt x="75" y="873"/>
                    <a:pt x="75" y="873"/>
                  </a:cubicBezTo>
                  <a:cubicBezTo>
                    <a:pt x="75" y="873"/>
                    <a:pt x="83" y="864"/>
                    <a:pt x="85" y="854"/>
                  </a:cubicBezTo>
                  <a:cubicBezTo>
                    <a:pt x="29" y="866"/>
                    <a:pt x="55" y="810"/>
                    <a:pt x="55" y="810"/>
                  </a:cubicBezTo>
                  <a:cubicBezTo>
                    <a:pt x="58" y="811"/>
                    <a:pt x="65" y="813"/>
                    <a:pt x="73" y="814"/>
                  </a:cubicBezTo>
                  <a:lnTo>
                    <a:pt x="94" y="796"/>
                  </a:lnTo>
                  <a:cubicBezTo>
                    <a:pt x="94" y="796"/>
                    <a:pt x="93" y="795"/>
                    <a:pt x="93" y="794"/>
                  </a:cubicBezTo>
                  <a:cubicBezTo>
                    <a:pt x="78" y="788"/>
                    <a:pt x="62" y="781"/>
                    <a:pt x="55" y="773"/>
                  </a:cubicBezTo>
                  <a:cubicBezTo>
                    <a:pt x="39" y="757"/>
                    <a:pt x="40" y="716"/>
                    <a:pt x="40" y="716"/>
                  </a:cubicBezTo>
                  <a:cubicBezTo>
                    <a:pt x="49" y="739"/>
                    <a:pt x="82" y="757"/>
                    <a:pt x="82" y="757"/>
                  </a:cubicBezTo>
                  <a:lnTo>
                    <a:pt x="66" y="675"/>
                  </a:lnTo>
                  <a:lnTo>
                    <a:pt x="87" y="714"/>
                  </a:lnTo>
                  <a:cubicBezTo>
                    <a:pt x="90" y="696"/>
                    <a:pt x="92" y="677"/>
                    <a:pt x="93" y="671"/>
                  </a:cubicBezTo>
                  <a:cubicBezTo>
                    <a:pt x="81" y="645"/>
                    <a:pt x="69" y="618"/>
                    <a:pt x="66" y="608"/>
                  </a:cubicBezTo>
                  <a:cubicBezTo>
                    <a:pt x="62" y="588"/>
                    <a:pt x="78" y="558"/>
                    <a:pt x="78" y="558"/>
                  </a:cubicBezTo>
                  <a:cubicBezTo>
                    <a:pt x="85" y="576"/>
                    <a:pt x="96" y="590"/>
                    <a:pt x="106" y="600"/>
                  </a:cubicBezTo>
                  <a:lnTo>
                    <a:pt x="132" y="580"/>
                  </a:lnTo>
                  <a:lnTo>
                    <a:pt x="78" y="519"/>
                  </a:lnTo>
                  <a:lnTo>
                    <a:pt x="93" y="491"/>
                  </a:lnTo>
                  <a:cubicBezTo>
                    <a:pt x="102" y="488"/>
                    <a:pt x="125" y="500"/>
                    <a:pt x="140" y="510"/>
                  </a:cubicBezTo>
                  <a:lnTo>
                    <a:pt x="143" y="504"/>
                  </a:lnTo>
                  <a:lnTo>
                    <a:pt x="94" y="448"/>
                  </a:lnTo>
                  <a:cubicBezTo>
                    <a:pt x="85" y="416"/>
                    <a:pt x="133" y="318"/>
                    <a:pt x="143" y="295"/>
                  </a:cubicBezTo>
                  <a:cubicBezTo>
                    <a:pt x="149" y="282"/>
                    <a:pt x="183" y="213"/>
                    <a:pt x="212" y="153"/>
                  </a:cubicBezTo>
                  <a:cubicBezTo>
                    <a:pt x="203" y="125"/>
                    <a:pt x="214" y="0"/>
                    <a:pt x="214" y="0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9"/>
            <p:cNvSpPr>
              <a:spLocks/>
            </p:cNvSpPr>
            <p:nvPr/>
          </p:nvSpPr>
          <p:spPr bwMode="auto">
            <a:xfrm>
              <a:off x="10394951" y="2676525"/>
              <a:ext cx="438150" cy="1462087"/>
            </a:xfrm>
            <a:custGeom>
              <a:avLst/>
              <a:gdLst>
                <a:gd name="T0" fmla="*/ 35 w 304"/>
                <a:gd name="T1" fmla="*/ 865 h 1016"/>
                <a:gd name="T2" fmla="*/ 61 w 304"/>
                <a:gd name="T3" fmla="*/ 1016 h 1016"/>
                <a:gd name="T4" fmla="*/ 121 w 304"/>
                <a:gd name="T5" fmla="*/ 1016 h 1016"/>
                <a:gd name="T6" fmla="*/ 164 w 304"/>
                <a:gd name="T7" fmla="*/ 988 h 1016"/>
                <a:gd name="T8" fmla="*/ 164 w 304"/>
                <a:gd name="T9" fmla="*/ 915 h 1016"/>
                <a:gd name="T10" fmla="*/ 147 w 304"/>
                <a:gd name="T11" fmla="*/ 856 h 1016"/>
                <a:gd name="T12" fmla="*/ 147 w 304"/>
                <a:gd name="T13" fmla="*/ 755 h 1016"/>
                <a:gd name="T14" fmla="*/ 160 w 304"/>
                <a:gd name="T15" fmla="*/ 587 h 1016"/>
                <a:gd name="T16" fmla="*/ 184 w 304"/>
                <a:gd name="T17" fmla="*/ 495 h 1016"/>
                <a:gd name="T18" fmla="*/ 184 w 304"/>
                <a:gd name="T19" fmla="*/ 385 h 1016"/>
                <a:gd name="T20" fmla="*/ 226 w 304"/>
                <a:gd name="T21" fmla="*/ 291 h 1016"/>
                <a:gd name="T22" fmla="*/ 283 w 304"/>
                <a:gd name="T23" fmla="*/ 108 h 1016"/>
                <a:gd name="T24" fmla="*/ 304 w 304"/>
                <a:gd name="T25" fmla="*/ 25 h 1016"/>
                <a:gd name="T26" fmla="*/ 177 w 304"/>
                <a:gd name="T27" fmla="*/ 5 h 1016"/>
                <a:gd name="T28" fmla="*/ 50 w 304"/>
                <a:gd name="T29" fmla="*/ 5 h 1016"/>
                <a:gd name="T30" fmla="*/ 13 w 304"/>
                <a:gd name="T31" fmla="*/ 162 h 1016"/>
                <a:gd name="T32" fmla="*/ 26 w 304"/>
                <a:gd name="T33" fmla="*/ 282 h 1016"/>
                <a:gd name="T34" fmla="*/ 30 w 304"/>
                <a:gd name="T35" fmla="*/ 346 h 1016"/>
                <a:gd name="T36" fmla="*/ 39 w 304"/>
                <a:gd name="T37" fmla="*/ 449 h 1016"/>
                <a:gd name="T38" fmla="*/ 12 w 304"/>
                <a:gd name="T39" fmla="*/ 521 h 1016"/>
                <a:gd name="T40" fmla="*/ 10 w 304"/>
                <a:gd name="T41" fmla="*/ 737 h 1016"/>
                <a:gd name="T42" fmla="*/ 35 w 304"/>
                <a:gd name="T43" fmla="*/ 865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4" h="1016">
                  <a:moveTo>
                    <a:pt x="35" y="865"/>
                  </a:moveTo>
                  <a:cubicBezTo>
                    <a:pt x="35" y="865"/>
                    <a:pt x="17" y="989"/>
                    <a:pt x="61" y="1016"/>
                  </a:cubicBezTo>
                  <a:lnTo>
                    <a:pt x="121" y="1016"/>
                  </a:lnTo>
                  <a:lnTo>
                    <a:pt x="164" y="988"/>
                  </a:lnTo>
                  <a:cubicBezTo>
                    <a:pt x="164" y="988"/>
                    <a:pt x="183" y="937"/>
                    <a:pt x="164" y="915"/>
                  </a:cubicBezTo>
                  <a:cubicBezTo>
                    <a:pt x="145" y="893"/>
                    <a:pt x="147" y="856"/>
                    <a:pt x="147" y="856"/>
                  </a:cubicBezTo>
                  <a:lnTo>
                    <a:pt x="147" y="755"/>
                  </a:lnTo>
                  <a:cubicBezTo>
                    <a:pt x="147" y="755"/>
                    <a:pt x="145" y="645"/>
                    <a:pt x="160" y="587"/>
                  </a:cubicBezTo>
                  <a:cubicBezTo>
                    <a:pt x="175" y="530"/>
                    <a:pt x="184" y="495"/>
                    <a:pt x="184" y="495"/>
                  </a:cubicBezTo>
                  <a:cubicBezTo>
                    <a:pt x="184" y="495"/>
                    <a:pt x="180" y="398"/>
                    <a:pt x="184" y="385"/>
                  </a:cubicBezTo>
                  <a:cubicBezTo>
                    <a:pt x="189" y="372"/>
                    <a:pt x="226" y="302"/>
                    <a:pt x="226" y="291"/>
                  </a:cubicBezTo>
                  <a:cubicBezTo>
                    <a:pt x="226" y="280"/>
                    <a:pt x="274" y="119"/>
                    <a:pt x="283" y="108"/>
                  </a:cubicBezTo>
                  <a:cubicBezTo>
                    <a:pt x="292" y="97"/>
                    <a:pt x="304" y="25"/>
                    <a:pt x="304" y="25"/>
                  </a:cubicBezTo>
                  <a:cubicBezTo>
                    <a:pt x="304" y="25"/>
                    <a:pt x="185" y="9"/>
                    <a:pt x="177" y="5"/>
                  </a:cubicBezTo>
                  <a:cubicBezTo>
                    <a:pt x="169" y="0"/>
                    <a:pt x="50" y="5"/>
                    <a:pt x="50" y="5"/>
                  </a:cubicBezTo>
                  <a:cubicBezTo>
                    <a:pt x="50" y="5"/>
                    <a:pt x="6" y="135"/>
                    <a:pt x="13" y="162"/>
                  </a:cubicBezTo>
                  <a:cubicBezTo>
                    <a:pt x="19" y="189"/>
                    <a:pt x="33" y="264"/>
                    <a:pt x="26" y="282"/>
                  </a:cubicBezTo>
                  <a:cubicBezTo>
                    <a:pt x="19" y="299"/>
                    <a:pt x="30" y="346"/>
                    <a:pt x="30" y="346"/>
                  </a:cubicBezTo>
                  <a:cubicBezTo>
                    <a:pt x="30" y="346"/>
                    <a:pt x="37" y="436"/>
                    <a:pt x="39" y="449"/>
                  </a:cubicBezTo>
                  <a:cubicBezTo>
                    <a:pt x="41" y="462"/>
                    <a:pt x="0" y="497"/>
                    <a:pt x="12" y="521"/>
                  </a:cubicBezTo>
                  <a:cubicBezTo>
                    <a:pt x="24" y="546"/>
                    <a:pt x="3" y="719"/>
                    <a:pt x="10" y="737"/>
                  </a:cubicBezTo>
                  <a:cubicBezTo>
                    <a:pt x="17" y="755"/>
                    <a:pt x="35" y="865"/>
                    <a:pt x="35" y="865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0"/>
            <p:cNvSpPr>
              <a:spLocks/>
            </p:cNvSpPr>
            <p:nvPr/>
          </p:nvSpPr>
          <p:spPr bwMode="auto">
            <a:xfrm>
              <a:off x="10396538" y="3327400"/>
              <a:ext cx="238125" cy="811212"/>
            </a:xfrm>
            <a:custGeom>
              <a:avLst/>
              <a:gdLst>
                <a:gd name="T0" fmla="*/ 165 w 165"/>
                <a:gd name="T1" fmla="*/ 57 h 564"/>
                <a:gd name="T2" fmla="*/ 38 w 165"/>
                <a:gd name="T3" fmla="*/ 0 h 564"/>
                <a:gd name="T4" fmla="*/ 11 w 165"/>
                <a:gd name="T5" fmla="*/ 69 h 564"/>
                <a:gd name="T6" fmla="*/ 8 w 165"/>
                <a:gd name="T7" fmla="*/ 279 h 564"/>
                <a:gd name="T8" fmla="*/ 8 w 165"/>
                <a:gd name="T9" fmla="*/ 281 h 564"/>
                <a:gd name="T10" fmla="*/ 8 w 165"/>
                <a:gd name="T11" fmla="*/ 282 h 564"/>
                <a:gd name="T12" fmla="*/ 8 w 165"/>
                <a:gd name="T13" fmla="*/ 283 h 564"/>
                <a:gd name="T14" fmla="*/ 9 w 165"/>
                <a:gd name="T15" fmla="*/ 285 h 564"/>
                <a:gd name="T16" fmla="*/ 34 w 165"/>
                <a:gd name="T17" fmla="*/ 413 h 564"/>
                <a:gd name="T18" fmla="*/ 56 w 165"/>
                <a:gd name="T19" fmla="*/ 561 h 564"/>
                <a:gd name="T20" fmla="*/ 57 w 165"/>
                <a:gd name="T21" fmla="*/ 560 h 564"/>
                <a:gd name="T22" fmla="*/ 60 w 165"/>
                <a:gd name="T23" fmla="*/ 564 h 564"/>
                <a:gd name="T24" fmla="*/ 120 w 165"/>
                <a:gd name="T25" fmla="*/ 564 h 564"/>
                <a:gd name="T26" fmla="*/ 159 w 165"/>
                <a:gd name="T27" fmla="*/ 539 h 564"/>
                <a:gd name="T28" fmla="*/ 138 w 165"/>
                <a:gd name="T29" fmla="*/ 504 h 564"/>
                <a:gd name="T30" fmla="*/ 74 w 165"/>
                <a:gd name="T31" fmla="*/ 504 h 564"/>
                <a:gd name="T32" fmla="*/ 163 w 165"/>
                <a:gd name="T33" fmla="*/ 463 h 564"/>
                <a:gd name="T34" fmla="*/ 50 w 165"/>
                <a:gd name="T35" fmla="*/ 479 h 564"/>
                <a:gd name="T36" fmla="*/ 51 w 165"/>
                <a:gd name="T37" fmla="*/ 414 h 564"/>
                <a:gd name="T38" fmla="*/ 93 w 165"/>
                <a:gd name="T39" fmla="*/ 440 h 564"/>
                <a:gd name="T40" fmla="*/ 53 w 165"/>
                <a:gd name="T41" fmla="*/ 371 h 564"/>
                <a:gd name="T42" fmla="*/ 93 w 165"/>
                <a:gd name="T43" fmla="*/ 380 h 564"/>
                <a:gd name="T44" fmla="*/ 51 w 165"/>
                <a:gd name="T45" fmla="*/ 339 h 564"/>
                <a:gd name="T46" fmla="*/ 93 w 165"/>
                <a:gd name="T47" fmla="*/ 296 h 564"/>
                <a:gd name="T48" fmla="*/ 79 w 165"/>
                <a:gd name="T49" fmla="*/ 243 h 564"/>
                <a:gd name="T50" fmla="*/ 40 w 165"/>
                <a:gd name="T51" fmla="*/ 234 h 564"/>
                <a:gd name="T52" fmla="*/ 42 w 165"/>
                <a:gd name="T53" fmla="*/ 225 h 564"/>
                <a:gd name="T54" fmla="*/ 93 w 165"/>
                <a:gd name="T55" fmla="*/ 154 h 564"/>
                <a:gd name="T56" fmla="*/ 37 w 165"/>
                <a:gd name="T57" fmla="*/ 154 h 564"/>
                <a:gd name="T58" fmla="*/ 108 w 165"/>
                <a:gd name="T59" fmla="*/ 110 h 564"/>
                <a:gd name="T60" fmla="*/ 90 w 165"/>
                <a:gd name="T61" fmla="*/ 99 h 564"/>
                <a:gd name="T62" fmla="*/ 37 w 165"/>
                <a:gd name="T63" fmla="*/ 90 h 564"/>
                <a:gd name="T64" fmla="*/ 74 w 165"/>
                <a:gd name="T65" fmla="*/ 81 h 564"/>
                <a:gd name="T66" fmla="*/ 40 w 165"/>
                <a:gd name="T67" fmla="*/ 57 h 564"/>
                <a:gd name="T68" fmla="*/ 165 w 165"/>
                <a:gd name="T69" fmla="*/ 57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5" h="564">
                  <a:moveTo>
                    <a:pt x="165" y="57"/>
                  </a:moveTo>
                  <a:cubicBezTo>
                    <a:pt x="148" y="40"/>
                    <a:pt x="82" y="15"/>
                    <a:pt x="38" y="0"/>
                  </a:cubicBezTo>
                  <a:cubicBezTo>
                    <a:pt x="34" y="15"/>
                    <a:pt x="0" y="47"/>
                    <a:pt x="11" y="69"/>
                  </a:cubicBezTo>
                  <a:cubicBezTo>
                    <a:pt x="22" y="92"/>
                    <a:pt x="5" y="243"/>
                    <a:pt x="8" y="279"/>
                  </a:cubicBezTo>
                  <a:cubicBezTo>
                    <a:pt x="8" y="279"/>
                    <a:pt x="8" y="280"/>
                    <a:pt x="8" y="281"/>
                  </a:cubicBezTo>
                  <a:cubicBezTo>
                    <a:pt x="8" y="281"/>
                    <a:pt x="8" y="282"/>
                    <a:pt x="8" y="282"/>
                  </a:cubicBezTo>
                  <a:cubicBezTo>
                    <a:pt x="8" y="283"/>
                    <a:pt x="8" y="283"/>
                    <a:pt x="8" y="283"/>
                  </a:cubicBezTo>
                  <a:cubicBezTo>
                    <a:pt x="9" y="284"/>
                    <a:pt x="9" y="284"/>
                    <a:pt x="9" y="285"/>
                  </a:cubicBezTo>
                  <a:cubicBezTo>
                    <a:pt x="16" y="303"/>
                    <a:pt x="34" y="413"/>
                    <a:pt x="34" y="413"/>
                  </a:cubicBezTo>
                  <a:cubicBezTo>
                    <a:pt x="34" y="413"/>
                    <a:pt x="17" y="530"/>
                    <a:pt x="56" y="561"/>
                  </a:cubicBezTo>
                  <a:lnTo>
                    <a:pt x="57" y="560"/>
                  </a:lnTo>
                  <a:cubicBezTo>
                    <a:pt x="58" y="561"/>
                    <a:pt x="59" y="563"/>
                    <a:pt x="60" y="564"/>
                  </a:cubicBezTo>
                  <a:lnTo>
                    <a:pt x="120" y="564"/>
                  </a:lnTo>
                  <a:lnTo>
                    <a:pt x="159" y="539"/>
                  </a:lnTo>
                  <a:cubicBezTo>
                    <a:pt x="148" y="521"/>
                    <a:pt x="138" y="504"/>
                    <a:pt x="138" y="504"/>
                  </a:cubicBezTo>
                  <a:lnTo>
                    <a:pt x="74" y="504"/>
                  </a:lnTo>
                  <a:cubicBezTo>
                    <a:pt x="79" y="471"/>
                    <a:pt x="163" y="463"/>
                    <a:pt x="163" y="463"/>
                  </a:cubicBezTo>
                  <a:cubicBezTo>
                    <a:pt x="150" y="443"/>
                    <a:pt x="81" y="467"/>
                    <a:pt x="50" y="479"/>
                  </a:cubicBezTo>
                  <a:cubicBezTo>
                    <a:pt x="41" y="463"/>
                    <a:pt x="48" y="429"/>
                    <a:pt x="51" y="414"/>
                  </a:cubicBezTo>
                  <a:cubicBezTo>
                    <a:pt x="71" y="417"/>
                    <a:pt x="93" y="440"/>
                    <a:pt x="93" y="440"/>
                  </a:cubicBezTo>
                  <a:lnTo>
                    <a:pt x="53" y="371"/>
                  </a:lnTo>
                  <a:cubicBezTo>
                    <a:pt x="49" y="357"/>
                    <a:pt x="93" y="380"/>
                    <a:pt x="93" y="380"/>
                  </a:cubicBezTo>
                  <a:lnTo>
                    <a:pt x="51" y="339"/>
                  </a:lnTo>
                  <a:cubicBezTo>
                    <a:pt x="51" y="339"/>
                    <a:pt x="76" y="325"/>
                    <a:pt x="93" y="296"/>
                  </a:cubicBezTo>
                  <a:cubicBezTo>
                    <a:pt x="110" y="266"/>
                    <a:pt x="79" y="243"/>
                    <a:pt x="79" y="243"/>
                  </a:cubicBezTo>
                  <a:cubicBezTo>
                    <a:pt x="79" y="243"/>
                    <a:pt x="30" y="277"/>
                    <a:pt x="40" y="234"/>
                  </a:cubicBezTo>
                  <a:cubicBezTo>
                    <a:pt x="40" y="231"/>
                    <a:pt x="41" y="228"/>
                    <a:pt x="42" y="225"/>
                  </a:cubicBezTo>
                  <a:cubicBezTo>
                    <a:pt x="54" y="186"/>
                    <a:pt x="93" y="154"/>
                    <a:pt x="93" y="154"/>
                  </a:cubicBezTo>
                  <a:lnTo>
                    <a:pt x="37" y="154"/>
                  </a:lnTo>
                  <a:cubicBezTo>
                    <a:pt x="49" y="122"/>
                    <a:pt x="124" y="129"/>
                    <a:pt x="108" y="110"/>
                  </a:cubicBezTo>
                  <a:cubicBezTo>
                    <a:pt x="104" y="106"/>
                    <a:pt x="98" y="102"/>
                    <a:pt x="90" y="99"/>
                  </a:cubicBezTo>
                  <a:cubicBezTo>
                    <a:pt x="68" y="91"/>
                    <a:pt x="37" y="90"/>
                    <a:pt x="37" y="90"/>
                  </a:cubicBezTo>
                  <a:lnTo>
                    <a:pt x="74" y="81"/>
                  </a:lnTo>
                  <a:lnTo>
                    <a:pt x="40" y="57"/>
                  </a:lnTo>
                  <a:cubicBezTo>
                    <a:pt x="68" y="45"/>
                    <a:pt x="165" y="57"/>
                    <a:pt x="165" y="57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1"/>
            <p:cNvSpPr>
              <a:spLocks/>
            </p:cNvSpPr>
            <p:nvPr/>
          </p:nvSpPr>
          <p:spPr bwMode="auto">
            <a:xfrm>
              <a:off x="10380663" y="2678113"/>
              <a:ext cx="452438" cy="608012"/>
            </a:xfrm>
            <a:custGeom>
              <a:avLst/>
              <a:gdLst>
                <a:gd name="T0" fmla="*/ 187 w 314"/>
                <a:gd name="T1" fmla="*/ 4 h 422"/>
                <a:gd name="T2" fmla="*/ 60 w 314"/>
                <a:gd name="T3" fmla="*/ 4 h 422"/>
                <a:gd name="T4" fmla="*/ 7 w 314"/>
                <a:gd name="T5" fmla="*/ 146 h 422"/>
                <a:gd name="T6" fmla="*/ 9 w 314"/>
                <a:gd name="T7" fmla="*/ 267 h 422"/>
                <a:gd name="T8" fmla="*/ 18 w 314"/>
                <a:gd name="T9" fmla="*/ 349 h 422"/>
                <a:gd name="T10" fmla="*/ 46 w 314"/>
                <a:gd name="T11" fmla="*/ 422 h 422"/>
                <a:gd name="T12" fmla="*/ 104 w 314"/>
                <a:gd name="T13" fmla="*/ 337 h 422"/>
                <a:gd name="T14" fmla="*/ 62 w 314"/>
                <a:gd name="T15" fmla="*/ 353 h 422"/>
                <a:gd name="T16" fmla="*/ 89 w 314"/>
                <a:gd name="T17" fmla="*/ 209 h 422"/>
                <a:gd name="T18" fmla="*/ 104 w 314"/>
                <a:gd name="T19" fmla="*/ 99 h 422"/>
                <a:gd name="T20" fmla="*/ 236 w 314"/>
                <a:gd name="T21" fmla="*/ 99 h 422"/>
                <a:gd name="T22" fmla="*/ 288 w 314"/>
                <a:gd name="T23" fmla="*/ 119 h 422"/>
                <a:gd name="T24" fmla="*/ 293 w 314"/>
                <a:gd name="T25" fmla="*/ 107 h 422"/>
                <a:gd name="T26" fmla="*/ 314 w 314"/>
                <a:gd name="T27" fmla="*/ 24 h 422"/>
                <a:gd name="T28" fmla="*/ 187 w 314"/>
                <a:gd name="T29" fmla="*/ 4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4" h="422">
                  <a:moveTo>
                    <a:pt x="187" y="4"/>
                  </a:moveTo>
                  <a:cubicBezTo>
                    <a:pt x="179" y="0"/>
                    <a:pt x="60" y="4"/>
                    <a:pt x="60" y="4"/>
                  </a:cubicBezTo>
                  <a:cubicBezTo>
                    <a:pt x="60" y="4"/>
                    <a:pt x="0" y="119"/>
                    <a:pt x="7" y="146"/>
                  </a:cubicBezTo>
                  <a:cubicBezTo>
                    <a:pt x="13" y="173"/>
                    <a:pt x="15" y="250"/>
                    <a:pt x="9" y="267"/>
                  </a:cubicBezTo>
                  <a:cubicBezTo>
                    <a:pt x="2" y="285"/>
                    <a:pt x="18" y="349"/>
                    <a:pt x="18" y="349"/>
                  </a:cubicBezTo>
                  <a:cubicBezTo>
                    <a:pt x="18" y="349"/>
                    <a:pt x="44" y="391"/>
                    <a:pt x="46" y="422"/>
                  </a:cubicBezTo>
                  <a:cubicBezTo>
                    <a:pt x="79" y="388"/>
                    <a:pt x="104" y="337"/>
                    <a:pt x="104" y="337"/>
                  </a:cubicBezTo>
                  <a:cubicBezTo>
                    <a:pt x="91" y="346"/>
                    <a:pt x="62" y="353"/>
                    <a:pt x="62" y="353"/>
                  </a:cubicBezTo>
                  <a:cubicBezTo>
                    <a:pt x="65" y="321"/>
                    <a:pt x="89" y="209"/>
                    <a:pt x="89" y="209"/>
                  </a:cubicBezTo>
                  <a:cubicBezTo>
                    <a:pt x="89" y="209"/>
                    <a:pt x="202" y="129"/>
                    <a:pt x="104" y="99"/>
                  </a:cubicBezTo>
                  <a:cubicBezTo>
                    <a:pt x="114" y="60"/>
                    <a:pt x="236" y="99"/>
                    <a:pt x="236" y="99"/>
                  </a:cubicBezTo>
                  <a:lnTo>
                    <a:pt x="288" y="119"/>
                  </a:lnTo>
                  <a:cubicBezTo>
                    <a:pt x="290" y="113"/>
                    <a:pt x="292" y="109"/>
                    <a:pt x="293" y="107"/>
                  </a:cubicBezTo>
                  <a:cubicBezTo>
                    <a:pt x="302" y="96"/>
                    <a:pt x="314" y="24"/>
                    <a:pt x="314" y="24"/>
                  </a:cubicBezTo>
                  <a:cubicBezTo>
                    <a:pt x="314" y="24"/>
                    <a:pt x="195" y="8"/>
                    <a:pt x="187" y="4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2"/>
            <p:cNvSpPr>
              <a:spLocks/>
            </p:cNvSpPr>
            <p:nvPr/>
          </p:nvSpPr>
          <p:spPr bwMode="auto">
            <a:xfrm>
              <a:off x="10531476" y="2614613"/>
              <a:ext cx="339725" cy="120650"/>
            </a:xfrm>
            <a:custGeom>
              <a:avLst/>
              <a:gdLst>
                <a:gd name="T0" fmla="*/ 0 w 236"/>
                <a:gd name="T1" fmla="*/ 39 h 83"/>
                <a:gd name="T2" fmla="*/ 191 w 236"/>
                <a:gd name="T3" fmla="*/ 81 h 83"/>
                <a:gd name="T4" fmla="*/ 236 w 236"/>
                <a:gd name="T5" fmla="*/ 61 h 83"/>
                <a:gd name="T6" fmla="*/ 230 w 236"/>
                <a:gd name="T7" fmla="*/ 17 h 83"/>
                <a:gd name="T8" fmla="*/ 9 w 236"/>
                <a:gd name="T9" fmla="*/ 0 h 83"/>
                <a:gd name="T10" fmla="*/ 0 w 236"/>
                <a:gd name="T11" fmla="*/ 3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6" h="83">
                  <a:moveTo>
                    <a:pt x="0" y="39"/>
                  </a:moveTo>
                  <a:cubicBezTo>
                    <a:pt x="0" y="39"/>
                    <a:pt x="136" y="83"/>
                    <a:pt x="191" y="81"/>
                  </a:cubicBezTo>
                  <a:lnTo>
                    <a:pt x="236" y="61"/>
                  </a:lnTo>
                  <a:lnTo>
                    <a:pt x="230" y="17"/>
                  </a:lnTo>
                  <a:lnTo>
                    <a:pt x="9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3"/>
            <p:cNvSpPr>
              <a:spLocks/>
            </p:cNvSpPr>
            <p:nvPr/>
          </p:nvSpPr>
          <p:spPr bwMode="auto">
            <a:xfrm>
              <a:off x="10555288" y="1828800"/>
              <a:ext cx="309563" cy="857250"/>
            </a:xfrm>
            <a:custGeom>
              <a:avLst/>
              <a:gdLst>
                <a:gd name="T0" fmla="*/ 2 w 215"/>
                <a:gd name="T1" fmla="*/ 534 h 596"/>
                <a:gd name="T2" fmla="*/ 71 w 215"/>
                <a:gd name="T3" fmla="*/ 586 h 596"/>
                <a:gd name="T4" fmla="*/ 215 w 215"/>
                <a:gd name="T5" fmla="*/ 576 h 596"/>
                <a:gd name="T6" fmla="*/ 193 w 215"/>
                <a:gd name="T7" fmla="*/ 388 h 596"/>
                <a:gd name="T8" fmla="*/ 204 w 215"/>
                <a:gd name="T9" fmla="*/ 267 h 596"/>
                <a:gd name="T10" fmla="*/ 149 w 215"/>
                <a:gd name="T11" fmla="*/ 111 h 596"/>
                <a:gd name="T12" fmla="*/ 141 w 215"/>
                <a:gd name="T13" fmla="*/ 32 h 596"/>
                <a:gd name="T14" fmla="*/ 123 w 215"/>
                <a:gd name="T15" fmla="*/ 79 h 596"/>
                <a:gd name="T16" fmla="*/ 25 w 215"/>
                <a:gd name="T17" fmla="*/ 0 h 596"/>
                <a:gd name="T18" fmla="*/ 2 w 215"/>
                <a:gd name="T19" fmla="*/ 28 h 596"/>
                <a:gd name="T20" fmla="*/ 2 w 215"/>
                <a:gd name="T21" fmla="*/ 534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5" h="596">
                  <a:moveTo>
                    <a:pt x="2" y="534"/>
                  </a:moveTo>
                  <a:cubicBezTo>
                    <a:pt x="2" y="534"/>
                    <a:pt x="0" y="576"/>
                    <a:pt x="71" y="586"/>
                  </a:cubicBezTo>
                  <a:cubicBezTo>
                    <a:pt x="141" y="596"/>
                    <a:pt x="200" y="596"/>
                    <a:pt x="215" y="576"/>
                  </a:cubicBezTo>
                  <a:lnTo>
                    <a:pt x="193" y="388"/>
                  </a:lnTo>
                  <a:cubicBezTo>
                    <a:pt x="193" y="388"/>
                    <a:pt x="208" y="305"/>
                    <a:pt x="204" y="267"/>
                  </a:cubicBezTo>
                  <a:cubicBezTo>
                    <a:pt x="200" y="228"/>
                    <a:pt x="149" y="111"/>
                    <a:pt x="149" y="111"/>
                  </a:cubicBezTo>
                  <a:cubicBezTo>
                    <a:pt x="149" y="111"/>
                    <a:pt x="161" y="54"/>
                    <a:pt x="141" y="32"/>
                  </a:cubicBezTo>
                  <a:lnTo>
                    <a:pt x="123" y="79"/>
                  </a:lnTo>
                  <a:cubicBezTo>
                    <a:pt x="123" y="79"/>
                    <a:pt x="103" y="79"/>
                    <a:pt x="25" y="0"/>
                  </a:cubicBezTo>
                  <a:cubicBezTo>
                    <a:pt x="25" y="0"/>
                    <a:pt x="9" y="18"/>
                    <a:pt x="2" y="28"/>
                  </a:cubicBezTo>
                  <a:lnTo>
                    <a:pt x="2" y="534"/>
                  </a:lnTo>
                  <a:close/>
                </a:path>
              </a:pathLst>
            </a:custGeom>
            <a:solidFill>
              <a:srgbClr val="D8DC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4"/>
            <p:cNvSpPr>
              <a:spLocks/>
            </p:cNvSpPr>
            <p:nvPr/>
          </p:nvSpPr>
          <p:spPr bwMode="auto">
            <a:xfrm>
              <a:off x="10555288" y="1828800"/>
              <a:ext cx="309563" cy="857250"/>
            </a:xfrm>
            <a:custGeom>
              <a:avLst/>
              <a:gdLst>
                <a:gd name="T0" fmla="*/ 149 w 215"/>
                <a:gd name="T1" fmla="*/ 578 h 596"/>
                <a:gd name="T2" fmla="*/ 39 w 215"/>
                <a:gd name="T3" fmla="*/ 509 h 596"/>
                <a:gd name="T4" fmla="*/ 45 w 215"/>
                <a:gd name="T5" fmla="*/ 470 h 596"/>
                <a:gd name="T6" fmla="*/ 149 w 215"/>
                <a:gd name="T7" fmla="*/ 530 h 596"/>
                <a:gd name="T8" fmla="*/ 47 w 215"/>
                <a:gd name="T9" fmla="*/ 372 h 596"/>
                <a:gd name="T10" fmla="*/ 32 w 215"/>
                <a:gd name="T11" fmla="*/ 79 h 596"/>
                <a:gd name="T12" fmla="*/ 78 w 215"/>
                <a:gd name="T13" fmla="*/ 121 h 596"/>
                <a:gd name="T14" fmla="*/ 47 w 215"/>
                <a:gd name="T15" fmla="*/ 69 h 596"/>
                <a:gd name="T16" fmla="*/ 96 w 215"/>
                <a:gd name="T17" fmla="*/ 63 h 596"/>
                <a:gd name="T18" fmla="*/ 25 w 215"/>
                <a:gd name="T19" fmla="*/ 0 h 596"/>
                <a:gd name="T20" fmla="*/ 2 w 215"/>
                <a:gd name="T21" fmla="*/ 28 h 596"/>
                <a:gd name="T22" fmla="*/ 2 w 215"/>
                <a:gd name="T23" fmla="*/ 534 h 596"/>
                <a:gd name="T24" fmla="*/ 71 w 215"/>
                <a:gd name="T25" fmla="*/ 586 h 596"/>
                <a:gd name="T26" fmla="*/ 215 w 215"/>
                <a:gd name="T27" fmla="*/ 576 h 596"/>
                <a:gd name="T28" fmla="*/ 215 w 215"/>
                <a:gd name="T29" fmla="*/ 575 h 596"/>
                <a:gd name="T30" fmla="*/ 149 w 215"/>
                <a:gd name="T31" fmla="*/ 578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5" h="596">
                  <a:moveTo>
                    <a:pt x="149" y="578"/>
                  </a:moveTo>
                  <a:cubicBezTo>
                    <a:pt x="66" y="574"/>
                    <a:pt x="39" y="509"/>
                    <a:pt x="39" y="509"/>
                  </a:cubicBezTo>
                  <a:cubicBezTo>
                    <a:pt x="39" y="509"/>
                    <a:pt x="17" y="470"/>
                    <a:pt x="45" y="470"/>
                  </a:cubicBezTo>
                  <a:cubicBezTo>
                    <a:pt x="73" y="471"/>
                    <a:pt x="149" y="530"/>
                    <a:pt x="149" y="530"/>
                  </a:cubicBezTo>
                  <a:cubicBezTo>
                    <a:pt x="130" y="485"/>
                    <a:pt x="83" y="428"/>
                    <a:pt x="47" y="372"/>
                  </a:cubicBezTo>
                  <a:cubicBezTo>
                    <a:pt x="11" y="315"/>
                    <a:pt x="32" y="79"/>
                    <a:pt x="32" y="79"/>
                  </a:cubicBezTo>
                  <a:lnTo>
                    <a:pt x="78" y="121"/>
                  </a:lnTo>
                  <a:lnTo>
                    <a:pt x="47" y="69"/>
                  </a:lnTo>
                  <a:cubicBezTo>
                    <a:pt x="72" y="84"/>
                    <a:pt x="87" y="77"/>
                    <a:pt x="96" y="63"/>
                  </a:cubicBezTo>
                  <a:cubicBezTo>
                    <a:pt x="80" y="52"/>
                    <a:pt x="58" y="33"/>
                    <a:pt x="25" y="0"/>
                  </a:cubicBezTo>
                  <a:cubicBezTo>
                    <a:pt x="25" y="0"/>
                    <a:pt x="9" y="18"/>
                    <a:pt x="2" y="28"/>
                  </a:cubicBezTo>
                  <a:lnTo>
                    <a:pt x="2" y="534"/>
                  </a:lnTo>
                  <a:cubicBezTo>
                    <a:pt x="2" y="534"/>
                    <a:pt x="0" y="576"/>
                    <a:pt x="71" y="586"/>
                  </a:cubicBezTo>
                  <a:cubicBezTo>
                    <a:pt x="141" y="596"/>
                    <a:pt x="200" y="596"/>
                    <a:pt x="215" y="576"/>
                  </a:cubicBezTo>
                  <a:lnTo>
                    <a:pt x="215" y="575"/>
                  </a:lnTo>
                  <a:cubicBezTo>
                    <a:pt x="192" y="577"/>
                    <a:pt x="169" y="578"/>
                    <a:pt x="149" y="578"/>
                  </a:cubicBezTo>
                  <a:close/>
                </a:path>
              </a:pathLst>
            </a:custGeom>
            <a:solidFill>
              <a:srgbClr val="AFB0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5"/>
            <p:cNvSpPr>
              <a:spLocks/>
            </p:cNvSpPr>
            <p:nvPr/>
          </p:nvSpPr>
          <p:spPr bwMode="auto">
            <a:xfrm>
              <a:off x="10256838" y="1855788"/>
              <a:ext cx="457200" cy="1096962"/>
            </a:xfrm>
            <a:custGeom>
              <a:avLst/>
              <a:gdLst>
                <a:gd name="T0" fmla="*/ 0 w 318"/>
                <a:gd name="T1" fmla="*/ 730 h 763"/>
                <a:gd name="T2" fmla="*/ 116 w 318"/>
                <a:gd name="T3" fmla="*/ 763 h 763"/>
                <a:gd name="T4" fmla="*/ 263 w 318"/>
                <a:gd name="T5" fmla="*/ 490 h 763"/>
                <a:gd name="T6" fmla="*/ 309 w 318"/>
                <a:gd name="T7" fmla="*/ 362 h 763"/>
                <a:gd name="T8" fmla="*/ 203 w 318"/>
                <a:gd name="T9" fmla="*/ 0 h 763"/>
                <a:gd name="T10" fmla="*/ 116 w 318"/>
                <a:gd name="T11" fmla="*/ 48 h 763"/>
                <a:gd name="T12" fmla="*/ 118 w 318"/>
                <a:gd name="T13" fmla="*/ 238 h 763"/>
                <a:gd name="T14" fmla="*/ 0 w 318"/>
                <a:gd name="T15" fmla="*/ 730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8" h="763">
                  <a:moveTo>
                    <a:pt x="0" y="730"/>
                  </a:moveTo>
                  <a:lnTo>
                    <a:pt x="116" y="763"/>
                  </a:lnTo>
                  <a:cubicBezTo>
                    <a:pt x="116" y="763"/>
                    <a:pt x="251" y="503"/>
                    <a:pt x="263" y="490"/>
                  </a:cubicBezTo>
                  <a:cubicBezTo>
                    <a:pt x="275" y="476"/>
                    <a:pt x="318" y="439"/>
                    <a:pt x="309" y="362"/>
                  </a:cubicBezTo>
                  <a:cubicBezTo>
                    <a:pt x="301" y="285"/>
                    <a:pt x="292" y="104"/>
                    <a:pt x="203" y="0"/>
                  </a:cubicBezTo>
                  <a:cubicBezTo>
                    <a:pt x="203" y="0"/>
                    <a:pt x="166" y="51"/>
                    <a:pt x="116" y="48"/>
                  </a:cubicBezTo>
                  <a:lnTo>
                    <a:pt x="118" y="238"/>
                  </a:lnTo>
                  <a:cubicBezTo>
                    <a:pt x="118" y="238"/>
                    <a:pt x="92" y="554"/>
                    <a:pt x="0" y="730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6"/>
            <p:cNvSpPr>
              <a:spLocks/>
            </p:cNvSpPr>
            <p:nvPr/>
          </p:nvSpPr>
          <p:spPr bwMode="auto">
            <a:xfrm>
              <a:off x="10687051" y="1941513"/>
              <a:ext cx="184150" cy="730250"/>
            </a:xfrm>
            <a:custGeom>
              <a:avLst/>
              <a:gdLst>
                <a:gd name="T0" fmla="*/ 68 w 127"/>
                <a:gd name="T1" fmla="*/ 472 h 507"/>
                <a:gd name="T2" fmla="*/ 101 w 127"/>
                <a:gd name="T3" fmla="*/ 507 h 507"/>
                <a:gd name="T4" fmla="*/ 127 w 127"/>
                <a:gd name="T5" fmla="*/ 478 h 507"/>
                <a:gd name="T6" fmla="*/ 98 w 127"/>
                <a:gd name="T7" fmla="*/ 218 h 507"/>
                <a:gd name="T8" fmla="*/ 43 w 127"/>
                <a:gd name="T9" fmla="*/ 53 h 507"/>
                <a:gd name="T10" fmla="*/ 31 w 127"/>
                <a:gd name="T11" fmla="*/ 0 h 507"/>
                <a:gd name="T12" fmla="*/ 0 w 127"/>
                <a:gd name="T13" fmla="*/ 32 h 507"/>
                <a:gd name="T14" fmla="*/ 14 w 127"/>
                <a:gd name="T15" fmla="*/ 59 h 507"/>
                <a:gd name="T16" fmla="*/ 41 w 127"/>
                <a:gd name="T17" fmla="*/ 184 h 507"/>
                <a:gd name="T18" fmla="*/ 68 w 127"/>
                <a:gd name="T19" fmla="*/ 472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507">
                  <a:moveTo>
                    <a:pt x="68" y="472"/>
                  </a:moveTo>
                  <a:lnTo>
                    <a:pt x="101" y="507"/>
                  </a:lnTo>
                  <a:lnTo>
                    <a:pt x="127" y="478"/>
                  </a:lnTo>
                  <a:cubicBezTo>
                    <a:pt x="127" y="478"/>
                    <a:pt x="107" y="272"/>
                    <a:pt x="98" y="218"/>
                  </a:cubicBezTo>
                  <a:cubicBezTo>
                    <a:pt x="88" y="164"/>
                    <a:pt x="43" y="53"/>
                    <a:pt x="43" y="53"/>
                  </a:cubicBezTo>
                  <a:cubicBezTo>
                    <a:pt x="43" y="53"/>
                    <a:pt x="61" y="22"/>
                    <a:pt x="31" y="0"/>
                  </a:cubicBezTo>
                  <a:cubicBezTo>
                    <a:pt x="31" y="0"/>
                    <a:pt x="6" y="5"/>
                    <a:pt x="0" y="32"/>
                  </a:cubicBezTo>
                  <a:lnTo>
                    <a:pt x="14" y="59"/>
                  </a:lnTo>
                  <a:cubicBezTo>
                    <a:pt x="14" y="59"/>
                    <a:pt x="36" y="146"/>
                    <a:pt x="41" y="184"/>
                  </a:cubicBezTo>
                  <a:cubicBezTo>
                    <a:pt x="46" y="223"/>
                    <a:pt x="48" y="451"/>
                    <a:pt x="68" y="472"/>
                  </a:cubicBezTo>
                  <a:close/>
                </a:path>
              </a:pathLst>
            </a:custGeom>
            <a:solidFill>
              <a:srgbClr val="9D3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7"/>
            <p:cNvSpPr>
              <a:spLocks/>
            </p:cNvSpPr>
            <p:nvPr/>
          </p:nvSpPr>
          <p:spPr bwMode="auto">
            <a:xfrm>
              <a:off x="10871201" y="2209800"/>
              <a:ext cx="412750" cy="296862"/>
            </a:xfrm>
            <a:custGeom>
              <a:avLst/>
              <a:gdLst>
                <a:gd name="T0" fmla="*/ 277 w 287"/>
                <a:gd name="T1" fmla="*/ 151 h 206"/>
                <a:gd name="T2" fmla="*/ 239 w 287"/>
                <a:gd name="T3" fmla="*/ 54 h 206"/>
                <a:gd name="T4" fmla="*/ 154 w 287"/>
                <a:gd name="T5" fmla="*/ 76 h 206"/>
                <a:gd name="T6" fmla="*/ 127 w 287"/>
                <a:gd name="T7" fmla="*/ 90 h 206"/>
                <a:gd name="T8" fmla="*/ 87 w 287"/>
                <a:gd name="T9" fmla="*/ 90 h 206"/>
                <a:gd name="T10" fmla="*/ 50 w 287"/>
                <a:gd name="T11" fmla="*/ 90 h 206"/>
                <a:gd name="T12" fmla="*/ 37 w 287"/>
                <a:gd name="T13" fmla="*/ 77 h 206"/>
                <a:gd name="T14" fmla="*/ 12 w 287"/>
                <a:gd name="T15" fmla="*/ 0 h 206"/>
                <a:gd name="T16" fmla="*/ 0 w 287"/>
                <a:gd name="T17" fmla="*/ 175 h 206"/>
                <a:gd name="T18" fmla="*/ 6 w 287"/>
                <a:gd name="T19" fmla="*/ 205 h 206"/>
                <a:gd name="T20" fmla="*/ 122 w 287"/>
                <a:gd name="T21" fmla="*/ 192 h 206"/>
                <a:gd name="T22" fmla="*/ 277 w 287"/>
                <a:gd name="T23" fmla="*/ 15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7" h="206">
                  <a:moveTo>
                    <a:pt x="277" y="151"/>
                  </a:moveTo>
                  <a:cubicBezTo>
                    <a:pt x="277" y="151"/>
                    <a:pt x="287" y="89"/>
                    <a:pt x="239" y="54"/>
                  </a:cubicBezTo>
                  <a:cubicBezTo>
                    <a:pt x="239" y="54"/>
                    <a:pt x="158" y="69"/>
                    <a:pt x="154" y="76"/>
                  </a:cubicBezTo>
                  <a:cubicBezTo>
                    <a:pt x="151" y="82"/>
                    <a:pt x="127" y="90"/>
                    <a:pt x="127" y="90"/>
                  </a:cubicBezTo>
                  <a:cubicBezTo>
                    <a:pt x="127" y="90"/>
                    <a:pt x="92" y="88"/>
                    <a:pt x="87" y="90"/>
                  </a:cubicBezTo>
                  <a:cubicBezTo>
                    <a:pt x="82" y="92"/>
                    <a:pt x="58" y="76"/>
                    <a:pt x="50" y="90"/>
                  </a:cubicBezTo>
                  <a:lnTo>
                    <a:pt x="37" y="77"/>
                  </a:lnTo>
                  <a:cubicBezTo>
                    <a:pt x="37" y="77"/>
                    <a:pt x="42" y="34"/>
                    <a:pt x="12" y="0"/>
                  </a:cubicBezTo>
                  <a:lnTo>
                    <a:pt x="0" y="175"/>
                  </a:lnTo>
                  <a:lnTo>
                    <a:pt x="6" y="205"/>
                  </a:lnTo>
                  <a:cubicBezTo>
                    <a:pt x="6" y="205"/>
                    <a:pt x="95" y="206"/>
                    <a:pt x="122" y="192"/>
                  </a:cubicBezTo>
                  <a:cubicBezTo>
                    <a:pt x="149" y="178"/>
                    <a:pt x="260" y="165"/>
                    <a:pt x="277" y="151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8"/>
            <p:cNvSpPr>
              <a:spLocks/>
            </p:cNvSpPr>
            <p:nvPr/>
          </p:nvSpPr>
          <p:spPr bwMode="auto">
            <a:xfrm>
              <a:off x="10910888" y="2284413"/>
              <a:ext cx="357188" cy="190500"/>
            </a:xfrm>
            <a:custGeom>
              <a:avLst/>
              <a:gdLst>
                <a:gd name="T0" fmla="*/ 211 w 248"/>
                <a:gd name="T1" fmla="*/ 2 h 133"/>
                <a:gd name="T2" fmla="*/ 126 w 248"/>
                <a:gd name="T3" fmla="*/ 24 h 133"/>
                <a:gd name="T4" fmla="*/ 99 w 248"/>
                <a:gd name="T5" fmla="*/ 38 h 133"/>
                <a:gd name="T6" fmla="*/ 59 w 248"/>
                <a:gd name="T7" fmla="*/ 38 h 133"/>
                <a:gd name="T8" fmla="*/ 31 w 248"/>
                <a:gd name="T9" fmla="*/ 33 h 133"/>
                <a:gd name="T10" fmla="*/ 14 w 248"/>
                <a:gd name="T11" fmla="*/ 69 h 133"/>
                <a:gd name="T12" fmla="*/ 37 w 248"/>
                <a:gd name="T13" fmla="*/ 64 h 133"/>
                <a:gd name="T14" fmla="*/ 0 w 248"/>
                <a:gd name="T15" fmla="*/ 133 h 133"/>
                <a:gd name="T16" fmla="*/ 59 w 248"/>
                <a:gd name="T17" fmla="*/ 67 h 133"/>
                <a:gd name="T18" fmla="*/ 111 w 248"/>
                <a:gd name="T19" fmla="*/ 51 h 133"/>
                <a:gd name="T20" fmla="*/ 83 w 248"/>
                <a:gd name="T21" fmla="*/ 114 h 133"/>
                <a:gd name="T22" fmla="*/ 162 w 248"/>
                <a:gd name="T23" fmla="*/ 38 h 133"/>
                <a:gd name="T24" fmla="*/ 199 w 248"/>
                <a:gd name="T25" fmla="*/ 51 h 133"/>
                <a:gd name="T26" fmla="*/ 242 w 248"/>
                <a:gd name="T27" fmla="*/ 67 h 133"/>
                <a:gd name="T28" fmla="*/ 248 w 248"/>
                <a:gd name="T29" fmla="*/ 66 h 133"/>
                <a:gd name="T30" fmla="*/ 211 w 248"/>
                <a:gd name="T31" fmla="*/ 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8" h="133">
                  <a:moveTo>
                    <a:pt x="211" y="2"/>
                  </a:moveTo>
                  <a:cubicBezTo>
                    <a:pt x="211" y="2"/>
                    <a:pt x="130" y="17"/>
                    <a:pt x="126" y="24"/>
                  </a:cubicBezTo>
                  <a:cubicBezTo>
                    <a:pt x="123" y="30"/>
                    <a:pt x="99" y="38"/>
                    <a:pt x="99" y="38"/>
                  </a:cubicBezTo>
                  <a:cubicBezTo>
                    <a:pt x="99" y="38"/>
                    <a:pt x="64" y="36"/>
                    <a:pt x="59" y="38"/>
                  </a:cubicBezTo>
                  <a:cubicBezTo>
                    <a:pt x="55" y="40"/>
                    <a:pt x="42" y="31"/>
                    <a:pt x="31" y="33"/>
                  </a:cubicBezTo>
                  <a:cubicBezTo>
                    <a:pt x="27" y="47"/>
                    <a:pt x="22" y="63"/>
                    <a:pt x="14" y="69"/>
                  </a:cubicBezTo>
                  <a:lnTo>
                    <a:pt x="37" y="64"/>
                  </a:lnTo>
                  <a:cubicBezTo>
                    <a:pt x="37" y="64"/>
                    <a:pt x="11" y="123"/>
                    <a:pt x="0" y="133"/>
                  </a:cubicBezTo>
                  <a:cubicBezTo>
                    <a:pt x="0" y="133"/>
                    <a:pt x="59" y="96"/>
                    <a:pt x="59" y="67"/>
                  </a:cubicBezTo>
                  <a:cubicBezTo>
                    <a:pt x="59" y="38"/>
                    <a:pt x="111" y="51"/>
                    <a:pt x="111" y="51"/>
                  </a:cubicBezTo>
                  <a:cubicBezTo>
                    <a:pt x="111" y="51"/>
                    <a:pt x="142" y="77"/>
                    <a:pt x="83" y="114"/>
                  </a:cubicBezTo>
                  <a:cubicBezTo>
                    <a:pt x="83" y="114"/>
                    <a:pt x="146" y="76"/>
                    <a:pt x="162" y="38"/>
                  </a:cubicBezTo>
                  <a:cubicBezTo>
                    <a:pt x="177" y="0"/>
                    <a:pt x="199" y="51"/>
                    <a:pt x="199" y="51"/>
                  </a:cubicBezTo>
                  <a:cubicBezTo>
                    <a:pt x="199" y="51"/>
                    <a:pt x="242" y="67"/>
                    <a:pt x="242" y="67"/>
                  </a:cubicBezTo>
                  <a:lnTo>
                    <a:pt x="248" y="66"/>
                  </a:lnTo>
                  <a:cubicBezTo>
                    <a:pt x="245" y="46"/>
                    <a:pt x="236" y="20"/>
                    <a:pt x="211" y="2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9"/>
            <p:cNvSpPr>
              <a:spLocks/>
            </p:cNvSpPr>
            <p:nvPr/>
          </p:nvSpPr>
          <p:spPr bwMode="auto">
            <a:xfrm>
              <a:off x="10520363" y="1876425"/>
              <a:ext cx="173038" cy="774700"/>
            </a:xfrm>
            <a:custGeom>
              <a:avLst/>
              <a:gdLst>
                <a:gd name="T0" fmla="*/ 43 w 120"/>
                <a:gd name="T1" fmla="*/ 538 h 538"/>
                <a:gd name="T2" fmla="*/ 79 w 120"/>
                <a:gd name="T3" fmla="*/ 475 h 538"/>
                <a:gd name="T4" fmla="*/ 114 w 120"/>
                <a:gd name="T5" fmla="*/ 427 h 538"/>
                <a:gd name="T6" fmla="*/ 116 w 120"/>
                <a:gd name="T7" fmla="*/ 334 h 538"/>
                <a:gd name="T8" fmla="*/ 16 w 120"/>
                <a:gd name="T9" fmla="*/ 77 h 538"/>
                <a:gd name="T10" fmla="*/ 26 w 120"/>
                <a:gd name="T11" fmla="*/ 60 h 538"/>
                <a:gd name="T12" fmla="*/ 6 w 120"/>
                <a:gd name="T13" fmla="*/ 0 h 538"/>
                <a:gd name="T14" fmla="*/ 0 w 120"/>
                <a:gd name="T15" fmla="*/ 5 h 538"/>
                <a:gd name="T16" fmla="*/ 7 w 120"/>
                <a:gd name="T17" fmla="*/ 55 h 538"/>
                <a:gd name="T18" fmla="*/ 7 w 120"/>
                <a:gd name="T19" fmla="*/ 77 h 538"/>
                <a:gd name="T20" fmla="*/ 103 w 120"/>
                <a:gd name="T21" fmla="*/ 338 h 538"/>
                <a:gd name="T22" fmla="*/ 63 w 120"/>
                <a:gd name="T23" fmla="*/ 461 h 538"/>
                <a:gd name="T24" fmla="*/ 43 w 120"/>
                <a:gd name="T25" fmla="*/ 538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538">
                  <a:moveTo>
                    <a:pt x="43" y="538"/>
                  </a:moveTo>
                  <a:cubicBezTo>
                    <a:pt x="61" y="504"/>
                    <a:pt x="76" y="479"/>
                    <a:pt x="79" y="475"/>
                  </a:cubicBezTo>
                  <a:cubicBezTo>
                    <a:pt x="86" y="467"/>
                    <a:pt x="102" y="452"/>
                    <a:pt x="114" y="427"/>
                  </a:cubicBezTo>
                  <a:cubicBezTo>
                    <a:pt x="118" y="389"/>
                    <a:pt x="120" y="350"/>
                    <a:pt x="116" y="334"/>
                  </a:cubicBezTo>
                  <a:cubicBezTo>
                    <a:pt x="106" y="297"/>
                    <a:pt x="16" y="77"/>
                    <a:pt x="16" y="77"/>
                  </a:cubicBezTo>
                  <a:lnTo>
                    <a:pt x="26" y="60"/>
                  </a:lnTo>
                  <a:lnTo>
                    <a:pt x="6" y="0"/>
                  </a:lnTo>
                  <a:cubicBezTo>
                    <a:pt x="4" y="2"/>
                    <a:pt x="2" y="3"/>
                    <a:pt x="0" y="5"/>
                  </a:cubicBezTo>
                  <a:lnTo>
                    <a:pt x="7" y="55"/>
                  </a:lnTo>
                  <a:lnTo>
                    <a:pt x="7" y="77"/>
                  </a:lnTo>
                  <a:cubicBezTo>
                    <a:pt x="7" y="77"/>
                    <a:pt x="95" y="313"/>
                    <a:pt x="103" y="338"/>
                  </a:cubicBezTo>
                  <a:cubicBezTo>
                    <a:pt x="112" y="362"/>
                    <a:pt x="76" y="437"/>
                    <a:pt x="63" y="461"/>
                  </a:cubicBezTo>
                  <a:cubicBezTo>
                    <a:pt x="56" y="474"/>
                    <a:pt x="49" y="509"/>
                    <a:pt x="43" y="538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50"/>
            <p:cNvSpPr>
              <a:spLocks/>
            </p:cNvSpPr>
            <p:nvPr/>
          </p:nvSpPr>
          <p:spPr bwMode="auto">
            <a:xfrm>
              <a:off x="10379076" y="1941513"/>
              <a:ext cx="198438" cy="841375"/>
            </a:xfrm>
            <a:custGeom>
              <a:avLst/>
              <a:gdLst>
                <a:gd name="T0" fmla="*/ 99 w 138"/>
                <a:gd name="T1" fmla="*/ 122 h 585"/>
                <a:gd name="T2" fmla="*/ 138 w 138"/>
                <a:gd name="T3" fmla="*/ 154 h 585"/>
                <a:gd name="T4" fmla="*/ 58 w 138"/>
                <a:gd name="T5" fmla="*/ 42 h 585"/>
                <a:gd name="T6" fmla="*/ 31 w 138"/>
                <a:gd name="T7" fmla="*/ 0 h 585"/>
                <a:gd name="T8" fmla="*/ 32 w 138"/>
                <a:gd name="T9" fmla="*/ 178 h 585"/>
                <a:gd name="T10" fmla="*/ 0 w 138"/>
                <a:gd name="T11" fmla="*/ 402 h 585"/>
                <a:gd name="T12" fmla="*/ 29 w 138"/>
                <a:gd name="T13" fmla="*/ 462 h 585"/>
                <a:gd name="T14" fmla="*/ 93 w 138"/>
                <a:gd name="T15" fmla="*/ 585 h 585"/>
                <a:gd name="T16" fmla="*/ 127 w 138"/>
                <a:gd name="T17" fmla="*/ 522 h 585"/>
                <a:gd name="T18" fmla="*/ 85 w 138"/>
                <a:gd name="T19" fmla="*/ 391 h 585"/>
                <a:gd name="T20" fmla="*/ 118 w 138"/>
                <a:gd name="T21" fmla="*/ 391 h 585"/>
                <a:gd name="T22" fmla="*/ 85 w 138"/>
                <a:gd name="T23" fmla="*/ 371 h 585"/>
                <a:gd name="T24" fmla="*/ 78 w 138"/>
                <a:gd name="T25" fmla="*/ 289 h 585"/>
                <a:gd name="T26" fmla="*/ 88 w 138"/>
                <a:gd name="T27" fmla="*/ 240 h 585"/>
                <a:gd name="T28" fmla="*/ 99 w 138"/>
                <a:gd name="T29" fmla="*/ 186 h 585"/>
                <a:gd name="T30" fmla="*/ 99 w 138"/>
                <a:gd name="T31" fmla="*/ 122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8" h="585">
                  <a:moveTo>
                    <a:pt x="99" y="122"/>
                  </a:moveTo>
                  <a:lnTo>
                    <a:pt x="138" y="154"/>
                  </a:lnTo>
                  <a:cubicBezTo>
                    <a:pt x="138" y="154"/>
                    <a:pt x="67" y="65"/>
                    <a:pt x="58" y="42"/>
                  </a:cubicBezTo>
                  <a:cubicBezTo>
                    <a:pt x="53" y="30"/>
                    <a:pt x="42" y="14"/>
                    <a:pt x="31" y="0"/>
                  </a:cubicBezTo>
                  <a:lnTo>
                    <a:pt x="32" y="178"/>
                  </a:lnTo>
                  <a:cubicBezTo>
                    <a:pt x="32" y="178"/>
                    <a:pt x="24" y="281"/>
                    <a:pt x="0" y="402"/>
                  </a:cubicBezTo>
                  <a:lnTo>
                    <a:pt x="29" y="462"/>
                  </a:lnTo>
                  <a:lnTo>
                    <a:pt x="93" y="585"/>
                  </a:lnTo>
                  <a:cubicBezTo>
                    <a:pt x="104" y="564"/>
                    <a:pt x="116" y="542"/>
                    <a:pt x="127" y="522"/>
                  </a:cubicBezTo>
                  <a:cubicBezTo>
                    <a:pt x="111" y="475"/>
                    <a:pt x="85" y="398"/>
                    <a:pt x="85" y="391"/>
                  </a:cubicBezTo>
                  <a:cubicBezTo>
                    <a:pt x="85" y="383"/>
                    <a:pt x="105" y="383"/>
                    <a:pt x="118" y="391"/>
                  </a:cubicBezTo>
                  <a:lnTo>
                    <a:pt x="85" y="371"/>
                  </a:lnTo>
                  <a:lnTo>
                    <a:pt x="78" y="289"/>
                  </a:lnTo>
                  <a:cubicBezTo>
                    <a:pt x="78" y="289"/>
                    <a:pt x="90" y="261"/>
                    <a:pt x="88" y="240"/>
                  </a:cubicBezTo>
                  <a:cubicBezTo>
                    <a:pt x="86" y="218"/>
                    <a:pt x="99" y="186"/>
                    <a:pt x="99" y="186"/>
                  </a:cubicBezTo>
                  <a:lnTo>
                    <a:pt x="99" y="122"/>
                  </a:ln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51"/>
            <p:cNvSpPr>
              <a:spLocks/>
            </p:cNvSpPr>
            <p:nvPr/>
          </p:nvSpPr>
          <p:spPr bwMode="auto">
            <a:xfrm>
              <a:off x="10453688" y="1912938"/>
              <a:ext cx="77788" cy="134937"/>
            </a:xfrm>
            <a:custGeom>
              <a:avLst/>
              <a:gdLst>
                <a:gd name="T0" fmla="*/ 54 w 54"/>
                <a:gd name="T1" fmla="*/ 94 h 94"/>
                <a:gd name="T2" fmla="*/ 18 w 54"/>
                <a:gd name="T3" fmla="*/ 0 h 94"/>
                <a:gd name="T4" fmla="*/ 0 w 54"/>
                <a:gd name="T5" fmla="*/ 6 h 94"/>
                <a:gd name="T6" fmla="*/ 54 w 54"/>
                <a:gd name="T7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94">
                  <a:moveTo>
                    <a:pt x="54" y="94"/>
                  </a:moveTo>
                  <a:lnTo>
                    <a:pt x="18" y="0"/>
                  </a:lnTo>
                  <a:cubicBezTo>
                    <a:pt x="12" y="3"/>
                    <a:pt x="6" y="5"/>
                    <a:pt x="0" y="6"/>
                  </a:cubicBezTo>
                  <a:cubicBezTo>
                    <a:pt x="14" y="21"/>
                    <a:pt x="32" y="48"/>
                    <a:pt x="54" y="94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52"/>
            <p:cNvSpPr>
              <a:spLocks/>
            </p:cNvSpPr>
            <p:nvPr/>
          </p:nvSpPr>
          <p:spPr bwMode="auto">
            <a:xfrm>
              <a:off x="10467976" y="2744788"/>
              <a:ext cx="123825" cy="214312"/>
            </a:xfrm>
            <a:custGeom>
              <a:avLst/>
              <a:gdLst>
                <a:gd name="T0" fmla="*/ 4 w 86"/>
                <a:gd name="T1" fmla="*/ 46 h 149"/>
                <a:gd name="T2" fmla="*/ 15 w 86"/>
                <a:gd name="T3" fmla="*/ 115 h 149"/>
                <a:gd name="T4" fmla="*/ 15 w 86"/>
                <a:gd name="T5" fmla="*/ 149 h 149"/>
                <a:gd name="T6" fmla="*/ 86 w 86"/>
                <a:gd name="T7" fmla="*/ 88 h 149"/>
                <a:gd name="T8" fmla="*/ 59 w 86"/>
                <a:gd name="T9" fmla="*/ 24 h 149"/>
                <a:gd name="T10" fmla="*/ 4 w 86"/>
                <a:gd name="T11" fmla="*/ 46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49">
                  <a:moveTo>
                    <a:pt x="4" y="46"/>
                  </a:moveTo>
                  <a:cubicBezTo>
                    <a:pt x="0" y="52"/>
                    <a:pt x="2" y="110"/>
                    <a:pt x="15" y="115"/>
                  </a:cubicBezTo>
                  <a:lnTo>
                    <a:pt x="15" y="149"/>
                  </a:lnTo>
                  <a:lnTo>
                    <a:pt x="86" y="88"/>
                  </a:lnTo>
                  <a:cubicBezTo>
                    <a:pt x="86" y="88"/>
                    <a:pt x="77" y="48"/>
                    <a:pt x="59" y="24"/>
                  </a:cubicBezTo>
                  <a:cubicBezTo>
                    <a:pt x="42" y="0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EAAD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53"/>
            <p:cNvSpPr>
              <a:spLocks/>
            </p:cNvSpPr>
            <p:nvPr/>
          </p:nvSpPr>
          <p:spPr bwMode="auto">
            <a:xfrm>
              <a:off x="10277476" y="1924050"/>
              <a:ext cx="280988" cy="928687"/>
            </a:xfrm>
            <a:custGeom>
              <a:avLst/>
              <a:gdLst>
                <a:gd name="T0" fmla="*/ 109 w 195"/>
                <a:gd name="T1" fmla="*/ 645 h 645"/>
                <a:gd name="T2" fmla="*/ 195 w 195"/>
                <a:gd name="T3" fmla="*/ 587 h 645"/>
                <a:gd name="T4" fmla="*/ 134 w 195"/>
                <a:gd name="T5" fmla="*/ 383 h 645"/>
                <a:gd name="T6" fmla="*/ 140 w 195"/>
                <a:gd name="T7" fmla="*/ 243 h 645"/>
                <a:gd name="T8" fmla="*/ 169 w 195"/>
                <a:gd name="T9" fmla="*/ 134 h 645"/>
                <a:gd name="T10" fmla="*/ 101 w 195"/>
                <a:gd name="T11" fmla="*/ 0 h 645"/>
                <a:gd name="T12" fmla="*/ 50 w 195"/>
                <a:gd name="T13" fmla="*/ 25 h 645"/>
                <a:gd name="T14" fmla="*/ 40 w 195"/>
                <a:gd name="T15" fmla="*/ 39 h 645"/>
                <a:gd name="T16" fmla="*/ 19 w 195"/>
                <a:gd name="T17" fmla="*/ 92 h 645"/>
                <a:gd name="T18" fmla="*/ 19 w 195"/>
                <a:gd name="T19" fmla="*/ 157 h 645"/>
                <a:gd name="T20" fmla="*/ 5 w 195"/>
                <a:gd name="T21" fmla="*/ 173 h 645"/>
                <a:gd name="T22" fmla="*/ 5 w 195"/>
                <a:gd name="T23" fmla="*/ 213 h 645"/>
                <a:gd name="T24" fmla="*/ 22 w 195"/>
                <a:gd name="T25" fmla="*/ 229 h 645"/>
                <a:gd name="T26" fmla="*/ 12 w 195"/>
                <a:gd name="T27" fmla="*/ 288 h 645"/>
                <a:gd name="T28" fmla="*/ 10 w 195"/>
                <a:gd name="T29" fmla="*/ 361 h 645"/>
                <a:gd name="T30" fmla="*/ 27 w 195"/>
                <a:gd name="T31" fmla="*/ 430 h 645"/>
                <a:gd name="T32" fmla="*/ 109 w 195"/>
                <a:gd name="T33" fmla="*/ 645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5" h="645">
                  <a:moveTo>
                    <a:pt x="109" y="645"/>
                  </a:moveTo>
                  <a:cubicBezTo>
                    <a:pt x="109" y="645"/>
                    <a:pt x="170" y="592"/>
                    <a:pt x="195" y="587"/>
                  </a:cubicBezTo>
                  <a:cubicBezTo>
                    <a:pt x="195" y="587"/>
                    <a:pt x="144" y="410"/>
                    <a:pt x="134" y="383"/>
                  </a:cubicBezTo>
                  <a:lnTo>
                    <a:pt x="140" y="243"/>
                  </a:lnTo>
                  <a:cubicBezTo>
                    <a:pt x="140" y="243"/>
                    <a:pt x="171" y="159"/>
                    <a:pt x="169" y="134"/>
                  </a:cubicBezTo>
                  <a:cubicBezTo>
                    <a:pt x="168" y="109"/>
                    <a:pt x="101" y="0"/>
                    <a:pt x="101" y="0"/>
                  </a:cubicBezTo>
                  <a:cubicBezTo>
                    <a:pt x="101" y="0"/>
                    <a:pt x="64" y="13"/>
                    <a:pt x="50" y="25"/>
                  </a:cubicBezTo>
                  <a:cubicBezTo>
                    <a:pt x="37" y="37"/>
                    <a:pt x="40" y="39"/>
                    <a:pt x="40" y="39"/>
                  </a:cubicBezTo>
                  <a:cubicBezTo>
                    <a:pt x="40" y="39"/>
                    <a:pt x="22" y="87"/>
                    <a:pt x="19" y="92"/>
                  </a:cubicBezTo>
                  <a:cubicBezTo>
                    <a:pt x="15" y="97"/>
                    <a:pt x="19" y="157"/>
                    <a:pt x="19" y="157"/>
                  </a:cubicBezTo>
                  <a:cubicBezTo>
                    <a:pt x="19" y="157"/>
                    <a:pt x="3" y="161"/>
                    <a:pt x="5" y="173"/>
                  </a:cubicBezTo>
                  <a:cubicBezTo>
                    <a:pt x="7" y="185"/>
                    <a:pt x="0" y="205"/>
                    <a:pt x="5" y="213"/>
                  </a:cubicBezTo>
                  <a:cubicBezTo>
                    <a:pt x="10" y="222"/>
                    <a:pt x="22" y="229"/>
                    <a:pt x="22" y="229"/>
                  </a:cubicBezTo>
                  <a:cubicBezTo>
                    <a:pt x="22" y="229"/>
                    <a:pt x="13" y="279"/>
                    <a:pt x="12" y="288"/>
                  </a:cubicBezTo>
                  <a:cubicBezTo>
                    <a:pt x="10" y="297"/>
                    <a:pt x="7" y="349"/>
                    <a:pt x="10" y="361"/>
                  </a:cubicBezTo>
                  <a:cubicBezTo>
                    <a:pt x="13" y="373"/>
                    <a:pt x="27" y="430"/>
                    <a:pt x="27" y="430"/>
                  </a:cubicBezTo>
                  <a:cubicBezTo>
                    <a:pt x="27" y="430"/>
                    <a:pt x="88" y="632"/>
                    <a:pt x="109" y="645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4"/>
            <p:cNvSpPr>
              <a:spLocks noEditPoints="1"/>
            </p:cNvSpPr>
            <p:nvPr/>
          </p:nvSpPr>
          <p:spPr bwMode="auto">
            <a:xfrm>
              <a:off x="10277476" y="1955800"/>
              <a:ext cx="214313" cy="896937"/>
            </a:xfrm>
            <a:custGeom>
              <a:avLst/>
              <a:gdLst>
                <a:gd name="T0" fmla="*/ 31 w 149"/>
                <a:gd name="T1" fmla="*/ 109 h 623"/>
                <a:gd name="T2" fmla="*/ 30 w 149"/>
                <a:gd name="T3" fmla="*/ 108 h 623"/>
                <a:gd name="T4" fmla="*/ 31 w 149"/>
                <a:gd name="T5" fmla="*/ 109 h 623"/>
                <a:gd name="T6" fmla="*/ 70 w 149"/>
                <a:gd name="T7" fmla="*/ 483 h 623"/>
                <a:gd name="T8" fmla="*/ 26 w 149"/>
                <a:gd name="T9" fmla="*/ 333 h 623"/>
                <a:gd name="T10" fmla="*/ 44 w 149"/>
                <a:gd name="T11" fmla="*/ 332 h 623"/>
                <a:gd name="T12" fmla="*/ 111 w 149"/>
                <a:gd name="T13" fmla="*/ 295 h 623"/>
                <a:gd name="T14" fmla="*/ 57 w 149"/>
                <a:gd name="T15" fmla="*/ 319 h 623"/>
                <a:gd name="T16" fmla="*/ 27 w 149"/>
                <a:gd name="T17" fmla="*/ 295 h 623"/>
                <a:gd name="T18" fmla="*/ 47 w 149"/>
                <a:gd name="T19" fmla="*/ 242 h 623"/>
                <a:gd name="T20" fmla="*/ 54 w 149"/>
                <a:gd name="T21" fmla="*/ 197 h 623"/>
                <a:gd name="T22" fmla="*/ 134 w 149"/>
                <a:gd name="T23" fmla="*/ 234 h 623"/>
                <a:gd name="T24" fmla="*/ 100 w 149"/>
                <a:gd name="T25" fmla="*/ 191 h 623"/>
                <a:gd name="T26" fmla="*/ 61 w 149"/>
                <a:gd name="T27" fmla="*/ 169 h 623"/>
                <a:gd name="T28" fmla="*/ 125 w 149"/>
                <a:gd name="T29" fmla="*/ 170 h 623"/>
                <a:gd name="T30" fmla="*/ 70 w 149"/>
                <a:gd name="T31" fmla="*/ 139 h 623"/>
                <a:gd name="T32" fmla="*/ 102 w 149"/>
                <a:gd name="T33" fmla="*/ 129 h 623"/>
                <a:gd name="T34" fmla="*/ 27 w 149"/>
                <a:gd name="T35" fmla="*/ 129 h 623"/>
                <a:gd name="T36" fmla="*/ 57 w 149"/>
                <a:gd name="T37" fmla="*/ 89 h 623"/>
                <a:gd name="T38" fmla="*/ 29 w 149"/>
                <a:gd name="T39" fmla="*/ 100 h 623"/>
                <a:gd name="T40" fmla="*/ 30 w 149"/>
                <a:gd name="T41" fmla="*/ 83 h 623"/>
                <a:gd name="T42" fmla="*/ 57 w 149"/>
                <a:gd name="T43" fmla="*/ 32 h 623"/>
                <a:gd name="T44" fmla="*/ 57 w 149"/>
                <a:gd name="T45" fmla="*/ 0 h 623"/>
                <a:gd name="T46" fmla="*/ 50 w 149"/>
                <a:gd name="T47" fmla="*/ 3 h 623"/>
                <a:gd name="T48" fmla="*/ 43 w 149"/>
                <a:gd name="T49" fmla="*/ 6 h 623"/>
                <a:gd name="T50" fmla="*/ 19 w 149"/>
                <a:gd name="T51" fmla="*/ 70 h 623"/>
                <a:gd name="T52" fmla="*/ 19 w 149"/>
                <a:gd name="T53" fmla="*/ 135 h 623"/>
                <a:gd name="T54" fmla="*/ 5 w 149"/>
                <a:gd name="T55" fmla="*/ 151 h 623"/>
                <a:gd name="T56" fmla="*/ 5 w 149"/>
                <a:gd name="T57" fmla="*/ 191 h 623"/>
                <a:gd name="T58" fmla="*/ 22 w 149"/>
                <a:gd name="T59" fmla="*/ 207 h 623"/>
                <a:gd name="T60" fmla="*/ 12 w 149"/>
                <a:gd name="T61" fmla="*/ 266 h 623"/>
                <a:gd name="T62" fmla="*/ 10 w 149"/>
                <a:gd name="T63" fmla="*/ 339 h 623"/>
                <a:gd name="T64" fmla="*/ 27 w 149"/>
                <a:gd name="T65" fmla="*/ 408 h 623"/>
                <a:gd name="T66" fmla="*/ 109 w 149"/>
                <a:gd name="T67" fmla="*/ 623 h 623"/>
                <a:gd name="T68" fmla="*/ 149 w 149"/>
                <a:gd name="T69" fmla="*/ 591 h 623"/>
                <a:gd name="T70" fmla="*/ 111 w 149"/>
                <a:gd name="T71" fmla="*/ 575 h 623"/>
                <a:gd name="T72" fmla="*/ 70 w 149"/>
                <a:gd name="T73" fmla="*/ 483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623">
                  <a:moveTo>
                    <a:pt x="31" y="109"/>
                  </a:move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8"/>
                    <a:pt x="31" y="109"/>
                  </a:cubicBezTo>
                  <a:close/>
                  <a:moveTo>
                    <a:pt x="70" y="483"/>
                  </a:moveTo>
                  <a:cubicBezTo>
                    <a:pt x="58" y="475"/>
                    <a:pt x="26" y="333"/>
                    <a:pt x="26" y="333"/>
                  </a:cubicBezTo>
                  <a:cubicBezTo>
                    <a:pt x="26" y="333"/>
                    <a:pt x="9" y="326"/>
                    <a:pt x="44" y="332"/>
                  </a:cubicBezTo>
                  <a:cubicBezTo>
                    <a:pt x="79" y="339"/>
                    <a:pt x="111" y="295"/>
                    <a:pt x="111" y="295"/>
                  </a:cubicBezTo>
                  <a:cubicBezTo>
                    <a:pt x="111" y="295"/>
                    <a:pt x="67" y="314"/>
                    <a:pt x="57" y="319"/>
                  </a:cubicBezTo>
                  <a:cubicBezTo>
                    <a:pt x="47" y="324"/>
                    <a:pt x="22" y="304"/>
                    <a:pt x="27" y="295"/>
                  </a:cubicBezTo>
                  <a:cubicBezTo>
                    <a:pt x="32" y="287"/>
                    <a:pt x="37" y="253"/>
                    <a:pt x="47" y="242"/>
                  </a:cubicBezTo>
                  <a:cubicBezTo>
                    <a:pt x="54" y="234"/>
                    <a:pt x="55" y="212"/>
                    <a:pt x="54" y="197"/>
                  </a:cubicBezTo>
                  <a:cubicBezTo>
                    <a:pt x="100" y="186"/>
                    <a:pt x="134" y="234"/>
                    <a:pt x="134" y="234"/>
                  </a:cubicBezTo>
                  <a:cubicBezTo>
                    <a:pt x="134" y="234"/>
                    <a:pt x="121" y="206"/>
                    <a:pt x="100" y="191"/>
                  </a:cubicBezTo>
                  <a:cubicBezTo>
                    <a:pt x="80" y="175"/>
                    <a:pt x="61" y="169"/>
                    <a:pt x="61" y="169"/>
                  </a:cubicBezTo>
                  <a:cubicBezTo>
                    <a:pt x="78" y="162"/>
                    <a:pt x="105" y="165"/>
                    <a:pt x="125" y="170"/>
                  </a:cubicBezTo>
                  <a:cubicBezTo>
                    <a:pt x="106" y="160"/>
                    <a:pt x="82" y="146"/>
                    <a:pt x="70" y="139"/>
                  </a:cubicBezTo>
                  <a:cubicBezTo>
                    <a:pt x="74" y="117"/>
                    <a:pt x="102" y="129"/>
                    <a:pt x="102" y="129"/>
                  </a:cubicBezTo>
                  <a:cubicBezTo>
                    <a:pt x="78" y="95"/>
                    <a:pt x="27" y="129"/>
                    <a:pt x="27" y="129"/>
                  </a:cubicBezTo>
                  <a:cubicBezTo>
                    <a:pt x="25" y="119"/>
                    <a:pt x="57" y="89"/>
                    <a:pt x="57" y="89"/>
                  </a:cubicBezTo>
                  <a:lnTo>
                    <a:pt x="29" y="100"/>
                  </a:lnTo>
                  <a:cubicBezTo>
                    <a:pt x="28" y="92"/>
                    <a:pt x="30" y="83"/>
                    <a:pt x="30" y="83"/>
                  </a:cubicBezTo>
                  <a:lnTo>
                    <a:pt x="57" y="32"/>
                  </a:lnTo>
                  <a:lnTo>
                    <a:pt x="57" y="0"/>
                  </a:lnTo>
                  <a:cubicBezTo>
                    <a:pt x="55" y="1"/>
                    <a:pt x="52" y="2"/>
                    <a:pt x="50" y="3"/>
                  </a:cubicBezTo>
                  <a:cubicBezTo>
                    <a:pt x="47" y="5"/>
                    <a:pt x="43" y="6"/>
                    <a:pt x="43" y="6"/>
                  </a:cubicBezTo>
                  <a:cubicBezTo>
                    <a:pt x="43" y="6"/>
                    <a:pt x="22" y="65"/>
                    <a:pt x="19" y="70"/>
                  </a:cubicBezTo>
                  <a:cubicBezTo>
                    <a:pt x="15" y="75"/>
                    <a:pt x="19" y="135"/>
                    <a:pt x="19" y="135"/>
                  </a:cubicBezTo>
                  <a:cubicBezTo>
                    <a:pt x="19" y="135"/>
                    <a:pt x="3" y="139"/>
                    <a:pt x="5" y="151"/>
                  </a:cubicBezTo>
                  <a:cubicBezTo>
                    <a:pt x="7" y="163"/>
                    <a:pt x="0" y="183"/>
                    <a:pt x="5" y="191"/>
                  </a:cubicBezTo>
                  <a:cubicBezTo>
                    <a:pt x="10" y="200"/>
                    <a:pt x="22" y="207"/>
                    <a:pt x="22" y="207"/>
                  </a:cubicBezTo>
                  <a:cubicBezTo>
                    <a:pt x="22" y="207"/>
                    <a:pt x="13" y="257"/>
                    <a:pt x="12" y="266"/>
                  </a:cubicBezTo>
                  <a:cubicBezTo>
                    <a:pt x="10" y="275"/>
                    <a:pt x="7" y="327"/>
                    <a:pt x="10" y="339"/>
                  </a:cubicBezTo>
                  <a:cubicBezTo>
                    <a:pt x="13" y="351"/>
                    <a:pt x="27" y="408"/>
                    <a:pt x="27" y="408"/>
                  </a:cubicBezTo>
                  <a:cubicBezTo>
                    <a:pt x="27" y="408"/>
                    <a:pt x="88" y="610"/>
                    <a:pt x="109" y="623"/>
                  </a:cubicBezTo>
                  <a:cubicBezTo>
                    <a:pt x="109" y="623"/>
                    <a:pt x="128" y="607"/>
                    <a:pt x="149" y="591"/>
                  </a:cubicBezTo>
                  <a:lnTo>
                    <a:pt x="111" y="575"/>
                  </a:lnTo>
                  <a:cubicBezTo>
                    <a:pt x="111" y="575"/>
                    <a:pt x="82" y="492"/>
                    <a:pt x="70" y="483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5"/>
            <p:cNvSpPr>
              <a:spLocks/>
            </p:cNvSpPr>
            <p:nvPr/>
          </p:nvSpPr>
          <p:spPr bwMode="auto">
            <a:xfrm>
              <a:off x="10467976" y="2203450"/>
              <a:ext cx="23813" cy="12700"/>
            </a:xfrm>
            <a:custGeom>
              <a:avLst/>
              <a:gdLst>
                <a:gd name="T0" fmla="*/ 17 w 17"/>
                <a:gd name="T1" fmla="*/ 4 h 9"/>
                <a:gd name="T2" fmla="*/ 0 w 17"/>
                <a:gd name="T3" fmla="*/ 0 h 9"/>
                <a:gd name="T4" fmla="*/ 17 w 17"/>
                <a:gd name="T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9">
                  <a:moveTo>
                    <a:pt x="17" y="4"/>
                  </a:moveTo>
                  <a:cubicBezTo>
                    <a:pt x="17" y="4"/>
                    <a:pt x="14" y="3"/>
                    <a:pt x="0" y="0"/>
                  </a:cubicBezTo>
                  <a:cubicBezTo>
                    <a:pt x="14" y="9"/>
                    <a:pt x="14" y="6"/>
                    <a:pt x="17" y="4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56"/>
            <p:cNvSpPr>
              <a:spLocks/>
            </p:cNvSpPr>
            <p:nvPr/>
          </p:nvSpPr>
          <p:spPr bwMode="auto">
            <a:xfrm>
              <a:off x="10560051" y="1558925"/>
              <a:ext cx="280988" cy="354012"/>
            </a:xfrm>
            <a:custGeom>
              <a:avLst/>
              <a:gdLst>
                <a:gd name="T0" fmla="*/ 107 w 196"/>
                <a:gd name="T1" fmla="*/ 244 h 246"/>
                <a:gd name="T2" fmla="*/ 142 w 196"/>
                <a:gd name="T3" fmla="*/ 219 h 246"/>
                <a:gd name="T4" fmla="*/ 177 w 196"/>
                <a:gd name="T5" fmla="*/ 155 h 246"/>
                <a:gd name="T6" fmla="*/ 186 w 196"/>
                <a:gd name="T7" fmla="*/ 155 h 246"/>
                <a:gd name="T8" fmla="*/ 192 w 196"/>
                <a:gd name="T9" fmla="*/ 121 h 246"/>
                <a:gd name="T10" fmla="*/ 186 w 196"/>
                <a:gd name="T11" fmla="*/ 91 h 246"/>
                <a:gd name="T12" fmla="*/ 192 w 196"/>
                <a:gd name="T13" fmla="*/ 14 h 246"/>
                <a:gd name="T14" fmla="*/ 79 w 196"/>
                <a:gd name="T15" fmla="*/ 0 h 246"/>
                <a:gd name="T16" fmla="*/ 30 w 196"/>
                <a:gd name="T17" fmla="*/ 26 h 246"/>
                <a:gd name="T18" fmla="*/ 30 w 196"/>
                <a:gd name="T19" fmla="*/ 91 h 246"/>
                <a:gd name="T20" fmla="*/ 9 w 196"/>
                <a:gd name="T21" fmla="*/ 91 h 246"/>
                <a:gd name="T22" fmla="*/ 30 w 196"/>
                <a:gd name="T23" fmla="*/ 149 h 246"/>
                <a:gd name="T24" fmla="*/ 49 w 196"/>
                <a:gd name="T25" fmla="*/ 213 h 246"/>
                <a:gd name="T26" fmla="*/ 107 w 196"/>
                <a:gd name="T27" fmla="*/ 24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6" h="246">
                  <a:moveTo>
                    <a:pt x="107" y="244"/>
                  </a:moveTo>
                  <a:cubicBezTo>
                    <a:pt x="124" y="246"/>
                    <a:pt x="137" y="225"/>
                    <a:pt x="142" y="219"/>
                  </a:cubicBezTo>
                  <a:cubicBezTo>
                    <a:pt x="147" y="213"/>
                    <a:pt x="173" y="171"/>
                    <a:pt x="177" y="155"/>
                  </a:cubicBezTo>
                  <a:cubicBezTo>
                    <a:pt x="177" y="155"/>
                    <a:pt x="185" y="160"/>
                    <a:pt x="186" y="155"/>
                  </a:cubicBezTo>
                  <a:cubicBezTo>
                    <a:pt x="186" y="155"/>
                    <a:pt x="190" y="127"/>
                    <a:pt x="192" y="121"/>
                  </a:cubicBezTo>
                  <a:cubicBezTo>
                    <a:pt x="194" y="115"/>
                    <a:pt x="196" y="92"/>
                    <a:pt x="186" y="91"/>
                  </a:cubicBezTo>
                  <a:lnTo>
                    <a:pt x="192" y="14"/>
                  </a:lnTo>
                  <a:lnTo>
                    <a:pt x="79" y="0"/>
                  </a:lnTo>
                  <a:lnTo>
                    <a:pt x="30" y="26"/>
                  </a:lnTo>
                  <a:lnTo>
                    <a:pt x="30" y="91"/>
                  </a:lnTo>
                  <a:cubicBezTo>
                    <a:pt x="30" y="91"/>
                    <a:pt x="13" y="83"/>
                    <a:pt x="9" y="91"/>
                  </a:cubicBezTo>
                  <a:cubicBezTo>
                    <a:pt x="9" y="91"/>
                    <a:pt x="0" y="150"/>
                    <a:pt x="30" y="149"/>
                  </a:cubicBezTo>
                  <a:cubicBezTo>
                    <a:pt x="30" y="149"/>
                    <a:pt x="36" y="194"/>
                    <a:pt x="49" y="213"/>
                  </a:cubicBezTo>
                  <a:cubicBezTo>
                    <a:pt x="63" y="232"/>
                    <a:pt x="82" y="242"/>
                    <a:pt x="107" y="244"/>
                  </a:cubicBezTo>
                  <a:close/>
                </a:path>
              </a:pathLst>
            </a:custGeom>
            <a:solidFill>
              <a:srgbClr val="EAAD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57"/>
            <p:cNvSpPr>
              <a:spLocks/>
            </p:cNvSpPr>
            <p:nvPr/>
          </p:nvSpPr>
          <p:spPr bwMode="auto">
            <a:xfrm>
              <a:off x="10560051" y="1560513"/>
              <a:ext cx="134938" cy="341312"/>
            </a:xfrm>
            <a:custGeom>
              <a:avLst/>
              <a:gdLst>
                <a:gd name="T0" fmla="*/ 82 w 94"/>
                <a:gd name="T1" fmla="*/ 237 h 237"/>
                <a:gd name="T2" fmla="*/ 55 w 94"/>
                <a:gd name="T3" fmla="*/ 169 h 237"/>
                <a:gd name="T4" fmla="*/ 64 w 94"/>
                <a:gd name="T5" fmla="*/ 134 h 237"/>
                <a:gd name="T6" fmla="*/ 55 w 94"/>
                <a:gd name="T7" fmla="*/ 113 h 237"/>
                <a:gd name="T8" fmla="*/ 73 w 94"/>
                <a:gd name="T9" fmla="*/ 96 h 237"/>
                <a:gd name="T10" fmla="*/ 85 w 94"/>
                <a:gd name="T11" fmla="*/ 59 h 237"/>
                <a:gd name="T12" fmla="*/ 94 w 94"/>
                <a:gd name="T13" fmla="*/ 1 h 237"/>
                <a:gd name="T14" fmla="*/ 79 w 94"/>
                <a:gd name="T15" fmla="*/ 0 h 237"/>
                <a:gd name="T16" fmla="*/ 30 w 94"/>
                <a:gd name="T17" fmla="*/ 25 h 237"/>
                <a:gd name="T18" fmla="*/ 30 w 94"/>
                <a:gd name="T19" fmla="*/ 90 h 237"/>
                <a:gd name="T20" fmla="*/ 9 w 94"/>
                <a:gd name="T21" fmla="*/ 90 h 237"/>
                <a:gd name="T22" fmla="*/ 30 w 94"/>
                <a:gd name="T23" fmla="*/ 148 h 237"/>
                <a:gd name="T24" fmla="*/ 49 w 94"/>
                <a:gd name="T25" fmla="*/ 212 h 237"/>
                <a:gd name="T26" fmla="*/ 82 w 94"/>
                <a:gd name="T27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237">
                  <a:moveTo>
                    <a:pt x="82" y="237"/>
                  </a:moveTo>
                  <a:cubicBezTo>
                    <a:pt x="68" y="217"/>
                    <a:pt x="55" y="169"/>
                    <a:pt x="55" y="169"/>
                  </a:cubicBezTo>
                  <a:cubicBezTo>
                    <a:pt x="53" y="157"/>
                    <a:pt x="64" y="134"/>
                    <a:pt x="64" y="134"/>
                  </a:cubicBezTo>
                  <a:lnTo>
                    <a:pt x="55" y="113"/>
                  </a:lnTo>
                  <a:cubicBezTo>
                    <a:pt x="55" y="106"/>
                    <a:pt x="73" y="96"/>
                    <a:pt x="73" y="96"/>
                  </a:cubicBezTo>
                  <a:cubicBezTo>
                    <a:pt x="73" y="96"/>
                    <a:pt x="84" y="69"/>
                    <a:pt x="85" y="59"/>
                  </a:cubicBezTo>
                  <a:cubicBezTo>
                    <a:pt x="86" y="53"/>
                    <a:pt x="91" y="26"/>
                    <a:pt x="94" y="1"/>
                  </a:cubicBezTo>
                  <a:lnTo>
                    <a:pt x="79" y="0"/>
                  </a:lnTo>
                  <a:lnTo>
                    <a:pt x="30" y="25"/>
                  </a:lnTo>
                  <a:lnTo>
                    <a:pt x="30" y="90"/>
                  </a:lnTo>
                  <a:cubicBezTo>
                    <a:pt x="30" y="90"/>
                    <a:pt x="13" y="82"/>
                    <a:pt x="9" y="90"/>
                  </a:cubicBezTo>
                  <a:cubicBezTo>
                    <a:pt x="9" y="90"/>
                    <a:pt x="0" y="149"/>
                    <a:pt x="30" y="148"/>
                  </a:cubicBezTo>
                  <a:cubicBezTo>
                    <a:pt x="30" y="148"/>
                    <a:pt x="36" y="193"/>
                    <a:pt x="49" y="212"/>
                  </a:cubicBezTo>
                  <a:cubicBezTo>
                    <a:pt x="58" y="224"/>
                    <a:pt x="69" y="232"/>
                    <a:pt x="82" y="237"/>
                  </a:cubicBezTo>
                  <a:close/>
                </a:path>
              </a:pathLst>
            </a:custGeom>
            <a:solidFill>
              <a:srgbClr val="E2A0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58"/>
            <p:cNvSpPr>
              <a:spLocks/>
            </p:cNvSpPr>
            <p:nvPr/>
          </p:nvSpPr>
          <p:spPr bwMode="auto">
            <a:xfrm>
              <a:off x="10775951" y="1690688"/>
              <a:ext cx="68263" cy="166687"/>
            </a:xfrm>
            <a:custGeom>
              <a:avLst/>
              <a:gdLst>
                <a:gd name="T0" fmla="*/ 27 w 48"/>
                <a:gd name="T1" fmla="*/ 64 h 116"/>
                <a:gd name="T2" fmla="*/ 36 w 48"/>
                <a:gd name="T3" fmla="*/ 64 h 116"/>
                <a:gd name="T4" fmla="*/ 48 w 48"/>
                <a:gd name="T5" fmla="*/ 19 h 116"/>
                <a:gd name="T6" fmla="*/ 36 w 48"/>
                <a:gd name="T7" fmla="*/ 0 h 116"/>
                <a:gd name="T8" fmla="*/ 21 w 48"/>
                <a:gd name="T9" fmla="*/ 56 h 116"/>
                <a:gd name="T10" fmla="*/ 0 w 48"/>
                <a:gd name="T11" fmla="*/ 75 h 116"/>
                <a:gd name="T12" fmla="*/ 0 w 48"/>
                <a:gd name="T13" fmla="*/ 116 h 116"/>
                <a:gd name="T14" fmla="*/ 27 w 48"/>
                <a:gd name="T15" fmla="*/ 6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116">
                  <a:moveTo>
                    <a:pt x="27" y="64"/>
                  </a:moveTo>
                  <a:cubicBezTo>
                    <a:pt x="27" y="64"/>
                    <a:pt x="35" y="69"/>
                    <a:pt x="36" y="64"/>
                  </a:cubicBezTo>
                  <a:cubicBezTo>
                    <a:pt x="36" y="64"/>
                    <a:pt x="48" y="35"/>
                    <a:pt x="48" y="19"/>
                  </a:cubicBezTo>
                  <a:cubicBezTo>
                    <a:pt x="47" y="12"/>
                    <a:pt x="46" y="1"/>
                    <a:pt x="36" y="0"/>
                  </a:cubicBezTo>
                  <a:cubicBezTo>
                    <a:pt x="36" y="0"/>
                    <a:pt x="27" y="48"/>
                    <a:pt x="21" y="56"/>
                  </a:cubicBezTo>
                  <a:cubicBezTo>
                    <a:pt x="15" y="65"/>
                    <a:pt x="0" y="75"/>
                    <a:pt x="0" y="75"/>
                  </a:cubicBezTo>
                  <a:cubicBezTo>
                    <a:pt x="3" y="79"/>
                    <a:pt x="4" y="97"/>
                    <a:pt x="0" y="116"/>
                  </a:cubicBezTo>
                  <a:cubicBezTo>
                    <a:pt x="10" y="101"/>
                    <a:pt x="24" y="76"/>
                    <a:pt x="27" y="64"/>
                  </a:cubicBezTo>
                  <a:close/>
                </a:path>
              </a:pathLst>
            </a:custGeom>
            <a:solidFill>
              <a:srgbClr val="E2A0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59"/>
            <p:cNvSpPr>
              <a:spLocks/>
            </p:cNvSpPr>
            <p:nvPr/>
          </p:nvSpPr>
          <p:spPr bwMode="auto">
            <a:xfrm>
              <a:off x="10583863" y="1484313"/>
              <a:ext cx="268288" cy="255587"/>
            </a:xfrm>
            <a:custGeom>
              <a:avLst/>
              <a:gdLst>
                <a:gd name="T0" fmla="*/ 185 w 186"/>
                <a:gd name="T1" fmla="*/ 76 h 178"/>
                <a:gd name="T2" fmla="*/ 127 w 186"/>
                <a:gd name="T3" fmla="*/ 0 h 178"/>
                <a:gd name="T4" fmla="*/ 93 w 186"/>
                <a:gd name="T5" fmla="*/ 7 h 178"/>
                <a:gd name="T6" fmla="*/ 55 w 186"/>
                <a:gd name="T7" fmla="*/ 11 h 178"/>
                <a:gd name="T8" fmla="*/ 34 w 186"/>
                <a:gd name="T9" fmla="*/ 22 h 178"/>
                <a:gd name="T10" fmla="*/ 0 w 186"/>
                <a:gd name="T11" fmla="*/ 71 h 178"/>
                <a:gd name="T12" fmla="*/ 3 w 186"/>
                <a:gd name="T13" fmla="*/ 140 h 178"/>
                <a:gd name="T14" fmla="*/ 11 w 186"/>
                <a:gd name="T15" fmla="*/ 142 h 178"/>
                <a:gd name="T16" fmla="*/ 15 w 186"/>
                <a:gd name="T17" fmla="*/ 169 h 178"/>
                <a:gd name="T18" fmla="*/ 20 w 186"/>
                <a:gd name="T19" fmla="*/ 165 h 178"/>
                <a:gd name="T20" fmla="*/ 25 w 186"/>
                <a:gd name="T21" fmla="*/ 126 h 178"/>
                <a:gd name="T22" fmla="*/ 25 w 186"/>
                <a:gd name="T23" fmla="*/ 96 h 178"/>
                <a:gd name="T24" fmla="*/ 44 w 186"/>
                <a:gd name="T25" fmla="*/ 79 h 178"/>
                <a:gd name="T26" fmla="*/ 80 w 186"/>
                <a:gd name="T27" fmla="*/ 91 h 178"/>
                <a:gd name="T28" fmla="*/ 107 w 186"/>
                <a:gd name="T29" fmla="*/ 105 h 178"/>
                <a:gd name="T30" fmla="*/ 110 w 186"/>
                <a:gd name="T31" fmla="*/ 105 h 178"/>
                <a:gd name="T32" fmla="*/ 124 w 186"/>
                <a:gd name="T33" fmla="*/ 104 h 178"/>
                <a:gd name="T34" fmla="*/ 150 w 186"/>
                <a:gd name="T35" fmla="*/ 116 h 178"/>
                <a:gd name="T36" fmla="*/ 144 w 186"/>
                <a:gd name="T37" fmla="*/ 97 h 178"/>
                <a:gd name="T38" fmla="*/ 149 w 186"/>
                <a:gd name="T39" fmla="*/ 96 h 178"/>
                <a:gd name="T40" fmla="*/ 157 w 186"/>
                <a:gd name="T41" fmla="*/ 108 h 178"/>
                <a:gd name="T42" fmla="*/ 160 w 186"/>
                <a:gd name="T43" fmla="*/ 143 h 178"/>
                <a:gd name="T44" fmla="*/ 159 w 186"/>
                <a:gd name="T45" fmla="*/ 174 h 178"/>
                <a:gd name="T46" fmla="*/ 161 w 186"/>
                <a:gd name="T47" fmla="*/ 178 h 178"/>
                <a:gd name="T48" fmla="*/ 169 w 186"/>
                <a:gd name="T49" fmla="*/ 143 h 178"/>
                <a:gd name="T50" fmla="*/ 176 w 186"/>
                <a:gd name="T51" fmla="*/ 147 h 178"/>
                <a:gd name="T52" fmla="*/ 184 w 186"/>
                <a:gd name="T53" fmla="*/ 115 h 178"/>
                <a:gd name="T54" fmla="*/ 185 w 186"/>
                <a:gd name="T55" fmla="*/ 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6" h="178">
                  <a:moveTo>
                    <a:pt x="185" y="76"/>
                  </a:moveTo>
                  <a:cubicBezTo>
                    <a:pt x="185" y="69"/>
                    <a:pt x="181" y="20"/>
                    <a:pt x="127" y="0"/>
                  </a:cubicBezTo>
                  <a:cubicBezTo>
                    <a:pt x="127" y="0"/>
                    <a:pt x="115" y="2"/>
                    <a:pt x="93" y="7"/>
                  </a:cubicBezTo>
                  <a:cubicBezTo>
                    <a:pt x="93" y="7"/>
                    <a:pt x="62" y="6"/>
                    <a:pt x="55" y="11"/>
                  </a:cubicBezTo>
                  <a:cubicBezTo>
                    <a:pt x="49" y="16"/>
                    <a:pt x="34" y="22"/>
                    <a:pt x="34" y="22"/>
                  </a:cubicBezTo>
                  <a:cubicBezTo>
                    <a:pt x="34" y="22"/>
                    <a:pt x="4" y="32"/>
                    <a:pt x="0" y="71"/>
                  </a:cubicBezTo>
                  <a:cubicBezTo>
                    <a:pt x="0" y="71"/>
                    <a:pt x="0" y="121"/>
                    <a:pt x="3" y="140"/>
                  </a:cubicBezTo>
                  <a:cubicBezTo>
                    <a:pt x="3" y="140"/>
                    <a:pt x="7" y="139"/>
                    <a:pt x="11" y="142"/>
                  </a:cubicBezTo>
                  <a:lnTo>
                    <a:pt x="15" y="169"/>
                  </a:lnTo>
                  <a:lnTo>
                    <a:pt x="20" y="165"/>
                  </a:lnTo>
                  <a:cubicBezTo>
                    <a:pt x="20" y="165"/>
                    <a:pt x="17" y="135"/>
                    <a:pt x="25" y="126"/>
                  </a:cubicBezTo>
                  <a:cubicBezTo>
                    <a:pt x="28" y="122"/>
                    <a:pt x="25" y="96"/>
                    <a:pt x="25" y="96"/>
                  </a:cubicBezTo>
                  <a:cubicBezTo>
                    <a:pt x="25" y="96"/>
                    <a:pt x="42" y="80"/>
                    <a:pt x="44" y="79"/>
                  </a:cubicBezTo>
                  <a:cubicBezTo>
                    <a:pt x="44" y="79"/>
                    <a:pt x="68" y="84"/>
                    <a:pt x="80" y="91"/>
                  </a:cubicBezTo>
                  <a:cubicBezTo>
                    <a:pt x="80" y="91"/>
                    <a:pt x="83" y="101"/>
                    <a:pt x="107" y="105"/>
                  </a:cubicBezTo>
                  <a:cubicBezTo>
                    <a:pt x="108" y="105"/>
                    <a:pt x="109" y="105"/>
                    <a:pt x="110" y="105"/>
                  </a:cubicBezTo>
                  <a:cubicBezTo>
                    <a:pt x="114" y="105"/>
                    <a:pt x="119" y="105"/>
                    <a:pt x="124" y="104"/>
                  </a:cubicBezTo>
                  <a:cubicBezTo>
                    <a:pt x="149" y="96"/>
                    <a:pt x="150" y="116"/>
                    <a:pt x="150" y="116"/>
                  </a:cubicBezTo>
                  <a:cubicBezTo>
                    <a:pt x="153" y="107"/>
                    <a:pt x="149" y="101"/>
                    <a:pt x="144" y="97"/>
                  </a:cubicBezTo>
                  <a:lnTo>
                    <a:pt x="149" y="96"/>
                  </a:lnTo>
                  <a:cubicBezTo>
                    <a:pt x="149" y="96"/>
                    <a:pt x="154" y="100"/>
                    <a:pt x="157" y="108"/>
                  </a:cubicBezTo>
                  <a:cubicBezTo>
                    <a:pt x="159" y="119"/>
                    <a:pt x="155" y="132"/>
                    <a:pt x="160" y="143"/>
                  </a:cubicBezTo>
                  <a:cubicBezTo>
                    <a:pt x="164" y="151"/>
                    <a:pt x="159" y="174"/>
                    <a:pt x="159" y="174"/>
                  </a:cubicBezTo>
                  <a:lnTo>
                    <a:pt x="161" y="178"/>
                  </a:lnTo>
                  <a:lnTo>
                    <a:pt x="169" y="143"/>
                  </a:lnTo>
                  <a:cubicBezTo>
                    <a:pt x="169" y="143"/>
                    <a:pt x="175" y="144"/>
                    <a:pt x="176" y="147"/>
                  </a:cubicBezTo>
                  <a:lnTo>
                    <a:pt x="184" y="115"/>
                  </a:lnTo>
                  <a:cubicBezTo>
                    <a:pt x="184" y="115"/>
                    <a:pt x="186" y="82"/>
                    <a:pt x="185" y="76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0"/>
            <p:cNvSpPr>
              <a:spLocks/>
            </p:cNvSpPr>
            <p:nvPr/>
          </p:nvSpPr>
          <p:spPr bwMode="auto">
            <a:xfrm>
              <a:off x="10871201" y="2224088"/>
              <a:ext cx="50800" cy="280987"/>
            </a:xfrm>
            <a:custGeom>
              <a:avLst/>
              <a:gdLst>
                <a:gd name="T0" fmla="*/ 28 w 36"/>
                <a:gd name="T1" fmla="*/ 109 h 195"/>
                <a:gd name="T2" fmla="*/ 11 w 36"/>
                <a:gd name="T3" fmla="*/ 0 h 195"/>
                <a:gd name="T4" fmla="*/ 0 w 36"/>
                <a:gd name="T5" fmla="*/ 165 h 195"/>
                <a:gd name="T6" fmla="*/ 6 w 36"/>
                <a:gd name="T7" fmla="*/ 195 h 195"/>
                <a:gd name="T8" fmla="*/ 34 w 36"/>
                <a:gd name="T9" fmla="*/ 195 h 195"/>
                <a:gd name="T10" fmla="*/ 28 w 36"/>
                <a:gd name="T11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95">
                  <a:moveTo>
                    <a:pt x="28" y="109"/>
                  </a:moveTo>
                  <a:cubicBezTo>
                    <a:pt x="36" y="79"/>
                    <a:pt x="20" y="16"/>
                    <a:pt x="11" y="0"/>
                  </a:cubicBezTo>
                  <a:lnTo>
                    <a:pt x="0" y="165"/>
                  </a:lnTo>
                  <a:lnTo>
                    <a:pt x="6" y="195"/>
                  </a:lnTo>
                  <a:cubicBezTo>
                    <a:pt x="6" y="195"/>
                    <a:pt x="18" y="195"/>
                    <a:pt x="34" y="195"/>
                  </a:cubicBezTo>
                  <a:cubicBezTo>
                    <a:pt x="29" y="170"/>
                    <a:pt x="23" y="129"/>
                    <a:pt x="28" y="109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1"/>
            <p:cNvSpPr>
              <a:spLocks/>
            </p:cNvSpPr>
            <p:nvPr/>
          </p:nvSpPr>
          <p:spPr bwMode="auto">
            <a:xfrm>
              <a:off x="10769601" y="1960563"/>
              <a:ext cx="173038" cy="1022350"/>
            </a:xfrm>
            <a:custGeom>
              <a:avLst/>
              <a:gdLst>
                <a:gd name="T0" fmla="*/ 55 w 120"/>
                <a:gd name="T1" fmla="*/ 694 h 711"/>
                <a:gd name="T2" fmla="*/ 108 w 120"/>
                <a:gd name="T3" fmla="*/ 711 h 711"/>
                <a:gd name="T4" fmla="*/ 120 w 120"/>
                <a:gd name="T5" fmla="*/ 703 h 711"/>
                <a:gd name="T6" fmla="*/ 88 w 120"/>
                <a:gd name="T7" fmla="*/ 368 h 711"/>
                <a:gd name="T8" fmla="*/ 88 w 120"/>
                <a:gd name="T9" fmla="*/ 218 h 711"/>
                <a:gd name="T10" fmla="*/ 88 w 120"/>
                <a:gd name="T11" fmla="*/ 126 h 711"/>
                <a:gd name="T12" fmla="*/ 55 w 120"/>
                <a:gd name="T13" fmla="*/ 40 h 711"/>
                <a:gd name="T14" fmla="*/ 1 w 120"/>
                <a:gd name="T15" fmla="*/ 0 h 711"/>
                <a:gd name="T16" fmla="*/ 0 w 120"/>
                <a:gd name="T17" fmla="*/ 40 h 711"/>
                <a:gd name="T18" fmla="*/ 55 w 120"/>
                <a:gd name="T19" fmla="*/ 193 h 711"/>
                <a:gd name="T20" fmla="*/ 44 w 120"/>
                <a:gd name="T21" fmla="*/ 296 h 711"/>
                <a:gd name="T22" fmla="*/ 66 w 120"/>
                <a:gd name="T23" fmla="*/ 509 h 711"/>
                <a:gd name="T24" fmla="*/ 55 w 120"/>
                <a:gd name="T25" fmla="*/ 694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711">
                  <a:moveTo>
                    <a:pt x="55" y="694"/>
                  </a:moveTo>
                  <a:lnTo>
                    <a:pt x="108" y="711"/>
                  </a:lnTo>
                  <a:lnTo>
                    <a:pt x="120" y="703"/>
                  </a:lnTo>
                  <a:cubicBezTo>
                    <a:pt x="120" y="703"/>
                    <a:pt x="111" y="437"/>
                    <a:pt x="88" y="368"/>
                  </a:cubicBezTo>
                  <a:cubicBezTo>
                    <a:pt x="88" y="368"/>
                    <a:pt x="87" y="244"/>
                    <a:pt x="88" y="218"/>
                  </a:cubicBezTo>
                  <a:cubicBezTo>
                    <a:pt x="88" y="193"/>
                    <a:pt x="89" y="140"/>
                    <a:pt x="88" y="126"/>
                  </a:cubicBezTo>
                  <a:cubicBezTo>
                    <a:pt x="87" y="113"/>
                    <a:pt x="67" y="57"/>
                    <a:pt x="55" y="40"/>
                  </a:cubicBezTo>
                  <a:lnTo>
                    <a:pt x="1" y="0"/>
                  </a:lnTo>
                  <a:lnTo>
                    <a:pt x="0" y="40"/>
                  </a:lnTo>
                  <a:cubicBezTo>
                    <a:pt x="0" y="40"/>
                    <a:pt x="57" y="160"/>
                    <a:pt x="55" y="193"/>
                  </a:cubicBezTo>
                  <a:cubicBezTo>
                    <a:pt x="55" y="193"/>
                    <a:pt x="43" y="288"/>
                    <a:pt x="44" y="296"/>
                  </a:cubicBezTo>
                  <a:cubicBezTo>
                    <a:pt x="45" y="304"/>
                    <a:pt x="66" y="492"/>
                    <a:pt x="66" y="509"/>
                  </a:cubicBezTo>
                  <a:cubicBezTo>
                    <a:pt x="66" y="526"/>
                    <a:pt x="55" y="694"/>
                    <a:pt x="55" y="694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54268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8180">
        <p:random/>
      </p:transition>
    </mc:Choice>
    <mc:Fallback xmlns="">
      <p:transition spd="slow" advClick="0" advTm="818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2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7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2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43" b="71614"/>
          <a:stretch/>
        </p:blipFill>
        <p:spPr>
          <a:xfrm>
            <a:off x="0" y="0"/>
            <a:ext cx="1536569" cy="836850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1225772" y="320557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spc="600" dirty="0" smtClean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一、点击添加你的标题</a:t>
            </a:r>
            <a:endParaRPr lang="zh-CN" altLang="en-US" sz="2400" spc="600" dirty="0">
              <a:solidFill>
                <a:srgbClr val="D21322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1225772" y="712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 smtClean="0"/>
              <a:t>Click here to edit the content you want to recommend that you use the</a:t>
            </a:r>
            <a:endParaRPr lang="zh-CN" altLang="en-US" sz="2000" dirty="0" smtClean="0"/>
          </a:p>
        </p:txBody>
      </p:sp>
      <p:grpSp>
        <p:nvGrpSpPr>
          <p:cNvPr id="43" name="组合 42"/>
          <p:cNvGrpSpPr/>
          <p:nvPr/>
        </p:nvGrpSpPr>
        <p:grpSpPr>
          <a:xfrm>
            <a:off x="753245" y="1926439"/>
            <a:ext cx="5195887" cy="4473575"/>
            <a:chOff x="753245" y="1747330"/>
            <a:chExt cx="5195887" cy="4473575"/>
          </a:xfrm>
        </p:grpSpPr>
        <p:sp>
          <p:nvSpPr>
            <p:cNvPr id="5" name="任意多边形 12"/>
            <p:cNvSpPr>
              <a:spLocks noChangeArrowheads="1"/>
            </p:cNvSpPr>
            <p:nvPr/>
          </p:nvSpPr>
          <p:spPr bwMode="auto">
            <a:xfrm>
              <a:off x="753245" y="2517268"/>
              <a:ext cx="2025650" cy="1778000"/>
            </a:xfrm>
            <a:custGeom>
              <a:avLst/>
              <a:gdLst>
                <a:gd name="T0" fmla="*/ 1012372 w 2024744"/>
                <a:gd name="T1" fmla="*/ 0 h 1778181"/>
                <a:gd name="T2" fmla="*/ 2024744 w 2024744"/>
                <a:gd name="T3" fmla="*/ 803366 h 1778181"/>
                <a:gd name="T4" fmla="*/ 1578399 w 2024744"/>
                <a:gd name="T5" fmla="*/ 1469530 h 1778181"/>
                <a:gd name="T6" fmla="*/ 1571378 w 2024744"/>
                <a:gd name="T7" fmla="*/ 1472554 h 1778181"/>
                <a:gd name="T8" fmla="*/ 1526368 w 2024744"/>
                <a:gd name="T9" fmla="*/ 1533011 h 1778181"/>
                <a:gd name="T10" fmla="*/ 1258661 w 2024744"/>
                <a:gd name="T11" fmla="*/ 1778181 h 1778181"/>
                <a:gd name="T12" fmla="*/ 1331080 w 2024744"/>
                <a:gd name="T13" fmla="*/ 1576978 h 1778181"/>
                <a:gd name="T14" fmla="*/ 1333637 w 2024744"/>
                <a:gd name="T15" fmla="*/ 1564743 h 1778181"/>
                <a:gd name="T16" fmla="*/ 1313421 w 2024744"/>
                <a:gd name="T17" fmla="*/ 1570614 h 1778181"/>
                <a:gd name="T18" fmla="*/ 1012372 w 2024744"/>
                <a:gd name="T19" fmla="*/ 1606732 h 1778181"/>
                <a:gd name="T20" fmla="*/ 0 w 2024744"/>
                <a:gd name="T21" fmla="*/ 803366 h 1778181"/>
                <a:gd name="T22" fmla="*/ 1012372 w 2024744"/>
                <a:gd name="T23" fmla="*/ 0 h 177818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024744"/>
                <a:gd name="T37" fmla="*/ 0 h 1778181"/>
                <a:gd name="T38" fmla="*/ 2024744 w 2024744"/>
                <a:gd name="T39" fmla="*/ 1778181 h 177818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024744" h="1778181">
                  <a:moveTo>
                    <a:pt x="1012372" y="0"/>
                  </a:moveTo>
                  <a:cubicBezTo>
                    <a:pt x="1571490" y="0"/>
                    <a:pt x="2024744" y="359679"/>
                    <a:pt x="2024744" y="803366"/>
                  </a:cubicBezTo>
                  <a:cubicBezTo>
                    <a:pt x="2024744" y="1080670"/>
                    <a:pt x="1847692" y="1325159"/>
                    <a:pt x="1578399" y="1469530"/>
                  </a:cubicBezTo>
                  <a:lnTo>
                    <a:pt x="1571378" y="1472554"/>
                  </a:lnTo>
                  <a:lnTo>
                    <a:pt x="1526368" y="1533011"/>
                  </a:lnTo>
                  <a:cubicBezTo>
                    <a:pt x="1453040" y="1624455"/>
                    <a:pt x="1358502" y="1720761"/>
                    <a:pt x="1258661" y="1778181"/>
                  </a:cubicBezTo>
                  <a:cubicBezTo>
                    <a:pt x="1290264" y="1709935"/>
                    <a:pt x="1314011" y="1643260"/>
                    <a:pt x="1331080" y="1576978"/>
                  </a:cubicBezTo>
                  <a:lnTo>
                    <a:pt x="1333637" y="1564743"/>
                  </a:lnTo>
                  <a:lnTo>
                    <a:pt x="1313421" y="1570614"/>
                  </a:lnTo>
                  <a:cubicBezTo>
                    <a:pt x="1218319" y="1594087"/>
                    <a:pt x="1117207" y="1606732"/>
                    <a:pt x="1012372" y="1606732"/>
                  </a:cubicBezTo>
                  <a:cubicBezTo>
                    <a:pt x="453254" y="1606732"/>
                    <a:pt x="0" y="1247053"/>
                    <a:pt x="0" y="803366"/>
                  </a:cubicBezTo>
                  <a:cubicBezTo>
                    <a:pt x="0" y="359679"/>
                    <a:pt x="453254" y="0"/>
                    <a:pt x="1012372" y="0"/>
                  </a:cubicBez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6" name="任意多边形 13"/>
            <p:cNvSpPr>
              <a:spLocks noChangeArrowheads="1"/>
            </p:cNvSpPr>
            <p:nvPr/>
          </p:nvSpPr>
          <p:spPr bwMode="auto">
            <a:xfrm flipH="1">
              <a:off x="2147070" y="1747330"/>
              <a:ext cx="2674937" cy="2349500"/>
            </a:xfrm>
            <a:custGeom>
              <a:avLst/>
              <a:gdLst>
                <a:gd name="T0" fmla="*/ 1012372 w 2024744"/>
                <a:gd name="T1" fmla="*/ 0 h 1778181"/>
                <a:gd name="T2" fmla="*/ 2024744 w 2024744"/>
                <a:gd name="T3" fmla="*/ 803366 h 1778181"/>
                <a:gd name="T4" fmla="*/ 1578399 w 2024744"/>
                <a:gd name="T5" fmla="*/ 1469530 h 1778181"/>
                <a:gd name="T6" fmla="*/ 1571378 w 2024744"/>
                <a:gd name="T7" fmla="*/ 1472554 h 1778181"/>
                <a:gd name="T8" fmla="*/ 1526368 w 2024744"/>
                <a:gd name="T9" fmla="*/ 1533011 h 1778181"/>
                <a:gd name="T10" fmla="*/ 1258661 w 2024744"/>
                <a:gd name="T11" fmla="*/ 1778181 h 1778181"/>
                <a:gd name="T12" fmla="*/ 1331080 w 2024744"/>
                <a:gd name="T13" fmla="*/ 1576978 h 1778181"/>
                <a:gd name="T14" fmla="*/ 1333637 w 2024744"/>
                <a:gd name="T15" fmla="*/ 1564743 h 1778181"/>
                <a:gd name="T16" fmla="*/ 1313421 w 2024744"/>
                <a:gd name="T17" fmla="*/ 1570614 h 1778181"/>
                <a:gd name="T18" fmla="*/ 1012372 w 2024744"/>
                <a:gd name="T19" fmla="*/ 1606732 h 1778181"/>
                <a:gd name="T20" fmla="*/ 0 w 2024744"/>
                <a:gd name="T21" fmla="*/ 803366 h 1778181"/>
                <a:gd name="T22" fmla="*/ 1012372 w 2024744"/>
                <a:gd name="T23" fmla="*/ 0 h 177818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024744"/>
                <a:gd name="T37" fmla="*/ 0 h 1778181"/>
                <a:gd name="T38" fmla="*/ 2024744 w 2024744"/>
                <a:gd name="T39" fmla="*/ 1778181 h 177818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024744" h="1778181">
                  <a:moveTo>
                    <a:pt x="1012372" y="0"/>
                  </a:moveTo>
                  <a:cubicBezTo>
                    <a:pt x="1571490" y="0"/>
                    <a:pt x="2024744" y="359679"/>
                    <a:pt x="2024744" y="803366"/>
                  </a:cubicBezTo>
                  <a:cubicBezTo>
                    <a:pt x="2024744" y="1080670"/>
                    <a:pt x="1847692" y="1325159"/>
                    <a:pt x="1578399" y="1469530"/>
                  </a:cubicBezTo>
                  <a:lnTo>
                    <a:pt x="1571378" y="1472554"/>
                  </a:lnTo>
                  <a:lnTo>
                    <a:pt x="1526368" y="1533011"/>
                  </a:lnTo>
                  <a:cubicBezTo>
                    <a:pt x="1453040" y="1624455"/>
                    <a:pt x="1358502" y="1720761"/>
                    <a:pt x="1258661" y="1778181"/>
                  </a:cubicBezTo>
                  <a:cubicBezTo>
                    <a:pt x="1290264" y="1709935"/>
                    <a:pt x="1314011" y="1643260"/>
                    <a:pt x="1331080" y="1576978"/>
                  </a:cubicBezTo>
                  <a:lnTo>
                    <a:pt x="1333637" y="1564743"/>
                  </a:lnTo>
                  <a:lnTo>
                    <a:pt x="1313421" y="1570614"/>
                  </a:lnTo>
                  <a:cubicBezTo>
                    <a:pt x="1218319" y="1594087"/>
                    <a:pt x="1117207" y="1606732"/>
                    <a:pt x="1012372" y="1606732"/>
                  </a:cubicBezTo>
                  <a:cubicBezTo>
                    <a:pt x="453254" y="1606732"/>
                    <a:pt x="0" y="1247053"/>
                    <a:pt x="0" y="803366"/>
                  </a:cubicBezTo>
                  <a:cubicBezTo>
                    <a:pt x="0" y="359679"/>
                    <a:pt x="453254" y="0"/>
                    <a:pt x="1012372" y="0"/>
                  </a:cubicBez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7" name="任意多边形 14"/>
            <p:cNvSpPr>
              <a:spLocks noChangeArrowheads="1"/>
            </p:cNvSpPr>
            <p:nvPr/>
          </p:nvSpPr>
          <p:spPr bwMode="auto">
            <a:xfrm>
              <a:off x="4191770" y="2904618"/>
              <a:ext cx="1757362" cy="1541462"/>
            </a:xfrm>
            <a:custGeom>
              <a:avLst/>
              <a:gdLst>
                <a:gd name="T0" fmla="*/ 1012372 w 2024744"/>
                <a:gd name="T1" fmla="*/ 0 h 1778181"/>
                <a:gd name="T2" fmla="*/ 2024744 w 2024744"/>
                <a:gd name="T3" fmla="*/ 803366 h 1778181"/>
                <a:gd name="T4" fmla="*/ 1578399 w 2024744"/>
                <a:gd name="T5" fmla="*/ 1469530 h 1778181"/>
                <a:gd name="T6" fmla="*/ 1571378 w 2024744"/>
                <a:gd name="T7" fmla="*/ 1472554 h 1778181"/>
                <a:gd name="T8" fmla="*/ 1526368 w 2024744"/>
                <a:gd name="T9" fmla="*/ 1533011 h 1778181"/>
                <a:gd name="T10" fmla="*/ 1258661 w 2024744"/>
                <a:gd name="T11" fmla="*/ 1778181 h 1778181"/>
                <a:gd name="T12" fmla="*/ 1331080 w 2024744"/>
                <a:gd name="T13" fmla="*/ 1576978 h 1778181"/>
                <a:gd name="T14" fmla="*/ 1333637 w 2024744"/>
                <a:gd name="T15" fmla="*/ 1564743 h 1778181"/>
                <a:gd name="T16" fmla="*/ 1313421 w 2024744"/>
                <a:gd name="T17" fmla="*/ 1570614 h 1778181"/>
                <a:gd name="T18" fmla="*/ 1012372 w 2024744"/>
                <a:gd name="T19" fmla="*/ 1606732 h 1778181"/>
                <a:gd name="T20" fmla="*/ 0 w 2024744"/>
                <a:gd name="T21" fmla="*/ 803366 h 1778181"/>
                <a:gd name="T22" fmla="*/ 1012372 w 2024744"/>
                <a:gd name="T23" fmla="*/ 0 h 177818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024744"/>
                <a:gd name="T37" fmla="*/ 0 h 1778181"/>
                <a:gd name="T38" fmla="*/ 2024744 w 2024744"/>
                <a:gd name="T39" fmla="*/ 1778181 h 177818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024744" h="1778181">
                  <a:moveTo>
                    <a:pt x="1012372" y="0"/>
                  </a:moveTo>
                  <a:cubicBezTo>
                    <a:pt x="1571490" y="0"/>
                    <a:pt x="2024744" y="359679"/>
                    <a:pt x="2024744" y="803366"/>
                  </a:cubicBezTo>
                  <a:cubicBezTo>
                    <a:pt x="2024744" y="1080670"/>
                    <a:pt x="1847692" y="1325159"/>
                    <a:pt x="1578399" y="1469530"/>
                  </a:cubicBezTo>
                  <a:lnTo>
                    <a:pt x="1571378" y="1472554"/>
                  </a:lnTo>
                  <a:lnTo>
                    <a:pt x="1526368" y="1533011"/>
                  </a:lnTo>
                  <a:cubicBezTo>
                    <a:pt x="1453040" y="1624455"/>
                    <a:pt x="1358502" y="1720761"/>
                    <a:pt x="1258661" y="1778181"/>
                  </a:cubicBezTo>
                  <a:cubicBezTo>
                    <a:pt x="1290264" y="1709935"/>
                    <a:pt x="1314011" y="1643260"/>
                    <a:pt x="1331080" y="1576978"/>
                  </a:cubicBezTo>
                  <a:lnTo>
                    <a:pt x="1333637" y="1564743"/>
                  </a:lnTo>
                  <a:lnTo>
                    <a:pt x="1313421" y="1570614"/>
                  </a:lnTo>
                  <a:cubicBezTo>
                    <a:pt x="1218319" y="1594087"/>
                    <a:pt x="1117207" y="1606732"/>
                    <a:pt x="1012372" y="1606732"/>
                  </a:cubicBezTo>
                  <a:cubicBezTo>
                    <a:pt x="453254" y="1606732"/>
                    <a:pt x="0" y="1247053"/>
                    <a:pt x="0" y="803366"/>
                  </a:cubicBezTo>
                  <a:cubicBezTo>
                    <a:pt x="0" y="359679"/>
                    <a:pt x="453254" y="0"/>
                    <a:pt x="1012372" y="0"/>
                  </a:cubicBez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grpSp>
          <p:nvGrpSpPr>
            <p:cNvPr id="8" name="组合 15"/>
            <p:cNvGrpSpPr>
              <a:grpSpLocks/>
            </p:cNvGrpSpPr>
            <p:nvPr/>
          </p:nvGrpSpPr>
          <p:grpSpPr bwMode="auto">
            <a:xfrm>
              <a:off x="1421582" y="4354005"/>
              <a:ext cx="815975" cy="1636713"/>
              <a:chOff x="0" y="0"/>
              <a:chExt cx="816298" cy="1636071"/>
            </a:xfrm>
            <a:solidFill>
              <a:srgbClr val="D21322"/>
            </a:solidFill>
          </p:grpSpPr>
          <p:sp>
            <p:nvSpPr>
              <p:cNvPr id="9" name="椭圆 16"/>
              <p:cNvSpPr>
                <a:spLocks noChangeArrowheads="1"/>
              </p:cNvSpPr>
              <p:nvPr/>
            </p:nvSpPr>
            <p:spPr bwMode="auto">
              <a:xfrm>
                <a:off x="240710" y="0"/>
                <a:ext cx="275698" cy="27569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SimSun" panose="02010600030101010101" pitchFamily="2" charset="-122"/>
                  <a:sym typeface="SimSun" panose="02010600030101010101" pitchFamily="2" charset="-122"/>
                </a:endParaRPr>
              </a:p>
            </p:txBody>
          </p:sp>
          <p:sp>
            <p:nvSpPr>
              <p:cNvPr id="10" name="任意多边形 17"/>
              <p:cNvSpPr>
                <a:spLocks noChangeArrowheads="1"/>
              </p:cNvSpPr>
              <p:nvPr/>
            </p:nvSpPr>
            <p:spPr bwMode="auto">
              <a:xfrm>
                <a:off x="15556" y="304184"/>
                <a:ext cx="771956" cy="611131"/>
              </a:xfrm>
              <a:custGeom>
                <a:avLst/>
                <a:gdLst>
                  <a:gd name="T0" fmla="*/ 101089 w 771956"/>
                  <a:gd name="T1" fmla="*/ 592751 h 611131"/>
                  <a:gd name="T2" fmla="*/ 0 w 771956"/>
                  <a:gd name="T3" fmla="*/ 583561 h 611131"/>
                  <a:gd name="T4" fmla="*/ 133254 w 771956"/>
                  <a:gd name="T5" fmla="*/ 87304 h 611131"/>
                  <a:gd name="T6" fmla="*/ 349218 w 771956"/>
                  <a:gd name="T7" fmla="*/ 0 h 611131"/>
                  <a:gd name="T8" fmla="*/ 422738 w 771956"/>
                  <a:gd name="T9" fmla="*/ 2214 h 611131"/>
                  <a:gd name="T10" fmla="*/ 634106 w 771956"/>
                  <a:gd name="T11" fmla="*/ 68924 h 611131"/>
                  <a:gd name="T12" fmla="*/ 771956 w 771956"/>
                  <a:gd name="T13" fmla="*/ 588156 h 611131"/>
                  <a:gd name="T14" fmla="*/ 684651 w 771956"/>
                  <a:gd name="T15" fmla="*/ 611131 h 611131"/>
                  <a:gd name="T16" fmla="*/ 583562 w 771956"/>
                  <a:gd name="T17" fmla="*/ 220558 h 611131"/>
                  <a:gd name="T18" fmla="*/ 537612 w 771956"/>
                  <a:gd name="T19" fmla="*/ 238938 h 611131"/>
                  <a:gd name="T20" fmla="*/ 537612 w 771956"/>
                  <a:gd name="T21" fmla="*/ 555992 h 611131"/>
                  <a:gd name="T22" fmla="*/ 225154 w 771956"/>
                  <a:gd name="T23" fmla="*/ 555992 h 611131"/>
                  <a:gd name="T24" fmla="*/ 225154 w 771956"/>
                  <a:gd name="T25" fmla="*/ 229748 h 611131"/>
                  <a:gd name="T26" fmla="*/ 188394 w 771956"/>
                  <a:gd name="T27" fmla="*/ 234343 h 611131"/>
                  <a:gd name="T28" fmla="*/ 101089 w 771956"/>
                  <a:gd name="T29" fmla="*/ 592751 h 61113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771956"/>
                  <a:gd name="T46" fmla="*/ 0 h 611131"/>
                  <a:gd name="T47" fmla="*/ 771956 w 771956"/>
                  <a:gd name="T48" fmla="*/ 611131 h 61113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771956" h="611131">
                    <a:moveTo>
                      <a:pt x="101089" y="592751"/>
                    </a:moveTo>
                    <a:lnTo>
                      <a:pt x="0" y="583561"/>
                    </a:lnTo>
                    <a:lnTo>
                      <a:pt x="133254" y="87304"/>
                    </a:lnTo>
                    <a:cubicBezTo>
                      <a:pt x="145711" y="62965"/>
                      <a:pt x="277230" y="29101"/>
                      <a:pt x="349218" y="0"/>
                    </a:cubicBezTo>
                    <a:lnTo>
                      <a:pt x="422738" y="2214"/>
                    </a:lnTo>
                    <a:cubicBezTo>
                      <a:pt x="493194" y="23657"/>
                      <a:pt x="625562" y="47481"/>
                      <a:pt x="634106" y="68924"/>
                    </a:cubicBezTo>
                    <a:lnTo>
                      <a:pt x="771956" y="588156"/>
                    </a:lnTo>
                    <a:lnTo>
                      <a:pt x="684651" y="611131"/>
                    </a:lnTo>
                    <a:lnTo>
                      <a:pt x="583562" y="220558"/>
                    </a:lnTo>
                    <a:cubicBezTo>
                      <a:pt x="573008" y="193347"/>
                      <a:pt x="552929" y="232811"/>
                      <a:pt x="537612" y="238938"/>
                    </a:cubicBezTo>
                    <a:lnTo>
                      <a:pt x="537612" y="555992"/>
                    </a:lnTo>
                    <a:lnTo>
                      <a:pt x="225154" y="555992"/>
                    </a:lnTo>
                    <a:lnTo>
                      <a:pt x="225154" y="229748"/>
                    </a:lnTo>
                    <a:cubicBezTo>
                      <a:pt x="212901" y="231280"/>
                      <a:pt x="198266" y="213761"/>
                      <a:pt x="188394" y="234343"/>
                    </a:cubicBezTo>
                    <a:lnTo>
                      <a:pt x="101089" y="5927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SimSun" panose="02010600030101010101" pitchFamily="2" charset="-122"/>
                  <a:sym typeface="SimSun" panose="02010600030101010101" pitchFamily="2" charset="-122"/>
                </a:endParaRPr>
              </a:p>
            </p:txBody>
          </p:sp>
          <p:sp>
            <p:nvSpPr>
              <p:cNvPr id="11" name="任意多边形 18"/>
              <p:cNvSpPr>
                <a:spLocks noChangeArrowheads="1"/>
              </p:cNvSpPr>
              <p:nvPr/>
            </p:nvSpPr>
            <p:spPr bwMode="auto">
              <a:xfrm>
                <a:off x="0" y="926158"/>
                <a:ext cx="107156" cy="76972"/>
              </a:xfrm>
              <a:custGeom>
                <a:avLst/>
                <a:gdLst>
                  <a:gd name="T0" fmla="*/ 107156 w 107156"/>
                  <a:gd name="T1" fmla="*/ 23812 h 76972"/>
                  <a:gd name="T2" fmla="*/ 0 w 107156"/>
                  <a:gd name="T3" fmla="*/ 0 h 76972"/>
                  <a:gd name="T4" fmla="*/ 42863 w 107156"/>
                  <a:gd name="T5" fmla="*/ 76200 h 76972"/>
                  <a:gd name="T6" fmla="*/ 107156 w 107156"/>
                  <a:gd name="T7" fmla="*/ 23812 h 7697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7156"/>
                  <a:gd name="T13" fmla="*/ 0 h 76972"/>
                  <a:gd name="T14" fmla="*/ 107156 w 107156"/>
                  <a:gd name="T15" fmla="*/ 76972 h 7697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7156" h="76972">
                    <a:moveTo>
                      <a:pt x="107156" y="23812"/>
                    </a:moveTo>
                    <a:lnTo>
                      <a:pt x="0" y="0"/>
                    </a:lnTo>
                    <a:cubicBezTo>
                      <a:pt x="1" y="56356"/>
                      <a:pt x="16668" y="67469"/>
                      <a:pt x="42863" y="76200"/>
                    </a:cubicBezTo>
                    <a:cubicBezTo>
                      <a:pt x="73819" y="82549"/>
                      <a:pt x="95250" y="48419"/>
                      <a:pt x="107156" y="238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SimSun" panose="02010600030101010101" pitchFamily="2" charset="-122"/>
                  <a:sym typeface="SimSun" panose="02010600030101010101" pitchFamily="2" charset="-122"/>
                </a:endParaRPr>
              </a:p>
            </p:txBody>
          </p:sp>
          <p:sp>
            <p:nvSpPr>
              <p:cNvPr id="12" name="任意多边形 19"/>
              <p:cNvSpPr>
                <a:spLocks noChangeArrowheads="1"/>
              </p:cNvSpPr>
              <p:nvPr/>
            </p:nvSpPr>
            <p:spPr bwMode="auto">
              <a:xfrm flipH="1">
                <a:off x="697023" y="926158"/>
                <a:ext cx="107156" cy="76972"/>
              </a:xfrm>
              <a:custGeom>
                <a:avLst/>
                <a:gdLst>
                  <a:gd name="T0" fmla="*/ 107156 w 107156"/>
                  <a:gd name="T1" fmla="*/ 23812 h 76972"/>
                  <a:gd name="T2" fmla="*/ 0 w 107156"/>
                  <a:gd name="T3" fmla="*/ 0 h 76972"/>
                  <a:gd name="T4" fmla="*/ 42863 w 107156"/>
                  <a:gd name="T5" fmla="*/ 76200 h 76972"/>
                  <a:gd name="T6" fmla="*/ 107156 w 107156"/>
                  <a:gd name="T7" fmla="*/ 23812 h 7697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7156"/>
                  <a:gd name="T13" fmla="*/ 0 h 76972"/>
                  <a:gd name="T14" fmla="*/ 107156 w 107156"/>
                  <a:gd name="T15" fmla="*/ 76972 h 7697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7156" h="76972">
                    <a:moveTo>
                      <a:pt x="107156" y="23812"/>
                    </a:moveTo>
                    <a:lnTo>
                      <a:pt x="0" y="0"/>
                    </a:lnTo>
                    <a:cubicBezTo>
                      <a:pt x="1" y="56356"/>
                      <a:pt x="16668" y="67469"/>
                      <a:pt x="42863" y="76200"/>
                    </a:cubicBezTo>
                    <a:cubicBezTo>
                      <a:pt x="73819" y="82549"/>
                      <a:pt x="95250" y="48419"/>
                      <a:pt x="107156" y="238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SimSun" panose="02010600030101010101" pitchFamily="2" charset="-122"/>
                  <a:sym typeface="SimSun" panose="02010600030101010101" pitchFamily="2" charset="-122"/>
                </a:endParaRPr>
              </a:p>
            </p:txBody>
          </p:sp>
          <p:sp>
            <p:nvSpPr>
              <p:cNvPr id="13" name="任意多边形 20"/>
              <p:cNvSpPr>
                <a:spLocks noChangeArrowheads="1"/>
              </p:cNvSpPr>
              <p:nvPr/>
            </p:nvSpPr>
            <p:spPr bwMode="auto">
              <a:xfrm>
                <a:off x="702468" y="1020603"/>
                <a:ext cx="113830" cy="412760"/>
              </a:xfrm>
              <a:custGeom>
                <a:avLst/>
                <a:gdLst>
                  <a:gd name="T0" fmla="*/ 34055 w 113830"/>
                  <a:gd name="T1" fmla="*/ 0 h 412760"/>
                  <a:gd name="T2" fmla="*/ 79774 w 113830"/>
                  <a:gd name="T3" fmla="*/ 0 h 412760"/>
                  <a:gd name="T4" fmla="*/ 79774 w 113830"/>
                  <a:gd name="T5" fmla="*/ 17472 h 412760"/>
                  <a:gd name="T6" fmla="*/ 94858 w 113830"/>
                  <a:gd name="T7" fmla="*/ 17472 h 412760"/>
                  <a:gd name="T8" fmla="*/ 113830 w 113830"/>
                  <a:gd name="T9" fmla="*/ 36444 h 412760"/>
                  <a:gd name="T10" fmla="*/ 113830 w 113830"/>
                  <a:gd name="T11" fmla="*/ 393788 h 412760"/>
                  <a:gd name="T12" fmla="*/ 94858 w 113830"/>
                  <a:gd name="T13" fmla="*/ 412760 h 412760"/>
                  <a:gd name="T14" fmla="*/ 18972 w 113830"/>
                  <a:gd name="T15" fmla="*/ 412760 h 412760"/>
                  <a:gd name="T16" fmla="*/ 0 w 113830"/>
                  <a:gd name="T17" fmla="*/ 393788 h 412760"/>
                  <a:gd name="T18" fmla="*/ 0 w 113830"/>
                  <a:gd name="T19" fmla="*/ 36444 h 412760"/>
                  <a:gd name="T20" fmla="*/ 18972 w 113830"/>
                  <a:gd name="T21" fmla="*/ 17472 h 412760"/>
                  <a:gd name="T22" fmla="*/ 34055 w 113830"/>
                  <a:gd name="T23" fmla="*/ 17472 h 41276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13830"/>
                  <a:gd name="T37" fmla="*/ 0 h 412760"/>
                  <a:gd name="T38" fmla="*/ 113830 w 113830"/>
                  <a:gd name="T39" fmla="*/ 412760 h 41276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13830" h="412760">
                    <a:moveTo>
                      <a:pt x="34055" y="0"/>
                    </a:moveTo>
                    <a:lnTo>
                      <a:pt x="79774" y="0"/>
                    </a:lnTo>
                    <a:lnTo>
                      <a:pt x="79774" y="17472"/>
                    </a:lnTo>
                    <a:lnTo>
                      <a:pt x="94858" y="17472"/>
                    </a:lnTo>
                    <a:cubicBezTo>
                      <a:pt x="105336" y="17472"/>
                      <a:pt x="113830" y="25966"/>
                      <a:pt x="113830" y="36444"/>
                    </a:cubicBezTo>
                    <a:lnTo>
                      <a:pt x="113830" y="393788"/>
                    </a:lnTo>
                    <a:cubicBezTo>
                      <a:pt x="113830" y="404266"/>
                      <a:pt x="105336" y="412760"/>
                      <a:pt x="94858" y="412760"/>
                    </a:cubicBezTo>
                    <a:lnTo>
                      <a:pt x="18972" y="412760"/>
                    </a:lnTo>
                    <a:cubicBezTo>
                      <a:pt x="8494" y="412760"/>
                      <a:pt x="0" y="404266"/>
                      <a:pt x="0" y="393788"/>
                    </a:cubicBezTo>
                    <a:lnTo>
                      <a:pt x="0" y="36444"/>
                    </a:lnTo>
                    <a:cubicBezTo>
                      <a:pt x="0" y="25966"/>
                      <a:pt x="8494" y="17472"/>
                      <a:pt x="18972" y="17472"/>
                    </a:cubicBezTo>
                    <a:lnTo>
                      <a:pt x="34055" y="174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SimSun" panose="02010600030101010101" pitchFamily="2" charset="-122"/>
                  <a:sym typeface="SimSun" panose="02010600030101010101" pitchFamily="2" charset="-122"/>
                </a:endParaRPr>
              </a:p>
            </p:txBody>
          </p:sp>
          <p:sp>
            <p:nvSpPr>
              <p:cNvPr id="14" name="任意多边形 21"/>
              <p:cNvSpPr>
                <a:spLocks noChangeArrowheads="1"/>
              </p:cNvSpPr>
              <p:nvPr/>
            </p:nvSpPr>
            <p:spPr bwMode="auto">
              <a:xfrm>
                <a:off x="252409" y="907109"/>
                <a:ext cx="311951" cy="728962"/>
              </a:xfrm>
              <a:custGeom>
                <a:avLst/>
                <a:gdLst>
                  <a:gd name="T0" fmla="*/ 311948 w 311951"/>
                  <a:gd name="T1" fmla="*/ 647700 h 728962"/>
                  <a:gd name="T2" fmla="*/ 311948 w 311951"/>
                  <a:gd name="T3" fmla="*/ 0 h 728962"/>
                  <a:gd name="T4" fmla="*/ 5 w 311951"/>
                  <a:gd name="T5" fmla="*/ 0 h 728962"/>
                  <a:gd name="T6" fmla="*/ 5 w 311951"/>
                  <a:gd name="T7" fmla="*/ 669131 h 728962"/>
                  <a:gd name="T8" fmla="*/ 111923 w 311951"/>
                  <a:gd name="T9" fmla="*/ 669131 h 728962"/>
                  <a:gd name="T10" fmla="*/ 111923 w 311951"/>
                  <a:gd name="T11" fmla="*/ 92868 h 728962"/>
                  <a:gd name="T12" fmla="*/ 192886 w 311951"/>
                  <a:gd name="T13" fmla="*/ 92868 h 728962"/>
                  <a:gd name="T14" fmla="*/ 192886 w 311951"/>
                  <a:gd name="T15" fmla="*/ 652462 h 728962"/>
                  <a:gd name="T16" fmla="*/ 311948 w 311951"/>
                  <a:gd name="T17" fmla="*/ 647700 h 72896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1951"/>
                  <a:gd name="T28" fmla="*/ 0 h 728962"/>
                  <a:gd name="T29" fmla="*/ 311951 w 311951"/>
                  <a:gd name="T30" fmla="*/ 728962 h 72896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1951" h="728962">
                    <a:moveTo>
                      <a:pt x="311948" y="647700"/>
                    </a:moveTo>
                    <a:lnTo>
                      <a:pt x="311948" y="0"/>
                    </a:lnTo>
                    <a:lnTo>
                      <a:pt x="5" y="0"/>
                    </a:lnTo>
                    <a:lnTo>
                      <a:pt x="5" y="669131"/>
                    </a:lnTo>
                    <a:cubicBezTo>
                      <a:pt x="-789" y="750093"/>
                      <a:pt x="107955" y="747712"/>
                      <a:pt x="111923" y="669131"/>
                    </a:cubicBezTo>
                    <a:lnTo>
                      <a:pt x="111923" y="92868"/>
                    </a:lnTo>
                    <a:lnTo>
                      <a:pt x="192886" y="92868"/>
                    </a:lnTo>
                    <a:lnTo>
                      <a:pt x="192886" y="652462"/>
                    </a:lnTo>
                    <a:cubicBezTo>
                      <a:pt x="192091" y="750888"/>
                      <a:pt x="312742" y="732630"/>
                      <a:pt x="311948" y="6477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SimSun" panose="02010600030101010101" pitchFamily="2" charset="-122"/>
                  <a:sym typeface="SimSun" panose="02010600030101010101" pitchFamily="2" charset="-122"/>
                </a:endParaRPr>
              </a:p>
            </p:txBody>
          </p:sp>
        </p:grpSp>
        <p:grpSp>
          <p:nvGrpSpPr>
            <p:cNvPr id="15" name="组合 22"/>
            <p:cNvGrpSpPr>
              <a:grpSpLocks/>
            </p:cNvGrpSpPr>
            <p:nvPr/>
          </p:nvGrpSpPr>
          <p:grpSpPr bwMode="auto">
            <a:xfrm>
              <a:off x="2918595" y="4287330"/>
              <a:ext cx="965200" cy="1933575"/>
              <a:chOff x="0" y="0"/>
              <a:chExt cx="816298" cy="1636071"/>
            </a:xfrm>
            <a:solidFill>
              <a:srgbClr val="D21322"/>
            </a:solidFill>
          </p:grpSpPr>
          <p:sp>
            <p:nvSpPr>
              <p:cNvPr id="16" name="椭圆 23"/>
              <p:cNvSpPr>
                <a:spLocks noChangeArrowheads="1"/>
              </p:cNvSpPr>
              <p:nvPr/>
            </p:nvSpPr>
            <p:spPr bwMode="auto">
              <a:xfrm>
                <a:off x="240710" y="0"/>
                <a:ext cx="275698" cy="27569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SimSun" panose="02010600030101010101" pitchFamily="2" charset="-122"/>
                  <a:sym typeface="SimSun" panose="02010600030101010101" pitchFamily="2" charset="-122"/>
                </a:endParaRPr>
              </a:p>
            </p:txBody>
          </p:sp>
          <p:sp>
            <p:nvSpPr>
              <p:cNvPr id="17" name="任意多边形 24"/>
              <p:cNvSpPr>
                <a:spLocks noChangeArrowheads="1"/>
              </p:cNvSpPr>
              <p:nvPr/>
            </p:nvSpPr>
            <p:spPr bwMode="auto">
              <a:xfrm>
                <a:off x="15556" y="304184"/>
                <a:ext cx="771956" cy="611131"/>
              </a:xfrm>
              <a:custGeom>
                <a:avLst/>
                <a:gdLst>
                  <a:gd name="T0" fmla="*/ 101089 w 771956"/>
                  <a:gd name="T1" fmla="*/ 592751 h 611131"/>
                  <a:gd name="T2" fmla="*/ 0 w 771956"/>
                  <a:gd name="T3" fmla="*/ 583561 h 611131"/>
                  <a:gd name="T4" fmla="*/ 133254 w 771956"/>
                  <a:gd name="T5" fmla="*/ 87304 h 611131"/>
                  <a:gd name="T6" fmla="*/ 349218 w 771956"/>
                  <a:gd name="T7" fmla="*/ 0 h 611131"/>
                  <a:gd name="T8" fmla="*/ 422738 w 771956"/>
                  <a:gd name="T9" fmla="*/ 2214 h 611131"/>
                  <a:gd name="T10" fmla="*/ 634106 w 771956"/>
                  <a:gd name="T11" fmla="*/ 68924 h 611131"/>
                  <a:gd name="T12" fmla="*/ 771956 w 771956"/>
                  <a:gd name="T13" fmla="*/ 588156 h 611131"/>
                  <a:gd name="T14" fmla="*/ 684651 w 771956"/>
                  <a:gd name="T15" fmla="*/ 611131 h 611131"/>
                  <a:gd name="T16" fmla="*/ 583562 w 771956"/>
                  <a:gd name="T17" fmla="*/ 220558 h 611131"/>
                  <a:gd name="T18" fmla="*/ 537612 w 771956"/>
                  <a:gd name="T19" fmla="*/ 238938 h 611131"/>
                  <a:gd name="T20" fmla="*/ 537612 w 771956"/>
                  <a:gd name="T21" fmla="*/ 555992 h 611131"/>
                  <a:gd name="T22" fmla="*/ 225154 w 771956"/>
                  <a:gd name="T23" fmla="*/ 555992 h 611131"/>
                  <a:gd name="T24" fmla="*/ 225154 w 771956"/>
                  <a:gd name="T25" fmla="*/ 229748 h 611131"/>
                  <a:gd name="T26" fmla="*/ 188394 w 771956"/>
                  <a:gd name="T27" fmla="*/ 234343 h 611131"/>
                  <a:gd name="T28" fmla="*/ 101089 w 771956"/>
                  <a:gd name="T29" fmla="*/ 592751 h 61113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771956"/>
                  <a:gd name="T46" fmla="*/ 0 h 611131"/>
                  <a:gd name="T47" fmla="*/ 771956 w 771956"/>
                  <a:gd name="T48" fmla="*/ 611131 h 61113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771956" h="611131">
                    <a:moveTo>
                      <a:pt x="101089" y="592751"/>
                    </a:moveTo>
                    <a:lnTo>
                      <a:pt x="0" y="583561"/>
                    </a:lnTo>
                    <a:lnTo>
                      <a:pt x="133254" y="87304"/>
                    </a:lnTo>
                    <a:cubicBezTo>
                      <a:pt x="145711" y="62965"/>
                      <a:pt x="277230" y="29101"/>
                      <a:pt x="349218" y="0"/>
                    </a:cubicBezTo>
                    <a:lnTo>
                      <a:pt x="422738" y="2214"/>
                    </a:lnTo>
                    <a:cubicBezTo>
                      <a:pt x="493194" y="23657"/>
                      <a:pt x="625562" y="47481"/>
                      <a:pt x="634106" y="68924"/>
                    </a:cubicBezTo>
                    <a:lnTo>
                      <a:pt x="771956" y="588156"/>
                    </a:lnTo>
                    <a:lnTo>
                      <a:pt x="684651" y="611131"/>
                    </a:lnTo>
                    <a:lnTo>
                      <a:pt x="583562" y="220558"/>
                    </a:lnTo>
                    <a:cubicBezTo>
                      <a:pt x="573008" y="193347"/>
                      <a:pt x="552929" y="232811"/>
                      <a:pt x="537612" y="238938"/>
                    </a:cubicBezTo>
                    <a:lnTo>
                      <a:pt x="537612" y="555992"/>
                    </a:lnTo>
                    <a:lnTo>
                      <a:pt x="225154" y="555992"/>
                    </a:lnTo>
                    <a:lnTo>
                      <a:pt x="225154" y="229748"/>
                    </a:lnTo>
                    <a:cubicBezTo>
                      <a:pt x="212901" y="231280"/>
                      <a:pt x="198266" y="213761"/>
                      <a:pt x="188394" y="234343"/>
                    </a:cubicBezTo>
                    <a:lnTo>
                      <a:pt x="101089" y="5927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SimSun" panose="02010600030101010101" pitchFamily="2" charset="-122"/>
                  <a:sym typeface="SimSun" panose="02010600030101010101" pitchFamily="2" charset="-122"/>
                </a:endParaRPr>
              </a:p>
            </p:txBody>
          </p:sp>
          <p:sp>
            <p:nvSpPr>
              <p:cNvPr id="18" name="任意多边形 25"/>
              <p:cNvSpPr>
                <a:spLocks noChangeArrowheads="1"/>
              </p:cNvSpPr>
              <p:nvPr/>
            </p:nvSpPr>
            <p:spPr bwMode="auto">
              <a:xfrm>
                <a:off x="0" y="926158"/>
                <a:ext cx="107156" cy="76972"/>
              </a:xfrm>
              <a:custGeom>
                <a:avLst/>
                <a:gdLst>
                  <a:gd name="T0" fmla="*/ 107156 w 107156"/>
                  <a:gd name="T1" fmla="*/ 23812 h 76972"/>
                  <a:gd name="T2" fmla="*/ 0 w 107156"/>
                  <a:gd name="T3" fmla="*/ 0 h 76972"/>
                  <a:gd name="T4" fmla="*/ 42863 w 107156"/>
                  <a:gd name="T5" fmla="*/ 76200 h 76972"/>
                  <a:gd name="T6" fmla="*/ 107156 w 107156"/>
                  <a:gd name="T7" fmla="*/ 23812 h 7697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7156"/>
                  <a:gd name="T13" fmla="*/ 0 h 76972"/>
                  <a:gd name="T14" fmla="*/ 107156 w 107156"/>
                  <a:gd name="T15" fmla="*/ 76972 h 7697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7156" h="76972">
                    <a:moveTo>
                      <a:pt x="107156" y="23812"/>
                    </a:moveTo>
                    <a:lnTo>
                      <a:pt x="0" y="0"/>
                    </a:lnTo>
                    <a:cubicBezTo>
                      <a:pt x="1" y="56356"/>
                      <a:pt x="16668" y="67469"/>
                      <a:pt x="42863" y="76200"/>
                    </a:cubicBezTo>
                    <a:cubicBezTo>
                      <a:pt x="73819" y="82549"/>
                      <a:pt x="95250" y="48419"/>
                      <a:pt x="107156" y="238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SimSun" panose="02010600030101010101" pitchFamily="2" charset="-122"/>
                  <a:sym typeface="SimSun" panose="02010600030101010101" pitchFamily="2" charset="-122"/>
                </a:endParaRPr>
              </a:p>
            </p:txBody>
          </p:sp>
          <p:sp>
            <p:nvSpPr>
              <p:cNvPr id="19" name="任意多边形 26"/>
              <p:cNvSpPr>
                <a:spLocks noChangeArrowheads="1"/>
              </p:cNvSpPr>
              <p:nvPr/>
            </p:nvSpPr>
            <p:spPr bwMode="auto">
              <a:xfrm flipH="1">
                <a:off x="697023" y="926158"/>
                <a:ext cx="107156" cy="76972"/>
              </a:xfrm>
              <a:custGeom>
                <a:avLst/>
                <a:gdLst>
                  <a:gd name="T0" fmla="*/ 107156 w 107156"/>
                  <a:gd name="T1" fmla="*/ 23812 h 76972"/>
                  <a:gd name="T2" fmla="*/ 0 w 107156"/>
                  <a:gd name="T3" fmla="*/ 0 h 76972"/>
                  <a:gd name="T4" fmla="*/ 42863 w 107156"/>
                  <a:gd name="T5" fmla="*/ 76200 h 76972"/>
                  <a:gd name="T6" fmla="*/ 107156 w 107156"/>
                  <a:gd name="T7" fmla="*/ 23812 h 7697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7156"/>
                  <a:gd name="T13" fmla="*/ 0 h 76972"/>
                  <a:gd name="T14" fmla="*/ 107156 w 107156"/>
                  <a:gd name="T15" fmla="*/ 76972 h 7697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7156" h="76972">
                    <a:moveTo>
                      <a:pt x="107156" y="23812"/>
                    </a:moveTo>
                    <a:lnTo>
                      <a:pt x="0" y="0"/>
                    </a:lnTo>
                    <a:cubicBezTo>
                      <a:pt x="1" y="56356"/>
                      <a:pt x="16668" y="67469"/>
                      <a:pt x="42863" y="76200"/>
                    </a:cubicBezTo>
                    <a:cubicBezTo>
                      <a:pt x="73819" y="82549"/>
                      <a:pt x="95250" y="48419"/>
                      <a:pt x="107156" y="238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SimSun" panose="02010600030101010101" pitchFamily="2" charset="-122"/>
                  <a:sym typeface="SimSun" panose="02010600030101010101" pitchFamily="2" charset="-122"/>
                </a:endParaRPr>
              </a:p>
            </p:txBody>
          </p:sp>
          <p:sp>
            <p:nvSpPr>
              <p:cNvPr id="20" name="任意多边形 27"/>
              <p:cNvSpPr>
                <a:spLocks noChangeArrowheads="1"/>
              </p:cNvSpPr>
              <p:nvPr/>
            </p:nvSpPr>
            <p:spPr bwMode="auto">
              <a:xfrm>
                <a:off x="702468" y="1020603"/>
                <a:ext cx="113830" cy="412760"/>
              </a:xfrm>
              <a:custGeom>
                <a:avLst/>
                <a:gdLst>
                  <a:gd name="T0" fmla="*/ 34055 w 113830"/>
                  <a:gd name="T1" fmla="*/ 0 h 412760"/>
                  <a:gd name="T2" fmla="*/ 79774 w 113830"/>
                  <a:gd name="T3" fmla="*/ 0 h 412760"/>
                  <a:gd name="T4" fmla="*/ 79774 w 113830"/>
                  <a:gd name="T5" fmla="*/ 17472 h 412760"/>
                  <a:gd name="T6" fmla="*/ 94858 w 113830"/>
                  <a:gd name="T7" fmla="*/ 17472 h 412760"/>
                  <a:gd name="T8" fmla="*/ 113830 w 113830"/>
                  <a:gd name="T9" fmla="*/ 36444 h 412760"/>
                  <a:gd name="T10" fmla="*/ 113830 w 113830"/>
                  <a:gd name="T11" fmla="*/ 393788 h 412760"/>
                  <a:gd name="T12" fmla="*/ 94858 w 113830"/>
                  <a:gd name="T13" fmla="*/ 412760 h 412760"/>
                  <a:gd name="T14" fmla="*/ 18972 w 113830"/>
                  <a:gd name="T15" fmla="*/ 412760 h 412760"/>
                  <a:gd name="T16" fmla="*/ 0 w 113830"/>
                  <a:gd name="T17" fmla="*/ 393788 h 412760"/>
                  <a:gd name="T18" fmla="*/ 0 w 113830"/>
                  <a:gd name="T19" fmla="*/ 36444 h 412760"/>
                  <a:gd name="T20" fmla="*/ 18972 w 113830"/>
                  <a:gd name="T21" fmla="*/ 17472 h 412760"/>
                  <a:gd name="T22" fmla="*/ 34055 w 113830"/>
                  <a:gd name="T23" fmla="*/ 17472 h 41276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13830"/>
                  <a:gd name="T37" fmla="*/ 0 h 412760"/>
                  <a:gd name="T38" fmla="*/ 113830 w 113830"/>
                  <a:gd name="T39" fmla="*/ 412760 h 41276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13830" h="412760">
                    <a:moveTo>
                      <a:pt x="34055" y="0"/>
                    </a:moveTo>
                    <a:lnTo>
                      <a:pt x="79774" y="0"/>
                    </a:lnTo>
                    <a:lnTo>
                      <a:pt x="79774" y="17472"/>
                    </a:lnTo>
                    <a:lnTo>
                      <a:pt x="94858" y="17472"/>
                    </a:lnTo>
                    <a:cubicBezTo>
                      <a:pt x="105336" y="17472"/>
                      <a:pt x="113830" y="25966"/>
                      <a:pt x="113830" y="36444"/>
                    </a:cubicBezTo>
                    <a:lnTo>
                      <a:pt x="113830" y="393788"/>
                    </a:lnTo>
                    <a:cubicBezTo>
                      <a:pt x="113830" y="404266"/>
                      <a:pt x="105336" y="412760"/>
                      <a:pt x="94858" y="412760"/>
                    </a:cubicBezTo>
                    <a:lnTo>
                      <a:pt x="18972" y="412760"/>
                    </a:lnTo>
                    <a:cubicBezTo>
                      <a:pt x="8494" y="412760"/>
                      <a:pt x="0" y="404266"/>
                      <a:pt x="0" y="393788"/>
                    </a:cubicBezTo>
                    <a:lnTo>
                      <a:pt x="0" y="36444"/>
                    </a:lnTo>
                    <a:cubicBezTo>
                      <a:pt x="0" y="25966"/>
                      <a:pt x="8494" y="17472"/>
                      <a:pt x="18972" y="17472"/>
                    </a:cubicBezTo>
                    <a:lnTo>
                      <a:pt x="34055" y="174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SimSun" panose="02010600030101010101" pitchFamily="2" charset="-122"/>
                  <a:sym typeface="SimSun" panose="02010600030101010101" pitchFamily="2" charset="-122"/>
                </a:endParaRPr>
              </a:p>
            </p:txBody>
          </p:sp>
          <p:sp>
            <p:nvSpPr>
              <p:cNvPr id="21" name="任意多边形 28"/>
              <p:cNvSpPr>
                <a:spLocks noChangeArrowheads="1"/>
              </p:cNvSpPr>
              <p:nvPr/>
            </p:nvSpPr>
            <p:spPr bwMode="auto">
              <a:xfrm>
                <a:off x="252409" y="907109"/>
                <a:ext cx="311951" cy="728962"/>
              </a:xfrm>
              <a:custGeom>
                <a:avLst/>
                <a:gdLst>
                  <a:gd name="T0" fmla="*/ 311948 w 311951"/>
                  <a:gd name="T1" fmla="*/ 647700 h 728962"/>
                  <a:gd name="T2" fmla="*/ 311948 w 311951"/>
                  <a:gd name="T3" fmla="*/ 0 h 728962"/>
                  <a:gd name="T4" fmla="*/ 5 w 311951"/>
                  <a:gd name="T5" fmla="*/ 0 h 728962"/>
                  <a:gd name="T6" fmla="*/ 5 w 311951"/>
                  <a:gd name="T7" fmla="*/ 669131 h 728962"/>
                  <a:gd name="T8" fmla="*/ 111923 w 311951"/>
                  <a:gd name="T9" fmla="*/ 669131 h 728962"/>
                  <a:gd name="T10" fmla="*/ 111923 w 311951"/>
                  <a:gd name="T11" fmla="*/ 92868 h 728962"/>
                  <a:gd name="T12" fmla="*/ 192886 w 311951"/>
                  <a:gd name="T13" fmla="*/ 92868 h 728962"/>
                  <a:gd name="T14" fmla="*/ 192886 w 311951"/>
                  <a:gd name="T15" fmla="*/ 652462 h 728962"/>
                  <a:gd name="T16" fmla="*/ 311948 w 311951"/>
                  <a:gd name="T17" fmla="*/ 647700 h 72896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1951"/>
                  <a:gd name="T28" fmla="*/ 0 h 728962"/>
                  <a:gd name="T29" fmla="*/ 311951 w 311951"/>
                  <a:gd name="T30" fmla="*/ 728962 h 72896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1951" h="728962">
                    <a:moveTo>
                      <a:pt x="311948" y="647700"/>
                    </a:moveTo>
                    <a:lnTo>
                      <a:pt x="311948" y="0"/>
                    </a:lnTo>
                    <a:lnTo>
                      <a:pt x="5" y="0"/>
                    </a:lnTo>
                    <a:lnTo>
                      <a:pt x="5" y="669131"/>
                    </a:lnTo>
                    <a:cubicBezTo>
                      <a:pt x="-789" y="750093"/>
                      <a:pt x="107955" y="747712"/>
                      <a:pt x="111923" y="669131"/>
                    </a:cubicBezTo>
                    <a:lnTo>
                      <a:pt x="111923" y="92868"/>
                    </a:lnTo>
                    <a:lnTo>
                      <a:pt x="192886" y="92868"/>
                    </a:lnTo>
                    <a:lnTo>
                      <a:pt x="192886" y="652462"/>
                    </a:lnTo>
                    <a:cubicBezTo>
                      <a:pt x="192091" y="750888"/>
                      <a:pt x="312742" y="732630"/>
                      <a:pt x="311948" y="6477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SimSun" panose="02010600030101010101" pitchFamily="2" charset="-122"/>
                  <a:sym typeface="SimSun" panose="02010600030101010101" pitchFamily="2" charset="-122"/>
                </a:endParaRPr>
              </a:p>
            </p:txBody>
          </p:sp>
        </p:grpSp>
        <p:grpSp>
          <p:nvGrpSpPr>
            <p:cNvPr id="22" name="组合 29"/>
            <p:cNvGrpSpPr>
              <a:grpSpLocks/>
            </p:cNvGrpSpPr>
            <p:nvPr/>
          </p:nvGrpSpPr>
          <p:grpSpPr bwMode="auto">
            <a:xfrm>
              <a:off x="4402907" y="4393693"/>
              <a:ext cx="777875" cy="1560512"/>
              <a:chOff x="0" y="0"/>
              <a:chExt cx="816298" cy="1636071"/>
            </a:xfrm>
            <a:solidFill>
              <a:srgbClr val="D21322"/>
            </a:solidFill>
          </p:grpSpPr>
          <p:sp>
            <p:nvSpPr>
              <p:cNvPr id="23" name="椭圆 30"/>
              <p:cNvSpPr>
                <a:spLocks noChangeArrowheads="1"/>
              </p:cNvSpPr>
              <p:nvPr/>
            </p:nvSpPr>
            <p:spPr bwMode="auto">
              <a:xfrm>
                <a:off x="240710" y="0"/>
                <a:ext cx="275698" cy="27569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SimSun" panose="02010600030101010101" pitchFamily="2" charset="-122"/>
                  <a:sym typeface="SimSun" panose="02010600030101010101" pitchFamily="2" charset="-122"/>
                </a:endParaRPr>
              </a:p>
            </p:txBody>
          </p:sp>
          <p:sp>
            <p:nvSpPr>
              <p:cNvPr id="24" name="任意多边形 31"/>
              <p:cNvSpPr>
                <a:spLocks noChangeArrowheads="1"/>
              </p:cNvSpPr>
              <p:nvPr/>
            </p:nvSpPr>
            <p:spPr bwMode="auto">
              <a:xfrm>
                <a:off x="15556" y="304184"/>
                <a:ext cx="771956" cy="611131"/>
              </a:xfrm>
              <a:custGeom>
                <a:avLst/>
                <a:gdLst>
                  <a:gd name="T0" fmla="*/ 101089 w 771956"/>
                  <a:gd name="T1" fmla="*/ 592751 h 611131"/>
                  <a:gd name="T2" fmla="*/ 0 w 771956"/>
                  <a:gd name="T3" fmla="*/ 583561 h 611131"/>
                  <a:gd name="T4" fmla="*/ 133254 w 771956"/>
                  <a:gd name="T5" fmla="*/ 87304 h 611131"/>
                  <a:gd name="T6" fmla="*/ 349218 w 771956"/>
                  <a:gd name="T7" fmla="*/ 0 h 611131"/>
                  <a:gd name="T8" fmla="*/ 422738 w 771956"/>
                  <a:gd name="T9" fmla="*/ 2214 h 611131"/>
                  <a:gd name="T10" fmla="*/ 634106 w 771956"/>
                  <a:gd name="T11" fmla="*/ 68924 h 611131"/>
                  <a:gd name="T12" fmla="*/ 771956 w 771956"/>
                  <a:gd name="T13" fmla="*/ 588156 h 611131"/>
                  <a:gd name="T14" fmla="*/ 684651 w 771956"/>
                  <a:gd name="T15" fmla="*/ 611131 h 611131"/>
                  <a:gd name="T16" fmla="*/ 583562 w 771956"/>
                  <a:gd name="T17" fmla="*/ 220558 h 611131"/>
                  <a:gd name="T18" fmla="*/ 537612 w 771956"/>
                  <a:gd name="T19" fmla="*/ 238938 h 611131"/>
                  <a:gd name="T20" fmla="*/ 537612 w 771956"/>
                  <a:gd name="T21" fmla="*/ 555992 h 611131"/>
                  <a:gd name="T22" fmla="*/ 225154 w 771956"/>
                  <a:gd name="T23" fmla="*/ 555992 h 611131"/>
                  <a:gd name="T24" fmla="*/ 225154 w 771956"/>
                  <a:gd name="T25" fmla="*/ 229748 h 611131"/>
                  <a:gd name="T26" fmla="*/ 188394 w 771956"/>
                  <a:gd name="T27" fmla="*/ 234343 h 611131"/>
                  <a:gd name="T28" fmla="*/ 101089 w 771956"/>
                  <a:gd name="T29" fmla="*/ 592751 h 61113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771956"/>
                  <a:gd name="T46" fmla="*/ 0 h 611131"/>
                  <a:gd name="T47" fmla="*/ 771956 w 771956"/>
                  <a:gd name="T48" fmla="*/ 611131 h 61113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771956" h="611131">
                    <a:moveTo>
                      <a:pt x="101089" y="592751"/>
                    </a:moveTo>
                    <a:lnTo>
                      <a:pt x="0" y="583561"/>
                    </a:lnTo>
                    <a:lnTo>
                      <a:pt x="133254" y="87304"/>
                    </a:lnTo>
                    <a:cubicBezTo>
                      <a:pt x="145711" y="62965"/>
                      <a:pt x="277230" y="29101"/>
                      <a:pt x="349218" y="0"/>
                    </a:cubicBezTo>
                    <a:lnTo>
                      <a:pt x="422738" y="2214"/>
                    </a:lnTo>
                    <a:cubicBezTo>
                      <a:pt x="493194" y="23657"/>
                      <a:pt x="625562" y="47481"/>
                      <a:pt x="634106" y="68924"/>
                    </a:cubicBezTo>
                    <a:lnTo>
                      <a:pt x="771956" y="588156"/>
                    </a:lnTo>
                    <a:lnTo>
                      <a:pt x="684651" y="611131"/>
                    </a:lnTo>
                    <a:lnTo>
                      <a:pt x="583562" y="220558"/>
                    </a:lnTo>
                    <a:cubicBezTo>
                      <a:pt x="573008" y="193347"/>
                      <a:pt x="552929" y="232811"/>
                      <a:pt x="537612" y="238938"/>
                    </a:cubicBezTo>
                    <a:lnTo>
                      <a:pt x="537612" y="555992"/>
                    </a:lnTo>
                    <a:lnTo>
                      <a:pt x="225154" y="555992"/>
                    </a:lnTo>
                    <a:lnTo>
                      <a:pt x="225154" y="229748"/>
                    </a:lnTo>
                    <a:cubicBezTo>
                      <a:pt x="212901" y="231280"/>
                      <a:pt x="198266" y="213761"/>
                      <a:pt x="188394" y="234343"/>
                    </a:cubicBezTo>
                    <a:lnTo>
                      <a:pt x="101089" y="5927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SimSun" panose="02010600030101010101" pitchFamily="2" charset="-122"/>
                  <a:sym typeface="SimSun" panose="02010600030101010101" pitchFamily="2" charset="-122"/>
                </a:endParaRPr>
              </a:p>
            </p:txBody>
          </p:sp>
          <p:sp>
            <p:nvSpPr>
              <p:cNvPr id="25" name="任意多边形 32"/>
              <p:cNvSpPr>
                <a:spLocks noChangeArrowheads="1"/>
              </p:cNvSpPr>
              <p:nvPr/>
            </p:nvSpPr>
            <p:spPr bwMode="auto">
              <a:xfrm>
                <a:off x="0" y="926158"/>
                <a:ext cx="107156" cy="76972"/>
              </a:xfrm>
              <a:custGeom>
                <a:avLst/>
                <a:gdLst>
                  <a:gd name="T0" fmla="*/ 107156 w 107156"/>
                  <a:gd name="T1" fmla="*/ 23812 h 76972"/>
                  <a:gd name="T2" fmla="*/ 0 w 107156"/>
                  <a:gd name="T3" fmla="*/ 0 h 76972"/>
                  <a:gd name="T4" fmla="*/ 42863 w 107156"/>
                  <a:gd name="T5" fmla="*/ 76200 h 76972"/>
                  <a:gd name="T6" fmla="*/ 107156 w 107156"/>
                  <a:gd name="T7" fmla="*/ 23812 h 7697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7156"/>
                  <a:gd name="T13" fmla="*/ 0 h 76972"/>
                  <a:gd name="T14" fmla="*/ 107156 w 107156"/>
                  <a:gd name="T15" fmla="*/ 76972 h 7697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7156" h="76972">
                    <a:moveTo>
                      <a:pt x="107156" y="23812"/>
                    </a:moveTo>
                    <a:lnTo>
                      <a:pt x="0" y="0"/>
                    </a:lnTo>
                    <a:cubicBezTo>
                      <a:pt x="1" y="56356"/>
                      <a:pt x="16668" y="67469"/>
                      <a:pt x="42863" y="76200"/>
                    </a:cubicBezTo>
                    <a:cubicBezTo>
                      <a:pt x="73819" y="82549"/>
                      <a:pt x="95250" y="48419"/>
                      <a:pt x="107156" y="238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SimSun" panose="02010600030101010101" pitchFamily="2" charset="-122"/>
                  <a:sym typeface="SimSun" panose="02010600030101010101" pitchFamily="2" charset="-122"/>
                </a:endParaRPr>
              </a:p>
            </p:txBody>
          </p:sp>
          <p:sp>
            <p:nvSpPr>
              <p:cNvPr id="26" name="任意多边形 33"/>
              <p:cNvSpPr>
                <a:spLocks noChangeArrowheads="1"/>
              </p:cNvSpPr>
              <p:nvPr/>
            </p:nvSpPr>
            <p:spPr bwMode="auto">
              <a:xfrm flipH="1">
                <a:off x="697023" y="926158"/>
                <a:ext cx="107156" cy="76972"/>
              </a:xfrm>
              <a:custGeom>
                <a:avLst/>
                <a:gdLst>
                  <a:gd name="T0" fmla="*/ 107156 w 107156"/>
                  <a:gd name="T1" fmla="*/ 23812 h 76972"/>
                  <a:gd name="T2" fmla="*/ 0 w 107156"/>
                  <a:gd name="T3" fmla="*/ 0 h 76972"/>
                  <a:gd name="T4" fmla="*/ 42863 w 107156"/>
                  <a:gd name="T5" fmla="*/ 76200 h 76972"/>
                  <a:gd name="T6" fmla="*/ 107156 w 107156"/>
                  <a:gd name="T7" fmla="*/ 23812 h 7697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7156"/>
                  <a:gd name="T13" fmla="*/ 0 h 76972"/>
                  <a:gd name="T14" fmla="*/ 107156 w 107156"/>
                  <a:gd name="T15" fmla="*/ 76972 h 7697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7156" h="76972">
                    <a:moveTo>
                      <a:pt x="107156" y="23812"/>
                    </a:moveTo>
                    <a:lnTo>
                      <a:pt x="0" y="0"/>
                    </a:lnTo>
                    <a:cubicBezTo>
                      <a:pt x="1" y="56356"/>
                      <a:pt x="16668" y="67469"/>
                      <a:pt x="42863" y="76200"/>
                    </a:cubicBezTo>
                    <a:cubicBezTo>
                      <a:pt x="73819" y="82549"/>
                      <a:pt x="95250" y="48419"/>
                      <a:pt x="107156" y="238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SimSun" panose="02010600030101010101" pitchFamily="2" charset="-122"/>
                  <a:sym typeface="SimSun" panose="02010600030101010101" pitchFamily="2" charset="-122"/>
                </a:endParaRPr>
              </a:p>
            </p:txBody>
          </p:sp>
          <p:sp>
            <p:nvSpPr>
              <p:cNvPr id="27" name="任意多边形 34"/>
              <p:cNvSpPr>
                <a:spLocks noChangeArrowheads="1"/>
              </p:cNvSpPr>
              <p:nvPr/>
            </p:nvSpPr>
            <p:spPr bwMode="auto">
              <a:xfrm>
                <a:off x="702468" y="1020603"/>
                <a:ext cx="113830" cy="412760"/>
              </a:xfrm>
              <a:custGeom>
                <a:avLst/>
                <a:gdLst>
                  <a:gd name="T0" fmla="*/ 34055 w 113830"/>
                  <a:gd name="T1" fmla="*/ 0 h 412760"/>
                  <a:gd name="T2" fmla="*/ 79774 w 113830"/>
                  <a:gd name="T3" fmla="*/ 0 h 412760"/>
                  <a:gd name="T4" fmla="*/ 79774 w 113830"/>
                  <a:gd name="T5" fmla="*/ 17472 h 412760"/>
                  <a:gd name="T6" fmla="*/ 94858 w 113830"/>
                  <a:gd name="T7" fmla="*/ 17472 h 412760"/>
                  <a:gd name="T8" fmla="*/ 113830 w 113830"/>
                  <a:gd name="T9" fmla="*/ 36444 h 412760"/>
                  <a:gd name="T10" fmla="*/ 113830 w 113830"/>
                  <a:gd name="T11" fmla="*/ 393788 h 412760"/>
                  <a:gd name="T12" fmla="*/ 94858 w 113830"/>
                  <a:gd name="T13" fmla="*/ 412760 h 412760"/>
                  <a:gd name="T14" fmla="*/ 18972 w 113830"/>
                  <a:gd name="T15" fmla="*/ 412760 h 412760"/>
                  <a:gd name="T16" fmla="*/ 0 w 113830"/>
                  <a:gd name="T17" fmla="*/ 393788 h 412760"/>
                  <a:gd name="T18" fmla="*/ 0 w 113830"/>
                  <a:gd name="T19" fmla="*/ 36444 h 412760"/>
                  <a:gd name="T20" fmla="*/ 18972 w 113830"/>
                  <a:gd name="T21" fmla="*/ 17472 h 412760"/>
                  <a:gd name="T22" fmla="*/ 34055 w 113830"/>
                  <a:gd name="T23" fmla="*/ 17472 h 41276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13830"/>
                  <a:gd name="T37" fmla="*/ 0 h 412760"/>
                  <a:gd name="T38" fmla="*/ 113830 w 113830"/>
                  <a:gd name="T39" fmla="*/ 412760 h 41276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13830" h="412760">
                    <a:moveTo>
                      <a:pt x="34055" y="0"/>
                    </a:moveTo>
                    <a:lnTo>
                      <a:pt x="79774" y="0"/>
                    </a:lnTo>
                    <a:lnTo>
                      <a:pt x="79774" y="17472"/>
                    </a:lnTo>
                    <a:lnTo>
                      <a:pt x="94858" y="17472"/>
                    </a:lnTo>
                    <a:cubicBezTo>
                      <a:pt x="105336" y="17472"/>
                      <a:pt x="113830" y="25966"/>
                      <a:pt x="113830" y="36444"/>
                    </a:cubicBezTo>
                    <a:lnTo>
                      <a:pt x="113830" y="393788"/>
                    </a:lnTo>
                    <a:cubicBezTo>
                      <a:pt x="113830" y="404266"/>
                      <a:pt x="105336" y="412760"/>
                      <a:pt x="94858" y="412760"/>
                    </a:cubicBezTo>
                    <a:lnTo>
                      <a:pt x="18972" y="412760"/>
                    </a:lnTo>
                    <a:cubicBezTo>
                      <a:pt x="8494" y="412760"/>
                      <a:pt x="0" y="404266"/>
                      <a:pt x="0" y="393788"/>
                    </a:cubicBezTo>
                    <a:lnTo>
                      <a:pt x="0" y="36444"/>
                    </a:lnTo>
                    <a:cubicBezTo>
                      <a:pt x="0" y="25966"/>
                      <a:pt x="8494" y="17472"/>
                      <a:pt x="18972" y="17472"/>
                    </a:cubicBezTo>
                    <a:lnTo>
                      <a:pt x="34055" y="174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SimSun" panose="02010600030101010101" pitchFamily="2" charset="-122"/>
                  <a:sym typeface="SimSun" panose="02010600030101010101" pitchFamily="2" charset="-122"/>
                </a:endParaRPr>
              </a:p>
            </p:txBody>
          </p:sp>
          <p:sp>
            <p:nvSpPr>
              <p:cNvPr id="28" name="任意多边形 35"/>
              <p:cNvSpPr>
                <a:spLocks noChangeArrowheads="1"/>
              </p:cNvSpPr>
              <p:nvPr/>
            </p:nvSpPr>
            <p:spPr bwMode="auto">
              <a:xfrm>
                <a:off x="252409" y="907109"/>
                <a:ext cx="311951" cy="728962"/>
              </a:xfrm>
              <a:custGeom>
                <a:avLst/>
                <a:gdLst>
                  <a:gd name="T0" fmla="*/ 311948 w 311951"/>
                  <a:gd name="T1" fmla="*/ 647700 h 728962"/>
                  <a:gd name="T2" fmla="*/ 311948 w 311951"/>
                  <a:gd name="T3" fmla="*/ 0 h 728962"/>
                  <a:gd name="T4" fmla="*/ 5 w 311951"/>
                  <a:gd name="T5" fmla="*/ 0 h 728962"/>
                  <a:gd name="T6" fmla="*/ 5 w 311951"/>
                  <a:gd name="T7" fmla="*/ 669131 h 728962"/>
                  <a:gd name="T8" fmla="*/ 111923 w 311951"/>
                  <a:gd name="T9" fmla="*/ 669131 h 728962"/>
                  <a:gd name="T10" fmla="*/ 111923 w 311951"/>
                  <a:gd name="T11" fmla="*/ 92868 h 728962"/>
                  <a:gd name="T12" fmla="*/ 192886 w 311951"/>
                  <a:gd name="T13" fmla="*/ 92868 h 728962"/>
                  <a:gd name="T14" fmla="*/ 192886 w 311951"/>
                  <a:gd name="T15" fmla="*/ 652462 h 728962"/>
                  <a:gd name="T16" fmla="*/ 311948 w 311951"/>
                  <a:gd name="T17" fmla="*/ 647700 h 72896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1951"/>
                  <a:gd name="T28" fmla="*/ 0 h 728962"/>
                  <a:gd name="T29" fmla="*/ 311951 w 311951"/>
                  <a:gd name="T30" fmla="*/ 728962 h 72896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1951" h="728962">
                    <a:moveTo>
                      <a:pt x="311948" y="647700"/>
                    </a:moveTo>
                    <a:lnTo>
                      <a:pt x="311948" y="0"/>
                    </a:lnTo>
                    <a:lnTo>
                      <a:pt x="5" y="0"/>
                    </a:lnTo>
                    <a:lnTo>
                      <a:pt x="5" y="669131"/>
                    </a:lnTo>
                    <a:cubicBezTo>
                      <a:pt x="-789" y="750093"/>
                      <a:pt x="107955" y="747712"/>
                      <a:pt x="111923" y="669131"/>
                    </a:cubicBezTo>
                    <a:lnTo>
                      <a:pt x="111923" y="92868"/>
                    </a:lnTo>
                    <a:lnTo>
                      <a:pt x="192886" y="92868"/>
                    </a:lnTo>
                    <a:lnTo>
                      <a:pt x="192886" y="652462"/>
                    </a:lnTo>
                    <a:cubicBezTo>
                      <a:pt x="192091" y="750888"/>
                      <a:pt x="312742" y="732630"/>
                      <a:pt x="311948" y="6477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SimSun" panose="02010600030101010101" pitchFamily="2" charset="-122"/>
                  <a:sym typeface="SimSun" panose="02010600030101010101" pitchFamily="2" charset="-122"/>
                </a:endParaRPr>
              </a:p>
            </p:txBody>
          </p:sp>
        </p:grpSp>
        <p:grpSp>
          <p:nvGrpSpPr>
            <p:cNvPr id="29" name="组合 36"/>
            <p:cNvGrpSpPr>
              <a:grpSpLocks/>
            </p:cNvGrpSpPr>
            <p:nvPr/>
          </p:nvGrpSpPr>
          <p:grpSpPr bwMode="auto">
            <a:xfrm>
              <a:off x="4861695" y="3077655"/>
              <a:ext cx="411162" cy="409575"/>
              <a:chOff x="0" y="0"/>
              <a:chExt cx="512624" cy="510606"/>
            </a:xfrm>
          </p:grpSpPr>
          <p:sp>
            <p:nvSpPr>
              <p:cNvPr id="30" name="Freeform 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512624" cy="510606"/>
              </a:xfrm>
              <a:custGeom>
                <a:avLst/>
                <a:gdLst>
                  <a:gd name="T0" fmla="*/ 86 w 172"/>
                  <a:gd name="T1" fmla="*/ 21 h 172"/>
                  <a:gd name="T2" fmla="*/ 151 w 172"/>
                  <a:gd name="T3" fmla="*/ 86 h 172"/>
                  <a:gd name="T4" fmla="*/ 86 w 172"/>
                  <a:gd name="T5" fmla="*/ 151 h 172"/>
                  <a:gd name="T6" fmla="*/ 21 w 172"/>
                  <a:gd name="T7" fmla="*/ 86 h 172"/>
                  <a:gd name="T8" fmla="*/ 86 w 172"/>
                  <a:gd name="T9" fmla="*/ 21 h 172"/>
                  <a:gd name="T10" fmla="*/ 86 w 172"/>
                  <a:gd name="T11" fmla="*/ 0 h 172"/>
                  <a:gd name="T12" fmla="*/ 0 w 172"/>
                  <a:gd name="T13" fmla="*/ 86 h 172"/>
                  <a:gd name="T14" fmla="*/ 86 w 172"/>
                  <a:gd name="T15" fmla="*/ 172 h 172"/>
                  <a:gd name="T16" fmla="*/ 172 w 172"/>
                  <a:gd name="T17" fmla="*/ 86 h 172"/>
                  <a:gd name="T18" fmla="*/ 86 w 172"/>
                  <a:gd name="T19" fmla="*/ 0 h 17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2"/>
                  <a:gd name="T31" fmla="*/ 0 h 172"/>
                  <a:gd name="T32" fmla="*/ 172 w 172"/>
                  <a:gd name="T33" fmla="*/ 172 h 17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2" h="172">
                    <a:moveTo>
                      <a:pt x="86" y="21"/>
                    </a:moveTo>
                    <a:cubicBezTo>
                      <a:pt x="122" y="21"/>
                      <a:pt x="151" y="50"/>
                      <a:pt x="151" y="86"/>
                    </a:cubicBezTo>
                    <a:cubicBezTo>
                      <a:pt x="151" y="122"/>
                      <a:pt x="122" y="151"/>
                      <a:pt x="86" y="151"/>
                    </a:cubicBezTo>
                    <a:cubicBezTo>
                      <a:pt x="50" y="151"/>
                      <a:pt x="21" y="122"/>
                      <a:pt x="21" y="86"/>
                    </a:cubicBezTo>
                    <a:cubicBezTo>
                      <a:pt x="21" y="50"/>
                      <a:pt x="50" y="21"/>
                      <a:pt x="86" y="21"/>
                    </a:cubicBezTo>
                    <a:moveTo>
                      <a:pt x="86" y="0"/>
                    </a:moveTo>
                    <a:cubicBezTo>
                      <a:pt x="38" y="0"/>
                      <a:pt x="0" y="38"/>
                      <a:pt x="0" y="86"/>
                    </a:cubicBezTo>
                    <a:cubicBezTo>
                      <a:pt x="0" y="134"/>
                      <a:pt x="38" y="172"/>
                      <a:pt x="86" y="172"/>
                    </a:cubicBezTo>
                    <a:cubicBezTo>
                      <a:pt x="134" y="172"/>
                      <a:pt x="172" y="134"/>
                      <a:pt x="172" y="86"/>
                    </a:cubicBezTo>
                    <a:cubicBezTo>
                      <a:pt x="172" y="38"/>
                      <a:pt x="134" y="0"/>
                      <a:pt x="86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31" name="Freeform 8"/>
              <p:cNvSpPr>
                <a:spLocks noChangeArrowheads="1"/>
              </p:cNvSpPr>
              <p:nvPr/>
            </p:nvSpPr>
            <p:spPr bwMode="auto">
              <a:xfrm>
                <a:off x="224020" y="94856"/>
                <a:ext cx="129165" cy="254294"/>
              </a:xfrm>
              <a:custGeom>
                <a:avLst/>
                <a:gdLst>
                  <a:gd name="T0" fmla="*/ 33 w 44"/>
                  <a:gd name="T1" fmla="*/ 86 h 86"/>
                  <a:gd name="T2" fmla="*/ 25 w 44"/>
                  <a:gd name="T3" fmla="*/ 83 h 86"/>
                  <a:gd name="T4" fmla="*/ 3 w 44"/>
                  <a:gd name="T5" fmla="*/ 62 h 86"/>
                  <a:gd name="T6" fmla="*/ 0 w 44"/>
                  <a:gd name="T7" fmla="*/ 54 h 86"/>
                  <a:gd name="T8" fmla="*/ 0 w 44"/>
                  <a:gd name="T9" fmla="*/ 54 h 86"/>
                  <a:gd name="T10" fmla="*/ 0 w 44"/>
                  <a:gd name="T11" fmla="*/ 54 h 86"/>
                  <a:gd name="T12" fmla="*/ 0 w 44"/>
                  <a:gd name="T13" fmla="*/ 11 h 86"/>
                  <a:gd name="T14" fmla="*/ 11 w 44"/>
                  <a:gd name="T15" fmla="*/ 0 h 86"/>
                  <a:gd name="T16" fmla="*/ 22 w 44"/>
                  <a:gd name="T17" fmla="*/ 11 h 86"/>
                  <a:gd name="T18" fmla="*/ 22 w 44"/>
                  <a:gd name="T19" fmla="*/ 50 h 86"/>
                  <a:gd name="T20" fmla="*/ 40 w 44"/>
                  <a:gd name="T21" fmla="*/ 68 h 86"/>
                  <a:gd name="T22" fmla="*/ 40 w 44"/>
                  <a:gd name="T23" fmla="*/ 83 h 86"/>
                  <a:gd name="T24" fmla="*/ 33 w 44"/>
                  <a:gd name="T25" fmla="*/ 86 h 8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44"/>
                  <a:gd name="T40" fmla="*/ 0 h 86"/>
                  <a:gd name="T41" fmla="*/ 44 w 44"/>
                  <a:gd name="T42" fmla="*/ 86 h 8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44" h="86">
                    <a:moveTo>
                      <a:pt x="33" y="86"/>
                    </a:moveTo>
                    <a:cubicBezTo>
                      <a:pt x="30" y="86"/>
                      <a:pt x="27" y="85"/>
                      <a:pt x="25" y="83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1" y="60"/>
                      <a:pt x="0" y="57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4" y="72"/>
                      <a:pt x="44" y="79"/>
                      <a:pt x="40" y="83"/>
                    </a:cubicBezTo>
                    <a:cubicBezTo>
                      <a:pt x="38" y="85"/>
                      <a:pt x="35" y="86"/>
                      <a:pt x="33" y="8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</p:grpSp>
        <p:grpSp>
          <p:nvGrpSpPr>
            <p:cNvPr id="32" name="组合 39"/>
            <p:cNvGrpSpPr>
              <a:grpSpLocks/>
            </p:cNvGrpSpPr>
            <p:nvPr/>
          </p:nvGrpSpPr>
          <p:grpSpPr bwMode="auto">
            <a:xfrm>
              <a:off x="3244032" y="2220405"/>
              <a:ext cx="341313" cy="295275"/>
              <a:chOff x="0" y="0"/>
              <a:chExt cx="424306" cy="367732"/>
            </a:xfrm>
          </p:grpSpPr>
          <p:sp>
            <p:nvSpPr>
              <p:cNvPr id="33" name="Freeform 19"/>
              <p:cNvSpPr>
                <a:spLocks noChangeArrowheads="1"/>
              </p:cNvSpPr>
              <p:nvPr/>
            </p:nvSpPr>
            <p:spPr bwMode="auto">
              <a:xfrm>
                <a:off x="66003" y="154905"/>
                <a:ext cx="86882" cy="152885"/>
              </a:xfrm>
              <a:custGeom>
                <a:avLst/>
                <a:gdLst>
                  <a:gd name="T0" fmla="*/ 4 w 54"/>
                  <a:gd name="T1" fmla="*/ 95 h 95"/>
                  <a:gd name="T2" fmla="*/ 49 w 54"/>
                  <a:gd name="T3" fmla="*/ 95 h 95"/>
                  <a:gd name="T4" fmla="*/ 54 w 54"/>
                  <a:gd name="T5" fmla="*/ 90 h 95"/>
                  <a:gd name="T6" fmla="*/ 54 w 54"/>
                  <a:gd name="T7" fmla="*/ 4 h 95"/>
                  <a:gd name="T8" fmla="*/ 49 w 54"/>
                  <a:gd name="T9" fmla="*/ 0 h 95"/>
                  <a:gd name="T10" fmla="*/ 4 w 54"/>
                  <a:gd name="T11" fmla="*/ 0 h 95"/>
                  <a:gd name="T12" fmla="*/ 0 w 54"/>
                  <a:gd name="T13" fmla="*/ 4 h 95"/>
                  <a:gd name="T14" fmla="*/ 0 w 54"/>
                  <a:gd name="T15" fmla="*/ 90 h 95"/>
                  <a:gd name="T16" fmla="*/ 4 w 54"/>
                  <a:gd name="T17" fmla="*/ 95 h 9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4"/>
                  <a:gd name="T28" fmla="*/ 0 h 95"/>
                  <a:gd name="T29" fmla="*/ 54 w 54"/>
                  <a:gd name="T30" fmla="*/ 95 h 9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4" h="95">
                    <a:moveTo>
                      <a:pt x="4" y="95"/>
                    </a:moveTo>
                    <a:cubicBezTo>
                      <a:pt x="49" y="95"/>
                      <a:pt x="49" y="95"/>
                      <a:pt x="49" y="95"/>
                    </a:cubicBezTo>
                    <a:cubicBezTo>
                      <a:pt x="52" y="95"/>
                      <a:pt x="54" y="93"/>
                      <a:pt x="54" y="90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2" y="95"/>
                      <a:pt x="4" y="9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000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34" name="Freeform 20"/>
              <p:cNvSpPr>
                <a:spLocks noChangeArrowheads="1"/>
              </p:cNvSpPr>
              <p:nvPr/>
            </p:nvSpPr>
            <p:spPr bwMode="auto">
              <a:xfrm>
                <a:off x="191274" y="98331"/>
                <a:ext cx="86882" cy="209459"/>
              </a:xfrm>
              <a:custGeom>
                <a:avLst/>
                <a:gdLst>
                  <a:gd name="T0" fmla="*/ 5 w 54"/>
                  <a:gd name="T1" fmla="*/ 130 h 130"/>
                  <a:gd name="T2" fmla="*/ 50 w 54"/>
                  <a:gd name="T3" fmla="*/ 130 h 130"/>
                  <a:gd name="T4" fmla="*/ 54 w 54"/>
                  <a:gd name="T5" fmla="*/ 125 h 130"/>
                  <a:gd name="T6" fmla="*/ 54 w 54"/>
                  <a:gd name="T7" fmla="*/ 5 h 130"/>
                  <a:gd name="T8" fmla="*/ 50 w 54"/>
                  <a:gd name="T9" fmla="*/ 0 h 130"/>
                  <a:gd name="T10" fmla="*/ 5 w 54"/>
                  <a:gd name="T11" fmla="*/ 0 h 130"/>
                  <a:gd name="T12" fmla="*/ 0 w 54"/>
                  <a:gd name="T13" fmla="*/ 5 h 130"/>
                  <a:gd name="T14" fmla="*/ 0 w 54"/>
                  <a:gd name="T15" fmla="*/ 125 h 130"/>
                  <a:gd name="T16" fmla="*/ 5 w 54"/>
                  <a:gd name="T17" fmla="*/ 130 h 1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4"/>
                  <a:gd name="T28" fmla="*/ 0 h 130"/>
                  <a:gd name="T29" fmla="*/ 54 w 54"/>
                  <a:gd name="T30" fmla="*/ 130 h 1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4" h="130">
                    <a:moveTo>
                      <a:pt x="5" y="130"/>
                    </a:moveTo>
                    <a:cubicBezTo>
                      <a:pt x="50" y="130"/>
                      <a:pt x="50" y="130"/>
                      <a:pt x="50" y="130"/>
                    </a:cubicBezTo>
                    <a:cubicBezTo>
                      <a:pt x="52" y="130"/>
                      <a:pt x="54" y="128"/>
                      <a:pt x="54" y="12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8"/>
                      <a:pt x="2" y="130"/>
                      <a:pt x="5" y="1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000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35" name="Freeform 21"/>
              <p:cNvSpPr>
                <a:spLocks noChangeArrowheads="1"/>
              </p:cNvSpPr>
              <p:nvPr/>
            </p:nvSpPr>
            <p:spPr bwMode="auto">
              <a:xfrm>
                <a:off x="317893" y="51860"/>
                <a:ext cx="86882" cy="255931"/>
              </a:xfrm>
              <a:custGeom>
                <a:avLst/>
                <a:gdLst>
                  <a:gd name="T0" fmla="*/ 4 w 54"/>
                  <a:gd name="T1" fmla="*/ 159 h 159"/>
                  <a:gd name="T2" fmla="*/ 49 w 54"/>
                  <a:gd name="T3" fmla="*/ 159 h 159"/>
                  <a:gd name="T4" fmla="*/ 54 w 54"/>
                  <a:gd name="T5" fmla="*/ 154 h 159"/>
                  <a:gd name="T6" fmla="*/ 54 w 54"/>
                  <a:gd name="T7" fmla="*/ 5 h 159"/>
                  <a:gd name="T8" fmla="*/ 49 w 54"/>
                  <a:gd name="T9" fmla="*/ 0 h 159"/>
                  <a:gd name="T10" fmla="*/ 4 w 54"/>
                  <a:gd name="T11" fmla="*/ 0 h 159"/>
                  <a:gd name="T12" fmla="*/ 0 w 54"/>
                  <a:gd name="T13" fmla="*/ 5 h 159"/>
                  <a:gd name="T14" fmla="*/ 0 w 54"/>
                  <a:gd name="T15" fmla="*/ 154 h 159"/>
                  <a:gd name="T16" fmla="*/ 4 w 54"/>
                  <a:gd name="T17" fmla="*/ 159 h 15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4"/>
                  <a:gd name="T28" fmla="*/ 0 h 159"/>
                  <a:gd name="T29" fmla="*/ 54 w 54"/>
                  <a:gd name="T30" fmla="*/ 159 h 15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4" h="159">
                    <a:moveTo>
                      <a:pt x="4" y="159"/>
                    </a:moveTo>
                    <a:cubicBezTo>
                      <a:pt x="49" y="159"/>
                      <a:pt x="49" y="159"/>
                      <a:pt x="49" y="159"/>
                    </a:cubicBezTo>
                    <a:cubicBezTo>
                      <a:pt x="52" y="159"/>
                      <a:pt x="54" y="157"/>
                      <a:pt x="54" y="154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7"/>
                      <a:pt x="2" y="159"/>
                      <a:pt x="4" y="15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000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36" name="Freeform 2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24306" cy="367732"/>
              </a:xfrm>
              <a:custGeom>
                <a:avLst/>
                <a:gdLst>
                  <a:gd name="T0" fmla="*/ 253 w 264"/>
                  <a:gd name="T1" fmla="*/ 206 h 228"/>
                  <a:gd name="T2" fmla="*/ 23 w 264"/>
                  <a:gd name="T3" fmla="*/ 206 h 228"/>
                  <a:gd name="T4" fmla="*/ 22 w 264"/>
                  <a:gd name="T5" fmla="*/ 206 h 228"/>
                  <a:gd name="T6" fmla="*/ 22 w 264"/>
                  <a:gd name="T7" fmla="*/ 11 h 228"/>
                  <a:gd name="T8" fmla="*/ 11 w 264"/>
                  <a:gd name="T9" fmla="*/ 0 h 228"/>
                  <a:gd name="T10" fmla="*/ 0 w 264"/>
                  <a:gd name="T11" fmla="*/ 11 h 228"/>
                  <a:gd name="T12" fmla="*/ 0 w 264"/>
                  <a:gd name="T13" fmla="*/ 206 h 228"/>
                  <a:gd name="T14" fmla="*/ 23 w 264"/>
                  <a:gd name="T15" fmla="*/ 228 h 228"/>
                  <a:gd name="T16" fmla="*/ 253 w 264"/>
                  <a:gd name="T17" fmla="*/ 228 h 228"/>
                  <a:gd name="T18" fmla="*/ 264 w 264"/>
                  <a:gd name="T19" fmla="*/ 217 h 228"/>
                  <a:gd name="T20" fmla="*/ 253 w 264"/>
                  <a:gd name="T21" fmla="*/ 206 h 22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64"/>
                  <a:gd name="T34" fmla="*/ 0 h 228"/>
                  <a:gd name="T35" fmla="*/ 264 w 264"/>
                  <a:gd name="T36" fmla="*/ 228 h 22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64" h="228">
                    <a:moveTo>
                      <a:pt x="253" y="206"/>
                    </a:moveTo>
                    <a:cubicBezTo>
                      <a:pt x="23" y="206"/>
                      <a:pt x="23" y="206"/>
                      <a:pt x="23" y="206"/>
                    </a:cubicBezTo>
                    <a:cubicBezTo>
                      <a:pt x="22" y="206"/>
                      <a:pt x="22" y="206"/>
                      <a:pt x="22" y="206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18"/>
                      <a:pt x="10" y="228"/>
                      <a:pt x="23" y="228"/>
                    </a:cubicBezTo>
                    <a:cubicBezTo>
                      <a:pt x="253" y="228"/>
                      <a:pt x="253" y="228"/>
                      <a:pt x="253" y="228"/>
                    </a:cubicBezTo>
                    <a:cubicBezTo>
                      <a:pt x="259" y="228"/>
                      <a:pt x="264" y="223"/>
                      <a:pt x="264" y="217"/>
                    </a:cubicBezTo>
                    <a:cubicBezTo>
                      <a:pt x="264" y="211"/>
                      <a:pt x="259" y="206"/>
                      <a:pt x="253" y="2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000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</p:grpSp>
        <p:grpSp>
          <p:nvGrpSpPr>
            <p:cNvPr id="37" name="组合 44"/>
            <p:cNvGrpSpPr>
              <a:grpSpLocks/>
            </p:cNvGrpSpPr>
            <p:nvPr/>
          </p:nvGrpSpPr>
          <p:grpSpPr bwMode="auto">
            <a:xfrm>
              <a:off x="1450157" y="2876043"/>
              <a:ext cx="314325" cy="309562"/>
              <a:chOff x="0" y="0"/>
              <a:chExt cx="390570" cy="386543"/>
            </a:xfrm>
          </p:grpSpPr>
          <p:sp>
            <p:nvSpPr>
              <p:cNvPr id="38" name="Freeform 136"/>
              <p:cNvSpPr>
                <a:spLocks noChangeArrowheads="1"/>
              </p:cNvSpPr>
              <p:nvPr/>
            </p:nvSpPr>
            <p:spPr bwMode="auto">
              <a:xfrm>
                <a:off x="0" y="216625"/>
                <a:ext cx="390570" cy="169918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5"/>
                  <a:gd name="T31" fmla="*/ 0 h 89"/>
                  <a:gd name="T32" fmla="*/ 205 w 205"/>
                  <a:gd name="T33" fmla="*/ 89 h 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000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39" name="Freeform 1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90570" cy="224678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5"/>
                  <a:gd name="T97" fmla="*/ 0 h 118"/>
                  <a:gd name="T98" fmla="*/ 205 w 205"/>
                  <a:gd name="T99" fmla="*/ 118 h 11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000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</p:grpSp>
        <p:sp>
          <p:nvSpPr>
            <p:cNvPr id="40" name="矩形 47"/>
            <p:cNvSpPr>
              <a:spLocks noChangeArrowheads="1"/>
            </p:cNvSpPr>
            <p:nvPr/>
          </p:nvSpPr>
          <p:spPr bwMode="auto">
            <a:xfrm>
              <a:off x="2913832" y="2874455"/>
              <a:ext cx="1119188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400" b="1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  <a:sym typeface="BrowalliaUPC" pitchFamily="2" charset="-34"/>
                </a:rPr>
                <a:t>TITLE GOSE HERE</a:t>
              </a:r>
              <a:endParaRPr lang="zh-CN" altLang="en-US" sz="1400">
                <a:solidFill>
                  <a:srgbClr val="FFFFFF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41" name="矩形 48"/>
            <p:cNvSpPr>
              <a:spLocks noChangeArrowheads="1"/>
            </p:cNvSpPr>
            <p:nvPr/>
          </p:nvSpPr>
          <p:spPr bwMode="auto">
            <a:xfrm>
              <a:off x="1107257" y="3406268"/>
              <a:ext cx="1119188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400" b="1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  <a:sym typeface="BrowalliaUPC" pitchFamily="2" charset="-34"/>
                </a:rPr>
                <a:t>TITLE GOSE HERE</a:t>
              </a:r>
              <a:endParaRPr lang="zh-CN" altLang="en-US" sz="1400">
                <a:solidFill>
                  <a:srgbClr val="FFFFFF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42" name="矩形 49"/>
            <p:cNvSpPr>
              <a:spLocks noChangeArrowheads="1"/>
            </p:cNvSpPr>
            <p:nvPr/>
          </p:nvSpPr>
          <p:spPr bwMode="auto">
            <a:xfrm>
              <a:off x="4507682" y="3628518"/>
              <a:ext cx="1119188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400" b="1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  <a:sym typeface="BrowalliaUPC" pitchFamily="2" charset="-34"/>
                </a:rPr>
                <a:t>TITLE GOSE HERE</a:t>
              </a:r>
              <a:endParaRPr lang="zh-CN" altLang="en-US" sz="1400">
                <a:solidFill>
                  <a:srgbClr val="FFFFFF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742808" y="2298040"/>
            <a:ext cx="538163" cy="538163"/>
            <a:chOff x="6899408" y="2629097"/>
            <a:chExt cx="538163" cy="538163"/>
          </a:xfrm>
        </p:grpSpPr>
        <p:sp>
          <p:nvSpPr>
            <p:cNvPr id="45" name="矩形 69"/>
            <p:cNvSpPr>
              <a:spLocks noChangeArrowheads="1"/>
            </p:cNvSpPr>
            <p:nvPr/>
          </p:nvSpPr>
          <p:spPr bwMode="auto">
            <a:xfrm>
              <a:off x="6899408" y="2629097"/>
              <a:ext cx="538163" cy="538163"/>
            </a:xfrm>
            <a:prstGeom prst="rect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grpSp>
          <p:nvGrpSpPr>
            <p:cNvPr id="46" name="组合 75"/>
            <p:cNvGrpSpPr>
              <a:grpSpLocks/>
            </p:cNvGrpSpPr>
            <p:nvPr/>
          </p:nvGrpSpPr>
          <p:grpSpPr bwMode="auto">
            <a:xfrm>
              <a:off x="7023233" y="2773560"/>
              <a:ext cx="311150" cy="296862"/>
              <a:chOff x="0" y="0"/>
              <a:chExt cx="2438400" cy="2332038"/>
            </a:xfrm>
          </p:grpSpPr>
          <p:sp>
            <p:nvSpPr>
              <p:cNvPr id="47" name="Freeform 25"/>
              <p:cNvSpPr>
                <a:spLocks noChangeArrowheads="1"/>
              </p:cNvSpPr>
              <p:nvPr/>
            </p:nvSpPr>
            <p:spPr bwMode="auto">
              <a:xfrm>
                <a:off x="893763" y="1676400"/>
                <a:ext cx="655638" cy="655638"/>
              </a:xfrm>
              <a:custGeom>
                <a:avLst/>
                <a:gdLst>
                  <a:gd name="T0" fmla="*/ 206 w 413"/>
                  <a:gd name="T1" fmla="*/ 413 h 413"/>
                  <a:gd name="T2" fmla="*/ 0 w 413"/>
                  <a:gd name="T3" fmla="*/ 0 h 413"/>
                  <a:gd name="T4" fmla="*/ 413 w 413"/>
                  <a:gd name="T5" fmla="*/ 0 h 413"/>
                  <a:gd name="T6" fmla="*/ 206 w 413"/>
                  <a:gd name="T7" fmla="*/ 413 h 4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3"/>
                  <a:gd name="T13" fmla="*/ 0 h 413"/>
                  <a:gd name="T14" fmla="*/ 413 w 413"/>
                  <a:gd name="T15" fmla="*/ 413 h 4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000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48" name="任意多边形 7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38400" cy="1774825"/>
              </a:xfrm>
              <a:custGeom>
                <a:avLst/>
                <a:gdLst>
                  <a:gd name="T0" fmla="*/ 290196 w 2438400"/>
                  <a:gd name="T1" fmla="*/ 0 h 1774825"/>
                  <a:gd name="T2" fmla="*/ 2151973 w 2438400"/>
                  <a:gd name="T3" fmla="*/ 0 h 1774825"/>
                  <a:gd name="T4" fmla="*/ 2438400 w 2438400"/>
                  <a:gd name="T5" fmla="*/ 286384 h 1774825"/>
                  <a:gd name="T6" fmla="*/ 2438400 w 2438400"/>
                  <a:gd name="T7" fmla="*/ 1484673 h 1774825"/>
                  <a:gd name="T8" fmla="*/ 2151973 w 2438400"/>
                  <a:gd name="T9" fmla="*/ 1774825 h 1774825"/>
                  <a:gd name="T10" fmla="*/ 290196 w 2438400"/>
                  <a:gd name="T11" fmla="*/ 1774825 h 1774825"/>
                  <a:gd name="T12" fmla="*/ 0 w 2438400"/>
                  <a:gd name="T13" fmla="*/ 1484673 h 1774825"/>
                  <a:gd name="T14" fmla="*/ 0 w 2438400"/>
                  <a:gd name="T15" fmla="*/ 286384 h 1774825"/>
                  <a:gd name="T16" fmla="*/ 290196 w 2438400"/>
                  <a:gd name="T17" fmla="*/ 0 h 1774825"/>
                  <a:gd name="T18" fmla="*/ 471488 w 2438400"/>
                  <a:gd name="T19" fmla="*/ 425450 h 1774825"/>
                  <a:gd name="T20" fmla="*/ 471488 w 2438400"/>
                  <a:gd name="T21" fmla="*/ 598488 h 1774825"/>
                  <a:gd name="T22" fmla="*/ 1971676 w 2438400"/>
                  <a:gd name="T23" fmla="*/ 598488 h 1774825"/>
                  <a:gd name="T24" fmla="*/ 1971676 w 2438400"/>
                  <a:gd name="T25" fmla="*/ 425450 h 1774825"/>
                  <a:gd name="T26" fmla="*/ 471488 w 2438400"/>
                  <a:gd name="T27" fmla="*/ 425450 h 1774825"/>
                  <a:gd name="T28" fmla="*/ 471488 w 2438400"/>
                  <a:gd name="T29" fmla="*/ 801688 h 1774825"/>
                  <a:gd name="T30" fmla="*/ 471488 w 2438400"/>
                  <a:gd name="T31" fmla="*/ 971551 h 1774825"/>
                  <a:gd name="T32" fmla="*/ 1971676 w 2438400"/>
                  <a:gd name="T33" fmla="*/ 971551 h 1774825"/>
                  <a:gd name="T34" fmla="*/ 1971676 w 2438400"/>
                  <a:gd name="T35" fmla="*/ 801688 h 1774825"/>
                  <a:gd name="T36" fmla="*/ 471488 w 2438400"/>
                  <a:gd name="T37" fmla="*/ 801688 h 1774825"/>
                  <a:gd name="T38" fmla="*/ 471488 w 2438400"/>
                  <a:gd name="T39" fmla="*/ 1174750 h 1774825"/>
                  <a:gd name="T40" fmla="*/ 471488 w 2438400"/>
                  <a:gd name="T41" fmla="*/ 1347788 h 1774825"/>
                  <a:gd name="T42" fmla="*/ 1971676 w 2438400"/>
                  <a:gd name="T43" fmla="*/ 1347788 h 1774825"/>
                  <a:gd name="T44" fmla="*/ 1971676 w 2438400"/>
                  <a:gd name="T45" fmla="*/ 1174750 h 1774825"/>
                  <a:gd name="T46" fmla="*/ 471488 w 2438400"/>
                  <a:gd name="T47" fmla="*/ 1174750 h 177482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438400"/>
                  <a:gd name="T73" fmla="*/ 0 h 1774825"/>
                  <a:gd name="T74" fmla="*/ 2438400 w 2438400"/>
                  <a:gd name="T75" fmla="*/ 1774825 h 177482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000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6742808" y="5261903"/>
            <a:ext cx="538163" cy="539750"/>
            <a:chOff x="6899408" y="5592960"/>
            <a:chExt cx="538163" cy="539750"/>
          </a:xfrm>
        </p:grpSpPr>
        <p:sp>
          <p:nvSpPr>
            <p:cNvPr id="50" name="矩形 71"/>
            <p:cNvSpPr>
              <a:spLocks noChangeArrowheads="1"/>
            </p:cNvSpPr>
            <p:nvPr/>
          </p:nvSpPr>
          <p:spPr bwMode="auto">
            <a:xfrm>
              <a:off x="6899408" y="5592960"/>
              <a:ext cx="538163" cy="539750"/>
            </a:xfrm>
            <a:prstGeom prst="rect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grpSp>
          <p:nvGrpSpPr>
            <p:cNvPr id="51" name="组合 78"/>
            <p:cNvGrpSpPr>
              <a:grpSpLocks/>
            </p:cNvGrpSpPr>
            <p:nvPr/>
          </p:nvGrpSpPr>
          <p:grpSpPr bwMode="auto">
            <a:xfrm>
              <a:off x="7024821" y="5661222"/>
              <a:ext cx="271462" cy="349250"/>
              <a:chOff x="0" y="0"/>
              <a:chExt cx="563562" cy="720725"/>
            </a:xfrm>
          </p:grpSpPr>
          <p:sp>
            <p:nvSpPr>
              <p:cNvPr id="52" name="Freeform 32"/>
              <p:cNvSpPr>
                <a:spLocks noChangeArrowheads="1"/>
              </p:cNvSpPr>
              <p:nvPr/>
            </p:nvSpPr>
            <p:spPr bwMode="auto">
              <a:xfrm>
                <a:off x="209550" y="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321"/>
                  <a:gd name="T23" fmla="*/ 64 w 64"/>
                  <a:gd name="T24" fmla="*/ 321 h 32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53" name="Freeform 33"/>
              <p:cNvSpPr>
                <a:spLocks noChangeArrowheads="1"/>
              </p:cNvSpPr>
              <p:nvPr/>
            </p:nvSpPr>
            <p:spPr bwMode="auto">
              <a:xfrm>
                <a:off x="0" y="43973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3"/>
                  <a:gd name="T22" fmla="*/ 0 h 125"/>
                  <a:gd name="T23" fmla="*/ 63 w 63"/>
                  <a:gd name="T24" fmla="*/ 125 h 12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54" name="Freeform 34"/>
              <p:cNvSpPr>
                <a:spLocks noChangeArrowheads="1"/>
              </p:cNvSpPr>
              <p:nvPr/>
            </p:nvSpPr>
            <p:spPr bwMode="auto">
              <a:xfrm>
                <a:off x="420687" y="23177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218"/>
                  <a:gd name="T23" fmla="*/ 64 w 64"/>
                  <a:gd name="T24" fmla="*/ 218 h 21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6742808" y="3799815"/>
            <a:ext cx="538163" cy="539750"/>
            <a:chOff x="6899408" y="4130872"/>
            <a:chExt cx="538163" cy="539750"/>
          </a:xfrm>
        </p:grpSpPr>
        <p:sp>
          <p:nvSpPr>
            <p:cNvPr id="56" name="矩形 70"/>
            <p:cNvSpPr>
              <a:spLocks noChangeArrowheads="1"/>
            </p:cNvSpPr>
            <p:nvPr/>
          </p:nvSpPr>
          <p:spPr bwMode="auto">
            <a:xfrm>
              <a:off x="6899408" y="4130872"/>
              <a:ext cx="538163" cy="539750"/>
            </a:xfrm>
            <a:prstGeom prst="rect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grpSp>
          <p:nvGrpSpPr>
            <p:cNvPr id="57" name="组合 82"/>
            <p:cNvGrpSpPr>
              <a:grpSpLocks/>
            </p:cNvGrpSpPr>
            <p:nvPr/>
          </p:nvGrpSpPr>
          <p:grpSpPr bwMode="auto">
            <a:xfrm>
              <a:off x="7031171" y="4200722"/>
              <a:ext cx="303212" cy="341313"/>
              <a:chOff x="0" y="0"/>
              <a:chExt cx="406394" cy="459644"/>
            </a:xfrm>
          </p:grpSpPr>
          <p:sp>
            <p:nvSpPr>
              <p:cNvPr id="58" name="Freeform 148"/>
              <p:cNvSpPr>
                <a:spLocks noEditPoints="1" noChangeArrowheads="1"/>
              </p:cNvSpPr>
              <p:nvPr/>
            </p:nvSpPr>
            <p:spPr bwMode="auto">
              <a:xfrm>
                <a:off x="55121" y="0"/>
                <a:ext cx="351273" cy="456842"/>
              </a:xfrm>
              <a:custGeom>
                <a:avLst/>
                <a:gdLst>
                  <a:gd name="T0" fmla="*/ 157 w 159"/>
                  <a:gd name="T1" fmla="*/ 185 h 207"/>
                  <a:gd name="T2" fmla="*/ 89 w 159"/>
                  <a:gd name="T3" fmla="*/ 79 h 207"/>
                  <a:gd name="T4" fmla="*/ 92 w 159"/>
                  <a:gd name="T5" fmla="*/ 24 h 207"/>
                  <a:gd name="T6" fmla="*/ 42 w 159"/>
                  <a:gd name="T7" fmla="*/ 4 h 207"/>
                  <a:gd name="T8" fmla="*/ 70 w 159"/>
                  <a:gd name="T9" fmla="*/ 48 h 207"/>
                  <a:gd name="T10" fmla="*/ 37 w 159"/>
                  <a:gd name="T11" fmla="*/ 69 h 207"/>
                  <a:gd name="T12" fmla="*/ 10 w 159"/>
                  <a:gd name="T13" fmla="*/ 27 h 207"/>
                  <a:gd name="T14" fmla="*/ 10 w 159"/>
                  <a:gd name="T15" fmla="*/ 77 h 207"/>
                  <a:gd name="T16" fmla="*/ 62 w 159"/>
                  <a:gd name="T17" fmla="*/ 96 h 207"/>
                  <a:gd name="T18" fmla="*/ 130 w 159"/>
                  <a:gd name="T19" fmla="*/ 202 h 207"/>
                  <a:gd name="T20" fmla="*/ 143 w 159"/>
                  <a:gd name="T21" fmla="*/ 205 h 207"/>
                  <a:gd name="T22" fmla="*/ 154 w 159"/>
                  <a:gd name="T23" fmla="*/ 197 h 207"/>
                  <a:gd name="T24" fmla="*/ 157 w 159"/>
                  <a:gd name="T25" fmla="*/ 185 h 207"/>
                  <a:gd name="T26" fmla="*/ 144 w 159"/>
                  <a:gd name="T27" fmla="*/ 193 h 207"/>
                  <a:gd name="T28" fmla="*/ 134 w 159"/>
                  <a:gd name="T29" fmla="*/ 191 h 207"/>
                  <a:gd name="T30" fmla="*/ 137 w 159"/>
                  <a:gd name="T31" fmla="*/ 182 h 207"/>
                  <a:gd name="T32" fmla="*/ 146 w 159"/>
                  <a:gd name="T33" fmla="*/ 184 h 207"/>
                  <a:gd name="T34" fmla="*/ 144 w 159"/>
                  <a:gd name="T35" fmla="*/ 193 h 20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59"/>
                  <a:gd name="T55" fmla="*/ 0 h 207"/>
                  <a:gd name="T56" fmla="*/ 159 w 159"/>
                  <a:gd name="T57" fmla="*/ 207 h 20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59" h="207">
                    <a:moveTo>
                      <a:pt x="157" y="185"/>
                    </a:moveTo>
                    <a:cubicBezTo>
                      <a:pt x="89" y="79"/>
                      <a:pt x="89" y="79"/>
                      <a:pt x="89" y="79"/>
                    </a:cubicBezTo>
                    <a:cubicBezTo>
                      <a:pt x="101" y="63"/>
                      <a:pt x="103" y="42"/>
                      <a:pt x="92" y="24"/>
                    </a:cubicBezTo>
                    <a:cubicBezTo>
                      <a:pt x="81" y="8"/>
                      <a:pt x="61" y="0"/>
                      <a:pt x="42" y="4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42"/>
                      <a:pt x="0" y="61"/>
                      <a:pt x="10" y="77"/>
                    </a:cubicBezTo>
                    <a:cubicBezTo>
                      <a:pt x="21" y="95"/>
                      <a:pt x="43" y="102"/>
                      <a:pt x="62" y="96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33" y="206"/>
                      <a:pt x="138" y="207"/>
                      <a:pt x="143" y="205"/>
                    </a:cubicBezTo>
                    <a:cubicBezTo>
                      <a:pt x="154" y="197"/>
                      <a:pt x="154" y="197"/>
                      <a:pt x="154" y="197"/>
                    </a:cubicBezTo>
                    <a:cubicBezTo>
                      <a:pt x="158" y="195"/>
                      <a:pt x="159" y="189"/>
                      <a:pt x="157" y="185"/>
                    </a:cubicBezTo>
                    <a:close/>
                    <a:moveTo>
                      <a:pt x="144" y="193"/>
                    </a:moveTo>
                    <a:cubicBezTo>
                      <a:pt x="141" y="195"/>
                      <a:pt x="136" y="195"/>
                      <a:pt x="134" y="191"/>
                    </a:cubicBezTo>
                    <a:cubicBezTo>
                      <a:pt x="132" y="188"/>
                      <a:pt x="133" y="184"/>
                      <a:pt x="137" y="182"/>
                    </a:cubicBezTo>
                    <a:cubicBezTo>
                      <a:pt x="140" y="180"/>
                      <a:pt x="144" y="181"/>
                      <a:pt x="146" y="184"/>
                    </a:cubicBezTo>
                    <a:cubicBezTo>
                      <a:pt x="148" y="187"/>
                      <a:pt x="147" y="191"/>
                      <a:pt x="144" y="1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59" name="Freeform 149"/>
              <p:cNvSpPr>
                <a:spLocks noEditPoints="1" noChangeArrowheads="1"/>
              </p:cNvSpPr>
              <p:nvPr/>
            </p:nvSpPr>
            <p:spPr bwMode="auto">
              <a:xfrm>
                <a:off x="0" y="231690"/>
                <a:ext cx="231691" cy="227954"/>
              </a:xfrm>
              <a:custGeom>
                <a:avLst/>
                <a:gdLst>
                  <a:gd name="T0" fmla="*/ 91 w 105"/>
                  <a:gd name="T1" fmla="*/ 26 h 103"/>
                  <a:gd name="T2" fmla="*/ 97 w 105"/>
                  <a:gd name="T3" fmla="*/ 20 h 103"/>
                  <a:gd name="T4" fmla="*/ 84 w 105"/>
                  <a:gd name="T5" fmla="*/ 7 h 103"/>
                  <a:gd name="T6" fmla="*/ 78 w 105"/>
                  <a:gd name="T7" fmla="*/ 13 h 103"/>
                  <a:gd name="T8" fmla="*/ 62 w 105"/>
                  <a:gd name="T9" fmla="*/ 7 h 103"/>
                  <a:gd name="T10" fmla="*/ 62 w 105"/>
                  <a:gd name="T11" fmla="*/ 0 h 103"/>
                  <a:gd name="T12" fmla="*/ 43 w 105"/>
                  <a:gd name="T13" fmla="*/ 0 h 103"/>
                  <a:gd name="T14" fmla="*/ 43 w 105"/>
                  <a:gd name="T15" fmla="*/ 7 h 103"/>
                  <a:gd name="T16" fmla="*/ 28 w 105"/>
                  <a:gd name="T17" fmla="*/ 13 h 103"/>
                  <a:gd name="T18" fmla="*/ 22 w 105"/>
                  <a:gd name="T19" fmla="*/ 7 h 103"/>
                  <a:gd name="T20" fmla="*/ 8 w 105"/>
                  <a:gd name="T21" fmla="*/ 20 h 103"/>
                  <a:gd name="T22" fmla="*/ 15 w 105"/>
                  <a:gd name="T23" fmla="*/ 27 h 103"/>
                  <a:gd name="T24" fmla="*/ 8 w 105"/>
                  <a:gd name="T25" fmla="*/ 42 h 103"/>
                  <a:gd name="T26" fmla="*/ 0 w 105"/>
                  <a:gd name="T27" fmla="*/ 42 h 103"/>
                  <a:gd name="T28" fmla="*/ 0 w 105"/>
                  <a:gd name="T29" fmla="*/ 61 h 103"/>
                  <a:gd name="T30" fmla="*/ 9 w 105"/>
                  <a:gd name="T31" fmla="*/ 61 h 103"/>
                  <a:gd name="T32" fmla="*/ 15 w 105"/>
                  <a:gd name="T33" fmla="*/ 76 h 103"/>
                  <a:gd name="T34" fmla="*/ 9 w 105"/>
                  <a:gd name="T35" fmla="*/ 82 h 103"/>
                  <a:gd name="T36" fmla="*/ 22 w 105"/>
                  <a:gd name="T37" fmla="*/ 95 h 103"/>
                  <a:gd name="T38" fmla="*/ 28 w 105"/>
                  <a:gd name="T39" fmla="*/ 89 h 103"/>
                  <a:gd name="T40" fmla="*/ 43 w 105"/>
                  <a:gd name="T41" fmla="*/ 95 h 103"/>
                  <a:gd name="T42" fmla="*/ 43 w 105"/>
                  <a:gd name="T43" fmla="*/ 103 h 103"/>
                  <a:gd name="T44" fmla="*/ 62 w 105"/>
                  <a:gd name="T45" fmla="*/ 103 h 103"/>
                  <a:gd name="T46" fmla="*/ 62 w 105"/>
                  <a:gd name="T47" fmla="*/ 95 h 103"/>
                  <a:gd name="T48" fmla="*/ 77 w 105"/>
                  <a:gd name="T49" fmla="*/ 89 h 103"/>
                  <a:gd name="T50" fmla="*/ 83 w 105"/>
                  <a:gd name="T51" fmla="*/ 95 h 103"/>
                  <a:gd name="T52" fmla="*/ 96 w 105"/>
                  <a:gd name="T53" fmla="*/ 82 h 103"/>
                  <a:gd name="T54" fmla="*/ 91 w 105"/>
                  <a:gd name="T55" fmla="*/ 76 h 103"/>
                  <a:gd name="T56" fmla="*/ 97 w 105"/>
                  <a:gd name="T57" fmla="*/ 61 h 103"/>
                  <a:gd name="T58" fmla="*/ 105 w 105"/>
                  <a:gd name="T59" fmla="*/ 61 h 103"/>
                  <a:gd name="T60" fmla="*/ 105 w 105"/>
                  <a:gd name="T61" fmla="*/ 42 h 103"/>
                  <a:gd name="T62" fmla="*/ 97 w 105"/>
                  <a:gd name="T63" fmla="*/ 42 h 103"/>
                  <a:gd name="T64" fmla="*/ 91 w 105"/>
                  <a:gd name="T65" fmla="*/ 26 h 103"/>
                  <a:gd name="T66" fmla="*/ 53 w 105"/>
                  <a:gd name="T67" fmla="*/ 83 h 103"/>
                  <a:gd name="T68" fmla="*/ 21 w 105"/>
                  <a:gd name="T69" fmla="*/ 51 h 103"/>
                  <a:gd name="T70" fmla="*/ 53 w 105"/>
                  <a:gd name="T71" fmla="*/ 19 h 103"/>
                  <a:gd name="T72" fmla="*/ 85 w 105"/>
                  <a:gd name="T73" fmla="*/ 51 h 103"/>
                  <a:gd name="T74" fmla="*/ 53 w 105"/>
                  <a:gd name="T75" fmla="*/ 83 h 10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05"/>
                  <a:gd name="T115" fmla="*/ 0 h 103"/>
                  <a:gd name="T116" fmla="*/ 105 w 105"/>
                  <a:gd name="T117" fmla="*/ 103 h 10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05" h="103">
                    <a:moveTo>
                      <a:pt x="91" y="26"/>
                    </a:moveTo>
                    <a:cubicBezTo>
                      <a:pt x="97" y="20"/>
                      <a:pt x="97" y="20"/>
                      <a:pt x="97" y="20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3" y="10"/>
                      <a:pt x="67" y="8"/>
                      <a:pt x="62" y="7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38" y="8"/>
                      <a:pt x="33" y="10"/>
                      <a:pt x="28" y="13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2" y="31"/>
                      <a:pt x="10" y="36"/>
                      <a:pt x="8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0" y="66"/>
                      <a:pt x="12" y="71"/>
                      <a:pt x="15" y="76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33" y="92"/>
                      <a:pt x="38" y="94"/>
                      <a:pt x="43" y="95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62" y="103"/>
                      <a:pt x="62" y="103"/>
                      <a:pt x="62" y="103"/>
                    </a:cubicBezTo>
                    <a:cubicBezTo>
                      <a:pt x="62" y="95"/>
                      <a:pt x="62" y="95"/>
                      <a:pt x="62" y="95"/>
                    </a:cubicBezTo>
                    <a:cubicBezTo>
                      <a:pt x="67" y="94"/>
                      <a:pt x="73" y="92"/>
                      <a:pt x="77" y="89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1" y="76"/>
                      <a:pt x="91" y="76"/>
                      <a:pt x="91" y="76"/>
                    </a:cubicBezTo>
                    <a:cubicBezTo>
                      <a:pt x="94" y="71"/>
                      <a:pt x="96" y="66"/>
                      <a:pt x="97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36"/>
                      <a:pt x="94" y="31"/>
                      <a:pt x="91" y="26"/>
                    </a:cubicBezTo>
                    <a:close/>
                    <a:moveTo>
                      <a:pt x="53" y="83"/>
                    </a:moveTo>
                    <a:cubicBezTo>
                      <a:pt x="35" y="83"/>
                      <a:pt x="21" y="69"/>
                      <a:pt x="21" y="51"/>
                    </a:cubicBezTo>
                    <a:cubicBezTo>
                      <a:pt x="21" y="33"/>
                      <a:pt x="35" y="19"/>
                      <a:pt x="53" y="19"/>
                    </a:cubicBezTo>
                    <a:cubicBezTo>
                      <a:pt x="71" y="19"/>
                      <a:pt x="85" y="33"/>
                      <a:pt x="85" y="51"/>
                    </a:cubicBezTo>
                    <a:cubicBezTo>
                      <a:pt x="85" y="69"/>
                      <a:pt x="71" y="83"/>
                      <a:pt x="53" y="8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60" name="Oval 150"/>
              <p:cNvSpPr>
                <a:spLocks noChangeArrowheads="1"/>
              </p:cNvSpPr>
              <p:nvPr/>
            </p:nvSpPr>
            <p:spPr bwMode="auto">
              <a:xfrm>
                <a:off x="97160" y="326982"/>
                <a:ext cx="37370" cy="37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</p:grpSp>
      </p:grpSp>
      <p:grpSp>
        <p:nvGrpSpPr>
          <p:cNvPr id="61" name="Group 50"/>
          <p:cNvGrpSpPr/>
          <p:nvPr/>
        </p:nvGrpSpPr>
        <p:grpSpPr>
          <a:xfrm>
            <a:off x="7518844" y="2228968"/>
            <a:ext cx="3683854" cy="785769"/>
            <a:chOff x="844734" y="1876145"/>
            <a:chExt cx="2763890" cy="589327"/>
          </a:xfrm>
        </p:grpSpPr>
        <p:sp>
          <p:nvSpPr>
            <p:cNvPr id="62" name="Footer Text"/>
            <p:cNvSpPr txBox="1"/>
            <p:nvPr/>
          </p:nvSpPr>
          <p:spPr>
            <a:xfrm>
              <a:off x="844734" y="2099987"/>
              <a:ext cx="2763890" cy="3654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单击此处添加文字阐述，添加简短问题说明文字，具体说明文字在此处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itchFamily="34" charset="-122"/>
              </a:endParaRPr>
            </a:p>
          </p:txBody>
        </p:sp>
        <p:sp>
          <p:nvSpPr>
            <p:cNvPr id="63" name="TextBox 52"/>
            <p:cNvSpPr txBox="1"/>
            <p:nvPr/>
          </p:nvSpPr>
          <p:spPr>
            <a:xfrm>
              <a:off x="870764" y="1876145"/>
              <a:ext cx="1096851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zh-CN" altLang="en-US" sz="1600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此处添加标题</a:t>
              </a:r>
              <a:endParaRPr lang="en-US" altLang="zh-CN" sz="1600" spc="300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</p:grpSp>
      <p:grpSp>
        <p:nvGrpSpPr>
          <p:cNvPr id="64" name="Group 50"/>
          <p:cNvGrpSpPr/>
          <p:nvPr/>
        </p:nvGrpSpPr>
        <p:grpSpPr>
          <a:xfrm>
            <a:off x="7518844" y="3691465"/>
            <a:ext cx="3683854" cy="785769"/>
            <a:chOff x="844734" y="1876145"/>
            <a:chExt cx="2763890" cy="589327"/>
          </a:xfrm>
        </p:grpSpPr>
        <p:sp>
          <p:nvSpPr>
            <p:cNvPr id="65" name="Footer Text"/>
            <p:cNvSpPr txBox="1"/>
            <p:nvPr/>
          </p:nvSpPr>
          <p:spPr>
            <a:xfrm>
              <a:off x="844734" y="2099987"/>
              <a:ext cx="2763890" cy="3654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单击此处添加文字阐述，添加简短问题说明文字，具体说明文字在此处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itchFamily="34" charset="-122"/>
              </a:endParaRPr>
            </a:p>
          </p:txBody>
        </p:sp>
        <p:sp>
          <p:nvSpPr>
            <p:cNvPr id="66" name="TextBox 52"/>
            <p:cNvSpPr txBox="1"/>
            <p:nvPr/>
          </p:nvSpPr>
          <p:spPr>
            <a:xfrm>
              <a:off x="870764" y="1876145"/>
              <a:ext cx="1096851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zh-CN" altLang="en-US" sz="1600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此处添加标题</a:t>
              </a:r>
              <a:endParaRPr lang="en-US" altLang="zh-CN" sz="1600" spc="300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</p:grpSp>
      <p:grpSp>
        <p:nvGrpSpPr>
          <p:cNvPr id="67" name="Group 50"/>
          <p:cNvGrpSpPr/>
          <p:nvPr/>
        </p:nvGrpSpPr>
        <p:grpSpPr>
          <a:xfrm>
            <a:off x="7518844" y="5150368"/>
            <a:ext cx="3683854" cy="785769"/>
            <a:chOff x="844734" y="1876145"/>
            <a:chExt cx="2763890" cy="589327"/>
          </a:xfrm>
        </p:grpSpPr>
        <p:sp>
          <p:nvSpPr>
            <p:cNvPr id="68" name="Footer Text"/>
            <p:cNvSpPr txBox="1"/>
            <p:nvPr/>
          </p:nvSpPr>
          <p:spPr>
            <a:xfrm>
              <a:off x="844734" y="2099987"/>
              <a:ext cx="2763890" cy="3654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单击此处添加文字阐述，添加简短问题说明文字，具体说明文字在此处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itchFamily="34" charset="-122"/>
              </a:endParaRPr>
            </a:p>
          </p:txBody>
        </p:sp>
        <p:sp>
          <p:nvSpPr>
            <p:cNvPr id="69" name="TextBox 52"/>
            <p:cNvSpPr txBox="1"/>
            <p:nvPr/>
          </p:nvSpPr>
          <p:spPr>
            <a:xfrm>
              <a:off x="870764" y="1876145"/>
              <a:ext cx="1096851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zh-CN" altLang="en-US" sz="1600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此处添加标题</a:t>
              </a:r>
              <a:endParaRPr lang="en-US" altLang="zh-CN" sz="1600" spc="300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7802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588">
        <p:random/>
      </p:transition>
    </mc:Choice>
    <mc:Fallback xmlns="">
      <p:transition spd="slow" advClick="0" advTm="6588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50"/>
                            </p:stCondLst>
                            <p:childTnLst>
                              <p:par>
                                <p:cTn id="3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00"/>
                            </p:stCondLst>
                            <p:childTnLst>
                              <p:par>
                                <p:cTn id="4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43" b="71614"/>
          <a:stretch/>
        </p:blipFill>
        <p:spPr>
          <a:xfrm>
            <a:off x="0" y="0"/>
            <a:ext cx="1536569" cy="836850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1225772" y="320557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spc="600" dirty="0" smtClean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一、点击添加你的标题</a:t>
            </a:r>
            <a:endParaRPr lang="zh-CN" altLang="en-US" sz="2400" spc="600" dirty="0">
              <a:solidFill>
                <a:srgbClr val="D21322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1225772" y="712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 smtClean="0"/>
              <a:t>Click here to edit the content you want to recommend that you use the</a:t>
            </a:r>
            <a:endParaRPr lang="zh-CN" altLang="en-US" sz="2000" dirty="0" smtClean="0"/>
          </a:p>
        </p:txBody>
      </p:sp>
      <p:grpSp>
        <p:nvGrpSpPr>
          <p:cNvPr id="27" name="组合 26"/>
          <p:cNvGrpSpPr/>
          <p:nvPr/>
        </p:nvGrpSpPr>
        <p:grpSpPr>
          <a:xfrm>
            <a:off x="4633913" y="1558925"/>
            <a:ext cx="2894012" cy="5040313"/>
            <a:chOff x="4633913" y="1558925"/>
            <a:chExt cx="2894012" cy="5040313"/>
          </a:xfrm>
        </p:grpSpPr>
        <p:sp>
          <p:nvSpPr>
            <p:cNvPr id="5" name="任意多边形 7"/>
            <p:cNvSpPr>
              <a:spLocks noChangeArrowheads="1"/>
            </p:cNvSpPr>
            <p:nvPr/>
          </p:nvSpPr>
          <p:spPr bwMode="auto">
            <a:xfrm flipH="1">
              <a:off x="5683250" y="1558925"/>
              <a:ext cx="1260475" cy="1809750"/>
            </a:xfrm>
            <a:custGeom>
              <a:avLst/>
              <a:gdLst>
                <a:gd name="T0" fmla="*/ 1261872 w 1261872"/>
                <a:gd name="T1" fmla="*/ 1810512 h 1810512"/>
                <a:gd name="T2" fmla="*/ 475488 w 1261872"/>
                <a:gd name="T3" fmla="*/ 1810512 h 1810512"/>
                <a:gd name="T4" fmla="*/ 0 w 1261872"/>
                <a:gd name="T5" fmla="*/ 0 h 1810512"/>
                <a:gd name="T6" fmla="*/ 749808 w 1261872"/>
                <a:gd name="T7" fmla="*/ 0 h 1810512"/>
                <a:gd name="T8" fmla="*/ 1261872 w 1261872"/>
                <a:gd name="T9" fmla="*/ 1810512 h 18105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61872"/>
                <a:gd name="T16" fmla="*/ 0 h 1810512"/>
                <a:gd name="T17" fmla="*/ 1261872 w 1261872"/>
                <a:gd name="T18" fmla="*/ 1810512 h 18105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61872" h="1810512">
                  <a:moveTo>
                    <a:pt x="1261872" y="1810512"/>
                  </a:moveTo>
                  <a:lnTo>
                    <a:pt x="475488" y="1810512"/>
                  </a:lnTo>
                  <a:lnTo>
                    <a:pt x="0" y="0"/>
                  </a:lnTo>
                  <a:lnTo>
                    <a:pt x="749808" y="0"/>
                  </a:lnTo>
                  <a:lnTo>
                    <a:pt x="1261872" y="1810512"/>
                  </a:ln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6" name="圆角矩形 8"/>
            <p:cNvSpPr>
              <a:spLocks noChangeArrowheads="1"/>
            </p:cNvSpPr>
            <p:nvPr/>
          </p:nvSpPr>
          <p:spPr bwMode="auto">
            <a:xfrm>
              <a:off x="5553075" y="3233738"/>
              <a:ext cx="1103313" cy="319087"/>
            </a:xfrm>
            <a:prstGeom prst="roundRect">
              <a:avLst>
                <a:gd name="adj" fmla="val 50000"/>
              </a:avLst>
            </a:prstGeom>
            <a:noFill/>
            <a:ln w="76200" cap="flat" cmpd="sng">
              <a:solidFill>
                <a:srgbClr val="595959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7" name="圆角矩形 9"/>
            <p:cNvSpPr>
              <a:spLocks noChangeArrowheads="1"/>
            </p:cNvSpPr>
            <p:nvPr/>
          </p:nvSpPr>
          <p:spPr bwMode="auto">
            <a:xfrm rot="5400000">
              <a:off x="5606257" y="3888581"/>
              <a:ext cx="1020762" cy="346075"/>
            </a:xfrm>
            <a:prstGeom prst="roundRect">
              <a:avLst>
                <a:gd name="adj" fmla="val 50000"/>
              </a:avLst>
            </a:prstGeom>
            <a:noFill/>
            <a:ln w="76200" cap="flat" cmpd="sng">
              <a:solidFill>
                <a:srgbClr val="595959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8" name="任意多边形 12"/>
            <p:cNvSpPr>
              <a:spLocks noChangeArrowheads="1"/>
            </p:cNvSpPr>
            <p:nvPr/>
          </p:nvSpPr>
          <p:spPr bwMode="auto">
            <a:xfrm>
              <a:off x="5230813" y="1558925"/>
              <a:ext cx="1262062" cy="1809750"/>
            </a:xfrm>
            <a:custGeom>
              <a:avLst/>
              <a:gdLst>
                <a:gd name="T0" fmla="*/ 1261872 w 1261872"/>
                <a:gd name="T1" fmla="*/ 1810512 h 1810512"/>
                <a:gd name="T2" fmla="*/ 475488 w 1261872"/>
                <a:gd name="T3" fmla="*/ 1810512 h 1810512"/>
                <a:gd name="T4" fmla="*/ 0 w 1261872"/>
                <a:gd name="T5" fmla="*/ 0 h 1810512"/>
                <a:gd name="T6" fmla="*/ 749808 w 1261872"/>
                <a:gd name="T7" fmla="*/ 0 h 1810512"/>
                <a:gd name="T8" fmla="*/ 1261872 w 1261872"/>
                <a:gd name="T9" fmla="*/ 1810512 h 18105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61872"/>
                <a:gd name="T16" fmla="*/ 0 h 1810512"/>
                <a:gd name="T17" fmla="*/ 1261872 w 1261872"/>
                <a:gd name="T18" fmla="*/ 1810512 h 18105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61872" h="1810512">
                  <a:moveTo>
                    <a:pt x="1261872" y="1810512"/>
                  </a:moveTo>
                  <a:lnTo>
                    <a:pt x="475488" y="1810512"/>
                  </a:lnTo>
                  <a:lnTo>
                    <a:pt x="0" y="0"/>
                  </a:lnTo>
                  <a:lnTo>
                    <a:pt x="749808" y="0"/>
                  </a:lnTo>
                  <a:lnTo>
                    <a:pt x="1261872" y="1810512"/>
                  </a:ln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9" name="任意多边形 13"/>
            <p:cNvSpPr>
              <a:spLocks noChangeArrowheads="1"/>
            </p:cNvSpPr>
            <p:nvPr/>
          </p:nvSpPr>
          <p:spPr bwMode="auto">
            <a:xfrm>
              <a:off x="4633913" y="3705225"/>
              <a:ext cx="1446212" cy="1446213"/>
            </a:xfrm>
            <a:custGeom>
              <a:avLst/>
              <a:gdLst>
                <a:gd name="T0" fmla="*/ 1447027 w 1447027"/>
                <a:gd name="T1" fmla="*/ 0 h 1447027"/>
                <a:gd name="T2" fmla="*/ 1447027 w 1447027"/>
                <a:gd name="T3" fmla="*/ 1447027 h 1447027"/>
                <a:gd name="T4" fmla="*/ 0 w 1447027"/>
                <a:gd name="T5" fmla="*/ 1447027 h 1447027"/>
                <a:gd name="T6" fmla="*/ 1447027 w 1447027"/>
                <a:gd name="T7" fmla="*/ 0 h 14470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47027"/>
                <a:gd name="T13" fmla="*/ 0 h 1447027"/>
                <a:gd name="T14" fmla="*/ 1447027 w 1447027"/>
                <a:gd name="T15" fmla="*/ 1447027 h 14470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47027" h="1447027">
                  <a:moveTo>
                    <a:pt x="1447027" y="0"/>
                  </a:moveTo>
                  <a:lnTo>
                    <a:pt x="1447027" y="1447027"/>
                  </a:lnTo>
                  <a:lnTo>
                    <a:pt x="0" y="1447027"/>
                  </a:lnTo>
                  <a:cubicBezTo>
                    <a:pt x="0" y="647856"/>
                    <a:pt x="647856" y="0"/>
                    <a:pt x="1447027" y="0"/>
                  </a:cubicBez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10" name="任意多边形 14"/>
            <p:cNvSpPr>
              <a:spLocks noChangeArrowheads="1"/>
            </p:cNvSpPr>
            <p:nvPr/>
          </p:nvSpPr>
          <p:spPr bwMode="auto">
            <a:xfrm>
              <a:off x="6080125" y="3705225"/>
              <a:ext cx="1447800" cy="1446213"/>
            </a:xfrm>
            <a:custGeom>
              <a:avLst/>
              <a:gdLst>
                <a:gd name="T0" fmla="*/ 0 w 1447027"/>
                <a:gd name="T1" fmla="*/ 0 h 1447027"/>
                <a:gd name="T2" fmla="*/ 1447027 w 1447027"/>
                <a:gd name="T3" fmla="*/ 1447027 h 1447027"/>
                <a:gd name="T4" fmla="*/ 0 w 1447027"/>
                <a:gd name="T5" fmla="*/ 1447027 h 1447027"/>
                <a:gd name="T6" fmla="*/ 0 w 1447027"/>
                <a:gd name="T7" fmla="*/ 0 h 14470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47027"/>
                <a:gd name="T13" fmla="*/ 0 h 1447027"/>
                <a:gd name="T14" fmla="*/ 1447027 w 1447027"/>
                <a:gd name="T15" fmla="*/ 1447027 h 14470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47027" h="1447027">
                  <a:moveTo>
                    <a:pt x="0" y="0"/>
                  </a:moveTo>
                  <a:cubicBezTo>
                    <a:pt x="799171" y="0"/>
                    <a:pt x="1447027" y="647856"/>
                    <a:pt x="1447027" y="1447027"/>
                  </a:cubicBezTo>
                  <a:lnTo>
                    <a:pt x="0" y="14470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11" name="任意多边形 15"/>
            <p:cNvSpPr>
              <a:spLocks noChangeArrowheads="1"/>
            </p:cNvSpPr>
            <p:nvPr/>
          </p:nvSpPr>
          <p:spPr bwMode="auto">
            <a:xfrm>
              <a:off x="4633913" y="5151438"/>
              <a:ext cx="1446212" cy="1447800"/>
            </a:xfrm>
            <a:custGeom>
              <a:avLst/>
              <a:gdLst>
                <a:gd name="T0" fmla="*/ 0 w 1447027"/>
                <a:gd name="T1" fmla="*/ 0 h 1447027"/>
                <a:gd name="T2" fmla="*/ 1447027 w 1447027"/>
                <a:gd name="T3" fmla="*/ 0 h 1447027"/>
                <a:gd name="T4" fmla="*/ 1447027 w 1447027"/>
                <a:gd name="T5" fmla="*/ 1447027 h 1447027"/>
                <a:gd name="T6" fmla="*/ 0 w 1447027"/>
                <a:gd name="T7" fmla="*/ 0 h 14470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47027"/>
                <a:gd name="T13" fmla="*/ 0 h 1447027"/>
                <a:gd name="T14" fmla="*/ 1447027 w 1447027"/>
                <a:gd name="T15" fmla="*/ 1447027 h 14470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47027" h="1447027">
                  <a:moveTo>
                    <a:pt x="0" y="0"/>
                  </a:moveTo>
                  <a:lnTo>
                    <a:pt x="1447027" y="0"/>
                  </a:lnTo>
                  <a:lnTo>
                    <a:pt x="1447027" y="1447027"/>
                  </a:lnTo>
                  <a:cubicBezTo>
                    <a:pt x="647856" y="1447027"/>
                    <a:pt x="0" y="799171"/>
                    <a:pt x="0" y="0"/>
                  </a:cubicBez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sp>
          <p:nvSpPr>
            <p:cNvPr id="12" name="任意多边形 16"/>
            <p:cNvSpPr>
              <a:spLocks noChangeArrowheads="1"/>
            </p:cNvSpPr>
            <p:nvPr/>
          </p:nvSpPr>
          <p:spPr bwMode="auto">
            <a:xfrm>
              <a:off x="6080125" y="5151438"/>
              <a:ext cx="1447800" cy="1447800"/>
            </a:xfrm>
            <a:custGeom>
              <a:avLst/>
              <a:gdLst>
                <a:gd name="T0" fmla="*/ 0 w 1447027"/>
                <a:gd name="T1" fmla="*/ 0 h 1447027"/>
                <a:gd name="T2" fmla="*/ 1447027 w 1447027"/>
                <a:gd name="T3" fmla="*/ 0 h 1447027"/>
                <a:gd name="T4" fmla="*/ 0 w 1447027"/>
                <a:gd name="T5" fmla="*/ 1447027 h 1447027"/>
                <a:gd name="T6" fmla="*/ 0 w 1447027"/>
                <a:gd name="T7" fmla="*/ 0 h 14470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47027"/>
                <a:gd name="T13" fmla="*/ 0 h 1447027"/>
                <a:gd name="T14" fmla="*/ 1447027 w 1447027"/>
                <a:gd name="T15" fmla="*/ 1447027 h 14470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47027" h="1447027">
                  <a:moveTo>
                    <a:pt x="0" y="0"/>
                  </a:moveTo>
                  <a:lnTo>
                    <a:pt x="1447027" y="0"/>
                  </a:lnTo>
                  <a:cubicBezTo>
                    <a:pt x="1447027" y="799171"/>
                    <a:pt x="799171" y="1447027"/>
                    <a:pt x="0" y="144702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SimSun" panose="02010600030101010101" pitchFamily="2" charset="-122"/>
                <a:sym typeface="SimSun" panose="02010600030101010101" pitchFamily="2" charset="-122"/>
              </a:endParaRPr>
            </a:p>
          </p:txBody>
        </p:sp>
        <p:grpSp>
          <p:nvGrpSpPr>
            <p:cNvPr id="13" name="组合 17"/>
            <p:cNvGrpSpPr>
              <a:grpSpLocks/>
            </p:cNvGrpSpPr>
            <p:nvPr/>
          </p:nvGrpSpPr>
          <p:grpSpPr bwMode="auto">
            <a:xfrm>
              <a:off x="5276850" y="5486400"/>
              <a:ext cx="503238" cy="501650"/>
              <a:chOff x="0" y="0"/>
              <a:chExt cx="512624" cy="510606"/>
            </a:xfrm>
          </p:grpSpPr>
          <p:sp>
            <p:nvSpPr>
              <p:cNvPr id="14" name="Freeform 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512624" cy="510606"/>
              </a:xfrm>
              <a:custGeom>
                <a:avLst/>
                <a:gdLst>
                  <a:gd name="T0" fmla="*/ 86 w 172"/>
                  <a:gd name="T1" fmla="*/ 21 h 172"/>
                  <a:gd name="T2" fmla="*/ 151 w 172"/>
                  <a:gd name="T3" fmla="*/ 86 h 172"/>
                  <a:gd name="T4" fmla="*/ 86 w 172"/>
                  <a:gd name="T5" fmla="*/ 151 h 172"/>
                  <a:gd name="T6" fmla="*/ 21 w 172"/>
                  <a:gd name="T7" fmla="*/ 86 h 172"/>
                  <a:gd name="T8" fmla="*/ 86 w 172"/>
                  <a:gd name="T9" fmla="*/ 21 h 172"/>
                  <a:gd name="T10" fmla="*/ 86 w 172"/>
                  <a:gd name="T11" fmla="*/ 0 h 172"/>
                  <a:gd name="T12" fmla="*/ 0 w 172"/>
                  <a:gd name="T13" fmla="*/ 86 h 172"/>
                  <a:gd name="T14" fmla="*/ 86 w 172"/>
                  <a:gd name="T15" fmla="*/ 172 h 172"/>
                  <a:gd name="T16" fmla="*/ 172 w 172"/>
                  <a:gd name="T17" fmla="*/ 86 h 172"/>
                  <a:gd name="T18" fmla="*/ 86 w 172"/>
                  <a:gd name="T19" fmla="*/ 0 h 17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2"/>
                  <a:gd name="T31" fmla="*/ 0 h 172"/>
                  <a:gd name="T32" fmla="*/ 172 w 172"/>
                  <a:gd name="T33" fmla="*/ 172 h 17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2" h="172">
                    <a:moveTo>
                      <a:pt x="86" y="21"/>
                    </a:moveTo>
                    <a:cubicBezTo>
                      <a:pt x="122" y="21"/>
                      <a:pt x="151" y="50"/>
                      <a:pt x="151" y="86"/>
                    </a:cubicBezTo>
                    <a:cubicBezTo>
                      <a:pt x="151" y="122"/>
                      <a:pt x="122" y="151"/>
                      <a:pt x="86" y="151"/>
                    </a:cubicBezTo>
                    <a:cubicBezTo>
                      <a:pt x="50" y="151"/>
                      <a:pt x="21" y="122"/>
                      <a:pt x="21" y="86"/>
                    </a:cubicBezTo>
                    <a:cubicBezTo>
                      <a:pt x="21" y="50"/>
                      <a:pt x="50" y="21"/>
                      <a:pt x="86" y="21"/>
                    </a:cubicBezTo>
                    <a:moveTo>
                      <a:pt x="86" y="0"/>
                    </a:moveTo>
                    <a:cubicBezTo>
                      <a:pt x="38" y="0"/>
                      <a:pt x="0" y="38"/>
                      <a:pt x="0" y="86"/>
                    </a:cubicBezTo>
                    <a:cubicBezTo>
                      <a:pt x="0" y="134"/>
                      <a:pt x="38" y="172"/>
                      <a:pt x="86" y="172"/>
                    </a:cubicBezTo>
                    <a:cubicBezTo>
                      <a:pt x="134" y="172"/>
                      <a:pt x="172" y="134"/>
                      <a:pt x="172" y="86"/>
                    </a:cubicBezTo>
                    <a:cubicBezTo>
                      <a:pt x="172" y="38"/>
                      <a:pt x="134" y="0"/>
                      <a:pt x="86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15" name="Freeform 8"/>
              <p:cNvSpPr>
                <a:spLocks noChangeArrowheads="1"/>
              </p:cNvSpPr>
              <p:nvPr/>
            </p:nvSpPr>
            <p:spPr bwMode="auto">
              <a:xfrm>
                <a:off x="224020" y="94856"/>
                <a:ext cx="129165" cy="254294"/>
              </a:xfrm>
              <a:custGeom>
                <a:avLst/>
                <a:gdLst>
                  <a:gd name="T0" fmla="*/ 33 w 44"/>
                  <a:gd name="T1" fmla="*/ 86 h 86"/>
                  <a:gd name="T2" fmla="*/ 25 w 44"/>
                  <a:gd name="T3" fmla="*/ 83 h 86"/>
                  <a:gd name="T4" fmla="*/ 3 w 44"/>
                  <a:gd name="T5" fmla="*/ 62 h 86"/>
                  <a:gd name="T6" fmla="*/ 0 w 44"/>
                  <a:gd name="T7" fmla="*/ 54 h 86"/>
                  <a:gd name="T8" fmla="*/ 0 w 44"/>
                  <a:gd name="T9" fmla="*/ 54 h 86"/>
                  <a:gd name="T10" fmla="*/ 0 w 44"/>
                  <a:gd name="T11" fmla="*/ 54 h 86"/>
                  <a:gd name="T12" fmla="*/ 0 w 44"/>
                  <a:gd name="T13" fmla="*/ 11 h 86"/>
                  <a:gd name="T14" fmla="*/ 11 w 44"/>
                  <a:gd name="T15" fmla="*/ 0 h 86"/>
                  <a:gd name="T16" fmla="*/ 22 w 44"/>
                  <a:gd name="T17" fmla="*/ 11 h 86"/>
                  <a:gd name="T18" fmla="*/ 22 w 44"/>
                  <a:gd name="T19" fmla="*/ 50 h 86"/>
                  <a:gd name="T20" fmla="*/ 40 w 44"/>
                  <a:gd name="T21" fmla="*/ 68 h 86"/>
                  <a:gd name="T22" fmla="*/ 40 w 44"/>
                  <a:gd name="T23" fmla="*/ 83 h 86"/>
                  <a:gd name="T24" fmla="*/ 33 w 44"/>
                  <a:gd name="T25" fmla="*/ 86 h 8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44"/>
                  <a:gd name="T40" fmla="*/ 0 h 86"/>
                  <a:gd name="T41" fmla="*/ 44 w 44"/>
                  <a:gd name="T42" fmla="*/ 86 h 8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44" h="86">
                    <a:moveTo>
                      <a:pt x="33" y="86"/>
                    </a:moveTo>
                    <a:cubicBezTo>
                      <a:pt x="30" y="86"/>
                      <a:pt x="27" y="85"/>
                      <a:pt x="25" y="83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1" y="60"/>
                      <a:pt x="0" y="57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4" y="72"/>
                      <a:pt x="44" y="79"/>
                      <a:pt x="40" y="83"/>
                    </a:cubicBezTo>
                    <a:cubicBezTo>
                      <a:pt x="38" y="85"/>
                      <a:pt x="35" y="86"/>
                      <a:pt x="33" y="8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</p:grpSp>
        <p:grpSp>
          <p:nvGrpSpPr>
            <p:cNvPr id="16" name="组合 20"/>
            <p:cNvGrpSpPr>
              <a:grpSpLocks/>
            </p:cNvGrpSpPr>
            <p:nvPr/>
          </p:nvGrpSpPr>
          <p:grpSpPr bwMode="auto">
            <a:xfrm>
              <a:off x="5229225" y="4287838"/>
              <a:ext cx="460375" cy="442912"/>
              <a:chOff x="0" y="0"/>
              <a:chExt cx="469385" cy="451400"/>
            </a:xfrm>
          </p:grpSpPr>
          <p:sp>
            <p:nvSpPr>
              <p:cNvPr id="17" name="Oval 131"/>
              <p:cNvSpPr>
                <a:spLocks noChangeArrowheads="1"/>
              </p:cNvSpPr>
              <p:nvPr/>
            </p:nvSpPr>
            <p:spPr bwMode="auto">
              <a:xfrm>
                <a:off x="129081" y="0"/>
                <a:ext cx="211223" cy="2139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800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18" name="Freeform 134"/>
              <p:cNvSpPr>
                <a:spLocks noChangeArrowheads="1"/>
              </p:cNvSpPr>
              <p:nvPr/>
            </p:nvSpPr>
            <p:spPr bwMode="auto">
              <a:xfrm>
                <a:off x="0" y="247289"/>
                <a:ext cx="469385" cy="204111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00"/>
                  <a:gd name="T67" fmla="*/ 0 h 87"/>
                  <a:gd name="T68" fmla="*/ 200 w 200"/>
                  <a:gd name="T69" fmla="*/ 87 h 8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800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</p:grpSp>
        <p:grpSp>
          <p:nvGrpSpPr>
            <p:cNvPr id="19" name="组合 23"/>
            <p:cNvGrpSpPr>
              <a:grpSpLocks/>
            </p:cNvGrpSpPr>
            <p:nvPr/>
          </p:nvGrpSpPr>
          <p:grpSpPr bwMode="auto">
            <a:xfrm>
              <a:off x="6507163" y="5499100"/>
              <a:ext cx="417512" cy="360363"/>
              <a:chOff x="0" y="0"/>
              <a:chExt cx="424306" cy="367732"/>
            </a:xfrm>
          </p:grpSpPr>
          <p:sp>
            <p:nvSpPr>
              <p:cNvPr id="20" name="Freeform 19"/>
              <p:cNvSpPr>
                <a:spLocks noChangeArrowheads="1"/>
              </p:cNvSpPr>
              <p:nvPr/>
            </p:nvSpPr>
            <p:spPr bwMode="auto">
              <a:xfrm>
                <a:off x="66003" y="154905"/>
                <a:ext cx="86882" cy="152885"/>
              </a:xfrm>
              <a:custGeom>
                <a:avLst/>
                <a:gdLst>
                  <a:gd name="T0" fmla="*/ 4 w 54"/>
                  <a:gd name="T1" fmla="*/ 95 h 95"/>
                  <a:gd name="T2" fmla="*/ 49 w 54"/>
                  <a:gd name="T3" fmla="*/ 95 h 95"/>
                  <a:gd name="T4" fmla="*/ 54 w 54"/>
                  <a:gd name="T5" fmla="*/ 90 h 95"/>
                  <a:gd name="T6" fmla="*/ 54 w 54"/>
                  <a:gd name="T7" fmla="*/ 4 h 95"/>
                  <a:gd name="T8" fmla="*/ 49 w 54"/>
                  <a:gd name="T9" fmla="*/ 0 h 95"/>
                  <a:gd name="T10" fmla="*/ 4 w 54"/>
                  <a:gd name="T11" fmla="*/ 0 h 95"/>
                  <a:gd name="T12" fmla="*/ 0 w 54"/>
                  <a:gd name="T13" fmla="*/ 4 h 95"/>
                  <a:gd name="T14" fmla="*/ 0 w 54"/>
                  <a:gd name="T15" fmla="*/ 90 h 95"/>
                  <a:gd name="T16" fmla="*/ 4 w 54"/>
                  <a:gd name="T17" fmla="*/ 95 h 9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4"/>
                  <a:gd name="T28" fmla="*/ 0 h 95"/>
                  <a:gd name="T29" fmla="*/ 54 w 54"/>
                  <a:gd name="T30" fmla="*/ 95 h 9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4" h="95">
                    <a:moveTo>
                      <a:pt x="4" y="95"/>
                    </a:moveTo>
                    <a:cubicBezTo>
                      <a:pt x="49" y="95"/>
                      <a:pt x="49" y="95"/>
                      <a:pt x="49" y="95"/>
                    </a:cubicBezTo>
                    <a:cubicBezTo>
                      <a:pt x="52" y="95"/>
                      <a:pt x="54" y="93"/>
                      <a:pt x="54" y="90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2" y="95"/>
                      <a:pt x="4" y="9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000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21" name="Freeform 20"/>
              <p:cNvSpPr>
                <a:spLocks noChangeArrowheads="1"/>
              </p:cNvSpPr>
              <p:nvPr/>
            </p:nvSpPr>
            <p:spPr bwMode="auto">
              <a:xfrm>
                <a:off x="191274" y="98331"/>
                <a:ext cx="86882" cy="209459"/>
              </a:xfrm>
              <a:custGeom>
                <a:avLst/>
                <a:gdLst>
                  <a:gd name="T0" fmla="*/ 5 w 54"/>
                  <a:gd name="T1" fmla="*/ 130 h 130"/>
                  <a:gd name="T2" fmla="*/ 50 w 54"/>
                  <a:gd name="T3" fmla="*/ 130 h 130"/>
                  <a:gd name="T4" fmla="*/ 54 w 54"/>
                  <a:gd name="T5" fmla="*/ 125 h 130"/>
                  <a:gd name="T6" fmla="*/ 54 w 54"/>
                  <a:gd name="T7" fmla="*/ 5 h 130"/>
                  <a:gd name="T8" fmla="*/ 50 w 54"/>
                  <a:gd name="T9" fmla="*/ 0 h 130"/>
                  <a:gd name="T10" fmla="*/ 5 w 54"/>
                  <a:gd name="T11" fmla="*/ 0 h 130"/>
                  <a:gd name="T12" fmla="*/ 0 w 54"/>
                  <a:gd name="T13" fmla="*/ 5 h 130"/>
                  <a:gd name="T14" fmla="*/ 0 w 54"/>
                  <a:gd name="T15" fmla="*/ 125 h 130"/>
                  <a:gd name="T16" fmla="*/ 5 w 54"/>
                  <a:gd name="T17" fmla="*/ 130 h 1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4"/>
                  <a:gd name="T28" fmla="*/ 0 h 130"/>
                  <a:gd name="T29" fmla="*/ 54 w 54"/>
                  <a:gd name="T30" fmla="*/ 130 h 1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4" h="130">
                    <a:moveTo>
                      <a:pt x="5" y="130"/>
                    </a:moveTo>
                    <a:cubicBezTo>
                      <a:pt x="50" y="130"/>
                      <a:pt x="50" y="130"/>
                      <a:pt x="50" y="130"/>
                    </a:cubicBezTo>
                    <a:cubicBezTo>
                      <a:pt x="52" y="130"/>
                      <a:pt x="54" y="128"/>
                      <a:pt x="54" y="12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8"/>
                      <a:pt x="2" y="130"/>
                      <a:pt x="5" y="1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000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22" name="Freeform 21"/>
              <p:cNvSpPr>
                <a:spLocks noChangeArrowheads="1"/>
              </p:cNvSpPr>
              <p:nvPr/>
            </p:nvSpPr>
            <p:spPr bwMode="auto">
              <a:xfrm>
                <a:off x="317893" y="51860"/>
                <a:ext cx="86882" cy="255931"/>
              </a:xfrm>
              <a:custGeom>
                <a:avLst/>
                <a:gdLst>
                  <a:gd name="T0" fmla="*/ 4 w 54"/>
                  <a:gd name="T1" fmla="*/ 159 h 159"/>
                  <a:gd name="T2" fmla="*/ 49 w 54"/>
                  <a:gd name="T3" fmla="*/ 159 h 159"/>
                  <a:gd name="T4" fmla="*/ 54 w 54"/>
                  <a:gd name="T5" fmla="*/ 154 h 159"/>
                  <a:gd name="T6" fmla="*/ 54 w 54"/>
                  <a:gd name="T7" fmla="*/ 5 h 159"/>
                  <a:gd name="T8" fmla="*/ 49 w 54"/>
                  <a:gd name="T9" fmla="*/ 0 h 159"/>
                  <a:gd name="T10" fmla="*/ 4 w 54"/>
                  <a:gd name="T11" fmla="*/ 0 h 159"/>
                  <a:gd name="T12" fmla="*/ 0 w 54"/>
                  <a:gd name="T13" fmla="*/ 5 h 159"/>
                  <a:gd name="T14" fmla="*/ 0 w 54"/>
                  <a:gd name="T15" fmla="*/ 154 h 159"/>
                  <a:gd name="T16" fmla="*/ 4 w 54"/>
                  <a:gd name="T17" fmla="*/ 159 h 15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4"/>
                  <a:gd name="T28" fmla="*/ 0 h 159"/>
                  <a:gd name="T29" fmla="*/ 54 w 54"/>
                  <a:gd name="T30" fmla="*/ 159 h 15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4" h="159">
                    <a:moveTo>
                      <a:pt x="4" y="159"/>
                    </a:moveTo>
                    <a:cubicBezTo>
                      <a:pt x="49" y="159"/>
                      <a:pt x="49" y="159"/>
                      <a:pt x="49" y="159"/>
                    </a:cubicBezTo>
                    <a:cubicBezTo>
                      <a:pt x="52" y="159"/>
                      <a:pt x="54" y="157"/>
                      <a:pt x="54" y="154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7"/>
                      <a:pt x="2" y="159"/>
                      <a:pt x="4" y="15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000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23" name="Freeform 2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24306" cy="367732"/>
              </a:xfrm>
              <a:custGeom>
                <a:avLst/>
                <a:gdLst>
                  <a:gd name="T0" fmla="*/ 253 w 264"/>
                  <a:gd name="T1" fmla="*/ 206 h 228"/>
                  <a:gd name="T2" fmla="*/ 23 w 264"/>
                  <a:gd name="T3" fmla="*/ 206 h 228"/>
                  <a:gd name="T4" fmla="*/ 22 w 264"/>
                  <a:gd name="T5" fmla="*/ 206 h 228"/>
                  <a:gd name="T6" fmla="*/ 22 w 264"/>
                  <a:gd name="T7" fmla="*/ 11 h 228"/>
                  <a:gd name="T8" fmla="*/ 11 w 264"/>
                  <a:gd name="T9" fmla="*/ 0 h 228"/>
                  <a:gd name="T10" fmla="*/ 0 w 264"/>
                  <a:gd name="T11" fmla="*/ 11 h 228"/>
                  <a:gd name="T12" fmla="*/ 0 w 264"/>
                  <a:gd name="T13" fmla="*/ 206 h 228"/>
                  <a:gd name="T14" fmla="*/ 23 w 264"/>
                  <a:gd name="T15" fmla="*/ 228 h 228"/>
                  <a:gd name="T16" fmla="*/ 253 w 264"/>
                  <a:gd name="T17" fmla="*/ 228 h 228"/>
                  <a:gd name="T18" fmla="*/ 264 w 264"/>
                  <a:gd name="T19" fmla="*/ 217 h 228"/>
                  <a:gd name="T20" fmla="*/ 253 w 264"/>
                  <a:gd name="T21" fmla="*/ 206 h 22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64"/>
                  <a:gd name="T34" fmla="*/ 0 h 228"/>
                  <a:gd name="T35" fmla="*/ 264 w 264"/>
                  <a:gd name="T36" fmla="*/ 228 h 22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64" h="228">
                    <a:moveTo>
                      <a:pt x="253" y="206"/>
                    </a:moveTo>
                    <a:cubicBezTo>
                      <a:pt x="23" y="206"/>
                      <a:pt x="23" y="206"/>
                      <a:pt x="23" y="206"/>
                    </a:cubicBezTo>
                    <a:cubicBezTo>
                      <a:pt x="22" y="206"/>
                      <a:pt x="22" y="206"/>
                      <a:pt x="22" y="206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18"/>
                      <a:pt x="10" y="228"/>
                      <a:pt x="23" y="228"/>
                    </a:cubicBezTo>
                    <a:cubicBezTo>
                      <a:pt x="253" y="228"/>
                      <a:pt x="253" y="228"/>
                      <a:pt x="253" y="228"/>
                    </a:cubicBezTo>
                    <a:cubicBezTo>
                      <a:pt x="259" y="228"/>
                      <a:pt x="264" y="223"/>
                      <a:pt x="264" y="217"/>
                    </a:cubicBezTo>
                    <a:cubicBezTo>
                      <a:pt x="264" y="211"/>
                      <a:pt x="259" y="206"/>
                      <a:pt x="253" y="2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000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</p:grpSp>
        <p:grpSp>
          <p:nvGrpSpPr>
            <p:cNvPr id="24" name="组合 32"/>
            <p:cNvGrpSpPr>
              <a:grpSpLocks/>
            </p:cNvGrpSpPr>
            <p:nvPr/>
          </p:nvGrpSpPr>
          <p:grpSpPr bwMode="auto">
            <a:xfrm>
              <a:off x="6464300" y="4437063"/>
              <a:ext cx="384175" cy="379412"/>
              <a:chOff x="0" y="0"/>
              <a:chExt cx="390570" cy="386543"/>
            </a:xfrm>
          </p:grpSpPr>
          <p:sp>
            <p:nvSpPr>
              <p:cNvPr id="25" name="Freeform 136"/>
              <p:cNvSpPr>
                <a:spLocks noChangeArrowheads="1"/>
              </p:cNvSpPr>
              <p:nvPr/>
            </p:nvSpPr>
            <p:spPr bwMode="auto">
              <a:xfrm>
                <a:off x="0" y="216625"/>
                <a:ext cx="390570" cy="169918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5"/>
                  <a:gd name="T31" fmla="*/ 0 h 89"/>
                  <a:gd name="T32" fmla="*/ 205 w 205"/>
                  <a:gd name="T33" fmla="*/ 89 h 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000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  <p:sp>
            <p:nvSpPr>
              <p:cNvPr id="26" name="Freeform 1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90570" cy="224678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5"/>
                  <a:gd name="T97" fmla="*/ 0 h 118"/>
                  <a:gd name="T98" fmla="*/ 205 w 205"/>
                  <a:gd name="T99" fmla="*/ 118 h 11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000">
                  <a:solidFill>
                    <a:srgbClr val="000000"/>
                  </a:solidFill>
                  <a:latin typeface="Calibri" panose="020F0502020204030204" pitchFamily="34" charset="0"/>
                  <a:sym typeface="SimSun" panose="02010600030101010101" pitchFamily="2" charset="-122"/>
                </a:endParaRPr>
              </a:p>
            </p:txBody>
          </p:sp>
        </p:grpSp>
      </p:grpSp>
      <p:grpSp>
        <p:nvGrpSpPr>
          <p:cNvPr id="28" name="Group 65"/>
          <p:cNvGrpSpPr/>
          <p:nvPr/>
        </p:nvGrpSpPr>
        <p:grpSpPr>
          <a:xfrm>
            <a:off x="1132385" y="5205240"/>
            <a:ext cx="3180060" cy="1190964"/>
            <a:chOff x="8467221" y="2565647"/>
            <a:chExt cx="3381486" cy="1129350"/>
          </a:xfrm>
        </p:grpSpPr>
        <p:sp>
          <p:nvSpPr>
            <p:cNvPr id="29" name="TextBox 66"/>
            <p:cNvSpPr txBox="1"/>
            <p:nvPr/>
          </p:nvSpPr>
          <p:spPr>
            <a:xfrm>
              <a:off x="9933527" y="2565647"/>
              <a:ext cx="1914538" cy="394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spc="300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0" name="Rectangle 67"/>
            <p:cNvSpPr/>
            <p:nvPr/>
          </p:nvSpPr>
          <p:spPr>
            <a:xfrm>
              <a:off x="8467221" y="2924503"/>
              <a:ext cx="3381486" cy="7704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65"/>
          <p:cNvGrpSpPr/>
          <p:nvPr/>
        </p:nvGrpSpPr>
        <p:grpSpPr>
          <a:xfrm>
            <a:off x="7716136" y="5190789"/>
            <a:ext cx="3200511" cy="1203664"/>
            <a:chOff x="8797070" y="2553604"/>
            <a:chExt cx="3403233" cy="1141393"/>
          </a:xfrm>
        </p:grpSpPr>
        <p:sp>
          <p:nvSpPr>
            <p:cNvPr id="32" name="TextBox 66"/>
            <p:cNvSpPr txBox="1"/>
            <p:nvPr/>
          </p:nvSpPr>
          <p:spPr>
            <a:xfrm>
              <a:off x="8797071" y="2553604"/>
              <a:ext cx="1914537" cy="394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spc="300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3" name="Rectangle 67"/>
            <p:cNvSpPr/>
            <p:nvPr/>
          </p:nvSpPr>
          <p:spPr>
            <a:xfrm>
              <a:off x="8797070" y="2924503"/>
              <a:ext cx="3403233" cy="7704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Group 65"/>
          <p:cNvGrpSpPr/>
          <p:nvPr/>
        </p:nvGrpSpPr>
        <p:grpSpPr>
          <a:xfrm>
            <a:off x="7676387" y="2870654"/>
            <a:ext cx="3200511" cy="1203664"/>
            <a:chOff x="8797070" y="2553604"/>
            <a:chExt cx="3403233" cy="1141393"/>
          </a:xfrm>
        </p:grpSpPr>
        <p:sp>
          <p:nvSpPr>
            <p:cNvPr id="35" name="TextBox 66"/>
            <p:cNvSpPr txBox="1"/>
            <p:nvPr/>
          </p:nvSpPr>
          <p:spPr>
            <a:xfrm>
              <a:off x="8797071" y="2553604"/>
              <a:ext cx="1914537" cy="394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pc="300" dirty="0" smtClean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spc="300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6" name="Rectangle 67"/>
            <p:cNvSpPr/>
            <p:nvPr/>
          </p:nvSpPr>
          <p:spPr>
            <a:xfrm>
              <a:off x="8797070" y="2924503"/>
              <a:ext cx="3403233" cy="7704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65"/>
          <p:cNvGrpSpPr/>
          <p:nvPr/>
        </p:nvGrpSpPr>
        <p:grpSpPr>
          <a:xfrm>
            <a:off x="1700186" y="2870654"/>
            <a:ext cx="3180060" cy="1190964"/>
            <a:chOff x="8467221" y="2565647"/>
            <a:chExt cx="3381486" cy="1129350"/>
          </a:xfrm>
        </p:grpSpPr>
        <p:sp>
          <p:nvSpPr>
            <p:cNvPr id="38" name="TextBox 66"/>
            <p:cNvSpPr txBox="1"/>
            <p:nvPr/>
          </p:nvSpPr>
          <p:spPr>
            <a:xfrm>
              <a:off x="9933527" y="2565647"/>
              <a:ext cx="1914538" cy="394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pc="300" dirty="0" smtClean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sym typeface="Arial" panose="020B0604020202020204" pitchFamily="34" charset="0"/>
                </a:rPr>
                <a:t>相关标题文字</a:t>
              </a:r>
              <a:endParaRPr lang="en-GB" spc="300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9" name="Rectangle 67"/>
            <p:cNvSpPr/>
            <p:nvPr/>
          </p:nvSpPr>
          <p:spPr>
            <a:xfrm>
              <a:off x="8467221" y="2924503"/>
              <a:ext cx="3381486" cy="7704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1853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7361">
        <p:random/>
      </p:transition>
    </mc:Choice>
    <mc:Fallback xmlns="">
      <p:transition spd="slow" advClick="0" advTm="7361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"/>
                            </p:stCondLst>
                            <p:childTnLst>
                              <p:par>
                                <p:cTn id="2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43" b="71614"/>
          <a:stretch/>
        </p:blipFill>
        <p:spPr>
          <a:xfrm>
            <a:off x="0" y="0"/>
            <a:ext cx="1536569" cy="836850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1225772" y="320557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spc="600" dirty="0" smtClean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一、点击添加你的标题</a:t>
            </a:r>
            <a:endParaRPr lang="zh-CN" altLang="en-US" sz="2400" spc="600" dirty="0">
              <a:solidFill>
                <a:srgbClr val="D21322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1225772" y="712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 smtClean="0"/>
              <a:t>Click here to edit the content you want to recommend that you use the</a:t>
            </a:r>
            <a:endParaRPr lang="zh-CN" altLang="en-US" sz="2000" dirty="0" smtClean="0"/>
          </a:p>
        </p:txBody>
      </p:sp>
      <p:grpSp>
        <p:nvGrpSpPr>
          <p:cNvPr id="5" name="组合 4"/>
          <p:cNvGrpSpPr/>
          <p:nvPr/>
        </p:nvGrpSpPr>
        <p:grpSpPr>
          <a:xfrm>
            <a:off x="5350468" y="1519103"/>
            <a:ext cx="1430350" cy="5330540"/>
            <a:chOff x="5350468" y="1519103"/>
            <a:chExt cx="1430350" cy="5330540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5350468" y="1519103"/>
              <a:ext cx="1430350" cy="5330540"/>
            </a:xfrm>
            <a:custGeom>
              <a:avLst/>
              <a:gdLst>
                <a:gd name="T0" fmla="*/ 770 w 1514"/>
                <a:gd name="T1" fmla="*/ 0 h 5643"/>
                <a:gd name="T2" fmla="*/ 18 w 1514"/>
                <a:gd name="T3" fmla="*/ 745 h 5643"/>
                <a:gd name="T4" fmla="*/ 702 w 1514"/>
                <a:gd name="T5" fmla="*/ 2271 h 5643"/>
                <a:gd name="T6" fmla="*/ 723 w 1514"/>
                <a:gd name="T7" fmla="*/ 4798 h 5643"/>
                <a:gd name="T8" fmla="*/ 770 w 1514"/>
                <a:gd name="T9" fmla="*/ 5643 h 5643"/>
                <a:gd name="T10" fmla="*/ 816 w 1514"/>
                <a:gd name="T11" fmla="*/ 4803 h 5643"/>
                <a:gd name="T12" fmla="*/ 872 w 1514"/>
                <a:gd name="T13" fmla="*/ 2278 h 5643"/>
                <a:gd name="T14" fmla="*/ 1514 w 1514"/>
                <a:gd name="T15" fmla="*/ 745 h 5643"/>
                <a:gd name="T16" fmla="*/ 770 w 1514"/>
                <a:gd name="T17" fmla="*/ 0 h 5643"/>
                <a:gd name="T18" fmla="*/ 381 w 1514"/>
                <a:gd name="T19" fmla="*/ 1217 h 5643"/>
                <a:gd name="T20" fmla="*/ 159 w 1514"/>
                <a:gd name="T21" fmla="*/ 745 h 5643"/>
                <a:gd name="T22" fmla="*/ 770 w 1514"/>
                <a:gd name="T23" fmla="*/ 133 h 5643"/>
                <a:gd name="T24" fmla="*/ 1382 w 1514"/>
                <a:gd name="T25" fmla="*/ 745 h 5643"/>
                <a:gd name="T26" fmla="*/ 1048 w 1514"/>
                <a:gd name="T27" fmla="*/ 1311 h 5643"/>
                <a:gd name="T28" fmla="*/ 381 w 1514"/>
                <a:gd name="T29" fmla="*/ 1217 h 5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14" h="5643">
                  <a:moveTo>
                    <a:pt x="770" y="0"/>
                  </a:moveTo>
                  <a:cubicBezTo>
                    <a:pt x="359" y="0"/>
                    <a:pt x="0" y="334"/>
                    <a:pt x="18" y="745"/>
                  </a:cubicBezTo>
                  <a:cubicBezTo>
                    <a:pt x="47" y="1432"/>
                    <a:pt x="656" y="1558"/>
                    <a:pt x="702" y="2271"/>
                  </a:cubicBezTo>
                  <a:cubicBezTo>
                    <a:pt x="736" y="2806"/>
                    <a:pt x="723" y="3445"/>
                    <a:pt x="723" y="4798"/>
                  </a:cubicBezTo>
                  <a:cubicBezTo>
                    <a:pt x="723" y="4939"/>
                    <a:pt x="734" y="5643"/>
                    <a:pt x="770" y="5643"/>
                  </a:cubicBezTo>
                  <a:cubicBezTo>
                    <a:pt x="807" y="5643"/>
                    <a:pt x="816" y="4943"/>
                    <a:pt x="816" y="4803"/>
                  </a:cubicBezTo>
                  <a:cubicBezTo>
                    <a:pt x="816" y="3462"/>
                    <a:pt x="842" y="2810"/>
                    <a:pt x="872" y="2278"/>
                  </a:cubicBezTo>
                  <a:cubicBezTo>
                    <a:pt x="912" y="1563"/>
                    <a:pt x="1514" y="1312"/>
                    <a:pt x="1514" y="745"/>
                  </a:cubicBezTo>
                  <a:cubicBezTo>
                    <a:pt x="1514" y="334"/>
                    <a:pt x="1181" y="0"/>
                    <a:pt x="770" y="0"/>
                  </a:cubicBezTo>
                  <a:close/>
                  <a:moveTo>
                    <a:pt x="381" y="1217"/>
                  </a:moveTo>
                  <a:cubicBezTo>
                    <a:pt x="280" y="1111"/>
                    <a:pt x="159" y="935"/>
                    <a:pt x="159" y="745"/>
                  </a:cubicBezTo>
                  <a:cubicBezTo>
                    <a:pt x="159" y="407"/>
                    <a:pt x="432" y="133"/>
                    <a:pt x="770" y="133"/>
                  </a:cubicBezTo>
                  <a:cubicBezTo>
                    <a:pt x="1108" y="133"/>
                    <a:pt x="1382" y="407"/>
                    <a:pt x="1382" y="745"/>
                  </a:cubicBezTo>
                  <a:cubicBezTo>
                    <a:pt x="1382" y="829"/>
                    <a:pt x="1330" y="1116"/>
                    <a:pt x="1048" y="1311"/>
                  </a:cubicBezTo>
                  <a:cubicBezTo>
                    <a:pt x="822" y="1467"/>
                    <a:pt x="603" y="1448"/>
                    <a:pt x="381" y="1217"/>
                  </a:cubicBez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</a:endParaRPr>
            </a:p>
          </p:txBody>
        </p:sp>
        <p:grpSp>
          <p:nvGrpSpPr>
            <p:cNvPr id="7" name="Group 143"/>
            <p:cNvGrpSpPr/>
            <p:nvPr/>
          </p:nvGrpSpPr>
          <p:grpSpPr>
            <a:xfrm>
              <a:off x="5826990" y="1977542"/>
              <a:ext cx="516383" cy="516385"/>
              <a:chOff x="7144279" y="2887135"/>
              <a:chExt cx="481012" cy="481013"/>
            </a:xfrm>
            <a:solidFill>
              <a:srgbClr val="008CAF"/>
            </a:solidFill>
          </p:grpSpPr>
          <p:sp>
            <p:nvSpPr>
              <p:cNvPr id="8" name="Freeform 144"/>
              <p:cNvSpPr>
                <a:spLocks noEditPoints="1"/>
              </p:cNvSpPr>
              <p:nvPr/>
            </p:nvSpPr>
            <p:spPr bwMode="auto">
              <a:xfrm>
                <a:off x="7144279" y="2887135"/>
                <a:ext cx="481012" cy="481013"/>
              </a:xfrm>
              <a:custGeom>
                <a:avLst/>
                <a:gdLst>
                  <a:gd name="T0" fmla="*/ 109 w 128"/>
                  <a:gd name="T1" fmla="*/ 48 h 128"/>
                  <a:gd name="T2" fmla="*/ 114 w 128"/>
                  <a:gd name="T3" fmla="*/ 33 h 128"/>
                  <a:gd name="T4" fmla="*/ 105 w 128"/>
                  <a:gd name="T5" fmla="*/ 15 h 128"/>
                  <a:gd name="T6" fmla="*/ 95 w 128"/>
                  <a:gd name="T7" fmla="*/ 14 h 128"/>
                  <a:gd name="T8" fmla="*/ 80 w 128"/>
                  <a:gd name="T9" fmla="*/ 19 h 128"/>
                  <a:gd name="T10" fmla="*/ 69 w 128"/>
                  <a:gd name="T11" fmla="*/ 0 h 128"/>
                  <a:gd name="T12" fmla="*/ 51 w 128"/>
                  <a:gd name="T13" fmla="*/ 6 h 128"/>
                  <a:gd name="T14" fmla="*/ 43 w 128"/>
                  <a:gd name="T15" fmla="*/ 21 h 128"/>
                  <a:gd name="T16" fmla="*/ 28 w 128"/>
                  <a:gd name="T17" fmla="*/ 13 h 128"/>
                  <a:gd name="T18" fmla="*/ 15 w 128"/>
                  <a:gd name="T19" fmla="*/ 23 h 128"/>
                  <a:gd name="T20" fmla="*/ 21 w 128"/>
                  <a:gd name="T21" fmla="*/ 43 h 128"/>
                  <a:gd name="T22" fmla="*/ 6 w 128"/>
                  <a:gd name="T23" fmla="*/ 51 h 128"/>
                  <a:gd name="T24" fmla="*/ 0 w 128"/>
                  <a:gd name="T25" fmla="*/ 69 h 128"/>
                  <a:gd name="T26" fmla="*/ 19 w 128"/>
                  <a:gd name="T27" fmla="*/ 80 h 128"/>
                  <a:gd name="T28" fmla="*/ 14 w 128"/>
                  <a:gd name="T29" fmla="*/ 95 h 128"/>
                  <a:gd name="T30" fmla="*/ 23 w 128"/>
                  <a:gd name="T31" fmla="*/ 113 h 128"/>
                  <a:gd name="T32" fmla="*/ 33 w 128"/>
                  <a:gd name="T33" fmla="*/ 114 h 128"/>
                  <a:gd name="T34" fmla="*/ 48 w 128"/>
                  <a:gd name="T35" fmla="*/ 109 h 128"/>
                  <a:gd name="T36" fmla="*/ 59 w 128"/>
                  <a:gd name="T37" fmla="*/ 128 h 128"/>
                  <a:gd name="T38" fmla="*/ 77 w 128"/>
                  <a:gd name="T39" fmla="*/ 122 h 128"/>
                  <a:gd name="T40" fmla="*/ 85 w 128"/>
                  <a:gd name="T41" fmla="*/ 107 h 128"/>
                  <a:gd name="T42" fmla="*/ 100 w 128"/>
                  <a:gd name="T43" fmla="*/ 115 h 128"/>
                  <a:gd name="T44" fmla="*/ 113 w 128"/>
                  <a:gd name="T45" fmla="*/ 105 h 128"/>
                  <a:gd name="T46" fmla="*/ 107 w 128"/>
                  <a:gd name="T47" fmla="*/ 85 h 128"/>
                  <a:gd name="T48" fmla="*/ 122 w 128"/>
                  <a:gd name="T49" fmla="*/ 77 h 128"/>
                  <a:gd name="T50" fmla="*/ 128 w 128"/>
                  <a:gd name="T51" fmla="*/ 59 h 128"/>
                  <a:gd name="T52" fmla="*/ 108 w 128"/>
                  <a:gd name="T53" fmla="*/ 72 h 128"/>
                  <a:gd name="T54" fmla="*/ 100 w 128"/>
                  <a:gd name="T55" fmla="*/ 81 h 128"/>
                  <a:gd name="T56" fmla="*/ 107 w 128"/>
                  <a:gd name="T57" fmla="*/ 100 h 128"/>
                  <a:gd name="T58" fmla="*/ 89 w 128"/>
                  <a:gd name="T59" fmla="*/ 101 h 128"/>
                  <a:gd name="T60" fmla="*/ 81 w 128"/>
                  <a:gd name="T61" fmla="*/ 100 h 128"/>
                  <a:gd name="T62" fmla="*/ 72 w 128"/>
                  <a:gd name="T63" fmla="*/ 108 h 128"/>
                  <a:gd name="T64" fmla="*/ 59 w 128"/>
                  <a:gd name="T65" fmla="*/ 120 h 128"/>
                  <a:gd name="T66" fmla="*/ 51 w 128"/>
                  <a:gd name="T67" fmla="*/ 102 h 128"/>
                  <a:gd name="T68" fmla="*/ 43 w 128"/>
                  <a:gd name="T69" fmla="*/ 99 h 128"/>
                  <a:gd name="T70" fmla="*/ 28 w 128"/>
                  <a:gd name="T71" fmla="*/ 107 h 128"/>
                  <a:gd name="T72" fmla="*/ 27 w 128"/>
                  <a:gd name="T73" fmla="*/ 89 h 128"/>
                  <a:gd name="T74" fmla="*/ 26 w 128"/>
                  <a:gd name="T75" fmla="*/ 77 h 128"/>
                  <a:gd name="T76" fmla="*/ 8 w 128"/>
                  <a:gd name="T77" fmla="*/ 69 h 128"/>
                  <a:gd name="T78" fmla="*/ 20 w 128"/>
                  <a:gd name="T79" fmla="*/ 56 h 128"/>
                  <a:gd name="T80" fmla="*/ 28 w 128"/>
                  <a:gd name="T81" fmla="*/ 47 h 128"/>
                  <a:gd name="T82" fmla="*/ 21 w 128"/>
                  <a:gd name="T83" fmla="*/ 28 h 128"/>
                  <a:gd name="T84" fmla="*/ 39 w 128"/>
                  <a:gd name="T85" fmla="*/ 27 h 128"/>
                  <a:gd name="T86" fmla="*/ 47 w 128"/>
                  <a:gd name="T87" fmla="*/ 28 h 128"/>
                  <a:gd name="T88" fmla="*/ 56 w 128"/>
                  <a:gd name="T89" fmla="*/ 20 h 128"/>
                  <a:gd name="T90" fmla="*/ 69 w 128"/>
                  <a:gd name="T91" fmla="*/ 8 h 128"/>
                  <a:gd name="T92" fmla="*/ 77 w 128"/>
                  <a:gd name="T93" fmla="*/ 26 h 128"/>
                  <a:gd name="T94" fmla="*/ 85 w 128"/>
                  <a:gd name="T95" fmla="*/ 29 h 128"/>
                  <a:gd name="T96" fmla="*/ 100 w 128"/>
                  <a:gd name="T97" fmla="*/ 21 h 128"/>
                  <a:gd name="T98" fmla="*/ 101 w 128"/>
                  <a:gd name="T99" fmla="*/ 39 h 128"/>
                  <a:gd name="T100" fmla="*/ 102 w 128"/>
                  <a:gd name="T101" fmla="*/ 51 h 128"/>
                  <a:gd name="T102" fmla="*/ 120 w 128"/>
                  <a:gd name="T103" fmla="*/ 59 h 128"/>
                  <a:gd name="T104" fmla="*/ 108 w 128"/>
                  <a:gd name="T105" fmla="*/ 7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8" h="128">
                    <a:moveTo>
                      <a:pt x="122" y="51"/>
                    </a:move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6"/>
                      <a:pt x="108" y="45"/>
                      <a:pt x="107" y="43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6" y="30"/>
                      <a:pt x="116" y="25"/>
                      <a:pt x="113" y="23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4" y="13"/>
                      <a:pt x="102" y="13"/>
                      <a:pt x="100" y="13"/>
                    </a:cubicBezTo>
                    <a:cubicBezTo>
                      <a:pt x="98" y="13"/>
                      <a:pt x="97" y="13"/>
                      <a:pt x="95" y="14"/>
                    </a:cubicBezTo>
                    <a:cubicBezTo>
                      <a:pt x="85" y="21"/>
                      <a:pt x="85" y="21"/>
                      <a:pt x="85" y="21"/>
                    </a:cubicBezTo>
                    <a:cubicBezTo>
                      <a:pt x="83" y="20"/>
                      <a:pt x="82" y="19"/>
                      <a:pt x="80" y="19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3"/>
                      <a:pt x="73" y="0"/>
                      <a:pt x="6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5" y="0"/>
                      <a:pt x="51" y="3"/>
                      <a:pt x="51" y="6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6" y="19"/>
                      <a:pt x="45" y="20"/>
                      <a:pt x="43" y="21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1" y="13"/>
                      <a:pt x="30" y="13"/>
                      <a:pt x="28" y="13"/>
                    </a:cubicBezTo>
                    <a:cubicBezTo>
                      <a:pt x="26" y="13"/>
                      <a:pt x="24" y="13"/>
                      <a:pt x="23" y="15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2" y="25"/>
                      <a:pt x="12" y="30"/>
                      <a:pt x="14" y="3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0" y="45"/>
                      <a:pt x="19" y="46"/>
                      <a:pt x="19" y="48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3" y="51"/>
                      <a:pt x="0" y="55"/>
                      <a:pt x="0" y="5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7"/>
                      <a:pt x="6" y="77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19" y="82"/>
                      <a:pt x="20" y="83"/>
                      <a:pt x="21" y="85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2" y="98"/>
                      <a:pt x="12" y="103"/>
                      <a:pt x="15" y="105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4" y="115"/>
                      <a:pt x="26" y="115"/>
                      <a:pt x="28" y="115"/>
                    </a:cubicBezTo>
                    <a:cubicBezTo>
                      <a:pt x="30" y="115"/>
                      <a:pt x="31" y="115"/>
                      <a:pt x="33" y="114"/>
                    </a:cubicBezTo>
                    <a:cubicBezTo>
                      <a:pt x="43" y="107"/>
                      <a:pt x="43" y="107"/>
                      <a:pt x="43" y="107"/>
                    </a:cubicBezTo>
                    <a:cubicBezTo>
                      <a:pt x="45" y="108"/>
                      <a:pt x="46" y="109"/>
                      <a:pt x="48" y="109"/>
                    </a:cubicBezTo>
                    <a:cubicBezTo>
                      <a:pt x="51" y="122"/>
                      <a:pt x="51" y="122"/>
                      <a:pt x="51" y="122"/>
                    </a:cubicBezTo>
                    <a:cubicBezTo>
                      <a:pt x="51" y="125"/>
                      <a:pt x="55" y="128"/>
                      <a:pt x="59" y="128"/>
                    </a:cubicBezTo>
                    <a:cubicBezTo>
                      <a:pt x="69" y="128"/>
                      <a:pt x="69" y="128"/>
                      <a:pt x="69" y="128"/>
                    </a:cubicBezTo>
                    <a:cubicBezTo>
                      <a:pt x="73" y="128"/>
                      <a:pt x="77" y="125"/>
                      <a:pt x="77" y="122"/>
                    </a:cubicBezTo>
                    <a:cubicBezTo>
                      <a:pt x="80" y="109"/>
                      <a:pt x="80" y="109"/>
                      <a:pt x="80" y="109"/>
                    </a:cubicBezTo>
                    <a:cubicBezTo>
                      <a:pt x="82" y="109"/>
                      <a:pt x="83" y="108"/>
                      <a:pt x="85" y="107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97" y="115"/>
                      <a:pt x="98" y="115"/>
                      <a:pt x="100" y="115"/>
                    </a:cubicBezTo>
                    <a:cubicBezTo>
                      <a:pt x="102" y="115"/>
                      <a:pt x="104" y="115"/>
                      <a:pt x="105" y="113"/>
                    </a:cubicBezTo>
                    <a:cubicBezTo>
                      <a:pt x="113" y="105"/>
                      <a:pt x="113" y="105"/>
                      <a:pt x="113" y="105"/>
                    </a:cubicBezTo>
                    <a:cubicBezTo>
                      <a:pt x="116" y="103"/>
                      <a:pt x="116" y="98"/>
                      <a:pt x="114" y="95"/>
                    </a:cubicBezTo>
                    <a:cubicBezTo>
                      <a:pt x="107" y="85"/>
                      <a:pt x="107" y="85"/>
                      <a:pt x="107" y="85"/>
                    </a:cubicBezTo>
                    <a:cubicBezTo>
                      <a:pt x="108" y="83"/>
                      <a:pt x="109" y="82"/>
                      <a:pt x="109" y="80"/>
                    </a:cubicBezTo>
                    <a:cubicBezTo>
                      <a:pt x="122" y="77"/>
                      <a:pt x="122" y="77"/>
                      <a:pt x="122" y="77"/>
                    </a:cubicBezTo>
                    <a:cubicBezTo>
                      <a:pt x="125" y="77"/>
                      <a:pt x="128" y="73"/>
                      <a:pt x="128" y="69"/>
                    </a:cubicBezTo>
                    <a:cubicBezTo>
                      <a:pt x="128" y="59"/>
                      <a:pt x="128" y="59"/>
                      <a:pt x="128" y="59"/>
                    </a:cubicBezTo>
                    <a:cubicBezTo>
                      <a:pt x="128" y="55"/>
                      <a:pt x="125" y="51"/>
                      <a:pt x="122" y="51"/>
                    </a:cubicBezTo>
                    <a:close/>
                    <a:moveTo>
                      <a:pt x="108" y="72"/>
                    </a:moveTo>
                    <a:cubicBezTo>
                      <a:pt x="105" y="72"/>
                      <a:pt x="103" y="74"/>
                      <a:pt x="102" y="77"/>
                    </a:cubicBezTo>
                    <a:cubicBezTo>
                      <a:pt x="101" y="79"/>
                      <a:pt x="101" y="80"/>
                      <a:pt x="100" y="81"/>
                    </a:cubicBezTo>
                    <a:cubicBezTo>
                      <a:pt x="99" y="84"/>
                      <a:pt x="99" y="87"/>
                      <a:pt x="101" y="89"/>
                    </a:cubicBezTo>
                    <a:cubicBezTo>
                      <a:pt x="107" y="100"/>
                      <a:pt x="107" y="100"/>
                      <a:pt x="107" y="100"/>
                    </a:cubicBezTo>
                    <a:cubicBezTo>
                      <a:pt x="100" y="107"/>
                      <a:pt x="100" y="107"/>
                      <a:pt x="100" y="107"/>
                    </a:cubicBezTo>
                    <a:cubicBezTo>
                      <a:pt x="89" y="101"/>
                      <a:pt x="89" y="101"/>
                      <a:pt x="89" y="101"/>
                    </a:cubicBezTo>
                    <a:cubicBezTo>
                      <a:pt x="88" y="100"/>
                      <a:pt x="86" y="99"/>
                      <a:pt x="85" y="99"/>
                    </a:cubicBezTo>
                    <a:cubicBezTo>
                      <a:pt x="84" y="99"/>
                      <a:pt x="83" y="99"/>
                      <a:pt x="81" y="100"/>
                    </a:cubicBezTo>
                    <a:cubicBezTo>
                      <a:pt x="80" y="101"/>
                      <a:pt x="79" y="101"/>
                      <a:pt x="77" y="102"/>
                    </a:cubicBezTo>
                    <a:cubicBezTo>
                      <a:pt x="74" y="103"/>
                      <a:pt x="72" y="105"/>
                      <a:pt x="72" y="108"/>
                    </a:cubicBezTo>
                    <a:cubicBezTo>
                      <a:pt x="69" y="120"/>
                      <a:pt x="69" y="120"/>
                      <a:pt x="69" y="120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6" y="108"/>
                      <a:pt x="56" y="108"/>
                      <a:pt x="56" y="108"/>
                    </a:cubicBezTo>
                    <a:cubicBezTo>
                      <a:pt x="56" y="105"/>
                      <a:pt x="54" y="103"/>
                      <a:pt x="51" y="102"/>
                    </a:cubicBezTo>
                    <a:cubicBezTo>
                      <a:pt x="49" y="101"/>
                      <a:pt x="48" y="101"/>
                      <a:pt x="47" y="100"/>
                    </a:cubicBezTo>
                    <a:cubicBezTo>
                      <a:pt x="45" y="99"/>
                      <a:pt x="44" y="99"/>
                      <a:pt x="43" y="99"/>
                    </a:cubicBezTo>
                    <a:cubicBezTo>
                      <a:pt x="42" y="99"/>
                      <a:pt x="40" y="100"/>
                      <a:pt x="39" y="101"/>
                    </a:cubicBezTo>
                    <a:cubicBezTo>
                      <a:pt x="28" y="107"/>
                      <a:pt x="28" y="107"/>
                      <a:pt x="28" y="107"/>
                    </a:cubicBezTo>
                    <a:cubicBezTo>
                      <a:pt x="21" y="100"/>
                      <a:pt x="21" y="100"/>
                      <a:pt x="21" y="100"/>
                    </a:cubicBezTo>
                    <a:cubicBezTo>
                      <a:pt x="27" y="89"/>
                      <a:pt x="27" y="89"/>
                      <a:pt x="27" y="89"/>
                    </a:cubicBezTo>
                    <a:cubicBezTo>
                      <a:pt x="29" y="87"/>
                      <a:pt x="29" y="84"/>
                      <a:pt x="28" y="81"/>
                    </a:cubicBezTo>
                    <a:cubicBezTo>
                      <a:pt x="27" y="80"/>
                      <a:pt x="27" y="79"/>
                      <a:pt x="26" y="77"/>
                    </a:cubicBezTo>
                    <a:cubicBezTo>
                      <a:pt x="25" y="74"/>
                      <a:pt x="23" y="72"/>
                      <a:pt x="20" y="72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3" y="56"/>
                      <a:pt x="25" y="54"/>
                      <a:pt x="26" y="51"/>
                    </a:cubicBezTo>
                    <a:cubicBezTo>
                      <a:pt x="27" y="49"/>
                      <a:pt x="27" y="48"/>
                      <a:pt x="28" y="47"/>
                    </a:cubicBezTo>
                    <a:cubicBezTo>
                      <a:pt x="29" y="44"/>
                      <a:pt x="29" y="41"/>
                      <a:pt x="27" y="3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8"/>
                      <a:pt x="42" y="29"/>
                      <a:pt x="43" y="29"/>
                    </a:cubicBezTo>
                    <a:cubicBezTo>
                      <a:pt x="44" y="29"/>
                      <a:pt x="45" y="29"/>
                      <a:pt x="47" y="28"/>
                    </a:cubicBezTo>
                    <a:cubicBezTo>
                      <a:pt x="48" y="27"/>
                      <a:pt x="49" y="27"/>
                      <a:pt x="51" y="26"/>
                    </a:cubicBezTo>
                    <a:cubicBezTo>
                      <a:pt x="54" y="25"/>
                      <a:pt x="56" y="23"/>
                      <a:pt x="56" y="20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2" y="23"/>
                      <a:pt x="74" y="25"/>
                      <a:pt x="77" y="26"/>
                    </a:cubicBezTo>
                    <a:cubicBezTo>
                      <a:pt x="79" y="27"/>
                      <a:pt x="80" y="27"/>
                      <a:pt x="81" y="28"/>
                    </a:cubicBezTo>
                    <a:cubicBezTo>
                      <a:pt x="83" y="29"/>
                      <a:pt x="84" y="29"/>
                      <a:pt x="85" y="29"/>
                    </a:cubicBezTo>
                    <a:cubicBezTo>
                      <a:pt x="86" y="29"/>
                      <a:pt x="88" y="28"/>
                      <a:pt x="89" y="27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99" y="41"/>
                      <a:pt x="99" y="44"/>
                      <a:pt x="100" y="47"/>
                    </a:cubicBezTo>
                    <a:cubicBezTo>
                      <a:pt x="101" y="48"/>
                      <a:pt x="101" y="49"/>
                      <a:pt x="102" y="51"/>
                    </a:cubicBezTo>
                    <a:cubicBezTo>
                      <a:pt x="103" y="54"/>
                      <a:pt x="105" y="56"/>
                      <a:pt x="108" y="56"/>
                    </a:cubicBezTo>
                    <a:cubicBezTo>
                      <a:pt x="120" y="59"/>
                      <a:pt x="120" y="59"/>
                      <a:pt x="120" y="59"/>
                    </a:cubicBezTo>
                    <a:cubicBezTo>
                      <a:pt x="120" y="69"/>
                      <a:pt x="120" y="69"/>
                      <a:pt x="120" y="69"/>
                    </a:cubicBezTo>
                    <a:lnTo>
                      <a:pt x="108" y="72"/>
                    </a:lnTo>
                    <a:close/>
                  </a:path>
                </a:pathLst>
              </a:custGeom>
              <a:solidFill>
                <a:srgbClr val="D2132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9" name="Freeform 145"/>
              <p:cNvSpPr>
                <a:spLocks noEditPoints="1"/>
              </p:cNvSpPr>
              <p:nvPr/>
            </p:nvSpPr>
            <p:spPr bwMode="auto">
              <a:xfrm>
                <a:off x="7280804" y="3022072"/>
                <a:ext cx="209550" cy="211138"/>
              </a:xfrm>
              <a:custGeom>
                <a:avLst/>
                <a:gdLst>
                  <a:gd name="T0" fmla="*/ 28 w 56"/>
                  <a:gd name="T1" fmla="*/ 0 h 56"/>
                  <a:gd name="T2" fmla="*/ 0 w 56"/>
                  <a:gd name="T3" fmla="*/ 28 h 56"/>
                  <a:gd name="T4" fmla="*/ 28 w 56"/>
                  <a:gd name="T5" fmla="*/ 56 h 56"/>
                  <a:gd name="T6" fmla="*/ 56 w 56"/>
                  <a:gd name="T7" fmla="*/ 28 h 56"/>
                  <a:gd name="T8" fmla="*/ 28 w 56"/>
                  <a:gd name="T9" fmla="*/ 0 h 56"/>
                  <a:gd name="T10" fmla="*/ 28 w 56"/>
                  <a:gd name="T11" fmla="*/ 53 h 56"/>
                  <a:gd name="T12" fmla="*/ 4 w 56"/>
                  <a:gd name="T13" fmla="*/ 28 h 56"/>
                  <a:gd name="T14" fmla="*/ 28 w 56"/>
                  <a:gd name="T15" fmla="*/ 4 h 56"/>
                  <a:gd name="T16" fmla="*/ 53 w 56"/>
                  <a:gd name="T17" fmla="*/ 28 h 56"/>
                  <a:gd name="T18" fmla="*/ 28 w 56"/>
                  <a:gd name="T19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6">
                    <a:moveTo>
                      <a:pt x="28" y="0"/>
                    </a:moveTo>
                    <a:cubicBezTo>
                      <a:pt x="13" y="0"/>
                      <a:pt x="0" y="13"/>
                      <a:pt x="0" y="28"/>
                    </a:cubicBezTo>
                    <a:cubicBezTo>
                      <a:pt x="0" y="43"/>
                      <a:pt x="13" y="56"/>
                      <a:pt x="28" y="56"/>
                    </a:cubicBezTo>
                    <a:cubicBezTo>
                      <a:pt x="43" y="56"/>
                      <a:pt x="56" y="43"/>
                      <a:pt x="56" y="28"/>
                    </a:cubicBezTo>
                    <a:cubicBezTo>
                      <a:pt x="56" y="13"/>
                      <a:pt x="43" y="0"/>
                      <a:pt x="28" y="0"/>
                    </a:cubicBezTo>
                    <a:close/>
                    <a:moveTo>
                      <a:pt x="28" y="53"/>
                    </a:moveTo>
                    <a:cubicBezTo>
                      <a:pt x="14" y="53"/>
                      <a:pt x="4" y="42"/>
                      <a:pt x="4" y="28"/>
                    </a:cubicBezTo>
                    <a:cubicBezTo>
                      <a:pt x="4" y="14"/>
                      <a:pt x="14" y="4"/>
                      <a:pt x="28" y="4"/>
                    </a:cubicBezTo>
                    <a:cubicBezTo>
                      <a:pt x="42" y="4"/>
                      <a:pt x="53" y="14"/>
                      <a:pt x="53" y="28"/>
                    </a:cubicBezTo>
                    <a:cubicBezTo>
                      <a:pt x="53" y="42"/>
                      <a:pt x="42" y="53"/>
                      <a:pt x="28" y="53"/>
                    </a:cubicBezTo>
                    <a:close/>
                  </a:path>
                </a:pathLst>
              </a:custGeom>
              <a:solidFill>
                <a:srgbClr val="D2132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0" name="Freeform 146"/>
              <p:cNvSpPr>
                <a:spLocks noEditPoints="1"/>
              </p:cNvSpPr>
              <p:nvPr/>
            </p:nvSpPr>
            <p:spPr bwMode="auto">
              <a:xfrm>
                <a:off x="7325254" y="3066522"/>
                <a:ext cx="120650" cy="120650"/>
              </a:xfrm>
              <a:custGeom>
                <a:avLst/>
                <a:gdLst>
                  <a:gd name="T0" fmla="*/ 16 w 32"/>
                  <a:gd name="T1" fmla="*/ 0 h 32"/>
                  <a:gd name="T2" fmla="*/ 0 w 32"/>
                  <a:gd name="T3" fmla="*/ 16 h 32"/>
                  <a:gd name="T4" fmla="*/ 16 w 32"/>
                  <a:gd name="T5" fmla="*/ 32 h 32"/>
                  <a:gd name="T6" fmla="*/ 32 w 32"/>
                  <a:gd name="T7" fmla="*/ 16 h 32"/>
                  <a:gd name="T8" fmla="*/ 16 w 32"/>
                  <a:gd name="T9" fmla="*/ 0 h 32"/>
                  <a:gd name="T10" fmla="*/ 16 w 32"/>
                  <a:gd name="T11" fmla="*/ 28 h 32"/>
                  <a:gd name="T12" fmla="*/ 4 w 32"/>
                  <a:gd name="T13" fmla="*/ 16 h 32"/>
                  <a:gd name="T14" fmla="*/ 16 w 32"/>
                  <a:gd name="T15" fmla="*/ 4 h 32"/>
                  <a:gd name="T16" fmla="*/ 28 w 32"/>
                  <a:gd name="T17" fmla="*/ 16 h 32"/>
                  <a:gd name="T18" fmla="*/ 16 w 32"/>
                  <a:gd name="T1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lose/>
                    <a:moveTo>
                      <a:pt x="16" y="28"/>
                    </a:moveTo>
                    <a:cubicBezTo>
                      <a:pt x="9" y="28"/>
                      <a:pt x="4" y="23"/>
                      <a:pt x="4" y="16"/>
                    </a:cubicBezTo>
                    <a:cubicBezTo>
                      <a:pt x="4" y="9"/>
                      <a:pt x="9" y="4"/>
                      <a:pt x="16" y="4"/>
                    </a:cubicBezTo>
                    <a:cubicBezTo>
                      <a:pt x="23" y="4"/>
                      <a:pt x="28" y="9"/>
                      <a:pt x="28" y="16"/>
                    </a:cubicBezTo>
                    <a:cubicBezTo>
                      <a:pt x="28" y="23"/>
                      <a:pt x="23" y="28"/>
                      <a:pt x="16" y="28"/>
                    </a:cubicBezTo>
                    <a:close/>
                  </a:path>
                </a:pathLst>
              </a:custGeom>
              <a:solidFill>
                <a:srgbClr val="D2132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4267414" y="2538609"/>
            <a:ext cx="1774448" cy="4311031"/>
            <a:chOff x="4267414" y="2538609"/>
            <a:chExt cx="1774448" cy="4311031"/>
          </a:xfrm>
        </p:grpSpPr>
        <p:sp>
          <p:nvSpPr>
            <p:cNvPr id="12" name="Freeform 9"/>
            <p:cNvSpPr>
              <a:spLocks noEditPoints="1"/>
            </p:cNvSpPr>
            <p:nvPr/>
          </p:nvSpPr>
          <p:spPr bwMode="auto">
            <a:xfrm>
              <a:off x="4267414" y="2538609"/>
              <a:ext cx="1774448" cy="4311031"/>
            </a:xfrm>
            <a:custGeom>
              <a:avLst/>
              <a:gdLst>
                <a:gd name="T0" fmla="*/ 0 w 1878"/>
                <a:gd name="T1" fmla="*/ 744 h 4564"/>
                <a:gd name="T2" fmla="*/ 744 w 1878"/>
                <a:gd name="T3" fmla="*/ 1488 h 4564"/>
                <a:gd name="T4" fmla="*/ 1697 w 1878"/>
                <a:gd name="T5" fmla="*/ 2095 h 4564"/>
                <a:gd name="T6" fmla="*/ 1808 w 1878"/>
                <a:gd name="T7" fmla="*/ 4564 h 4564"/>
                <a:gd name="T8" fmla="*/ 1820 w 1878"/>
                <a:gd name="T9" fmla="*/ 2063 h 4564"/>
                <a:gd name="T10" fmla="*/ 744 w 1878"/>
                <a:gd name="T11" fmla="*/ 0 h 4564"/>
                <a:gd name="T12" fmla="*/ 0 w 1878"/>
                <a:gd name="T13" fmla="*/ 744 h 4564"/>
                <a:gd name="T14" fmla="*/ 132 w 1878"/>
                <a:gd name="T15" fmla="*/ 744 h 4564"/>
                <a:gd name="T16" fmla="*/ 744 w 1878"/>
                <a:gd name="T17" fmla="*/ 131 h 4564"/>
                <a:gd name="T18" fmla="*/ 1247 w 1878"/>
                <a:gd name="T19" fmla="*/ 394 h 4564"/>
                <a:gd name="T20" fmla="*/ 1247 w 1878"/>
                <a:gd name="T21" fmla="*/ 394 h 4564"/>
                <a:gd name="T22" fmla="*/ 1571 w 1878"/>
                <a:gd name="T23" fmla="*/ 1236 h 4564"/>
                <a:gd name="T24" fmla="*/ 1334 w 1878"/>
                <a:gd name="T25" fmla="*/ 1457 h 4564"/>
                <a:gd name="T26" fmla="*/ 744 w 1878"/>
                <a:gd name="T27" fmla="*/ 1356 h 4564"/>
                <a:gd name="T28" fmla="*/ 132 w 1878"/>
                <a:gd name="T29" fmla="*/ 744 h 4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8" h="4564">
                  <a:moveTo>
                    <a:pt x="0" y="744"/>
                  </a:moveTo>
                  <a:cubicBezTo>
                    <a:pt x="0" y="1155"/>
                    <a:pt x="333" y="1488"/>
                    <a:pt x="744" y="1488"/>
                  </a:cubicBezTo>
                  <a:cubicBezTo>
                    <a:pt x="1292" y="1488"/>
                    <a:pt x="1607" y="1743"/>
                    <a:pt x="1697" y="2095"/>
                  </a:cubicBezTo>
                  <a:cubicBezTo>
                    <a:pt x="1816" y="2554"/>
                    <a:pt x="1737" y="4564"/>
                    <a:pt x="1808" y="4564"/>
                  </a:cubicBezTo>
                  <a:cubicBezTo>
                    <a:pt x="1878" y="4564"/>
                    <a:pt x="1827" y="2249"/>
                    <a:pt x="1820" y="2063"/>
                  </a:cubicBezTo>
                  <a:cubicBezTo>
                    <a:pt x="1786" y="1190"/>
                    <a:pt x="1594" y="0"/>
                    <a:pt x="744" y="0"/>
                  </a:cubicBezTo>
                  <a:cubicBezTo>
                    <a:pt x="333" y="0"/>
                    <a:pt x="0" y="333"/>
                    <a:pt x="0" y="744"/>
                  </a:cubicBezTo>
                  <a:close/>
                  <a:moveTo>
                    <a:pt x="132" y="744"/>
                  </a:moveTo>
                  <a:cubicBezTo>
                    <a:pt x="132" y="406"/>
                    <a:pt x="406" y="131"/>
                    <a:pt x="744" y="131"/>
                  </a:cubicBezTo>
                  <a:cubicBezTo>
                    <a:pt x="952" y="131"/>
                    <a:pt x="1136" y="235"/>
                    <a:pt x="1247" y="394"/>
                  </a:cubicBezTo>
                  <a:cubicBezTo>
                    <a:pt x="1247" y="394"/>
                    <a:pt x="1247" y="394"/>
                    <a:pt x="1247" y="394"/>
                  </a:cubicBezTo>
                  <a:cubicBezTo>
                    <a:pt x="1426" y="638"/>
                    <a:pt x="1514" y="947"/>
                    <a:pt x="1571" y="1236"/>
                  </a:cubicBezTo>
                  <a:cubicBezTo>
                    <a:pt x="1613" y="1452"/>
                    <a:pt x="1541" y="1554"/>
                    <a:pt x="1334" y="1457"/>
                  </a:cubicBezTo>
                  <a:cubicBezTo>
                    <a:pt x="1195" y="1392"/>
                    <a:pt x="1035" y="1356"/>
                    <a:pt x="744" y="1356"/>
                  </a:cubicBezTo>
                  <a:cubicBezTo>
                    <a:pt x="406" y="1356"/>
                    <a:pt x="132" y="1082"/>
                    <a:pt x="132" y="744"/>
                  </a:cubicBez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</a:endParaRPr>
            </a:p>
          </p:txBody>
        </p:sp>
        <p:sp>
          <p:nvSpPr>
            <p:cNvPr id="13" name="Freeform 39"/>
            <p:cNvSpPr>
              <a:spLocks noEditPoints="1"/>
            </p:cNvSpPr>
            <p:nvPr/>
          </p:nvSpPr>
          <p:spPr bwMode="auto">
            <a:xfrm>
              <a:off x="4763955" y="3113809"/>
              <a:ext cx="468669" cy="352663"/>
            </a:xfrm>
            <a:custGeom>
              <a:avLst/>
              <a:gdLst>
                <a:gd name="T0" fmla="*/ 105 w 128"/>
                <a:gd name="T1" fmla="*/ 2 h 96"/>
                <a:gd name="T2" fmla="*/ 28 w 128"/>
                <a:gd name="T3" fmla="*/ 0 h 96"/>
                <a:gd name="T4" fmla="*/ 2 w 128"/>
                <a:gd name="T5" fmla="*/ 23 h 96"/>
                <a:gd name="T6" fmla="*/ 2 w 128"/>
                <a:gd name="T7" fmla="*/ 34 h 96"/>
                <a:gd name="T8" fmla="*/ 64 w 128"/>
                <a:gd name="T9" fmla="*/ 96 h 96"/>
                <a:gd name="T10" fmla="*/ 126 w 128"/>
                <a:gd name="T11" fmla="*/ 34 h 96"/>
                <a:gd name="T12" fmla="*/ 126 w 128"/>
                <a:gd name="T13" fmla="*/ 23 h 96"/>
                <a:gd name="T14" fmla="*/ 55 w 128"/>
                <a:gd name="T15" fmla="*/ 28 h 96"/>
                <a:gd name="T16" fmla="*/ 73 w 128"/>
                <a:gd name="T17" fmla="*/ 28 h 96"/>
                <a:gd name="T18" fmla="*/ 78 w 128"/>
                <a:gd name="T19" fmla="*/ 9 h 96"/>
                <a:gd name="T20" fmla="*/ 76 w 128"/>
                <a:gd name="T21" fmla="*/ 25 h 96"/>
                <a:gd name="T22" fmla="*/ 52 w 128"/>
                <a:gd name="T23" fmla="*/ 25 h 96"/>
                <a:gd name="T24" fmla="*/ 50 w 128"/>
                <a:gd name="T25" fmla="*/ 9 h 96"/>
                <a:gd name="T26" fmla="*/ 52 w 128"/>
                <a:gd name="T27" fmla="*/ 25 h 96"/>
                <a:gd name="T28" fmla="*/ 64 w 128"/>
                <a:gd name="T29" fmla="*/ 82 h 96"/>
                <a:gd name="T30" fmla="*/ 74 w 128"/>
                <a:gd name="T31" fmla="*/ 32 h 96"/>
                <a:gd name="T32" fmla="*/ 98 w 128"/>
                <a:gd name="T33" fmla="*/ 32 h 96"/>
                <a:gd name="T34" fmla="*/ 78 w 128"/>
                <a:gd name="T35" fmla="*/ 32 h 96"/>
                <a:gd name="T36" fmla="*/ 89 w 128"/>
                <a:gd name="T37" fmla="*/ 20 h 96"/>
                <a:gd name="T38" fmla="*/ 79 w 128"/>
                <a:gd name="T39" fmla="*/ 28 h 96"/>
                <a:gd name="T40" fmla="*/ 97 w 128"/>
                <a:gd name="T41" fmla="*/ 8 h 96"/>
                <a:gd name="T42" fmla="*/ 83 w 128"/>
                <a:gd name="T43" fmla="*/ 8 h 96"/>
                <a:gd name="T44" fmla="*/ 55 w 128"/>
                <a:gd name="T45" fmla="*/ 8 h 96"/>
                <a:gd name="T46" fmla="*/ 64 w 128"/>
                <a:gd name="T47" fmla="*/ 15 h 96"/>
                <a:gd name="T48" fmla="*/ 31 w 128"/>
                <a:gd name="T49" fmla="*/ 8 h 96"/>
                <a:gd name="T50" fmla="*/ 39 w 128"/>
                <a:gd name="T51" fmla="*/ 14 h 96"/>
                <a:gd name="T52" fmla="*/ 49 w 128"/>
                <a:gd name="T53" fmla="*/ 28 h 96"/>
                <a:gd name="T54" fmla="*/ 39 w 128"/>
                <a:gd name="T55" fmla="*/ 20 h 96"/>
                <a:gd name="T56" fmla="*/ 60 w 128"/>
                <a:gd name="T57" fmla="*/ 81 h 96"/>
                <a:gd name="T58" fmla="*/ 50 w 128"/>
                <a:gd name="T59" fmla="*/ 32 h 96"/>
                <a:gd name="T60" fmla="*/ 11 w 128"/>
                <a:gd name="T61" fmla="*/ 32 h 96"/>
                <a:gd name="T62" fmla="*/ 51 w 128"/>
                <a:gd name="T63" fmla="*/ 74 h 96"/>
                <a:gd name="T64" fmla="*/ 117 w 128"/>
                <a:gd name="T65" fmla="*/ 32 h 96"/>
                <a:gd name="T66" fmla="*/ 102 w 128"/>
                <a:gd name="T67" fmla="*/ 32 h 96"/>
                <a:gd name="T68" fmla="*/ 92 w 128"/>
                <a:gd name="T69" fmla="*/ 17 h 96"/>
                <a:gd name="T70" fmla="*/ 120 w 128"/>
                <a:gd name="T71" fmla="*/ 28 h 96"/>
                <a:gd name="T72" fmla="*/ 27 w 128"/>
                <a:gd name="T73" fmla="*/ 10 h 96"/>
                <a:gd name="T74" fmla="*/ 25 w 128"/>
                <a:gd name="T75" fmla="*/ 28 h 96"/>
                <a:gd name="T76" fmla="*/ 27 w 128"/>
                <a:gd name="T77" fmla="*/ 1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8" h="96">
                  <a:moveTo>
                    <a:pt x="126" y="23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4" y="1"/>
                    <a:pt x="102" y="0"/>
                    <a:pt x="1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4" y="1"/>
                    <a:pt x="23" y="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30"/>
                    <a:pt x="1" y="32"/>
                    <a:pt x="2" y="34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60" y="95"/>
                    <a:pt x="62" y="96"/>
                    <a:pt x="64" y="96"/>
                  </a:cubicBezTo>
                  <a:cubicBezTo>
                    <a:pt x="66" y="96"/>
                    <a:pt x="68" y="95"/>
                    <a:pt x="70" y="9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7" y="32"/>
                    <a:pt x="128" y="30"/>
                    <a:pt x="128" y="28"/>
                  </a:cubicBezTo>
                  <a:cubicBezTo>
                    <a:pt x="128" y="26"/>
                    <a:pt x="127" y="24"/>
                    <a:pt x="126" y="23"/>
                  </a:cubicBezTo>
                  <a:close/>
                  <a:moveTo>
                    <a:pt x="73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64" y="21"/>
                    <a:pt x="64" y="21"/>
                    <a:pt x="64" y="21"/>
                  </a:cubicBezTo>
                  <a:lnTo>
                    <a:pt x="73" y="28"/>
                  </a:lnTo>
                  <a:close/>
                  <a:moveTo>
                    <a:pt x="67" y="18"/>
                  </a:moveTo>
                  <a:cubicBezTo>
                    <a:pt x="78" y="9"/>
                    <a:pt x="78" y="9"/>
                    <a:pt x="78" y="9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76" y="25"/>
                    <a:pt x="76" y="25"/>
                    <a:pt x="76" y="25"/>
                  </a:cubicBezTo>
                  <a:lnTo>
                    <a:pt x="67" y="18"/>
                  </a:lnTo>
                  <a:close/>
                  <a:moveTo>
                    <a:pt x="52" y="25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61" y="18"/>
                    <a:pt x="61" y="18"/>
                    <a:pt x="61" y="18"/>
                  </a:cubicBezTo>
                  <a:lnTo>
                    <a:pt x="52" y="25"/>
                  </a:lnTo>
                  <a:close/>
                  <a:moveTo>
                    <a:pt x="74" y="32"/>
                  </a:moveTo>
                  <a:cubicBezTo>
                    <a:pt x="64" y="82"/>
                    <a:pt x="64" y="82"/>
                    <a:pt x="64" y="82"/>
                  </a:cubicBezTo>
                  <a:cubicBezTo>
                    <a:pt x="54" y="32"/>
                    <a:pt x="54" y="32"/>
                    <a:pt x="54" y="32"/>
                  </a:cubicBezTo>
                  <a:lnTo>
                    <a:pt x="74" y="32"/>
                  </a:lnTo>
                  <a:close/>
                  <a:moveTo>
                    <a:pt x="78" y="32"/>
                  </a:moveTo>
                  <a:cubicBezTo>
                    <a:pt x="98" y="32"/>
                    <a:pt x="98" y="32"/>
                    <a:pt x="98" y="32"/>
                  </a:cubicBezTo>
                  <a:cubicBezTo>
                    <a:pt x="68" y="81"/>
                    <a:pt x="68" y="81"/>
                    <a:pt x="68" y="81"/>
                  </a:cubicBezTo>
                  <a:lnTo>
                    <a:pt x="78" y="32"/>
                  </a:lnTo>
                  <a:close/>
                  <a:moveTo>
                    <a:pt x="79" y="28"/>
                  </a:moveTo>
                  <a:cubicBezTo>
                    <a:pt x="89" y="20"/>
                    <a:pt x="89" y="20"/>
                    <a:pt x="89" y="20"/>
                  </a:cubicBezTo>
                  <a:cubicBezTo>
                    <a:pt x="97" y="28"/>
                    <a:pt x="97" y="28"/>
                    <a:pt x="97" y="28"/>
                  </a:cubicBezTo>
                  <a:lnTo>
                    <a:pt x="79" y="28"/>
                  </a:lnTo>
                  <a:close/>
                  <a:moveTo>
                    <a:pt x="83" y="8"/>
                  </a:moveTo>
                  <a:cubicBezTo>
                    <a:pt x="97" y="8"/>
                    <a:pt x="97" y="8"/>
                    <a:pt x="97" y="8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3" y="8"/>
                  </a:lnTo>
                  <a:close/>
                  <a:moveTo>
                    <a:pt x="64" y="15"/>
                  </a:moveTo>
                  <a:cubicBezTo>
                    <a:pt x="55" y="8"/>
                    <a:pt x="55" y="8"/>
                    <a:pt x="55" y="8"/>
                  </a:cubicBezTo>
                  <a:cubicBezTo>
                    <a:pt x="73" y="8"/>
                    <a:pt x="73" y="8"/>
                    <a:pt x="73" y="8"/>
                  </a:cubicBezTo>
                  <a:lnTo>
                    <a:pt x="64" y="15"/>
                  </a:lnTo>
                  <a:close/>
                  <a:moveTo>
                    <a:pt x="39" y="14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45" y="8"/>
                    <a:pt x="45" y="8"/>
                    <a:pt x="45" y="8"/>
                  </a:cubicBezTo>
                  <a:lnTo>
                    <a:pt x="39" y="14"/>
                  </a:lnTo>
                  <a:close/>
                  <a:moveTo>
                    <a:pt x="39" y="20"/>
                  </a:moveTo>
                  <a:cubicBezTo>
                    <a:pt x="49" y="28"/>
                    <a:pt x="49" y="28"/>
                    <a:pt x="49" y="28"/>
                  </a:cubicBezTo>
                  <a:cubicBezTo>
                    <a:pt x="31" y="28"/>
                    <a:pt x="31" y="28"/>
                    <a:pt x="31" y="28"/>
                  </a:cubicBezTo>
                  <a:lnTo>
                    <a:pt x="39" y="20"/>
                  </a:lnTo>
                  <a:close/>
                  <a:moveTo>
                    <a:pt x="50" y="32"/>
                  </a:moveTo>
                  <a:cubicBezTo>
                    <a:pt x="60" y="81"/>
                    <a:pt x="60" y="81"/>
                    <a:pt x="60" y="81"/>
                  </a:cubicBezTo>
                  <a:cubicBezTo>
                    <a:pt x="30" y="32"/>
                    <a:pt x="30" y="32"/>
                    <a:pt x="30" y="32"/>
                  </a:cubicBezTo>
                  <a:lnTo>
                    <a:pt x="50" y="32"/>
                  </a:lnTo>
                  <a:close/>
                  <a:moveTo>
                    <a:pt x="51" y="74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26" y="32"/>
                    <a:pt x="26" y="32"/>
                    <a:pt x="26" y="32"/>
                  </a:cubicBezTo>
                  <a:lnTo>
                    <a:pt x="51" y="74"/>
                  </a:lnTo>
                  <a:close/>
                  <a:moveTo>
                    <a:pt x="102" y="32"/>
                  </a:moveTo>
                  <a:cubicBezTo>
                    <a:pt x="117" y="32"/>
                    <a:pt x="117" y="32"/>
                    <a:pt x="117" y="32"/>
                  </a:cubicBezTo>
                  <a:cubicBezTo>
                    <a:pt x="77" y="74"/>
                    <a:pt x="77" y="74"/>
                    <a:pt x="77" y="74"/>
                  </a:cubicBezTo>
                  <a:lnTo>
                    <a:pt x="102" y="32"/>
                  </a:lnTo>
                  <a:close/>
                  <a:moveTo>
                    <a:pt x="103" y="28"/>
                  </a:moveTo>
                  <a:cubicBezTo>
                    <a:pt x="92" y="17"/>
                    <a:pt x="92" y="17"/>
                    <a:pt x="92" y="17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20" y="28"/>
                    <a:pt x="120" y="28"/>
                    <a:pt x="120" y="28"/>
                  </a:cubicBezTo>
                  <a:lnTo>
                    <a:pt x="103" y="28"/>
                  </a:lnTo>
                  <a:close/>
                  <a:moveTo>
                    <a:pt x="27" y="10"/>
                  </a:moveTo>
                  <a:cubicBezTo>
                    <a:pt x="36" y="17"/>
                    <a:pt x="36" y="17"/>
                    <a:pt x="36" y="17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27" y="10"/>
                  </a:ln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124190" y="2538609"/>
            <a:ext cx="1774049" cy="4311031"/>
            <a:chOff x="6124190" y="2538609"/>
            <a:chExt cx="1774049" cy="4311031"/>
          </a:xfrm>
        </p:grpSpPr>
        <p:sp>
          <p:nvSpPr>
            <p:cNvPr id="15" name="Freeform 6"/>
            <p:cNvSpPr>
              <a:spLocks noEditPoints="1"/>
            </p:cNvSpPr>
            <p:nvPr/>
          </p:nvSpPr>
          <p:spPr bwMode="auto">
            <a:xfrm>
              <a:off x="6124190" y="2538609"/>
              <a:ext cx="1774049" cy="4311031"/>
            </a:xfrm>
            <a:custGeom>
              <a:avLst/>
              <a:gdLst>
                <a:gd name="T0" fmla="*/ 1133 w 1878"/>
                <a:gd name="T1" fmla="*/ 0 h 4564"/>
                <a:gd name="T2" fmla="*/ 57 w 1878"/>
                <a:gd name="T3" fmla="*/ 2063 h 4564"/>
                <a:gd name="T4" fmla="*/ 70 w 1878"/>
                <a:gd name="T5" fmla="*/ 4564 h 4564"/>
                <a:gd name="T6" fmla="*/ 180 w 1878"/>
                <a:gd name="T7" fmla="*/ 2095 h 4564"/>
                <a:gd name="T8" fmla="*/ 1133 w 1878"/>
                <a:gd name="T9" fmla="*/ 1488 h 4564"/>
                <a:gd name="T10" fmla="*/ 1878 w 1878"/>
                <a:gd name="T11" fmla="*/ 744 h 4564"/>
                <a:gd name="T12" fmla="*/ 1133 w 1878"/>
                <a:gd name="T13" fmla="*/ 0 h 4564"/>
                <a:gd name="T14" fmla="*/ 1133 w 1878"/>
                <a:gd name="T15" fmla="*/ 1356 h 4564"/>
                <a:gd name="T16" fmla="*/ 544 w 1878"/>
                <a:gd name="T17" fmla="*/ 1457 h 4564"/>
                <a:gd name="T18" fmla="*/ 307 w 1878"/>
                <a:gd name="T19" fmla="*/ 1236 h 4564"/>
                <a:gd name="T20" fmla="*/ 631 w 1878"/>
                <a:gd name="T21" fmla="*/ 394 h 4564"/>
                <a:gd name="T22" fmla="*/ 631 w 1878"/>
                <a:gd name="T23" fmla="*/ 394 h 4564"/>
                <a:gd name="T24" fmla="*/ 1133 w 1878"/>
                <a:gd name="T25" fmla="*/ 131 h 4564"/>
                <a:gd name="T26" fmla="*/ 1746 w 1878"/>
                <a:gd name="T27" fmla="*/ 744 h 4564"/>
                <a:gd name="T28" fmla="*/ 1133 w 1878"/>
                <a:gd name="T29" fmla="*/ 1356 h 4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8" h="4564">
                  <a:moveTo>
                    <a:pt x="1133" y="0"/>
                  </a:moveTo>
                  <a:cubicBezTo>
                    <a:pt x="284" y="0"/>
                    <a:pt x="91" y="1190"/>
                    <a:pt x="57" y="2063"/>
                  </a:cubicBezTo>
                  <a:cubicBezTo>
                    <a:pt x="50" y="2249"/>
                    <a:pt x="0" y="4564"/>
                    <a:pt x="70" y="4564"/>
                  </a:cubicBezTo>
                  <a:cubicBezTo>
                    <a:pt x="141" y="4564"/>
                    <a:pt x="62" y="2554"/>
                    <a:pt x="180" y="2095"/>
                  </a:cubicBezTo>
                  <a:cubicBezTo>
                    <a:pt x="271" y="1743"/>
                    <a:pt x="585" y="1488"/>
                    <a:pt x="1133" y="1488"/>
                  </a:cubicBezTo>
                  <a:cubicBezTo>
                    <a:pt x="1544" y="1488"/>
                    <a:pt x="1878" y="1155"/>
                    <a:pt x="1878" y="744"/>
                  </a:cubicBezTo>
                  <a:cubicBezTo>
                    <a:pt x="1878" y="333"/>
                    <a:pt x="1544" y="0"/>
                    <a:pt x="1133" y="0"/>
                  </a:cubicBezTo>
                  <a:close/>
                  <a:moveTo>
                    <a:pt x="1133" y="1356"/>
                  </a:moveTo>
                  <a:cubicBezTo>
                    <a:pt x="843" y="1356"/>
                    <a:pt x="682" y="1392"/>
                    <a:pt x="544" y="1457"/>
                  </a:cubicBezTo>
                  <a:cubicBezTo>
                    <a:pt x="337" y="1554"/>
                    <a:pt x="265" y="1452"/>
                    <a:pt x="307" y="1236"/>
                  </a:cubicBezTo>
                  <a:cubicBezTo>
                    <a:pt x="364" y="947"/>
                    <a:pt x="451" y="638"/>
                    <a:pt x="631" y="394"/>
                  </a:cubicBezTo>
                  <a:cubicBezTo>
                    <a:pt x="631" y="394"/>
                    <a:pt x="631" y="394"/>
                    <a:pt x="631" y="394"/>
                  </a:cubicBezTo>
                  <a:cubicBezTo>
                    <a:pt x="741" y="235"/>
                    <a:pt x="925" y="131"/>
                    <a:pt x="1133" y="131"/>
                  </a:cubicBezTo>
                  <a:cubicBezTo>
                    <a:pt x="1472" y="131"/>
                    <a:pt x="1746" y="406"/>
                    <a:pt x="1746" y="744"/>
                  </a:cubicBezTo>
                  <a:cubicBezTo>
                    <a:pt x="1746" y="1082"/>
                    <a:pt x="1472" y="1356"/>
                    <a:pt x="1133" y="1356"/>
                  </a:cubicBez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</a:endParaRPr>
            </a:p>
          </p:txBody>
        </p:sp>
        <p:grpSp>
          <p:nvGrpSpPr>
            <p:cNvPr id="16" name="Group 149"/>
            <p:cNvGrpSpPr/>
            <p:nvPr/>
          </p:nvGrpSpPr>
          <p:grpSpPr>
            <a:xfrm>
              <a:off x="6934525" y="2997868"/>
              <a:ext cx="381608" cy="511052"/>
              <a:chOff x="5280554" y="3849160"/>
              <a:chExt cx="360362" cy="482600"/>
            </a:xfrm>
            <a:solidFill>
              <a:srgbClr val="008CAF"/>
            </a:solidFill>
          </p:grpSpPr>
          <p:sp>
            <p:nvSpPr>
              <p:cNvPr id="17" name="Freeform 37"/>
              <p:cNvSpPr>
                <a:spLocks noEditPoints="1"/>
              </p:cNvSpPr>
              <p:nvPr/>
            </p:nvSpPr>
            <p:spPr bwMode="auto">
              <a:xfrm>
                <a:off x="5280554" y="3849160"/>
                <a:ext cx="360362" cy="482600"/>
              </a:xfrm>
              <a:custGeom>
                <a:avLst/>
                <a:gdLst>
                  <a:gd name="T0" fmla="*/ 84 w 96"/>
                  <a:gd name="T1" fmla="*/ 52 h 128"/>
                  <a:gd name="T2" fmla="*/ 84 w 96"/>
                  <a:gd name="T3" fmla="*/ 36 h 128"/>
                  <a:gd name="T4" fmla="*/ 48 w 96"/>
                  <a:gd name="T5" fmla="*/ 0 h 128"/>
                  <a:gd name="T6" fmla="*/ 12 w 96"/>
                  <a:gd name="T7" fmla="*/ 36 h 128"/>
                  <a:gd name="T8" fmla="*/ 12 w 96"/>
                  <a:gd name="T9" fmla="*/ 52 h 128"/>
                  <a:gd name="T10" fmla="*/ 0 w 96"/>
                  <a:gd name="T11" fmla="*/ 64 h 128"/>
                  <a:gd name="T12" fmla="*/ 0 w 96"/>
                  <a:gd name="T13" fmla="*/ 76 h 128"/>
                  <a:gd name="T14" fmla="*/ 0 w 96"/>
                  <a:gd name="T15" fmla="*/ 80 h 128"/>
                  <a:gd name="T16" fmla="*/ 0 w 96"/>
                  <a:gd name="T17" fmla="*/ 88 h 128"/>
                  <a:gd name="T18" fmla="*/ 0 w 96"/>
                  <a:gd name="T19" fmla="*/ 92 h 128"/>
                  <a:gd name="T20" fmla="*/ 36 w 96"/>
                  <a:gd name="T21" fmla="*/ 128 h 128"/>
                  <a:gd name="T22" fmla="*/ 60 w 96"/>
                  <a:gd name="T23" fmla="*/ 128 h 128"/>
                  <a:gd name="T24" fmla="*/ 96 w 96"/>
                  <a:gd name="T25" fmla="*/ 92 h 128"/>
                  <a:gd name="T26" fmla="*/ 96 w 96"/>
                  <a:gd name="T27" fmla="*/ 88 h 128"/>
                  <a:gd name="T28" fmla="*/ 96 w 96"/>
                  <a:gd name="T29" fmla="*/ 80 h 128"/>
                  <a:gd name="T30" fmla="*/ 96 w 96"/>
                  <a:gd name="T31" fmla="*/ 76 h 128"/>
                  <a:gd name="T32" fmla="*/ 96 w 96"/>
                  <a:gd name="T33" fmla="*/ 64 h 128"/>
                  <a:gd name="T34" fmla="*/ 84 w 96"/>
                  <a:gd name="T35" fmla="*/ 52 h 128"/>
                  <a:gd name="T36" fmla="*/ 20 w 96"/>
                  <a:gd name="T37" fmla="*/ 36 h 128"/>
                  <a:gd name="T38" fmla="*/ 48 w 96"/>
                  <a:gd name="T39" fmla="*/ 8 h 128"/>
                  <a:gd name="T40" fmla="*/ 76 w 96"/>
                  <a:gd name="T41" fmla="*/ 36 h 128"/>
                  <a:gd name="T42" fmla="*/ 76 w 96"/>
                  <a:gd name="T43" fmla="*/ 52 h 128"/>
                  <a:gd name="T44" fmla="*/ 68 w 96"/>
                  <a:gd name="T45" fmla="*/ 52 h 128"/>
                  <a:gd name="T46" fmla="*/ 68 w 96"/>
                  <a:gd name="T47" fmla="*/ 36 h 128"/>
                  <a:gd name="T48" fmla="*/ 48 w 96"/>
                  <a:gd name="T49" fmla="*/ 16 h 128"/>
                  <a:gd name="T50" fmla="*/ 28 w 96"/>
                  <a:gd name="T51" fmla="*/ 36 h 128"/>
                  <a:gd name="T52" fmla="*/ 28 w 96"/>
                  <a:gd name="T53" fmla="*/ 52 h 128"/>
                  <a:gd name="T54" fmla="*/ 20 w 96"/>
                  <a:gd name="T55" fmla="*/ 52 h 128"/>
                  <a:gd name="T56" fmla="*/ 20 w 96"/>
                  <a:gd name="T57" fmla="*/ 36 h 128"/>
                  <a:gd name="T58" fmla="*/ 64 w 96"/>
                  <a:gd name="T59" fmla="*/ 36 h 128"/>
                  <a:gd name="T60" fmla="*/ 64 w 96"/>
                  <a:gd name="T61" fmla="*/ 36 h 128"/>
                  <a:gd name="T62" fmla="*/ 64 w 96"/>
                  <a:gd name="T63" fmla="*/ 52 h 128"/>
                  <a:gd name="T64" fmla="*/ 32 w 96"/>
                  <a:gd name="T65" fmla="*/ 52 h 128"/>
                  <a:gd name="T66" fmla="*/ 32 w 96"/>
                  <a:gd name="T67" fmla="*/ 36 h 128"/>
                  <a:gd name="T68" fmla="*/ 32 w 96"/>
                  <a:gd name="T69" fmla="*/ 36 h 128"/>
                  <a:gd name="T70" fmla="*/ 48 w 96"/>
                  <a:gd name="T71" fmla="*/ 20 h 128"/>
                  <a:gd name="T72" fmla="*/ 64 w 96"/>
                  <a:gd name="T73" fmla="*/ 36 h 128"/>
                  <a:gd name="T74" fmla="*/ 88 w 96"/>
                  <a:gd name="T75" fmla="*/ 76 h 128"/>
                  <a:gd name="T76" fmla="*/ 88 w 96"/>
                  <a:gd name="T77" fmla="*/ 80 h 128"/>
                  <a:gd name="T78" fmla="*/ 88 w 96"/>
                  <a:gd name="T79" fmla="*/ 88 h 128"/>
                  <a:gd name="T80" fmla="*/ 88 w 96"/>
                  <a:gd name="T81" fmla="*/ 92 h 128"/>
                  <a:gd name="T82" fmla="*/ 60 w 96"/>
                  <a:gd name="T83" fmla="*/ 120 h 128"/>
                  <a:gd name="T84" fmla="*/ 36 w 96"/>
                  <a:gd name="T85" fmla="*/ 120 h 128"/>
                  <a:gd name="T86" fmla="*/ 8 w 96"/>
                  <a:gd name="T87" fmla="*/ 92 h 128"/>
                  <a:gd name="T88" fmla="*/ 8 w 96"/>
                  <a:gd name="T89" fmla="*/ 88 h 128"/>
                  <a:gd name="T90" fmla="*/ 8 w 96"/>
                  <a:gd name="T91" fmla="*/ 80 h 128"/>
                  <a:gd name="T92" fmla="*/ 8 w 96"/>
                  <a:gd name="T93" fmla="*/ 76 h 128"/>
                  <a:gd name="T94" fmla="*/ 8 w 96"/>
                  <a:gd name="T95" fmla="*/ 64 h 128"/>
                  <a:gd name="T96" fmla="*/ 12 w 96"/>
                  <a:gd name="T97" fmla="*/ 60 h 128"/>
                  <a:gd name="T98" fmla="*/ 20 w 96"/>
                  <a:gd name="T99" fmla="*/ 60 h 128"/>
                  <a:gd name="T100" fmla="*/ 76 w 96"/>
                  <a:gd name="T101" fmla="*/ 60 h 128"/>
                  <a:gd name="T102" fmla="*/ 84 w 96"/>
                  <a:gd name="T103" fmla="*/ 60 h 128"/>
                  <a:gd name="T104" fmla="*/ 88 w 96"/>
                  <a:gd name="T105" fmla="*/ 64 h 128"/>
                  <a:gd name="T106" fmla="*/ 88 w 96"/>
                  <a:gd name="T107" fmla="*/ 76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6" h="128">
                    <a:moveTo>
                      <a:pt x="84" y="52"/>
                    </a:moveTo>
                    <a:cubicBezTo>
                      <a:pt x="84" y="36"/>
                      <a:pt x="84" y="36"/>
                      <a:pt x="84" y="36"/>
                    </a:cubicBezTo>
                    <a:cubicBezTo>
                      <a:pt x="84" y="16"/>
                      <a:pt x="68" y="0"/>
                      <a:pt x="48" y="0"/>
                    </a:cubicBezTo>
                    <a:cubicBezTo>
                      <a:pt x="28" y="0"/>
                      <a:pt x="12" y="16"/>
                      <a:pt x="12" y="36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5" y="52"/>
                      <a:pt x="0" y="57"/>
                      <a:pt x="0" y="6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112"/>
                      <a:pt x="16" y="128"/>
                      <a:pt x="36" y="128"/>
                    </a:cubicBezTo>
                    <a:cubicBezTo>
                      <a:pt x="60" y="128"/>
                      <a:pt x="60" y="128"/>
                      <a:pt x="60" y="128"/>
                    </a:cubicBezTo>
                    <a:cubicBezTo>
                      <a:pt x="80" y="128"/>
                      <a:pt x="96" y="112"/>
                      <a:pt x="96" y="92"/>
                    </a:cubicBezTo>
                    <a:cubicBezTo>
                      <a:pt x="96" y="88"/>
                      <a:pt x="96" y="88"/>
                      <a:pt x="96" y="88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76"/>
                      <a:pt x="96" y="76"/>
                      <a:pt x="96" y="76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57"/>
                      <a:pt x="91" y="52"/>
                      <a:pt x="84" y="52"/>
                    </a:cubicBezTo>
                    <a:close/>
                    <a:moveTo>
                      <a:pt x="20" y="36"/>
                    </a:moveTo>
                    <a:cubicBezTo>
                      <a:pt x="20" y="21"/>
                      <a:pt x="33" y="8"/>
                      <a:pt x="48" y="8"/>
                    </a:cubicBezTo>
                    <a:cubicBezTo>
                      <a:pt x="63" y="8"/>
                      <a:pt x="76" y="21"/>
                      <a:pt x="76" y="36"/>
                    </a:cubicBezTo>
                    <a:cubicBezTo>
                      <a:pt x="76" y="52"/>
                      <a:pt x="76" y="52"/>
                      <a:pt x="76" y="52"/>
                    </a:cubicBezTo>
                    <a:cubicBezTo>
                      <a:pt x="68" y="52"/>
                      <a:pt x="68" y="52"/>
                      <a:pt x="68" y="52"/>
                    </a:cubicBezTo>
                    <a:cubicBezTo>
                      <a:pt x="68" y="36"/>
                      <a:pt x="68" y="36"/>
                      <a:pt x="68" y="36"/>
                    </a:cubicBezTo>
                    <a:cubicBezTo>
                      <a:pt x="68" y="25"/>
                      <a:pt x="59" y="16"/>
                      <a:pt x="48" y="16"/>
                    </a:cubicBezTo>
                    <a:cubicBezTo>
                      <a:pt x="37" y="16"/>
                      <a:pt x="28" y="25"/>
                      <a:pt x="28" y="36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0" y="52"/>
                      <a:pt x="20" y="52"/>
                      <a:pt x="20" y="52"/>
                    </a:cubicBezTo>
                    <a:lnTo>
                      <a:pt x="20" y="36"/>
                    </a:lnTo>
                    <a:close/>
                    <a:moveTo>
                      <a:pt x="64" y="36"/>
                    </a:moveTo>
                    <a:cubicBezTo>
                      <a:pt x="64" y="36"/>
                      <a:pt x="64" y="36"/>
                      <a:pt x="64" y="36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27"/>
                      <a:pt x="39" y="20"/>
                      <a:pt x="48" y="20"/>
                    </a:cubicBezTo>
                    <a:cubicBezTo>
                      <a:pt x="57" y="20"/>
                      <a:pt x="64" y="27"/>
                      <a:pt x="64" y="36"/>
                    </a:cubicBezTo>
                    <a:close/>
                    <a:moveTo>
                      <a:pt x="88" y="76"/>
                    </a:moveTo>
                    <a:cubicBezTo>
                      <a:pt x="88" y="80"/>
                      <a:pt x="88" y="80"/>
                      <a:pt x="88" y="80"/>
                    </a:cubicBezTo>
                    <a:cubicBezTo>
                      <a:pt x="88" y="88"/>
                      <a:pt x="88" y="88"/>
                      <a:pt x="88" y="88"/>
                    </a:cubicBezTo>
                    <a:cubicBezTo>
                      <a:pt x="88" y="92"/>
                      <a:pt x="88" y="92"/>
                      <a:pt x="88" y="92"/>
                    </a:cubicBezTo>
                    <a:cubicBezTo>
                      <a:pt x="88" y="107"/>
                      <a:pt x="75" y="120"/>
                      <a:pt x="60" y="120"/>
                    </a:cubicBezTo>
                    <a:cubicBezTo>
                      <a:pt x="36" y="120"/>
                      <a:pt x="36" y="120"/>
                      <a:pt x="36" y="120"/>
                    </a:cubicBezTo>
                    <a:cubicBezTo>
                      <a:pt x="21" y="120"/>
                      <a:pt x="8" y="107"/>
                      <a:pt x="8" y="92"/>
                    </a:cubicBezTo>
                    <a:cubicBezTo>
                      <a:pt x="8" y="88"/>
                      <a:pt x="8" y="88"/>
                      <a:pt x="8" y="88"/>
                    </a:cubicBezTo>
                    <a:cubicBezTo>
                      <a:pt x="8" y="80"/>
                      <a:pt x="8" y="80"/>
                      <a:pt x="8" y="80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8" y="62"/>
                      <a:pt x="10" y="60"/>
                      <a:pt x="12" y="60"/>
                    </a:cubicBezTo>
                    <a:cubicBezTo>
                      <a:pt x="15" y="60"/>
                      <a:pt x="17" y="60"/>
                      <a:pt x="20" y="6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9" y="60"/>
                      <a:pt x="81" y="60"/>
                      <a:pt x="84" y="60"/>
                    </a:cubicBezTo>
                    <a:cubicBezTo>
                      <a:pt x="86" y="60"/>
                      <a:pt x="88" y="62"/>
                      <a:pt x="88" y="64"/>
                    </a:cubicBezTo>
                    <a:lnTo>
                      <a:pt x="88" y="76"/>
                    </a:lnTo>
                    <a:close/>
                  </a:path>
                </a:pathLst>
              </a:custGeom>
              <a:solidFill>
                <a:srgbClr val="D2132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8" name="Freeform 38"/>
              <p:cNvSpPr/>
              <p:nvPr/>
            </p:nvSpPr>
            <p:spPr bwMode="auto">
              <a:xfrm>
                <a:off x="5431366" y="4136497"/>
                <a:ext cx="60325" cy="88900"/>
              </a:xfrm>
              <a:custGeom>
                <a:avLst/>
                <a:gdLst>
                  <a:gd name="T0" fmla="*/ 8 w 16"/>
                  <a:gd name="T1" fmla="*/ 0 h 24"/>
                  <a:gd name="T2" fmla="*/ 0 w 16"/>
                  <a:gd name="T3" fmla="*/ 8 h 24"/>
                  <a:gd name="T4" fmla="*/ 3 w 16"/>
                  <a:gd name="T5" fmla="*/ 19 h 24"/>
                  <a:gd name="T6" fmla="*/ 8 w 16"/>
                  <a:gd name="T7" fmla="*/ 24 h 24"/>
                  <a:gd name="T8" fmla="*/ 13 w 16"/>
                  <a:gd name="T9" fmla="*/ 19 h 24"/>
                  <a:gd name="T10" fmla="*/ 16 w 16"/>
                  <a:gd name="T11" fmla="*/ 8 h 24"/>
                  <a:gd name="T12" fmla="*/ 8 w 16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4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0"/>
                      <a:pt x="1" y="15"/>
                      <a:pt x="3" y="19"/>
                    </a:cubicBezTo>
                    <a:cubicBezTo>
                      <a:pt x="4" y="22"/>
                      <a:pt x="5" y="24"/>
                      <a:pt x="8" y="24"/>
                    </a:cubicBezTo>
                    <a:cubicBezTo>
                      <a:pt x="11" y="24"/>
                      <a:pt x="12" y="22"/>
                      <a:pt x="13" y="19"/>
                    </a:cubicBezTo>
                    <a:cubicBezTo>
                      <a:pt x="15" y="15"/>
                      <a:pt x="16" y="10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  <a:close/>
                  </a:path>
                </a:pathLst>
              </a:custGeom>
              <a:solidFill>
                <a:srgbClr val="D2132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4331758" y="3902617"/>
            <a:ext cx="1629775" cy="2962210"/>
            <a:chOff x="4331758" y="3902617"/>
            <a:chExt cx="1629775" cy="2962210"/>
          </a:xfrm>
        </p:grpSpPr>
        <p:sp>
          <p:nvSpPr>
            <p:cNvPr id="20" name="Freeform 10"/>
            <p:cNvSpPr>
              <a:spLocks noEditPoints="1"/>
            </p:cNvSpPr>
            <p:nvPr/>
          </p:nvSpPr>
          <p:spPr bwMode="auto">
            <a:xfrm>
              <a:off x="4331758" y="3902617"/>
              <a:ext cx="1629775" cy="2962210"/>
            </a:xfrm>
            <a:custGeom>
              <a:avLst/>
              <a:gdLst>
                <a:gd name="T0" fmla="*/ 0 w 1725"/>
                <a:gd name="T1" fmla="*/ 728 h 3136"/>
                <a:gd name="T2" fmla="*/ 654 w 1725"/>
                <a:gd name="T3" fmla="*/ 1382 h 3136"/>
                <a:gd name="T4" fmla="*/ 1577 w 1725"/>
                <a:gd name="T5" fmla="*/ 1789 h 3136"/>
                <a:gd name="T6" fmla="*/ 1669 w 1725"/>
                <a:gd name="T7" fmla="*/ 3119 h 3136"/>
                <a:gd name="T8" fmla="*/ 1666 w 1725"/>
                <a:gd name="T9" fmla="*/ 1513 h 3136"/>
                <a:gd name="T10" fmla="*/ 654 w 1725"/>
                <a:gd name="T11" fmla="*/ 73 h 3136"/>
                <a:gd name="T12" fmla="*/ 0 w 1725"/>
                <a:gd name="T13" fmla="*/ 728 h 3136"/>
                <a:gd name="T14" fmla="*/ 119 w 1725"/>
                <a:gd name="T15" fmla="*/ 727 h 3136"/>
                <a:gd name="T16" fmla="*/ 858 w 1725"/>
                <a:gd name="T17" fmla="*/ 232 h 3136"/>
                <a:gd name="T18" fmla="*/ 858 w 1725"/>
                <a:gd name="T19" fmla="*/ 232 h 3136"/>
                <a:gd name="T20" fmla="*/ 1517 w 1725"/>
                <a:gd name="T21" fmla="*/ 1260 h 3136"/>
                <a:gd name="T22" fmla="*/ 1327 w 1725"/>
                <a:gd name="T23" fmla="*/ 1365 h 3136"/>
                <a:gd name="T24" fmla="*/ 654 w 1725"/>
                <a:gd name="T25" fmla="*/ 1263 h 3136"/>
                <a:gd name="T26" fmla="*/ 119 w 1725"/>
                <a:gd name="T27" fmla="*/ 727 h 3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5" h="3136">
                  <a:moveTo>
                    <a:pt x="0" y="728"/>
                  </a:moveTo>
                  <a:cubicBezTo>
                    <a:pt x="0" y="1089"/>
                    <a:pt x="293" y="1382"/>
                    <a:pt x="654" y="1382"/>
                  </a:cubicBezTo>
                  <a:cubicBezTo>
                    <a:pt x="654" y="1382"/>
                    <a:pt x="1471" y="1368"/>
                    <a:pt x="1577" y="1789"/>
                  </a:cubicBezTo>
                  <a:cubicBezTo>
                    <a:pt x="1650" y="2081"/>
                    <a:pt x="1614" y="3136"/>
                    <a:pt x="1669" y="3119"/>
                  </a:cubicBezTo>
                  <a:cubicBezTo>
                    <a:pt x="1725" y="3102"/>
                    <a:pt x="1666" y="1513"/>
                    <a:pt x="1666" y="1513"/>
                  </a:cubicBezTo>
                  <a:cubicBezTo>
                    <a:pt x="1666" y="0"/>
                    <a:pt x="654" y="73"/>
                    <a:pt x="654" y="73"/>
                  </a:cubicBezTo>
                  <a:cubicBezTo>
                    <a:pt x="293" y="73"/>
                    <a:pt x="0" y="366"/>
                    <a:pt x="0" y="728"/>
                  </a:cubicBezTo>
                  <a:close/>
                  <a:moveTo>
                    <a:pt x="119" y="727"/>
                  </a:moveTo>
                  <a:cubicBezTo>
                    <a:pt x="119" y="431"/>
                    <a:pt x="464" y="101"/>
                    <a:pt x="858" y="232"/>
                  </a:cubicBezTo>
                  <a:cubicBezTo>
                    <a:pt x="858" y="232"/>
                    <a:pt x="858" y="232"/>
                    <a:pt x="858" y="232"/>
                  </a:cubicBezTo>
                  <a:cubicBezTo>
                    <a:pt x="1302" y="379"/>
                    <a:pt x="1461" y="872"/>
                    <a:pt x="1517" y="1260"/>
                  </a:cubicBezTo>
                  <a:cubicBezTo>
                    <a:pt x="1530" y="1352"/>
                    <a:pt x="1487" y="1434"/>
                    <a:pt x="1327" y="1365"/>
                  </a:cubicBezTo>
                  <a:cubicBezTo>
                    <a:pt x="1190" y="1306"/>
                    <a:pt x="976" y="1254"/>
                    <a:pt x="654" y="1263"/>
                  </a:cubicBezTo>
                  <a:cubicBezTo>
                    <a:pt x="358" y="1263"/>
                    <a:pt x="119" y="1023"/>
                    <a:pt x="119" y="727"/>
                  </a:cubicBez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</a:endParaRPr>
            </a:p>
          </p:txBody>
        </p:sp>
        <p:grpSp>
          <p:nvGrpSpPr>
            <p:cNvPr id="21" name="Group 152"/>
            <p:cNvGrpSpPr/>
            <p:nvPr/>
          </p:nvGrpSpPr>
          <p:grpSpPr>
            <a:xfrm>
              <a:off x="4864019" y="4370834"/>
              <a:ext cx="322911" cy="471946"/>
              <a:chOff x="6258454" y="3849160"/>
              <a:chExt cx="330200" cy="482600"/>
            </a:xfrm>
            <a:solidFill>
              <a:srgbClr val="008CAF"/>
            </a:solidFill>
          </p:grpSpPr>
          <p:sp>
            <p:nvSpPr>
              <p:cNvPr id="22" name="Freeform 35"/>
              <p:cNvSpPr>
                <a:spLocks noEditPoints="1"/>
              </p:cNvSpPr>
              <p:nvPr/>
            </p:nvSpPr>
            <p:spPr bwMode="auto">
              <a:xfrm>
                <a:off x="6258454" y="3849160"/>
                <a:ext cx="330200" cy="482600"/>
              </a:xfrm>
              <a:custGeom>
                <a:avLst/>
                <a:gdLst>
                  <a:gd name="T0" fmla="*/ 44 w 88"/>
                  <a:gd name="T1" fmla="*/ 0 h 128"/>
                  <a:gd name="T2" fmla="*/ 0 w 88"/>
                  <a:gd name="T3" fmla="*/ 44 h 128"/>
                  <a:gd name="T4" fmla="*/ 20 w 88"/>
                  <a:gd name="T5" fmla="*/ 92 h 128"/>
                  <a:gd name="T6" fmla="*/ 44 w 88"/>
                  <a:gd name="T7" fmla="*/ 128 h 128"/>
                  <a:gd name="T8" fmla="*/ 68 w 88"/>
                  <a:gd name="T9" fmla="*/ 92 h 128"/>
                  <a:gd name="T10" fmla="*/ 88 w 88"/>
                  <a:gd name="T11" fmla="*/ 44 h 128"/>
                  <a:gd name="T12" fmla="*/ 44 w 88"/>
                  <a:gd name="T13" fmla="*/ 0 h 128"/>
                  <a:gd name="T14" fmla="*/ 54 w 88"/>
                  <a:gd name="T15" fmla="*/ 109 h 128"/>
                  <a:gd name="T16" fmla="*/ 35 w 88"/>
                  <a:gd name="T17" fmla="*/ 111 h 128"/>
                  <a:gd name="T18" fmla="*/ 32 w 88"/>
                  <a:gd name="T19" fmla="*/ 104 h 128"/>
                  <a:gd name="T20" fmla="*/ 32 w 88"/>
                  <a:gd name="T21" fmla="*/ 103 h 128"/>
                  <a:gd name="T22" fmla="*/ 57 w 88"/>
                  <a:gd name="T23" fmla="*/ 100 h 128"/>
                  <a:gd name="T24" fmla="*/ 56 w 88"/>
                  <a:gd name="T25" fmla="*/ 104 h 128"/>
                  <a:gd name="T26" fmla="*/ 54 w 88"/>
                  <a:gd name="T27" fmla="*/ 109 h 128"/>
                  <a:gd name="T28" fmla="*/ 31 w 88"/>
                  <a:gd name="T29" fmla="*/ 100 h 128"/>
                  <a:gd name="T30" fmla="*/ 28 w 88"/>
                  <a:gd name="T31" fmla="*/ 92 h 128"/>
                  <a:gd name="T32" fmla="*/ 60 w 88"/>
                  <a:gd name="T33" fmla="*/ 92 h 128"/>
                  <a:gd name="T34" fmla="*/ 58 w 88"/>
                  <a:gd name="T35" fmla="*/ 96 h 128"/>
                  <a:gd name="T36" fmla="*/ 31 w 88"/>
                  <a:gd name="T37" fmla="*/ 100 h 128"/>
                  <a:gd name="T38" fmla="*/ 44 w 88"/>
                  <a:gd name="T39" fmla="*/ 120 h 128"/>
                  <a:gd name="T40" fmla="*/ 36 w 88"/>
                  <a:gd name="T41" fmla="*/ 115 h 128"/>
                  <a:gd name="T42" fmla="*/ 53 w 88"/>
                  <a:gd name="T43" fmla="*/ 113 h 128"/>
                  <a:gd name="T44" fmla="*/ 44 w 88"/>
                  <a:gd name="T45" fmla="*/ 120 h 128"/>
                  <a:gd name="T46" fmla="*/ 63 w 88"/>
                  <a:gd name="T47" fmla="*/ 84 h 128"/>
                  <a:gd name="T48" fmla="*/ 25 w 88"/>
                  <a:gd name="T49" fmla="*/ 84 h 128"/>
                  <a:gd name="T50" fmla="*/ 19 w 88"/>
                  <a:gd name="T51" fmla="*/ 71 h 128"/>
                  <a:gd name="T52" fmla="*/ 8 w 88"/>
                  <a:gd name="T53" fmla="*/ 44 h 128"/>
                  <a:gd name="T54" fmla="*/ 44 w 88"/>
                  <a:gd name="T55" fmla="*/ 8 h 128"/>
                  <a:gd name="T56" fmla="*/ 80 w 88"/>
                  <a:gd name="T57" fmla="*/ 44 h 128"/>
                  <a:gd name="T58" fmla="*/ 69 w 88"/>
                  <a:gd name="T59" fmla="*/ 71 h 128"/>
                  <a:gd name="T60" fmla="*/ 63 w 88"/>
                  <a:gd name="T61" fmla="*/ 8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8" h="128">
                    <a:moveTo>
                      <a:pt x="44" y="0"/>
                    </a:moveTo>
                    <a:cubicBezTo>
                      <a:pt x="20" y="0"/>
                      <a:pt x="0" y="20"/>
                      <a:pt x="0" y="44"/>
                    </a:cubicBezTo>
                    <a:cubicBezTo>
                      <a:pt x="0" y="60"/>
                      <a:pt x="15" y="77"/>
                      <a:pt x="20" y="92"/>
                    </a:cubicBezTo>
                    <a:cubicBezTo>
                      <a:pt x="28" y="115"/>
                      <a:pt x="27" y="128"/>
                      <a:pt x="44" y="128"/>
                    </a:cubicBezTo>
                    <a:cubicBezTo>
                      <a:pt x="61" y="128"/>
                      <a:pt x="60" y="115"/>
                      <a:pt x="68" y="92"/>
                    </a:cubicBezTo>
                    <a:cubicBezTo>
                      <a:pt x="73" y="77"/>
                      <a:pt x="88" y="60"/>
                      <a:pt x="88" y="44"/>
                    </a:cubicBezTo>
                    <a:cubicBezTo>
                      <a:pt x="88" y="20"/>
                      <a:pt x="68" y="0"/>
                      <a:pt x="44" y="0"/>
                    </a:cubicBezTo>
                    <a:close/>
                    <a:moveTo>
                      <a:pt x="54" y="109"/>
                    </a:moveTo>
                    <a:cubicBezTo>
                      <a:pt x="35" y="111"/>
                      <a:pt x="35" y="111"/>
                      <a:pt x="35" y="111"/>
                    </a:cubicBezTo>
                    <a:cubicBezTo>
                      <a:pt x="34" y="109"/>
                      <a:pt x="33" y="107"/>
                      <a:pt x="32" y="104"/>
                    </a:cubicBezTo>
                    <a:cubicBezTo>
                      <a:pt x="32" y="104"/>
                      <a:pt x="32" y="104"/>
                      <a:pt x="32" y="103"/>
                    </a:cubicBezTo>
                    <a:cubicBezTo>
                      <a:pt x="57" y="100"/>
                      <a:pt x="57" y="100"/>
                      <a:pt x="57" y="100"/>
                    </a:cubicBezTo>
                    <a:cubicBezTo>
                      <a:pt x="57" y="102"/>
                      <a:pt x="56" y="103"/>
                      <a:pt x="56" y="104"/>
                    </a:cubicBezTo>
                    <a:cubicBezTo>
                      <a:pt x="55" y="106"/>
                      <a:pt x="55" y="107"/>
                      <a:pt x="54" y="109"/>
                    </a:cubicBezTo>
                    <a:close/>
                    <a:moveTo>
                      <a:pt x="31" y="100"/>
                    </a:moveTo>
                    <a:cubicBezTo>
                      <a:pt x="30" y="97"/>
                      <a:pt x="29" y="95"/>
                      <a:pt x="28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59" y="93"/>
                      <a:pt x="59" y="95"/>
                      <a:pt x="58" y="96"/>
                    </a:cubicBezTo>
                    <a:lnTo>
                      <a:pt x="31" y="100"/>
                    </a:lnTo>
                    <a:close/>
                    <a:moveTo>
                      <a:pt x="44" y="120"/>
                    </a:moveTo>
                    <a:cubicBezTo>
                      <a:pt x="40" y="120"/>
                      <a:pt x="38" y="120"/>
                      <a:pt x="36" y="115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1" y="119"/>
                      <a:pt x="49" y="120"/>
                      <a:pt x="44" y="120"/>
                    </a:cubicBezTo>
                    <a:close/>
                    <a:moveTo>
                      <a:pt x="63" y="84"/>
                    </a:moveTo>
                    <a:cubicBezTo>
                      <a:pt x="25" y="84"/>
                      <a:pt x="25" y="84"/>
                      <a:pt x="25" y="84"/>
                    </a:cubicBezTo>
                    <a:cubicBezTo>
                      <a:pt x="23" y="80"/>
                      <a:pt x="21" y="75"/>
                      <a:pt x="19" y="71"/>
                    </a:cubicBezTo>
                    <a:cubicBezTo>
                      <a:pt x="13" y="62"/>
                      <a:pt x="8" y="52"/>
                      <a:pt x="8" y="44"/>
                    </a:cubicBezTo>
                    <a:cubicBezTo>
                      <a:pt x="8" y="24"/>
                      <a:pt x="24" y="8"/>
                      <a:pt x="44" y="8"/>
                    </a:cubicBezTo>
                    <a:cubicBezTo>
                      <a:pt x="64" y="8"/>
                      <a:pt x="80" y="24"/>
                      <a:pt x="80" y="44"/>
                    </a:cubicBezTo>
                    <a:cubicBezTo>
                      <a:pt x="80" y="52"/>
                      <a:pt x="75" y="62"/>
                      <a:pt x="69" y="71"/>
                    </a:cubicBezTo>
                    <a:cubicBezTo>
                      <a:pt x="67" y="75"/>
                      <a:pt x="65" y="80"/>
                      <a:pt x="63" y="84"/>
                    </a:cubicBezTo>
                    <a:close/>
                  </a:path>
                </a:pathLst>
              </a:custGeom>
              <a:solidFill>
                <a:srgbClr val="D2132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3" name="Freeform 36"/>
              <p:cNvSpPr/>
              <p:nvPr/>
            </p:nvSpPr>
            <p:spPr bwMode="auto">
              <a:xfrm>
                <a:off x="6333066" y="3925360"/>
                <a:ext cx="96837" cy="96838"/>
              </a:xfrm>
              <a:custGeom>
                <a:avLst/>
                <a:gdLst>
                  <a:gd name="T0" fmla="*/ 24 w 26"/>
                  <a:gd name="T1" fmla="*/ 0 h 26"/>
                  <a:gd name="T2" fmla="*/ 0 w 26"/>
                  <a:gd name="T3" fmla="*/ 24 h 26"/>
                  <a:gd name="T4" fmla="*/ 2 w 26"/>
                  <a:gd name="T5" fmla="*/ 26 h 26"/>
                  <a:gd name="T6" fmla="*/ 4 w 26"/>
                  <a:gd name="T7" fmla="*/ 24 h 26"/>
                  <a:gd name="T8" fmla="*/ 24 w 26"/>
                  <a:gd name="T9" fmla="*/ 4 h 26"/>
                  <a:gd name="T10" fmla="*/ 26 w 26"/>
                  <a:gd name="T11" fmla="*/ 2 h 26"/>
                  <a:gd name="T12" fmla="*/ 24 w 26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6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25"/>
                      <a:pt x="1" y="26"/>
                      <a:pt x="2" y="26"/>
                    </a:cubicBezTo>
                    <a:cubicBezTo>
                      <a:pt x="3" y="26"/>
                      <a:pt x="4" y="25"/>
                      <a:pt x="4" y="24"/>
                    </a:cubicBezTo>
                    <a:cubicBezTo>
                      <a:pt x="4" y="13"/>
                      <a:pt x="13" y="4"/>
                      <a:pt x="24" y="4"/>
                    </a:cubicBezTo>
                    <a:cubicBezTo>
                      <a:pt x="25" y="4"/>
                      <a:pt x="26" y="3"/>
                      <a:pt x="26" y="2"/>
                    </a:cubicBezTo>
                    <a:cubicBezTo>
                      <a:pt x="26" y="1"/>
                      <a:pt x="25" y="0"/>
                      <a:pt x="24" y="0"/>
                    </a:cubicBezTo>
                    <a:close/>
                  </a:path>
                </a:pathLst>
              </a:custGeom>
              <a:solidFill>
                <a:srgbClr val="D2132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6209532" y="3897021"/>
            <a:ext cx="1630575" cy="2962210"/>
            <a:chOff x="6209532" y="3897021"/>
            <a:chExt cx="1630575" cy="2962210"/>
          </a:xfrm>
        </p:grpSpPr>
        <p:sp>
          <p:nvSpPr>
            <p:cNvPr id="25" name="Freeform 7"/>
            <p:cNvSpPr>
              <a:spLocks noEditPoints="1"/>
            </p:cNvSpPr>
            <p:nvPr/>
          </p:nvSpPr>
          <p:spPr bwMode="auto">
            <a:xfrm>
              <a:off x="6209532" y="3897021"/>
              <a:ext cx="1630575" cy="2962210"/>
            </a:xfrm>
            <a:custGeom>
              <a:avLst/>
              <a:gdLst>
                <a:gd name="T0" fmla="*/ 1072 w 1726"/>
                <a:gd name="T1" fmla="*/ 73 h 3136"/>
                <a:gd name="T2" fmla="*/ 60 w 1726"/>
                <a:gd name="T3" fmla="*/ 1513 h 3136"/>
                <a:gd name="T4" fmla="*/ 57 w 1726"/>
                <a:gd name="T5" fmla="*/ 3119 h 3136"/>
                <a:gd name="T6" fmla="*/ 149 w 1726"/>
                <a:gd name="T7" fmla="*/ 1789 h 3136"/>
                <a:gd name="T8" fmla="*/ 1072 w 1726"/>
                <a:gd name="T9" fmla="*/ 1382 h 3136"/>
                <a:gd name="T10" fmla="*/ 1726 w 1726"/>
                <a:gd name="T11" fmla="*/ 728 h 3136"/>
                <a:gd name="T12" fmla="*/ 1072 w 1726"/>
                <a:gd name="T13" fmla="*/ 73 h 3136"/>
                <a:gd name="T14" fmla="*/ 1072 w 1726"/>
                <a:gd name="T15" fmla="*/ 1263 h 3136"/>
                <a:gd name="T16" fmla="*/ 399 w 1726"/>
                <a:gd name="T17" fmla="*/ 1365 h 3136"/>
                <a:gd name="T18" fmla="*/ 209 w 1726"/>
                <a:gd name="T19" fmla="*/ 1260 h 3136"/>
                <a:gd name="T20" fmla="*/ 867 w 1726"/>
                <a:gd name="T21" fmla="*/ 232 h 3136"/>
                <a:gd name="T22" fmla="*/ 867 w 1726"/>
                <a:gd name="T23" fmla="*/ 232 h 3136"/>
                <a:gd name="T24" fmla="*/ 1607 w 1726"/>
                <a:gd name="T25" fmla="*/ 727 h 3136"/>
                <a:gd name="T26" fmla="*/ 1072 w 1726"/>
                <a:gd name="T27" fmla="*/ 1263 h 3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6" h="3136">
                  <a:moveTo>
                    <a:pt x="1072" y="73"/>
                  </a:moveTo>
                  <a:cubicBezTo>
                    <a:pt x="1072" y="73"/>
                    <a:pt x="60" y="0"/>
                    <a:pt x="60" y="1513"/>
                  </a:cubicBezTo>
                  <a:cubicBezTo>
                    <a:pt x="60" y="1513"/>
                    <a:pt x="0" y="3102"/>
                    <a:pt x="57" y="3119"/>
                  </a:cubicBezTo>
                  <a:cubicBezTo>
                    <a:pt x="111" y="3136"/>
                    <a:pt x="75" y="2081"/>
                    <a:pt x="149" y="1789"/>
                  </a:cubicBezTo>
                  <a:cubicBezTo>
                    <a:pt x="255" y="1368"/>
                    <a:pt x="1072" y="1382"/>
                    <a:pt x="1072" y="1382"/>
                  </a:cubicBezTo>
                  <a:cubicBezTo>
                    <a:pt x="1433" y="1382"/>
                    <a:pt x="1726" y="1089"/>
                    <a:pt x="1726" y="728"/>
                  </a:cubicBezTo>
                  <a:cubicBezTo>
                    <a:pt x="1726" y="366"/>
                    <a:pt x="1433" y="73"/>
                    <a:pt x="1072" y="73"/>
                  </a:cubicBezTo>
                  <a:close/>
                  <a:moveTo>
                    <a:pt x="1072" y="1263"/>
                  </a:moveTo>
                  <a:cubicBezTo>
                    <a:pt x="750" y="1254"/>
                    <a:pt x="536" y="1306"/>
                    <a:pt x="399" y="1365"/>
                  </a:cubicBezTo>
                  <a:cubicBezTo>
                    <a:pt x="239" y="1434"/>
                    <a:pt x="196" y="1352"/>
                    <a:pt x="209" y="1260"/>
                  </a:cubicBezTo>
                  <a:cubicBezTo>
                    <a:pt x="265" y="872"/>
                    <a:pt x="424" y="379"/>
                    <a:pt x="867" y="232"/>
                  </a:cubicBezTo>
                  <a:cubicBezTo>
                    <a:pt x="867" y="232"/>
                    <a:pt x="867" y="232"/>
                    <a:pt x="867" y="232"/>
                  </a:cubicBezTo>
                  <a:cubicBezTo>
                    <a:pt x="1262" y="101"/>
                    <a:pt x="1607" y="431"/>
                    <a:pt x="1607" y="727"/>
                  </a:cubicBezTo>
                  <a:cubicBezTo>
                    <a:pt x="1607" y="1023"/>
                    <a:pt x="1367" y="1263"/>
                    <a:pt x="1072" y="1263"/>
                  </a:cubicBez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</a:endParaRPr>
            </a:p>
          </p:txBody>
        </p:sp>
        <p:grpSp>
          <p:nvGrpSpPr>
            <p:cNvPr id="26" name="Group 155"/>
            <p:cNvGrpSpPr/>
            <p:nvPr/>
          </p:nvGrpSpPr>
          <p:grpSpPr>
            <a:xfrm>
              <a:off x="6921755" y="4360110"/>
              <a:ext cx="394886" cy="451514"/>
              <a:chOff x="3326341" y="2887135"/>
              <a:chExt cx="420687" cy="481013"/>
            </a:xfrm>
            <a:solidFill>
              <a:srgbClr val="008CAF"/>
            </a:solidFill>
          </p:grpSpPr>
          <p:sp>
            <p:nvSpPr>
              <p:cNvPr id="27" name="Freeform 53"/>
              <p:cNvSpPr>
                <a:spLocks noEditPoints="1"/>
              </p:cNvSpPr>
              <p:nvPr/>
            </p:nvSpPr>
            <p:spPr bwMode="auto">
              <a:xfrm>
                <a:off x="3326341" y="2887135"/>
                <a:ext cx="420687" cy="481013"/>
              </a:xfrm>
              <a:custGeom>
                <a:avLst/>
                <a:gdLst>
                  <a:gd name="T0" fmla="*/ 112 w 112"/>
                  <a:gd name="T1" fmla="*/ 27 h 128"/>
                  <a:gd name="T2" fmla="*/ 100 w 112"/>
                  <a:gd name="T3" fmla="*/ 16 h 128"/>
                  <a:gd name="T4" fmla="*/ 88 w 112"/>
                  <a:gd name="T5" fmla="*/ 16 h 128"/>
                  <a:gd name="T6" fmla="*/ 88 w 112"/>
                  <a:gd name="T7" fmla="*/ 12 h 128"/>
                  <a:gd name="T8" fmla="*/ 88 w 112"/>
                  <a:gd name="T9" fmla="*/ 12 h 128"/>
                  <a:gd name="T10" fmla="*/ 76 w 112"/>
                  <a:gd name="T11" fmla="*/ 0 h 128"/>
                  <a:gd name="T12" fmla="*/ 36 w 112"/>
                  <a:gd name="T13" fmla="*/ 0 h 128"/>
                  <a:gd name="T14" fmla="*/ 24 w 112"/>
                  <a:gd name="T15" fmla="*/ 12 h 128"/>
                  <a:gd name="T16" fmla="*/ 24 w 112"/>
                  <a:gd name="T17" fmla="*/ 12 h 128"/>
                  <a:gd name="T18" fmla="*/ 24 w 112"/>
                  <a:gd name="T19" fmla="*/ 16 h 128"/>
                  <a:gd name="T20" fmla="*/ 12 w 112"/>
                  <a:gd name="T21" fmla="*/ 16 h 128"/>
                  <a:gd name="T22" fmla="*/ 0 w 112"/>
                  <a:gd name="T23" fmla="*/ 27 h 128"/>
                  <a:gd name="T24" fmla="*/ 0 w 112"/>
                  <a:gd name="T25" fmla="*/ 27 h 128"/>
                  <a:gd name="T26" fmla="*/ 0 w 112"/>
                  <a:gd name="T27" fmla="*/ 32 h 128"/>
                  <a:gd name="T28" fmla="*/ 0 w 112"/>
                  <a:gd name="T29" fmla="*/ 36 h 128"/>
                  <a:gd name="T30" fmla="*/ 8 w 112"/>
                  <a:gd name="T31" fmla="*/ 44 h 128"/>
                  <a:gd name="T32" fmla="*/ 8 w 112"/>
                  <a:gd name="T33" fmla="*/ 44 h 128"/>
                  <a:gd name="T34" fmla="*/ 8 w 112"/>
                  <a:gd name="T35" fmla="*/ 112 h 128"/>
                  <a:gd name="T36" fmla="*/ 24 w 112"/>
                  <a:gd name="T37" fmla="*/ 128 h 128"/>
                  <a:gd name="T38" fmla="*/ 88 w 112"/>
                  <a:gd name="T39" fmla="*/ 128 h 128"/>
                  <a:gd name="T40" fmla="*/ 104 w 112"/>
                  <a:gd name="T41" fmla="*/ 112 h 128"/>
                  <a:gd name="T42" fmla="*/ 104 w 112"/>
                  <a:gd name="T43" fmla="*/ 44 h 128"/>
                  <a:gd name="T44" fmla="*/ 104 w 112"/>
                  <a:gd name="T45" fmla="*/ 44 h 128"/>
                  <a:gd name="T46" fmla="*/ 112 w 112"/>
                  <a:gd name="T47" fmla="*/ 36 h 128"/>
                  <a:gd name="T48" fmla="*/ 112 w 112"/>
                  <a:gd name="T49" fmla="*/ 32 h 128"/>
                  <a:gd name="T50" fmla="*/ 112 w 112"/>
                  <a:gd name="T51" fmla="*/ 27 h 128"/>
                  <a:gd name="T52" fmla="*/ 32 w 112"/>
                  <a:gd name="T53" fmla="*/ 12 h 128"/>
                  <a:gd name="T54" fmla="*/ 36 w 112"/>
                  <a:gd name="T55" fmla="*/ 8 h 128"/>
                  <a:gd name="T56" fmla="*/ 76 w 112"/>
                  <a:gd name="T57" fmla="*/ 8 h 128"/>
                  <a:gd name="T58" fmla="*/ 80 w 112"/>
                  <a:gd name="T59" fmla="*/ 12 h 128"/>
                  <a:gd name="T60" fmla="*/ 80 w 112"/>
                  <a:gd name="T61" fmla="*/ 16 h 128"/>
                  <a:gd name="T62" fmla="*/ 32 w 112"/>
                  <a:gd name="T63" fmla="*/ 16 h 128"/>
                  <a:gd name="T64" fmla="*/ 32 w 112"/>
                  <a:gd name="T65" fmla="*/ 12 h 128"/>
                  <a:gd name="T66" fmla="*/ 96 w 112"/>
                  <a:gd name="T67" fmla="*/ 112 h 128"/>
                  <a:gd name="T68" fmla="*/ 88 w 112"/>
                  <a:gd name="T69" fmla="*/ 120 h 128"/>
                  <a:gd name="T70" fmla="*/ 24 w 112"/>
                  <a:gd name="T71" fmla="*/ 120 h 128"/>
                  <a:gd name="T72" fmla="*/ 16 w 112"/>
                  <a:gd name="T73" fmla="*/ 112 h 128"/>
                  <a:gd name="T74" fmla="*/ 16 w 112"/>
                  <a:gd name="T75" fmla="*/ 44 h 128"/>
                  <a:gd name="T76" fmla="*/ 96 w 112"/>
                  <a:gd name="T77" fmla="*/ 44 h 128"/>
                  <a:gd name="T78" fmla="*/ 96 w 112"/>
                  <a:gd name="T79" fmla="*/ 112 h 128"/>
                  <a:gd name="T80" fmla="*/ 104 w 112"/>
                  <a:gd name="T81" fmla="*/ 32 h 128"/>
                  <a:gd name="T82" fmla="*/ 104 w 112"/>
                  <a:gd name="T83" fmla="*/ 36 h 128"/>
                  <a:gd name="T84" fmla="*/ 8 w 112"/>
                  <a:gd name="T85" fmla="*/ 36 h 128"/>
                  <a:gd name="T86" fmla="*/ 8 w 112"/>
                  <a:gd name="T87" fmla="*/ 32 h 128"/>
                  <a:gd name="T88" fmla="*/ 8 w 112"/>
                  <a:gd name="T89" fmla="*/ 28 h 128"/>
                  <a:gd name="T90" fmla="*/ 12 w 112"/>
                  <a:gd name="T91" fmla="*/ 24 h 128"/>
                  <a:gd name="T92" fmla="*/ 100 w 112"/>
                  <a:gd name="T93" fmla="*/ 24 h 128"/>
                  <a:gd name="T94" fmla="*/ 104 w 112"/>
                  <a:gd name="T95" fmla="*/ 28 h 128"/>
                  <a:gd name="T96" fmla="*/ 104 w 112"/>
                  <a:gd name="T97" fmla="*/ 3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2" h="128">
                    <a:moveTo>
                      <a:pt x="112" y="27"/>
                    </a:moveTo>
                    <a:cubicBezTo>
                      <a:pt x="112" y="21"/>
                      <a:pt x="106" y="16"/>
                      <a:pt x="100" y="16"/>
                    </a:cubicBezTo>
                    <a:cubicBezTo>
                      <a:pt x="88" y="16"/>
                      <a:pt x="88" y="16"/>
                      <a:pt x="88" y="16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5"/>
                      <a:pt x="83" y="0"/>
                      <a:pt x="7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29" y="0"/>
                      <a:pt x="24" y="5"/>
                      <a:pt x="24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6" y="16"/>
                      <a:pt x="0" y="21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40"/>
                      <a:pt x="4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8" y="121"/>
                      <a:pt x="15" y="128"/>
                      <a:pt x="24" y="128"/>
                    </a:cubicBezTo>
                    <a:cubicBezTo>
                      <a:pt x="88" y="128"/>
                      <a:pt x="88" y="128"/>
                      <a:pt x="88" y="128"/>
                    </a:cubicBezTo>
                    <a:cubicBezTo>
                      <a:pt x="97" y="128"/>
                      <a:pt x="104" y="121"/>
                      <a:pt x="104" y="112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8" y="44"/>
                      <a:pt x="112" y="40"/>
                      <a:pt x="112" y="36"/>
                    </a:cubicBezTo>
                    <a:cubicBezTo>
                      <a:pt x="112" y="32"/>
                      <a:pt x="112" y="32"/>
                      <a:pt x="112" y="32"/>
                    </a:cubicBezTo>
                    <a:cubicBezTo>
                      <a:pt x="112" y="27"/>
                      <a:pt x="112" y="27"/>
                      <a:pt x="112" y="27"/>
                    </a:cubicBezTo>
                    <a:close/>
                    <a:moveTo>
                      <a:pt x="32" y="12"/>
                    </a:moveTo>
                    <a:cubicBezTo>
                      <a:pt x="32" y="10"/>
                      <a:pt x="34" y="8"/>
                      <a:pt x="36" y="8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8" y="8"/>
                      <a:pt x="80" y="10"/>
                      <a:pt x="80" y="12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12"/>
                    </a:lnTo>
                    <a:close/>
                    <a:moveTo>
                      <a:pt x="96" y="112"/>
                    </a:moveTo>
                    <a:cubicBezTo>
                      <a:pt x="96" y="116"/>
                      <a:pt x="92" y="120"/>
                      <a:pt x="88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0" y="120"/>
                      <a:pt x="16" y="116"/>
                      <a:pt x="16" y="112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96" y="44"/>
                      <a:pt x="96" y="44"/>
                      <a:pt x="96" y="44"/>
                    </a:cubicBezTo>
                    <a:lnTo>
                      <a:pt x="96" y="112"/>
                    </a:lnTo>
                    <a:close/>
                    <a:moveTo>
                      <a:pt x="104" y="32"/>
                    </a:moveTo>
                    <a:cubicBezTo>
                      <a:pt x="104" y="36"/>
                      <a:pt x="104" y="36"/>
                      <a:pt x="104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6"/>
                      <a:pt x="10" y="24"/>
                      <a:pt x="12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2" y="24"/>
                      <a:pt x="104" y="26"/>
                      <a:pt x="104" y="28"/>
                    </a:cubicBezTo>
                    <a:lnTo>
                      <a:pt x="104" y="32"/>
                    </a:lnTo>
                    <a:close/>
                  </a:path>
                </a:pathLst>
              </a:custGeom>
              <a:solidFill>
                <a:srgbClr val="D2132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8" name="Freeform 54"/>
              <p:cNvSpPr>
                <a:spLocks noEditPoints="1"/>
              </p:cNvSpPr>
              <p:nvPr/>
            </p:nvSpPr>
            <p:spPr bwMode="auto">
              <a:xfrm>
                <a:off x="3416829" y="3082397"/>
                <a:ext cx="60325" cy="225425"/>
              </a:xfrm>
              <a:custGeom>
                <a:avLst/>
                <a:gdLst>
                  <a:gd name="T0" fmla="*/ 4 w 16"/>
                  <a:gd name="T1" fmla="*/ 60 h 60"/>
                  <a:gd name="T2" fmla="*/ 12 w 16"/>
                  <a:gd name="T3" fmla="*/ 60 h 60"/>
                  <a:gd name="T4" fmla="*/ 16 w 16"/>
                  <a:gd name="T5" fmla="*/ 56 h 60"/>
                  <a:gd name="T6" fmla="*/ 16 w 16"/>
                  <a:gd name="T7" fmla="*/ 4 h 60"/>
                  <a:gd name="T8" fmla="*/ 12 w 16"/>
                  <a:gd name="T9" fmla="*/ 0 h 60"/>
                  <a:gd name="T10" fmla="*/ 4 w 16"/>
                  <a:gd name="T11" fmla="*/ 0 h 60"/>
                  <a:gd name="T12" fmla="*/ 0 w 16"/>
                  <a:gd name="T13" fmla="*/ 4 h 60"/>
                  <a:gd name="T14" fmla="*/ 0 w 16"/>
                  <a:gd name="T15" fmla="*/ 56 h 60"/>
                  <a:gd name="T16" fmla="*/ 4 w 16"/>
                  <a:gd name="T17" fmla="*/ 60 h 60"/>
                  <a:gd name="T18" fmla="*/ 4 w 16"/>
                  <a:gd name="T19" fmla="*/ 4 h 60"/>
                  <a:gd name="T20" fmla="*/ 12 w 16"/>
                  <a:gd name="T21" fmla="*/ 4 h 60"/>
                  <a:gd name="T22" fmla="*/ 12 w 16"/>
                  <a:gd name="T23" fmla="*/ 56 h 60"/>
                  <a:gd name="T24" fmla="*/ 4 w 16"/>
                  <a:gd name="T25" fmla="*/ 56 h 60"/>
                  <a:gd name="T26" fmla="*/ 4 w 16"/>
                  <a:gd name="T27" fmla="*/ 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60">
                    <a:moveTo>
                      <a:pt x="4" y="60"/>
                    </a:moveTo>
                    <a:cubicBezTo>
                      <a:pt x="12" y="60"/>
                      <a:pt x="12" y="60"/>
                      <a:pt x="12" y="60"/>
                    </a:cubicBezTo>
                    <a:cubicBezTo>
                      <a:pt x="14" y="60"/>
                      <a:pt x="16" y="58"/>
                      <a:pt x="16" y="56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2"/>
                      <a:pt x="14" y="0"/>
                      <a:pt x="1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8"/>
                      <a:pt x="2" y="60"/>
                      <a:pt x="4" y="60"/>
                    </a:cubicBezTo>
                    <a:close/>
                    <a:moveTo>
                      <a:pt x="4" y="4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4" y="56"/>
                      <a:pt x="4" y="56"/>
                      <a:pt x="4" y="56"/>
                    </a:cubicBez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D2132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9" name="Freeform 55"/>
              <p:cNvSpPr>
                <a:spLocks noEditPoints="1"/>
              </p:cNvSpPr>
              <p:nvPr/>
            </p:nvSpPr>
            <p:spPr bwMode="auto">
              <a:xfrm>
                <a:off x="3507316" y="3082397"/>
                <a:ext cx="58737" cy="225425"/>
              </a:xfrm>
              <a:custGeom>
                <a:avLst/>
                <a:gdLst>
                  <a:gd name="T0" fmla="*/ 4 w 16"/>
                  <a:gd name="T1" fmla="*/ 60 h 60"/>
                  <a:gd name="T2" fmla="*/ 12 w 16"/>
                  <a:gd name="T3" fmla="*/ 60 h 60"/>
                  <a:gd name="T4" fmla="*/ 16 w 16"/>
                  <a:gd name="T5" fmla="*/ 56 h 60"/>
                  <a:gd name="T6" fmla="*/ 16 w 16"/>
                  <a:gd name="T7" fmla="*/ 4 h 60"/>
                  <a:gd name="T8" fmla="*/ 12 w 16"/>
                  <a:gd name="T9" fmla="*/ 0 h 60"/>
                  <a:gd name="T10" fmla="*/ 4 w 16"/>
                  <a:gd name="T11" fmla="*/ 0 h 60"/>
                  <a:gd name="T12" fmla="*/ 0 w 16"/>
                  <a:gd name="T13" fmla="*/ 4 h 60"/>
                  <a:gd name="T14" fmla="*/ 0 w 16"/>
                  <a:gd name="T15" fmla="*/ 56 h 60"/>
                  <a:gd name="T16" fmla="*/ 4 w 16"/>
                  <a:gd name="T17" fmla="*/ 60 h 60"/>
                  <a:gd name="T18" fmla="*/ 4 w 16"/>
                  <a:gd name="T19" fmla="*/ 4 h 60"/>
                  <a:gd name="T20" fmla="*/ 12 w 16"/>
                  <a:gd name="T21" fmla="*/ 4 h 60"/>
                  <a:gd name="T22" fmla="*/ 12 w 16"/>
                  <a:gd name="T23" fmla="*/ 56 h 60"/>
                  <a:gd name="T24" fmla="*/ 4 w 16"/>
                  <a:gd name="T25" fmla="*/ 56 h 60"/>
                  <a:gd name="T26" fmla="*/ 4 w 16"/>
                  <a:gd name="T27" fmla="*/ 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60">
                    <a:moveTo>
                      <a:pt x="4" y="60"/>
                    </a:moveTo>
                    <a:cubicBezTo>
                      <a:pt x="12" y="60"/>
                      <a:pt x="12" y="60"/>
                      <a:pt x="12" y="60"/>
                    </a:cubicBezTo>
                    <a:cubicBezTo>
                      <a:pt x="14" y="60"/>
                      <a:pt x="16" y="58"/>
                      <a:pt x="16" y="56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2"/>
                      <a:pt x="14" y="0"/>
                      <a:pt x="1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8"/>
                      <a:pt x="2" y="60"/>
                      <a:pt x="4" y="60"/>
                    </a:cubicBezTo>
                    <a:close/>
                    <a:moveTo>
                      <a:pt x="4" y="4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4" y="56"/>
                      <a:pt x="4" y="56"/>
                      <a:pt x="4" y="56"/>
                    </a:cubicBez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D2132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30" name="Freeform 56"/>
              <p:cNvSpPr>
                <a:spLocks noEditPoints="1"/>
              </p:cNvSpPr>
              <p:nvPr/>
            </p:nvSpPr>
            <p:spPr bwMode="auto">
              <a:xfrm>
                <a:off x="3596216" y="3082397"/>
                <a:ext cx="60325" cy="225425"/>
              </a:xfrm>
              <a:custGeom>
                <a:avLst/>
                <a:gdLst>
                  <a:gd name="T0" fmla="*/ 4 w 16"/>
                  <a:gd name="T1" fmla="*/ 60 h 60"/>
                  <a:gd name="T2" fmla="*/ 12 w 16"/>
                  <a:gd name="T3" fmla="*/ 60 h 60"/>
                  <a:gd name="T4" fmla="*/ 16 w 16"/>
                  <a:gd name="T5" fmla="*/ 56 h 60"/>
                  <a:gd name="T6" fmla="*/ 16 w 16"/>
                  <a:gd name="T7" fmla="*/ 4 h 60"/>
                  <a:gd name="T8" fmla="*/ 12 w 16"/>
                  <a:gd name="T9" fmla="*/ 0 h 60"/>
                  <a:gd name="T10" fmla="*/ 4 w 16"/>
                  <a:gd name="T11" fmla="*/ 0 h 60"/>
                  <a:gd name="T12" fmla="*/ 0 w 16"/>
                  <a:gd name="T13" fmla="*/ 4 h 60"/>
                  <a:gd name="T14" fmla="*/ 0 w 16"/>
                  <a:gd name="T15" fmla="*/ 56 h 60"/>
                  <a:gd name="T16" fmla="*/ 4 w 16"/>
                  <a:gd name="T17" fmla="*/ 60 h 60"/>
                  <a:gd name="T18" fmla="*/ 4 w 16"/>
                  <a:gd name="T19" fmla="*/ 4 h 60"/>
                  <a:gd name="T20" fmla="*/ 12 w 16"/>
                  <a:gd name="T21" fmla="*/ 4 h 60"/>
                  <a:gd name="T22" fmla="*/ 12 w 16"/>
                  <a:gd name="T23" fmla="*/ 56 h 60"/>
                  <a:gd name="T24" fmla="*/ 4 w 16"/>
                  <a:gd name="T25" fmla="*/ 56 h 60"/>
                  <a:gd name="T26" fmla="*/ 4 w 16"/>
                  <a:gd name="T27" fmla="*/ 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60">
                    <a:moveTo>
                      <a:pt x="4" y="60"/>
                    </a:moveTo>
                    <a:cubicBezTo>
                      <a:pt x="12" y="60"/>
                      <a:pt x="12" y="60"/>
                      <a:pt x="12" y="60"/>
                    </a:cubicBezTo>
                    <a:cubicBezTo>
                      <a:pt x="14" y="60"/>
                      <a:pt x="16" y="58"/>
                      <a:pt x="16" y="56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2"/>
                      <a:pt x="14" y="0"/>
                      <a:pt x="1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8"/>
                      <a:pt x="2" y="60"/>
                      <a:pt x="4" y="60"/>
                    </a:cubicBezTo>
                    <a:close/>
                    <a:moveTo>
                      <a:pt x="4" y="4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4" y="56"/>
                      <a:pt x="4" y="56"/>
                      <a:pt x="4" y="56"/>
                    </a:cubicBez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D2132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6286665" y="5272220"/>
            <a:ext cx="1364407" cy="1561435"/>
            <a:chOff x="6286665" y="5272220"/>
            <a:chExt cx="1364407" cy="1561435"/>
          </a:xfrm>
        </p:grpSpPr>
        <p:sp>
          <p:nvSpPr>
            <p:cNvPr id="32" name="Freeform 8"/>
            <p:cNvSpPr>
              <a:spLocks noEditPoints="1"/>
            </p:cNvSpPr>
            <p:nvPr/>
          </p:nvSpPr>
          <p:spPr bwMode="auto">
            <a:xfrm>
              <a:off x="6286665" y="5272220"/>
              <a:ext cx="1364407" cy="1561435"/>
            </a:xfrm>
            <a:custGeom>
              <a:avLst/>
              <a:gdLst>
                <a:gd name="T0" fmla="*/ 790 w 1444"/>
                <a:gd name="T1" fmla="*/ 20 h 1653"/>
                <a:gd name="T2" fmla="*/ 172 w 1444"/>
                <a:gd name="T3" fmla="*/ 389 h 1653"/>
                <a:gd name="T4" fmla="*/ 58 w 1444"/>
                <a:gd name="T5" fmla="*/ 1653 h 1653"/>
                <a:gd name="T6" fmla="*/ 136 w 1444"/>
                <a:gd name="T7" fmla="*/ 1463 h 1653"/>
                <a:gd name="T8" fmla="*/ 783 w 1444"/>
                <a:gd name="T9" fmla="*/ 1329 h 1653"/>
                <a:gd name="T10" fmla="*/ 1444 w 1444"/>
                <a:gd name="T11" fmla="*/ 675 h 1653"/>
                <a:gd name="T12" fmla="*/ 790 w 1444"/>
                <a:gd name="T13" fmla="*/ 20 h 1653"/>
                <a:gd name="T14" fmla="*/ 792 w 1444"/>
                <a:gd name="T15" fmla="*/ 1206 h 1653"/>
                <a:gd name="T16" fmla="*/ 324 w 1444"/>
                <a:gd name="T17" fmla="*/ 1248 h 1653"/>
                <a:gd name="T18" fmla="*/ 170 w 1444"/>
                <a:gd name="T19" fmla="*/ 1129 h 1653"/>
                <a:gd name="T20" fmla="*/ 337 w 1444"/>
                <a:gd name="T21" fmla="*/ 389 h 1653"/>
                <a:gd name="T22" fmla="*/ 792 w 1444"/>
                <a:gd name="T23" fmla="*/ 135 h 1653"/>
                <a:gd name="T24" fmla="*/ 1328 w 1444"/>
                <a:gd name="T25" fmla="*/ 671 h 1653"/>
                <a:gd name="T26" fmla="*/ 792 w 1444"/>
                <a:gd name="T27" fmla="*/ 1206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4" h="1653">
                  <a:moveTo>
                    <a:pt x="790" y="20"/>
                  </a:moveTo>
                  <a:cubicBezTo>
                    <a:pt x="453" y="39"/>
                    <a:pt x="262" y="224"/>
                    <a:pt x="172" y="389"/>
                  </a:cubicBezTo>
                  <a:cubicBezTo>
                    <a:pt x="0" y="703"/>
                    <a:pt x="0" y="1653"/>
                    <a:pt x="58" y="1653"/>
                  </a:cubicBezTo>
                  <a:cubicBezTo>
                    <a:pt x="99" y="1653"/>
                    <a:pt x="57" y="1579"/>
                    <a:pt x="136" y="1463"/>
                  </a:cubicBezTo>
                  <a:cubicBezTo>
                    <a:pt x="221" y="1338"/>
                    <a:pt x="783" y="1329"/>
                    <a:pt x="783" y="1329"/>
                  </a:cubicBezTo>
                  <a:cubicBezTo>
                    <a:pt x="1151" y="1329"/>
                    <a:pt x="1444" y="1036"/>
                    <a:pt x="1444" y="675"/>
                  </a:cubicBezTo>
                  <a:cubicBezTo>
                    <a:pt x="1444" y="313"/>
                    <a:pt x="1151" y="0"/>
                    <a:pt x="790" y="20"/>
                  </a:cubicBezTo>
                  <a:close/>
                  <a:moveTo>
                    <a:pt x="792" y="1206"/>
                  </a:moveTo>
                  <a:cubicBezTo>
                    <a:pt x="582" y="1199"/>
                    <a:pt x="427" y="1223"/>
                    <a:pt x="324" y="1248"/>
                  </a:cubicBezTo>
                  <a:cubicBezTo>
                    <a:pt x="222" y="1273"/>
                    <a:pt x="170" y="1254"/>
                    <a:pt x="170" y="1129"/>
                  </a:cubicBezTo>
                  <a:cubicBezTo>
                    <a:pt x="170" y="923"/>
                    <a:pt x="204" y="603"/>
                    <a:pt x="337" y="389"/>
                  </a:cubicBezTo>
                  <a:cubicBezTo>
                    <a:pt x="432" y="237"/>
                    <a:pt x="600" y="135"/>
                    <a:pt x="792" y="135"/>
                  </a:cubicBezTo>
                  <a:cubicBezTo>
                    <a:pt x="1088" y="135"/>
                    <a:pt x="1328" y="375"/>
                    <a:pt x="1328" y="671"/>
                  </a:cubicBezTo>
                  <a:cubicBezTo>
                    <a:pt x="1328" y="966"/>
                    <a:pt x="1088" y="1206"/>
                    <a:pt x="792" y="1206"/>
                  </a:cubicBez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</a:endParaRPr>
            </a:p>
          </p:txBody>
        </p:sp>
        <p:sp>
          <p:nvSpPr>
            <p:cNvPr id="33" name="Freeform 34"/>
            <p:cNvSpPr>
              <a:spLocks noEditPoints="1"/>
            </p:cNvSpPr>
            <p:nvPr/>
          </p:nvSpPr>
          <p:spPr bwMode="auto">
            <a:xfrm>
              <a:off x="6751211" y="5693735"/>
              <a:ext cx="487349" cy="473335"/>
            </a:xfrm>
            <a:custGeom>
              <a:avLst/>
              <a:gdLst>
                <a:gd name="T0" fmla="*/ 94 w 132"/>
                <a:gd name="T1" fmla="*/ 0 h 128"/>
                <a:gd name="T2" fmla="*/ 56 w 132"/>
                <a:gd name="T3" fmla="*/ 27 h 128"/>
                <a:gd name="T4" fmla="*/ 55 w 132"/>
                <a:gd name="T5" fmla="*/ 27 h 128"/>
                <a:gd name="T6" fmla="*/ 14 w 132"/>
                <a:gd name="T7" fmla="*/ 69 h 128"/>
                <a:gd name="T8" fmla="*/ 1 w 132"/>
                <a:gd name="T9" fmla="*/ 110 h 128"/>
                <a:gd name="T10" fmla="*/ 14 w 132"/>
                <a:gd name="T11" fmla="*/ 128 h 128"/>
                <a:gd name="T12" fmla="*/ 53 w 132"/>
                <a:gd name="T13" fmla="*/ 118 h 128"/>
                <a:gd name="T14" fmla="*/ 120 w 132"/>
                <a:gd name="T15" fmla="*/ 53 h 128"/>
                <a:gd name="T16" fmla="*/ 64 w 132"/>
                <a:gd name="T17" fmla="*/ 95 h 128"/>
                <a:gd name="T18" fmla="*/ 99 w 132"/>
                <a:gd name="T19" fmla="*/ 47 h 128"/>
                <a:gd name="T20" fmla="*/ 95 w 132"/>
                <a:gd name="T21" fmla="*/ 67 h 128"/>
                <a:gd name="T22" fmla="*/ 64 w 132"/>
                <a:gd name="T23" fmla="*/ 98 h 128"/>
                <a:gd name="T24" fmla="*/ 59 w 132"/>
                <a:gd name="T25" fmla="*/ 81 h 128"/>
                <a:gd name="T26" fmla="*/ 46 w 132"/>
                <a:gd name="T27" fmla="*/ 68 h 128"/>
                <a:gd name="T28" fmla="*/ 92 w 132"/>
                <a:gd name="T29" fmla="*/ 36 h 128"/>
                <a:gd name="T30" fmla="*/ 59 w 132"/>
                <a:gd name="T31" fmla="*/ 81 h 128"/>
                <a:gd name="T32" fmla="*/ 30 w 132"/>
                <a:gd name="T33" fmla="*/ 64 h 128"/>
                <a:gd name="T34" fmla="*/ 80 w 132"/>
                <a:gd name="T35" fmla="*/ 29 h 128"/>
                <a:gd name="T36" fmla="*/ 17 w 132"/>
                <a:gd name="T37" fmla="*/ 119 h 128"/>
                <a:gd name="T38" fmla="*/ 8 w 132"/>
                <a:gd name="T39" fmla="*/ 114 h 128"/>
                <a:gd name="T40" fmla="*/ 13 w 132"/>
                <a:gd name="T41" fmla="*/ 96 h 128"/>
                <a:gd name="T42" fmla="*/ 32 w 132"/>
                <a:gd name="T43" fmla="*/ 116 h 128"/>
                <a:gd name="T44" fmla="*/ 35 w 132"/>
                <a:gd name="T45" fmla="*/ 115 h 128"/>
                <a:gd name="T46" fmla="*/ 14 w 132"/>
                <a:gd name="T47" fmla="*/ 92 h 128"/>
                <a:gd name="T48" fmla="*/ 19 w 132"/>
                <a:gd name="T49" fmla="*/ 75 h 128"/>
                <a:gd name="T50" fmla="*/ 52 w 132"/>
                <a:gd name="T51" fmla="*/ 110 h 128"/>
                <a:gd name="T52" fmla="*/ 35 w 132"/>
                <a:gd name="T53" fmla="*/ 115 h 128"/>
                <a:gd name="T54" fmla="*/ 108 w 132"/>
                <a:gd name="T55" fmla="*/ 54 h 128"/>
                <a:gd name="T56" fmla="*/ 98 w 132"/>
                <a:gd name="T57" fmla="*/ 30 h 128"/>
                <a:gd name="T58" fmla="*/ 81 w 132"/>
                <a:gd name="T59" fmla="*/ 13 h 128"/>
                <a:gd name="T60" fmla="*/ 112 w 132"/>
                <a:gd name="T61" fmla="*/ 16 h 128"/>
                <a:gd name="T62" fmla="*/ 115 w 132"/>
                <a:gd name="T63" fmla="*/ 4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2" h="128">
                  <a:moveTo>
                    <a:pt x="118" y="10"/>
                  </a:moveTo>
                  <a:cubicBezTo>
                    <a:pt x="111" y="4"/>
                    <a:pt x="102" y="0"/>
                    <a:pt x="94" y="0"/>
                  </a:cubicBezTo>
                  <a:cubicBezTo>
                    <a:pt x="87" y="0"/>
                    <a:pt x="80" y="3"/>
                    <a:pt x="75" y="8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2" y="71"/>
                    <a:pt x="11" y="73"/>
                    <a:pt x="10" y="76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0" y="113"/>
                    <a:pt x="0" y="114"/>
                  </a:cubicBezTo>
                  <a:cubicBezTo>
                    <a:pt x="0" y="122"/>
                    <a:pt x="6" y="128"/>
                    <a:pt x="14" y="128"/>
                  </a:cubicBezTo>
                  <a:cubicBezTo>
                    <a:pt x="16" y="128"/>
                    <a:pt x="19" y="127"/>
                    <a:pt x="19" y="127"/>
                  </a:cubicBezTo>
                  <a:cubicBezTo>
                    <a:pt x="53" y="118"/>
                    <a:pt x="53" y="118"/>
                    <a:pt x="53" y="118"/>
                  </a:cubicBezTo>
                  <a:cubicBezTo>
                    <a:pt x="55" y="118"/>
                    <a:pt x="57" y="116"/>
                    <a:pt x="59" y="114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32" y="42"/>
                    <a:pt x="130" y="23"/>
                    <a:pt x="118" y="10"/>
                  </a:cubicBezTo>
                  <a:close/>
                  <a:moveTo>
                    <a:pt x="64" y="95"/>
                  </a:moveTo>
                  <a:cubicBezTo>
                    <a:pt x="64" y="92"/>
                    <a:pt x="63" y="88"/>
                    <a:pt x="61" y="85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101" y="54"/>
                    <a:pt x="100" y="62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4" y="97"/>
                    <a:pt x="64" y="96"/>
                    <a:pt x="64" y="95"/>
                  </a:cubicBezTo>
                  <a:close/>
                  <a:moveTo>
                    <a:pt x="59" y="81"/>
                  </a:moveTo>
                  <a:cubicBezTo>
                    <a:pt x="58" y="79"/>
                    <a:pt x="56" y="76"/>
                    <a:pt x="54" y="74"/>
                  </a:cubicBezTo>
                  <a:cubicBezTo>
                    <a:pt x="51" y="72"/>
                    <a:pt x="49" y="70"/>
                    <a:pt x="46" y="68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7" y="31"/>
                    <a:pt x="90" y="33"/>
                    <a:pt x="92" y="36"/>
                  </a:cubicBezTo>
                  <a:cubicBezTo>
                    <a:pt x="94" y="38"/>
                    <a:pt x="96" y="40"/>
                    <a:pt x="97" y="43"/>
                  </a:cubicBezTo>
                  <a:lnTo>
                    <a:pt x="59" y="81"/>
                  </a:lnTo>
                  <a:close/>
                  <a:moveTo>
                    <a:pt x="42" y="66"/>
                  </a:moveTo>
                  <a:cubicBezTo>
                    <a:pt x="38" y="65"/>
                    <a:pt x="34" y="64"/>
                    <a:pt x="30" y="64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6" y="28"/>
                    <a:pt x="73" y="27"/>
                    <a:pt x="80" y="29"/>
                  </a:cubicBezTo>
                  <a:lnTo>
                    <a:pt x="42" y="66"/>
                  </a:lnTo>
                  <a:close/>
                  <a:moveTo>
                    <a:pt x="17" y="119"/>
                  </a:moveTo>
                  <a:cubicBezTo>
                    <a:pt x="16" y="120"/>
                    <a:pt x="15" y="120"/>
                    <a:pt x="14" y="120"/>
                  </a:cubicBezTo>
                  <a:cubicBezTo>
                    <a:pt x="11" y="120"/>
                    <a:pt x="8" y="117"/>
                    <a:pt x="8" y="114"/>
                  </a:cubicBezTo>
                  <a:cubicBezTo>
                    <a:pt x="8" y="113"/>
                    <a:pt x="8" y="112"/>
                    <a:pt x="8" y="112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7" y="96"/>
                    <a:pt x="22" y="98"/>
                    <a:pt x="26" y="102"/>
                  </a:cubicBezTo>
                  <a:cubicBezTo>
                    <a:pt x="30" y="106"/>
                    <a:pt x="32" y="111"/>
                    <a:pt x="32" y="116"/>
                  </a:cubicBezTo>
                  <a:lnTo>
                    <a:pt x="17" y="119"/>
                  </a:lnTo>
                  <a:close/>
                  <a:moveTo>
                    <a:pt x="35" y="115"/>
                  </a:moveTo>
                  <a:cubicBezTo>
                    <a:pt x="35" y="109"/>
                    <a:pt x="33" y="104"/>
                    <a:pt x="29" y="99"/>
                  </a:cubicBezTo>
                  <a:cubicBezTo>
                    <a:pt x="25" y="95"/>
                    <a:pt x="19" y="93"/>
                    <a:pt x="14" y="92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77"/>
                    <a:pt x="19" y="76"/>
                    <a:pt x="19" y="75"/>
                  </a:cubicBezTo>
                  <a:cubicBezTo>
                    <a:pt x="27" y="69"/>
                    <a:pt x="40" y="71"/>
                    <a:pt x="48" y="80"/>
                  </a:cubicBezTo>
                  <a:cubicBezTo>
                    <a:pt x="57" y="89"/>
                    <a:pt x="59" y="102"/>
                    <a:pt x="52" y="110"/>
                  </a:cubicBezTo>
                  <a:cubicBezTo>
                    <a:pt x="51" y="110"/>
                    <a:pt x="51" y="111"/>
                    <a:pt x="50" y="111"/>
                  </a:cubicBezTo>
                  <a:lnTo>
                    <a:pt x="35" y="115"/>
                  </a:lnTo>
                  <a:close/>
                  <a:moveTo>
                    <a:pt x="115" y="47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08" y="53"/>
                    <a:pt x="108" y="52"/>
                    <a:pt x="108" y="51"/>
                  </a:cubicBezTo>
                  <a:cubicBezTo>
                    <a:pt x="107" y="43"/>
                    <a:pt x="104" y="36"/>
                    <a:pt x="98" y="30"/>
                  </a:cubicBezTo>
                  <a:cubicBezTo>
                    <a:pt x="91" y="24"/>
                    <a:pt x="83" y="20"/>
                    <a:pt x="74" y="20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4" y="10"/>
                    <a:pt x="89" y="8"/>
                    <a:pt x="94" y="8"/>
                  </a:cubicBezTo>
                  <a:cubicBezTo>
                    <a:pt x="100" y="8"/>
                    <a:pt x="107" y="11"/>
                    <a:pt x="112" y="16"/>
                  </a:cubicBezTo>
                  <a:cubicBezTo>
                    <a:pt x="117" y="21"/>
                    <a:pt x="120" y="27"/>
                    <a:pt x="120" y="33"/>
                  </a:cubicBezTo>
                  <a:cubicBezTo>
                    <a:pt x="120" y="38"/>
                    <a:pt x="118" y="43"/>
                    <a:pt x="115" y="47"/>
                  </a:cubicBez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513999" y="5272220"/>
            <a:ext cx="1365208" cy="1561435"/>
            <a:chOff x="4513999" y="5272220"/>
            <a:chExt cx="1365208" cy="1561435"/>
          </a:xfrm>
        </p:grpSpPr>
        <p:sp>
          <p:nvSpPr>
            <p:cNvPr id="35" name="Freeform 11"/>
            <p:cNvSpPr>
              <a:spLocks noEditPoints="1"/>
            </p:cNvSpPr>
            <p:nvPr/>
          </p:nvSpPr>
          <p:spPr bwMode="auto">
            <a:xfrm>
              <a:off x="4513999" y="5272220"/>
              <a:ext cx="1365208" cy="1561435"/>
            </a:xfrm>
            <a:custGeom>
              <a:avLst/>
              <a:gdLst>
                <a:gd name="T0" fmla="*/ 0 w 1445"/>
                <a:gd name="T1" fmla="*/ 675 h 1653"/>
                <a:gd name="T2" fmla="*/ 662 w 1445"/>
                <a:gd name="T3" fmla="*/ 1329 h 1653"/>
                <a:gd name="T4" fmla="*/ 1309 w 1445"/>
                <a:gd name="T5" fmla="*/ 1463 h 1653"/>
                <a:gd name="T6" fmla="*/ 1387 w 1445"/>
                <a:gd name="T7" fmla="*/ 1653 h 1653"/>
                <a:gd name="T8" fmla="*/ 1273 w 1445"/>
                <a:gd name="T9" fmla="*/ 389 h 1653"/>
                <a:gd name="T10" fmla="*/ 655 w 1445"/>
                <a:gd name="T11" fmla="*/ 20 h 1653"/>
                <a:gd name="T12" fmla="*/ 0 w 1445"/>
                <a:gd name="T13" fmla="*/ 675 h 1653"/>
                <a:gd name="T14" fmla="*/ 117 w 1445"/>
                <a:gd name="T15" fmla="*/ 671 h 1653"/>
                <a:gd name="T16" fmla="*/ 652 w 1445"/>
                <a:gd name="T17" fmla="*/ 135 h 1653"/>
                <a:gd name="T18" fmla="*/ 1108 w 1445"/>
                <a:gd name="T19" fmla="*/ 389 h 1653"/>
                <a:gd name="T20" fmla="*/ 1275 w 1445"/>
                <a:gd name="T21" fmla="*/ 1129 h 1653"/>
                <a:gd name="T22" fmla="*/ 1121 w 1445"/>
                <a:gd name="T23" fmla="*/ 1248 h 1653"/>
                <a:gd name="T24" fmla="*/ 652 w 1445"/>
                <a:gd name="T25" fmla="*/ 1206 h 1653"/>
                <a:gd name="T26" fmla="*/ 117 w 1445"/>
                <a:gd name="T27" fmla="*/ 671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5" h="1653">
                  <a:moveTo>
                    <a:pt x="0" y="675"/>
                  </a:moveTo>
                  <a:cubicBezTo>
                    <a:pt x="0" y="1036"/>
                    <a:pt x="294" y="1329"/>
                    <a:pt x="662" y="1329"/>
                  </a:cubicBezTo>
                  <a:cubicBezTo>
                    <a:pt x="662" y="1329"/>
                    <a:pt x="1224" y="1338"/>
                    <a:pt x="1309" y="1463"/>
                  </a:cubicBezTo>
                  <a:cubicBezTo>
                    <a:pt x="1388" y="1579"/>
                    <a:pt x="1346" y="1653"/>
                    <a:pt x="1387" y="1653"/>
                  </a:cubicBezTo>
                  <a:cubicBezTo>
                    <a:pt x="1445" y="1653"/>
                    <a:pt x="1445" y="703"/>
                    <a:pt x="1273" y="389"/>
                  </a:cubicBezTo>
                  <a:cubicBezTo>
                    <a:pt x="1183" y="224"/>
                    <a:pt x="992" y="39"/>
                    <a:pt x="655" y="20"/>
                  </a:cubicBezTo>
                  <a:cubicBezTo>
                    <a:pt x="294" y="0"/>
                    <a:pt x="0" y="313"/>
                    <a:pt x="0" y="675"/>
                  </a:cubicBezTo>
                  <a:close/>
                  <a:moveTo>
                    <a:pt x="117" y="671"/>
                  </a:moveTo>
                  <a:cubicBezTo>
                    <a:pt x="117" y="375"/>
                    <a:pt x="357" y="135"/>
                    <a:pt x="652" y="135"/>
                  </a:cubicBezTo>
                  <a:cubicBezTo>
                    <a:pt x="845" y="135"/>
                    <a:pt x="1013" y="237"/>
                    <a:pt x="1108" y="389"/>
                  </a:cubicBezTo>
                  <a:cubicBezTo>
                    <a:pt x="1241" y="603"/>
                    <a:pt x="1275" y="923"/>
                    <a:pt x="1275" y="1129"/>
                  </a:cubicBezTo>
                  <a:cubicBezTo>
                    <a:pt x="1275" y="1254"/>
                    <a:pt x="1223" y="1273"/>
                    <a:pt x="1121" y="1248"/>
                  </a:cubicBezTo>
                  <a:cubicBezTo>
                    <a:pt x="1018" y="1223"/>
                    <a:pt x="863" y="1199"/>
                    <a:pt x="652" y="1206"/>
                  </a:cubicBezTo>
                  <a:cubicBezTo>
                    <a:pt x="357" y="1206"/>
                    <a:pt x="117" y="966"/>
                    <a:pt x="117" y="671"/>
                  </a:cubicBez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</a:endParaRPr>
            </a:p>
          </p:txBody>
        </p:sp>
        <p:sp>
          <p:nvSpPr>
            <p:cNvPr id="36" name="Freeform 22"/>
            <p:cNvSpPr>
              <a:spLocks noEditPoints="1"/>
            </p:cNvSpPr>
            <p:nvPr/>
          </p:nvSpPr>
          <p:spPr bwMode="auto">
            <a:xfrm>
              <a:off x="4969411" y="5699910"/>
              <a:ext cx="381411" cy="437544"/>
            </a:xfrm>
            <a:custGeom>
              <a:avLst/>
              <a:gdLst>
                <a:gd name="T0" fmla="*/ 104 w 112"/>
                <a:gd name="T1" fmla="*/ 20 h 128"/>
                <a:gd name="T2" fmla="*/ 100 w 112"/>
                <a:gd name="T3" fmla="*/ 5 h 128"/>
                <a:gd name="T4" fmla="*/ 92 w 112"/>
                <a:gd name="T5" fmla="*/ 0 h 128"/>
                <a:gd name="T6" fmla="*/ 20 w 112"/>
                <a:gd name="T7" fmla="*/ 0 h 128"/>
                <a:gd name="T8" fmla="*/ 12 w 112"/>
                <a:gd name="T9" fmla="*/ 5 h 128"/>
                <a:gd name="T10" fmla="*/ 8 w 112"/>
                <a:gd name="T11" fmla="*/ 20 h 128"/>
                <a:gd name="T12" fmla="*/ 0 w 112"/>
                <a:gd name="T13" fmla="*/ 28 h 128"/>
                <a:gd name="T14" fmla="*/ 0 w 112"/>
                <a:gd name="T15" fmla="*/ 40 h 128"/>
                <a:gd name="T16" fmla="*/ 8 w 112"/>
                <a:gd name="T17" fmla="*/ 48 h 128"/>
                <a:gd name="T18" fmla="*/ 12 w 112"/>
                <a:gd name="T19" fmla="*/ 48 h 128"/>
                <a:gd name="T20" fmla="*/ 12 w 112"/>
                <a:gd name="T21" fmla="*/ 49 h 128"/>
                <a:gd name="T22" fmla="*/ 20 w 112"/>
                <a:gd name="T23" fmla="*/ 121 h 128"/>
                <a:gd name="T24" fmla="*/ 28 w 112"/>
                <a:gd name="T25" fmla="*/ 128 h 128"/>
                <a:gd name="T26" fmla="*/ 84 w 112"/>
                <a:gd name="T27" fmla="*/ 128 h 128"/>
                <a:gd name="T28" fmla="*/ 92 w 112"/>
                <a:gd name="T29" fmla="*/ 121 h 128"/>
                <a:gd name="T30" fmla="*/ 100 w 112"/>
                <a:gd name="T31" fmla="*/ 49 h 128"/>
                <a:gd name="T32" fmla="*/ 100 w 112"/>
                <a:gd name="T33" fmla="*/ 48 h 128"/>
                <a:gd name="T34" fmla="*/ 104 w 112"/>
                <a:gd name="T35" fmla="*/ 48 h 128"/>
                <a:gd name="T36" fmla="*/ 112 w 112"/>
                <a:gd name="T37" fmla="*/ 40 h 128"/>
                <a:gd name="T38" fmla="*/ 112 w 112"/>
                <a:gd name="T39" fmla="*/ 28 h 128"/>
                <a:gd name="T40" fmla="*/ 104 w 112"/>
                <a:gd name="T41" fmla="*/ 20 h 128"/>
                <a:gd name="T42" fmla="*/ 20 w 112"/>
                <a:gd name="T43" fmla="*/ 8 h 128"/>
                <a:gd name="T44" fmla="*/ 92 w 112"/>
                <a:gd name="T45" fmla="*/ 8 h 128"/>
                <a:gd name="T46" fmla="*/ 96 w 112"/>
                <a:gd name="T47" fmla="*/ 20 h 128"/>
                <a:gd name="T48" fmla="*/ 16 w 112"/>
                <a:gd name="T49" fmla="*/ 20 h 128"/>
                <a:gd name="T50" fmla="*/ 20 w 112"/>
                <a:gd name="T51" fmla="*/ 8 h 128"/>
                <a:gd name="T52" fmla="*/ 28 w 112"/>
                <a:gd name="T53" fmla="*/ 120 h 128"/>
                <a:gd name="T54" fmla="*/ 27 w 112"/>
                <a:gd name="T55" fmla="*/ 108 h 128"/>
                <a:gd name="T56" fmla="*/ 85 w 112"/>
                <a:gd name="T57" fmla="*/ 108 h 128"/>
                <a:gd name="T58" fmla="*/ 84 w 112"/>
                <a:gd name="T59" fmla="*/ 120 h 128"/>
                <a:gd name="T60" fmla="*/ 28 w 112"/>
                <a:gd name="T61" fmla="*/ 120 h 128"/>
                <a:gd name="T62" fmla="*/ 86 w 112"/>
                <a:gd name="T63" fmla="*/ 104 h 128"/>
                <a:gd name="T64" fmla="*/ 26 w 112"/>
                <a:gd name="T65" fmla="*/ 104 h 128"/>
                <a:gd name="T66" fmla="*/ 22 w 112"/>
                <a:gd name="T67" fmla="*/ 64 h 128"/>
                <a:gd name="T68" fmla="*/ 90 w 112"/>
                <a:gd name="T69" fmla="*/ 64 h 128"/>
                <a:gd name="T70" fmla="*/ 86 w 112"/>
                <a:gd name="T71" fmla="*/ 104 h 128"/>
                <a:gd name="T72" fmla="*/ 91 w 112"/>
                <a:gd name="T73" fmla="*/ 60 h 128"/>
                <a:gd name="T74" fmla="*/ 21 w 112"/>
                <a:gd name="T75" fmla="*/ 60 h 128"/>
                <a:gd name="T76" fmla="*/ 20 w 112"/>
                <a:gd name="T77" fmla="*/ 48 h 128"/>
                <a:gd name="T78" fmla="*/ 92 w 112"/>
                <a:gd name="T79" fmla="*/ 48 h 128"/>
                <a:gd name="T80" fmla="*/ 91 w 112"/>
                <a:gd name="T81" fmla="*/ 60 h 128"/>
                <a:gd name="T82" fmla="*/ 104 w 112"/>
                <a:gd name="T83" fmla="*/ 40 h 128"/>
                <a:gd name="T84" fmla="*/ 8 w 112"/>
                <a:gd name="T85" fmla="*/ 40 h 128"/>
                <a:gd name="T86" fmla="*/ 8 w 112"/>
                <a:gd name="T87" fmla="*/ 28 h 128"/>
                <a:gd name="T88" fmla="*/ 104 w 112"/>
                <a:gd name="T89" fmla="*/ 28 h 128"/>
                <a:gd name="T90" fmla="*/ 104 w 112"/>
                <a:gd name="T91" fmla="*/ 4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2" h="128">
                  <a:moveTo>
                    <a:pt x="104" y="20"/>
                  </a:moveTo>
                  <a:cubicBezTo>
                    <a:pt x="100" y="5"/>
                    <a:pt x="100" y="5"/>
                    <a:pt x="100" y="5"/>
                  </a:cubicBezTo>
                  <a:cubicBezTo>
                    <a:pt x="99" y="2"/>
                    <a:pt x="95" y="0"/>
                    <a:pt x="9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7" y="0"/>
                    <a:pt x="13" y="2"/>
                    <a:pt x="12" y="5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4"/>
                    <a:pt x="4" y="48"/>
                    <a:pt x="8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2" y="49"/>
                    <a:pt x="12" y="49"/>
                  </a:cubicBezTo>
                  <a:cubicBezTo>
                    <a:pt x="20" y="121"/>
                    <a:pt x="20" y="121"/>
                    <a:pt x="20" y="121"/>
                  </a:cubicBezTo>
                  <a:cubicBezTo>
                    <a:pt x="20" y="125"/>
                    <a:pt x="24" y="128"/>
                    <a:pt x="28" y="128"/>
                  </a:cubicBezTo>
                  <a:cubicBezTo>
                    <a:pt x="84" y="128"/>
                    <a:pt x="84" y="128"/>
                    <a:pt x="84" y="128"/>
                  </a:cubicBezTo>
                  <a:cubicBezTo>
                    <a:pt x="88" y="128"/>
                    <a:pt x="92" y="125"/>
                    <a:pt x="92" y="121"/>
                  </a:cubicBezTo>
                  <a:cubicBezTo>
                    <a:pt x="100" y="49"/>
                    <a:pt x="100" y="49"/>
                    <a:pt x="100" y="49"/>
                  </a:cubicBezTo>
                  <a:cubicBezTo>
                    <a:pt x="100" y="49"/>
                    <a:pt x="100" y="48"/>
                    <a:pt x="100" y="48"/>
                  </a:cubicBezTo>
                  <a:cubicBezTo>
                    <a:pt x="104" y="48"/>
                    <a:pt x="104" y="48"/>
                    <a:pt x="104" y="48"/>
                  </a:cubicBezTo>
                  <a:cubicBezTo>
                    <a:pt x="108" y="48"/>
                    <a:pt x="112" y="44"/>
                    <a:pt x="112" y="40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4"/>
                    <a:pt x="109" y="20"/>
                    <a:pt x="104" y="20"/>
                  </a:cubicBezTo>
                  <a:close/>
                  <a:moveTo>
                    <a:pt x="20" y="8"/>
                  </a:moveTo>
                  <a:cubicBezTo>
                    <a:pt x="92" y="8"/>
                    <a:pt x="92" y="8"/>
                    <a:pt x="92" y="8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16" y="20"/>
                    <a:pt x="16" y="20"/>
                    <a:pt x="16" y="20"/>
                  </a:cubicBezTo>
                  <a:lnTo>
                    <a:pt x="20" y="8"/>
                  </a:lnTo>
                  <a:close/>
                  <a:moveTo>
                    <a:pt x="28" y="120"/>
                  </a:moveTo>
                  <a:cubicBezTo>
                    <a:pt x="27" y="108"/>
                    <a:pt x="27" y="108"/>
                    <a:pt x="27" y="108"/>
                  </a:cubicBezTo>
                  <a:cubicBezTo>
                    <a:pt x="85" y="108"/>
                    <a:pt x="85" y="108"/>
                    <a:pt x="85" y="108"/>
                  </a:cubicBezTo>
                  <a:cubicBezTo>
                    <a:pt x="84" y="120"/>
                    <a:pt x="84" y="120"/>
                    <a:pt x="84" y="120"/>
                  </a:cubicBezTo>
                  <a:lnTo>
                    <a:pt x="28" y="120"/>
                  </a:lnTo>
                  <a:close/>
                  <a:moveTo>
                    <a:pt x="86" y="104"/>
                  </a:moveTo>
                  <a:cubicBezTo>
                    <a:pt x="26" y="104"/>
                    <a:pt x="26" y="104"/>
                    <a:pt x="26" y="104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90" y="64"/>
                    <a:pt x="90" y="64"/>
                    <a:pt x="90" y="64"/>
                  </a:cubicBezTo>
                  <a:lnTo>
                    <a:pt x="86" y="104"/>
                  </a:lnTo>
                  <a:close/>
                  <a:moveTo>
                    <a:pt x="91" y="60"/>
                  </a:moveTo>
                  <a:cubicBezTo>
                    <a:pt x="21" y="60"/>
                    <a:pt x="21" y="60"/>
                    <a:pt x="21" y="60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91" y="60"/>
                  </a:lnTo>
                  <a:close/>
                  <a:moveTo>
                    <a:pt x="104" y="40"/>
                  </a:moveTo>
                  <a:cubicBezTo>
                    <a:pt x="8" y="40"/>
                    <a:pt x="8" y="40"/>
                    <a:pt x="8" y="40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04" y="28"/>
                    <a:pt x="104" y="28"/>
                    <a:pt x="104" y="28"/>
                  </a:cubicBezTo>
                  <a:lnTo>
                    <a:pt x="104" y="40"/>
                  </a:ln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cxnSp>
        <p:nvCxnSpPr>
          <p:cNvPr id="37" name="Straight Connector 176"/>
          <p:cNvCxnSpPr/>
          <p:nvPr/>
        </p:nvCxnSpPr>
        <p:spPr>
          <a:xfrm flipH="1">
            <a:off x="3322231" y="3113807"/>
            <a:ext cx="76033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177"/>
          <p:cNvCxnSpPr/>
          <p:nvPr/>
        </p:nvCxnSpPr>
        <p:spPr>
          <a:xfrm flipH="1">
            <a:off x="3322231" y="4540050"/>
            <a:ext cx="76033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178"/>
          <p:cNvCxnSpPr/>
          <p:nvPr/>
        </p:nvCxnSpPr>
        <p:spPr>
          <a:xfrm flipH="1">
            <a:off x="3322231" y="5826768"/>
            <a:ext cx="76033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179"/>
          <p:cNvCxnSpPr/>
          <p:nvPr/>
        </p:nvCxnSpPr>
        <p:spPr>
          <a:xfrm>
            <a:off x="8083087" y="3113807"/>
            <a:ext cx="76033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180"/>
          <p:cNvCxnSpPr/>
          <p:nvPr/>
        </p:nvCxnSpPr>
        <p:spPr>
          <a:xfrm>
            <a:off x="8083087" y="4540050"/>
            <a:ext cx="76033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183"/>
          <p:cNvCxnSpPr/>
          <p:nvPr/>
        </p:nvCxnSpPr>
        <p:spPr>
          <a:xfrm>
            <a:off x="8083087" y="5826768"/>
            <a:ext cx="76033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8284962" y="1859875"/>
            <a:ext cx="1904352" cy="992824"/>
            <a:chOff x="8284962" y="1859875"/>
            <a:chExt cx="1904352" cy="992824"/>
          </a:xfrm>
        </p:grpSpPr>
        <p:sp>
          <p:nvSpPr>
            <p:cNvPr id="44" name="TextBox 187"/>
            <p:cNvSpPr txBox="1"/>
            <p:nvPr/>
          </p:nvSpPr>
          <p:spPr>
            <a:xfrm>
              <a:off x="8284962" y="1859875"/>
              <a:ext cx="18997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添加标题</a:t>
              </a:r>
              <a:endParaRPr lang="id-ID" altLang="zh-CN" spc="300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  <p:sp>
          <p:nvSpPr>
            <p:cNvPr id="45" name="TextBox 188"/>
            <p:cNvSpPr txBox="1"/>
            <p:nvPr/>
          </p:nvSpPr>
          <p:spPr>
            <a:xfrm>
              <a:off x="8284965" y="2220218"/>
              <a:ext cx="1904349" cy="632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284962" y="3359677"/>
            <a:ext cx="1904352" cy="992827"/>
            <a:chOff x="8284962" y="3359677"/>
            <a:chExt cx="1904352" cy="992827"/>
          </a:xfrm>
        </p:grpSpPr>
        <p:sp>
          <p:nvSpPr>
            <p:cNvPr id="47" name="TextBox 191"/>
            <p:cNvSpPr txBox="1"/>
            <p:nvPr/>
          </p:nvSpPr>
          <p:spPr>
            <a:xfrm>
              <a:off x="8284962" y="3359677"/>
              <a:ext cx="18997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添加标题</a:t>
              </a:r>
              <a:endParaRPr lang="id-ID" altLang="zh-CN" spc="300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  <p:sp>
          <p:nvSpPr>
            <p:cNvPr id="48" name="TextBox 193"/>
            <p:cNvSpPr txBox="1"/>
            <p:nvPr/>
          </p:nvSpPr>
          <p:spPr>
            <a:xfrm>
              <a:off x="8284965" y="3720023"/>
              <a:ext cx="1904349" cy="632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284962" y="4673628"/>
            <a:ext cx="1904352" cy="992826"/>
            <a:chOff x="8284962" y="4673628"/>
            <a:chExt cx="1904352" cy="992826"/>
          </a:xfrm>
        </p:grpSpPr>
        <p:sp>
          <p:nvSpPr>
            <p:cNvPr id="50" name="TextBox 195"/>
            <p:cNvSpPr txBox="1"/>
            <p:nvPr/>
          </p:nvSpPr>
          <p:spPr>
            <a:xfrm>
              <a:off x="8284962" y="4673628"/>
              <a:ext cx="18997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添加标题</a:t>
              </a:r>
              <a:endParaRPr lang="id-ID" altLang="zh-CN" spc="300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  <p:sp>
          <p:nvSpPr>
            <p:cNvPr id="51" name="TextBox 199"/>
            <p:cNvSpPr txBox="1"/>
            <p:nvPr/>
          </p:nvSpPr>
          <p:spPr>
            <a:xfrm>
              <a:off x="8284965" y="5033973"/>
              <a:ext cx="1904349" cy="632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818085" y="1860689"/>
            <a:ext cx="2062607" cy="992826"/>
            <a:chOff x="1818085" y="1860689"/>
            <a:chExt cx="2062607" cy="992826"/>
          </a:xfrm>
        </p:grpSpPr>
        <p:sp>
          <p:nvSpPr>
            <p:cNvPr id="53" name="TextBox 203"/>
            <p:cNvSpPr txBox="1"/>
            <p:nvPr/>
          </p:nvSpPr>
          <p:spPr>
            <a:xfrm>
              <a:off x="2014871" y="1860689"/>
              <a:ext cx="18658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pc="300" dirty="0" smtClean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添加标题</a:t>
              </a:r>
              <a:endParaRPr lang="id-ID" spc="300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  <p:sp>
          <p:nvSpPr>
            <p:cNvPr id="54" name="TextBox 204"/>
            <p:cNvSpPr txBox="1"/>
            <p:nvPr/>
          </p:nvSpPr>
          <p:spPr>
            <a:xfrm>
              <a:off x="1818085" y="2221034"/>
              <a:ext cx="2062605" cy="632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818086" y="3365919"/>
            <a:ext cx="2062606" cy="992826"/>
            <a:chOff x="1818086" y="3365919"/>
            <a:chExt cx="2062606" cy="992826"/>
          </a:xfrm>
        </p:grpSpPr>
        <p:sp>
          <p:nvSpPr>
            <p:cNvPr id="56" name="TextBox 206"/>
            <p:cNvSpPr txBox="1"/>
            <p:nvPr/>
          </p:nvSpPr>
          <p:spPr>
            <a:xfrm>
              <a:off x="2014871" y="3365919"/>
              <a:ext cx="18658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添加标题</a:t>
              </a:r>
              <a:endParaRPr lang="id-ID" altLang="zh-CN" spc="300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  <p:sp>
          <p:nvSpPr>
            <p:cNvPr id="57" name="TextBox 207"/>
            <p:cNvSpPr txBox="1"/>
            <p:nvPr/>
          </p:nvSpPr>
          <p:spPr>
            <a:xfrm>
              <a:off x="1818086" y="3726264"/>
              <a:ext cx="2062604" cy="632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818085" y="4673628"/>
            <a:ext cx="2062607" cy="992826"/>
            <a:chOff x="1818085" y="4673628"/>
            <a:chExt cx="2062607" cy="992826"/>
          </a:xfrm>
        </p:grpSpPr>
        <p:sp>
          <p:nvSpPr>
            <p:cNvPr id="59" name="TextBox 209"/>
            <p:cNvSpPr txBox="1"/>
            <p:nvPr/>
          </p:nvSpPr>
          <p:spPr>
            <a:xfrm>
              <a:off x="2014871" y="4673628"/>
              <a:ext cx="18658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</a:rPr>
                <a:t>添加标题</a:t>
              </a:r>
              <a:endParaRPr lang="id-ID" altLang="zh-CN" spc="300" dirty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endParaRPr>
            </a:p>
          </p:txBody>
        </p:sp>
        <p:sp>
          <p:nvSpPr>
            <p:cNvPr id="60" name="TextBox 210"/>
            <p:cNvSpPr txBox="1"/>
            <p:nvPr/>
          </p:nvSpPr>
          <p:spPr>
            <a:xfrm>
              <a:off x="1818085" y="5033973"/>
              <a:ext cx="2062605" cy="632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20889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7541">
        <p:random/>
      </p:transition>
    </mc:Choice>
    <mc:Fallback xmlns="">
      <p:transition spd="slow" advClick="0" advTm="7541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7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20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7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200"/>
                            </p:stCondLst>
                            <p:childTnLst>
                              <p:par>
                                <p:cTn id="7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7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43" b="71614"/>
          <a:stretch/>
        </p:blipFill>
        <p:spPr>
          <a:xfrm>
            <a:off x="0" y="0"/>
            <a:ext cx="1536569" cy="836850"/>
          </a:xfrm>
          <a:prstGeom prst="rect">
            <a:avLst/>
          </a:prstGeom>
        </p:spPr>
      </p:pic>
      <p:sp>
        <p:nvSpPr>
          <p:cNvPr id="3" name="文本占位符 4"/>
          <p:cNvSpPr txBox="1">
            <a:spLocks/>
          </p:cNvSpPr>
          <p:nvPr/>
        </p:nvSpPr>
        <p:spPr>
          <a:xfrm>
            <a:off x="1225772" y="320557"/>
            <a:ext cx="10515600" cy="4210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spc="600" dirty="0" smtClean="0">
                <a:solidFill>
                  <a:srgbClr val="D21322"/>
                </a:solidFill>
                <a:latin typeface="腾祥澜黑简" panose="01010104010101010101" pitchFamily="2" charset="-122"/>
                <a:ea typeface="腾祥澜黑简" panose="01010104010101010101" pitchFamily="2" charset="-122"/>
              </a:rPr>
              <a:t>一、点击添加你的标题</a:t>
            </a:r>
            <a:endParaRPr lang="zh-CN" altLang="en-US" sz="2400" spc="600" dirty="0">
              <a:solidFill>
                <a:srgbClr val="D21322"/>
              </a:solidFill>
              <a:latin typeface="腾祥澜黑简" panose="01010104010101010101" pitchFamily="2" charset="-122"/>
              <a:ea typeface="腾祥澜黑简" panose="01010104010101010101" pitchFamily="2" charset="-122"/>
            </a:endParaRPr>
          </a:p>
        </p:txBody>
      </p:sp>
      <p:sp>
        <p:nvSpPr>
          <p:cNvPr id="4" name="文本占位符 5"/>
          <p:cNvSpPr txBox="1">
            <a:spLocks/>
          </p:cNvSpPr>
          <p:nvPr/>
        </p:nvSpPr>
        <p:spPr>
          <a:xfrm>
            <a:off x="1225772" y="712532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 smtClean="0"/>
              <a:t>Click here to edit the content you want to recommend that you use the</a:t>
            </a:r>
            <a:endParaRPr lang="zh-CN" altLang="en-US" sz="2000" dirty="0" smtClean="0"/>
          </a:p>
        </p:txBody>
      </p:sp>
      <p:grpSp>
        <p:nvGrpSpPr>
          <p:cNvPr id="5" name="组合 4"/>
          <p:cNvGrpSpPr/>
          <p:nvPr/>
        </p:nvGrpSpPr>
        <p:grpSpPr>
          <a:xfrm>
            <a:off x="2905126" y="1426720"/>
            <a:ext cx="6381751" cy="2343367"/>
            <a:chOff x="2086663" y="2136421"/>
            <a:chExt cx="6694382" cy="2458159"/>
          </a:xfrm>
        </p:grpSpPr>
        <p:sp>
          <p:nvSpPr>
            <p:cNvPr id="6" name="任意多边形 5"/>
            <p:cNvSpPr>
              <a:spLocks/>
            </p:cNvSpPr>
            <p:nvPr/>
          </p:nvSpPr>
          <p:spPr bwMode="auto">
            <a:xfrm rot="10800000">
              <a:off x="2090173" y="2136421"/>
              <a:ext cx="2753864" cy="2458159"/>
            </a:xfrm>
            <a:custGeom>
              <a:avLst/>
              <a:gdLst>
                <a:gd name="connsiteX0" fmla="*/ 1825136 w 2753859"/>
                <a:gd name="connsiteY0" fmla="*/ 2205644 h 2458160"/>
                <a:gd name="connsiteX1" fmla="*/ 1998226 w 2753859"/>
                <a:gd name="connsiteY1" fmla="*/ 2106224 h 2458160"/>
                <a:gd name="connsiteX2" fmla="*/ 2446980 w 2753859"/>
                <a:gd name="connsiteY2" fmla="*/ 1328500 h 2458160"/>
                <a:gd name="connsiteX3" fmla="*/ 2446980 w 2753859"/>
                <a:gd name="connsiteY3" fmla="*/ 1129660 h 2458160"/>
                <a:gd name="connsiteX4" fmla="*/ 1998226 w 2753859"/>
                <a:gd name="connsiteY4" fmla="*/ 351937 h 2458160"/>
                <a:gd name="connsiteX5" fmla="*/ 1825136 w 2753859"/>
                <a:gd name="connsiteY5" fmla="*/ 252516 h 2458160"/>
                <a:gd name="connsiteX6" fmla="*/ 927628 w 2753859"/>
                <a:gd name="connsiteY6" fmla="*/ 252516 h 2458160"/>
                <a:gd name="connsiteX7" fmla="*/ 754537 w 2753859"/>
                <a:gd name="connsiteY7" fmla="*/ 351937 h 2458160"/>
                <a:gd name="connsiteX8" fmla="*/ 305783 w 2753859"/>
                <a:gd name="connsiteY8" fmla="*/ 1129660 h 2458160"/>
                <a:gd name="connsiteX9" fmla="*/ 305783 w 2753859"/>
                <a:gd name="connsiteY9" fmla="*/ 1328500 h 2458160"/>
                <a:gd name="connsiteX10" fmla="*/ 754537 w 2753859"/>
                <a:gd name="connsiteY10" fmla="*/ 2106224 h 2458160"/>
                <a:gd name="connsiteX11" fmla="*/ 927628 w 2753859"/>
                <a:gd name="connsiteY11" fmla="*/ 2205644 h 2458160"/>
                <a:gd name="connsiteX12" fmla="*/ 1940964 w 2753859"/>
                <a:gd name="connsiteY12" fmla="*/ 2458160 h 2458160"/>
                <a:gd name="connsiteX13" fmla="*/ 811383 w 2753859"/>
                <a:gd name="connsiteY13" fmla="*/ 2458160 h 2458160"/>
                <a:gd name="connsiteX14" fmla="*/ 593535 w 2753859"/>
                <a:gd name="connsiteY14" fmla="*/ 2333032 h 2458160"/>
                <a:gd name="connsiteX15" fmla="*/ 28744 w 2753859"/>
                <a:gd name="connsiteY15" fmla="*/ 1354208 h 2458160"/>
                <a:gd name="connsiteX16" fmla="*/ 28744 w 2753859"/>
                <a:gd name="connsiteY16" fmla="*/ 1103952 h 2458160"/>
                <a:gd name="connsiteX17" fmla="*/ 593535 w 2753859"/>
                <a:gd name="connsiteY17" fmla="*/ 125128 h 2458160"/>
                <a:gd name="connsiteX18" fmla="*/ 811383 w 2753859"/>
                <a:gd name="connsiteY18" fmla="*/ 0 h 2458160"/>
                <a:gd name="connsiteX19" fmla="*/ 1940964 w 2753859"/>
                <a:gd name="connsiteY19" fmla="*/ 0 h 2458160"/>
                <a:gd name="connsiteX20" fmla="*/ 2158812 w 2753859"/>
                <a:gd name="connsiteY20" fmla="*/ 125128 h 2458160"/>
                <a:gd name="connsiteX21" fmla="*/ 2723603 w 2753859"/>
                <a:gd name="connsiteY21" fmla="*/ 1103952 h 2458160"/>
                <a:gd name="connsiteX22" fmla="*/ 2723603 w 2753859"/>
                <a:gd name="connsiteY22" fmla="*/ 1354208 h 2458160"/>
                <a:gd name="connsiteX23" fmla="*/ 2158812 w 2753859"/>
                <a:gd name="connsiteY23" fmla="*/ 2333032 h 2458160"/>
                <a:gd name="connsiteX24" fmla="*/ 1940964 w 2753859"/>
                <a:gd name="connsiteY24" fmla="*/ 2458160 h 2458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53859" h="2458160">
                  <a:moveTo>
                    <a:pt x="1825136" y="2205644"/>
                  </a:moveTo>
                  <a:cubicBezTo>
                    <a:pt x="1889243" y="2205644"/>
                    <a:pt x="1966173" y="2160745"/>
                    <a:pt x="1998226" y="2106224"/>
                  </a:cubicBezTo>
                  <a:cubicBezTo>
                    <a:pt x="1998226" y="2106224"/>
                    <a:pt x="1998226" y="2106224"/>
                    <a:pt x="2446980" y="1328500"/>
                  </a:cubicBezTo>
                  <a:cubicBezTo>
                    <a:pt x="2479034" y="1273980"/>
                    <a:pt x="2479034" y="1184181"/>
                    <a:pt x="2446980" y="1129660"/>
                  </a:cubicBezTo>
                  <a:cubicBezTo>
                    <a:pt x="2446980" y="1129660"/>
                    <a:pt x="2446980" y="1129660"/>
                    <a:pt x="1998226" y="351937"/>
                  </a:cubicBezTo>
                  <a:cubicBezTo>
                    <a:pt x="1966173" y="297416"/>
                    <a:pt x="1889243" y="252516"/>
                    <a:pt x="1825136" y="252516"/>
                  </a:cubicBezTo>
                  <a:cubicBezTo>
                    <a:pt x="1825136" y="252516"/>
                    <a:pt x="1825136" y="252516"/>
                    <a:pt x="927628" y="252516"/>
                  </a:cubicBezTo>
                  <a:cubicBezTo>
                    <a:pt x="865123" y="252516"/>
                    <a:pt x="786591" y="297416"/>
                    <a:pt x="754537" y="351937"/>
                  </a:cubicBezTo>
                  <a:cubicBezTo>
                    <a:pt x="754537" y="351937"/>
                    <a:pt x="754537" y="351937"/>
                    <a:pt x="305783" y="1129660"/>
                  </a:cubicBezTo>
                  <a:cubicBezTo>
                    <a:pt x="275332" y="1184181"/>
                    <a:pt x="275332" y="1273980"/>
                    <a:pt x="305783" y="1328500"/>
                  </a:cubicBezTo>
                  <a:cubicBezTo>
                    <a:pt x="305783" y="1328500"/>
                    <a:pt x="305783" y="1328500"/>
                    <a:pt x="754537" y="2106224"/>
                  </a:cubicBezTo>
                  <a:cubicBezTo>
                    <a:pt x="786591" y="2160745"/>
                    <a:pt x="865123" y="2205644"/>
                    <a:pt x="927628" y="2205644"/>
                  </a:cubicBezTo>
                  <a:close/>
                  <a:moveTo>
                    <a:pt x="1940964" y="2458160"/>
                  </a:moveTo>
                  <a:lnTo>
                    <a:pt x="811383" y="2458160"/>
                  </a:lnTo>
                  <a:cubicBezTo>
                    <a:pt x="732716" y="2458160"/>
                    <a:pt x="633877" y="2401651"/>
                    <a:pt x="593535" y="2333032"/>
                  </a:cubicBezTo>
                  <a:cubicBezTo>
                    <a:pt x="28744" y="1354208"/>
                    <a:pt x="28744" y="1354208"/>
                    <a:pt x="28744" y="1354208"/>
                  </a:cubicBezTo>
                  <a:cubicBezTo>
                    <a:pt x="-9581" y="1285590"/>
                    <a:pt x="-9581" y="1172571"/>
                    <a:pt x="28744" y="1103952"/>
                  </a:cubicBezTo>
                  <a:cubicBezTo>
                    <a:pt x="593535" y="125128"/>
                    <a:pt x="593535" y="125128"/>
                    <a:pt x="593535" y="125128"/>
                  </a:cubicBezTo>
                  <a:cubicBezTo>
                    <a:pt x="633877" y="56510"/>
                    <a:pt x="732716" y="0"/>
                    <a:pt x="811383" y="0"/>
                  </a:cubicBezTo>
                  <a:cubicBezTo>
                    <a:pt x="1940964" y="0"/>
                    <a:pt x="1940964" y="0"/>
                    <a:pt x="1940964" y="0"/>
                  </a:cubicBezTo>
                  <a:cubicBezTo>
                    <a:pt x="2021649" y="0"/>
                    <a:pt x="2118470" y="56510"/>
                    <a:pt x="2158812" y="125128"/>
                  </a:cubicBezTo>
                  <a:cubicBezTo>
                    <a:pt x="2723603" y="1103952"/>
                    <a:pt x="2723603" y="1103952"/>
                    <a:pt x="2723603" y="1103952"/>
                  </a:cubicBezTo>
                  <a:cubicBezTo>
                    <a:pt x="2763945" y="1172571"/>
                    <a:pt x="2763945" y="1285590"/>
                    <a:pt x="2723603" y="1354208"/>
                  </a:cubicBezTo>
                  <a:cubicBezTo>
                    <a:pt x="2158812" y="2333032"/>
                    <a:pt x="2158812" y="2333032"/>
                    <a:pt x="2158812" y="2333032"/>
                  </a:cubicBezTo>
                  <a:cubicBezTo>
                    <a:pt x="2118470" y="2401651"/>
                    <a:pt x="2021649" y="2458160"/>
                    <a:pt x="1940964" y="2458160"/>
                  </a:cubicBez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5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任意多边形 6"/>
            <p:cNvSpPr>
              <a:spLocks/>
            </p:cNvSpPr>
            <p:nvPr/>
          </p:nvSpPr>
          <p:spPr bwMode="auto">
            <a:xfrm rot="10800000">
              <a:off x="4058676" y="2136421"/>
              <a:ext cx="2753864" cy="2458159"/>
            </a:xfrm>
            <a:custGeom>
              <a:avLst/>
              <a:gdLst>
                <a:gd name="connsiteX0" fmla="*/ 1825136 w 2753859"/>
                <a:gd name="connsiteY0" fmla="*/ 2205644 h 2458160"/>
                <a:gd name="connsiteX1" fmla="*/ 1998226 w 2753859"/>
                <a:gd name="connsiteY1" fmla="*/ 2106224 h 2458160"/>
                <a:gd name="connsiteX2" fmla="*/ 2446980 w 2753859"/>
                <a:gd name="connsiteY2" fmla="*/ 1328500 h 2458160"/>
                <a:gd name="connsiteX3" fmla="*/ 2446980 w 2753859"/>
                <a:gd name="connsiteY3" fmla="*/ 1129660 h 2458160"/>
                <a:gd name="connsiteX4" fmla="*/ 1998226 w 2753859"/>
                <a:gd name="connsiteY4" fmla="*/ 351937 h 2458160"/>
                <a:gd name="connsiteX5" fmla="*/ 1825136 w 2753859"/>
                <a:gd name="connsiteY5" fmla="*/ 252516 h 2458160"/>
                <a:gd name="connsiteX6" fmla="*/ 927628 w 2753859"/>
                <a:gd name="connsiteY6" fmla="*/ 252516 h 2458160"/>
                <a:gd name="connsiteX7" fmla="*/ 754537 w 2753859"/>
                <a:gd name="connsiteY7" fmla="*/ 351937 h 2458160"/>
                <a:gd name="connsiteX8" fmla="*/ 305783 w 2753859"/>
                <a:gd name="connsiteY8" fmla="*/ 1129660 h 2458160"/>
                <a:gd name="connsiteX9" fmla="*/ 305783 w 2753859"/>
                <a:gd name="connsiteY9" fmla="*/ 1328500 h 2458160"/>
                <a:gd name="connsiteX10" fmla="*/ 754537 w 2753859"/>
                <a:gd name="connsiteY10" fmla="*/ 2106224 h 2458160"/>
                <a:gd name="connsiteX11" fmla="*/ 927628 w 2753859"/>
                <a:gd name="connsiteY11" fmla="*/ 2205644 h 2458160"/>
                <a:gd name="connsiteX12" fmla="*/ 1940964 w 2753859"/>
                <a:gd name="connsiteY12" fmla="*/ 2458160 h 2458160"/>
                <a:gd name="connsiteX13" fmla="*/ 811383 w 2753859"/>
                <a:gd name="connsiteY13" fmla="*/ 2458160 h 2458160"/>
                <a:gd name="connsiteX14" fmla="*/ 593535 w 2753859"/>
                <a:gd name="connsiteY14" fmla="*/ 2333032 h 2458160"/>
                <a:gd name="connsiteX15" fmla="*/ 28744 w 2753859"/>
                <a:gd name="connsiteY15" fmla="*/ 1354208 h 2458160"/>
                <a:gd name="connsiteX16" fmla="*/ 28744 w 2753859"/>
                <a:gd name="connsiteY16" fmla="*/ 1103952 h 2458160"/>
                <a:gd name="connsiteX17" fmla="*/ 593535 w 2753859"/>
                <a:gd name="connsiteY17" fmla="*/ 125128 h 2458160"/>
                <a:gd name="connsiteX18" fmla="*/ 811383 w 2753859"/>
                <a:gd name="connsiteY18" fmla="*/ 0 h 2458160"/>
                <a:gd name="connsiteX19" fmla="*/ 1940964 w 2753859"/>
                <a:gd name="connsiteY19" fmla="*/ 0 h 2458160"/>
                <a:gd name="connsiteX20" fmla="*/ 2158812 w 2753859"/>
                <a:gd name="connsiteY20" fmla="*/ 125128 h 2458160"/>
                <a:gd name="connsiteX21" fmla="*/ 2723603 w 2753859"/>
                <a:gd name="connsiteY21" fmla="*/ 1103952 h 2458160"/>
                <a:gd name="connsiteX22" fmla="*/ 2723603 w 2753859"/>
                <a:gd name="connsiteY22" fmla="*/ 1354208 h 2458160"/>
                <a:gd name="connsiteX23" fmla="*/ 2158812 w 2753859"/>
                <a:gd name="connsiteY23" fmla="*/ 2333032 h 2458160"/>
                <a:gd name="connsiteX24" fmla="*/ 1940964 w 2753859"/>
                <a:gd name="connsiteY24" fmla="*/ 2458160 h 2458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53859" h="2458160">
                  <a:moveTo>
                    <a:pt x="1825136" y="2205644"/>
                  </a:moveTo>
                  <a:cubicBezTo>
                    <a:pt x="1889243" y="2205644"/>
                    <a:pt x="1966173" y="2160745"/>
                    <a:pt x="1998226" y="2106224"/>
                  </a:cubicBezTo>
                  <a:cubicBezTo>
                    <a:pt x="1998226" y="2106224"/>
                    <a:pt x="1998226" y="2106224"/>
                    <a:pt x="2446980" y="1328500"/>
                  </a:cubicBezTo>
                  <a:cubicBezTo>
                    <a:pt x="2479034" y="1273980"/>
                    <a:pt x="2479034" y="1184181"/>
                    <a:pt x="2446980" y="1129660"/>
                  </a:cubicBezTo>
                  <a:cubicBezTo>
                    <a:pt x="2446980" y="1129660"/>
                    <a:pt x="2446980" y="1129660"/>
                    <a:pt x="1998226" y="351937"/>
                  </a:cubicBezTo>
                  <a:cubicBezTo>
                    <a:pt x="1966173" y="297416"/>
                    <a:pt x="1889243" y="252516"/>
                    <a:pt x="1825136" y="252516"/>
                  </a:cubicBezTo>
                  <a:cubicBezTo>
                    <a:pt x="1825136" y="252516"/>
                    <a:pt x="1825136" y="252516"/>
                    <a:pt x="927628" y="252516"/>
                  </a:cubicBezTo>
                  <a:cubicBezTo>
                    <a:pt x="865123" y="252516"/>
                    <a:pt x="786591" y="297416"/>
                    <a:pt x="754537" y="351937"/>
                  </a:cubicBezTo>
                  <a:cubicBezTo>
                    <a:pt x="754537" y="351937"/>
                    <a:pt x="754537" y="351937"/>
                    <a:pt x="305783" y="1129660"/>
                  </a:cubicBezTo>
                  <a:cubicBezTo>
                    <a:pt x="275332" y="1184181"/>
                    <a:pt x="275332" y="1273980"/>
                    <a:pt x="305783" y="1328500"/>
                  </a:cubicBezTo>
                  <a:cubicBezTo>
                    <a:pt x="305783" y="1328500"/>
                    <a:pt x="305783" y="1328500"/>
                    <a:pt x="754537" y="2106224"/>
                  </a:cubicBezTo>
                  <a:cubicBezTo>
                    <a:pt x="786591" y="2160745"/>
                    <a:pt x="865123" y="2205644"/>
                    <a:pt x="927628" y="2205644"/>
                  </a:cubicBezTo>
                  <a:close/>
                  <a:moveTo>
                    <a:pt x="1940964" y="2458160"/>
                  </a:moveTo>
                  <a:lnTo>
                    <a:pt x="811383" y="2458160"/>
                  </a:lnTo>
                  <a:cubicBezTo>
                    <a:pt x="732716" y="2458160"/>
                    <a:pt x="633877" y="2401651"/>
                    <a:pt x="593535" y="2333032"/>
                  </a:cubicBezTo>
                  <a:cubicBezTo>
                    <a:pt x="28744" y="1354208"/>
                    <a:pt x="28744" y="1354208"/>
                    <a:pt x="28744" y="1354208"/>
                  </a:cubicBezTo>
                  <a:cubicBezTo>
                    <a:pt x="-9581" y="1285590"/>
                    <a:pt x="-9581" y="1172571"/>
                    <a:pt x="28744" y="1103952"/>
                  </a:cubicBezTo>
                  <a:cubicBezTo>
                    <a:pt x="593535" y="125128"/>
                    <a:pt x="593535" y="125128"/>
                    <a:pt x="593535" y="125128"/>
                  </a:cubicBezTo>
                  <a:cubicBezTo>
                    <a:pt x="633877" y="56510"/>
                    <a:pt x="732716" y="0"/>
                    <a:pt x="811383" y="0"/>
                  </a:cubicBezTo>
                  <a:cubicBezTo>
                    <a:pt x="1940964" y="0"/>
                    <a:pt x="1940964" y="0"/>
                    <a:pt x="1940964" y="0"/>
                  </a:cubicBezTo>
                  <a:cubicBezTo>
                    <a:pt x="2021649" y="0"/>
                    <a:pt x="2118470" y="56510"/>
                    <a:pt x="2158812" y="125128"/>
                  </a:cubicBezTo>
                  <a:cubicBezTo>
                    <a:pt x="2723603" y="1103952"/>
                    <a:pt x="2723603" y="1103952"/>
                    <a:pt x="2723603" y="1103952"/>
                  </a:cubicBezTo>
                  <a:cubicBezTo>
                    <a:pt x="2763945" y="1172571"/>
                    <a:pt x="2763945" y="1285590"/>
                    <a:pt x="2723603" y="1354208"/>
                  </a:cubicBezTo>
                  <a:cubicBezTo>
                    <a:pt x="2158812" y="2333032"/>
                    <a:pt x="2158812" y="2333032"/>
                    <a:pt x="2158812" y="2333032"/>
                  </a:cubicBezTo>
                  <a:cubicBezTo>
                    <a:pt x="2118470" y="2401651"/>
                    <a:pt x="2021649" y="2458160"/>
                    <a:pt x="1940964" y="2458160"/>
                  </a:cubicBez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5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 rot="10800000">
              <a:off x="6027181" y="2136421"/>
              <a:ext cx="2753864" cy="2458159"/>
            </a:xfrm>
            <a:custGeom>
              <a:avLst/>
              <a:gdLst>
                <a:gd name="connsiteX0" fmla="*/ 1825136 w 2753859"/>
                <a:gd name="connsiteY0" fmla="*/ 2205644 h 2458160"/>
                <a:gd name="connsiteX1" fmla="*/ 1998226 w 2753859"/>
                <a:gd name="connsiteY1" fmla="*/ 2106224 h 2458160"/>
                <a:gd name="connsiteX2" fmla="*/ 2446980 w 2753859"/>
                <a:gd name="connsiteY2" fmla="*/ 1328500 h 2458160"/>
                <a:gd name="connsiteX3" fmla="*/ 2446980 w 2753859"/>
                <a:gd name="connsiteY3" fmla="*/ 1129660 h 2458160"/>
                <a:gd name="connsiteX4" fmla="*/ 1998226 w 2753859"/>
                <a:gd name="connsiteY4" fmla="*/ 351937 h 2458160"/>
                <a:gd name="connsiteX5" fmla="*/ 1825136 w 2753859"/>
                <a:gd name="connsiteY5" fmla="*/ 252516 h 2458160"/>
                <a:gd name="connsiteX6" fmla="*/ 927628 w 2753859"/>
                <a:gd name="connsiteY6" fmla="*/ 252516 h 2458160"/>
                <a:gd name="connsiteX7" fmla="*/ 754537 w 2753859"/>
                <a:gd name="connsiteY7" fmla="*/ 351937 h 2458160"/>
                <a:gd name="connsiteX8" fmla="*/ 305783 w 2753859"/>
                <a:gd name="connsiteY8" fmla="*/ 1129660 h 2458160"/>
                <a:gd name="connsiteX9" fmla="*/ 305783 w 2753859"/>
                <a:gd name="connsiteY9" fmla="*/ 1328500 h 2458160"/>
                <a:gd name="connsiteX10" fmla="*/ 754537 w 2753859"/>
                <a:gd name="connsiteY10" fmla="*/ 2106224 h 2458160"/>
                <a:gd name="connsiteX11" fmla="*/ 927628 w 2753859"/>
                <a:gd name="connsiteY11" fmla="*/ 2205644 h 2458160"/>
                <a:gd name="connsiteX12" fmla="*/ 1940964 w 2753859"/>
                <a:gd name="connsiteY12" fmla="*/ 2458160 h 2458160"/>
                <a:gd name="connsiteX13" fmla="*/ 811383 w 2753859"/>
                <a:gd name="connsiteY13" fmla="*/ 2458160 h 2458160"/>
                <a:gd name="connsiteX14" fmla="*/ 593535 w 2753859"/>
                <a:gd name="connsiteY14" fmla="*/ 2333032 h 2458160"/>
                <a:gd name="connsiteX15" fmla="*/ 28744 w 2753859"/>
                <a:gd name="connsiteY15" fmla="*/ 1354208 h 2458160"/>
                <a:gd name="connsiteX16" fmla="*/ 28744 w 2753859"/>
                <a:gd name="connsiteY16" fmla="*/ 1103952 h 2458160"/>
                <a:gd name="connsiteX17" fmla="*/ 593535 w 2753859"/>
                <a:gd name="connsiteY17" fmla="*/ 125128 h 2458160"/>
                <a:gd name="connsiteX18" fmla="*/ 811383 w 2753859"/>
                <a:gd name="connsiteY18" fmla="*/ 0 h 2458160"/>
                <a:gd name="connsiteX19" fmla="*/ 1940964 w 2753859"/>
                <a:gd name="connsiteY19" fmla="*/ 0 h 2458160"/>
                <a:gd name="connsiteX20" fmla="*/ 2158812 w 2753859"/>
                <a:gd name="connsiteY20" fmla="*/ 125128 h 2458160"/>
                <a:gd name="connsiteX21" fmla="*/ 2723603 w 2753859"/>
                <a:gd name="connsiteY21" fmla="*/ 1103952 h 2458160"/>
                <a:gd name="connsiteX22" fmla="*/ 2723603 w 2753859"/>
                <a:gd name="connsiteY22" fmla="*/ 1354208 h 2458160"/>
                <a:gd name="connsiteX23" fmla="*/ 2158812 w 2753859"/>
                <a:gd name="connsiteY23" fmla="*/ 2333032 h 2458160"/>
                <a:gd name="connsiteX24" fmla="*/ 1940964 w 2753859"/>
                <a:gd name="connsiteY24" fmla="*/ 2458160 h 2458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53859" h="2458160">
                  <a:moveTo>
                    <a:pt x="1825136" y="2205644"/>
                  </a:moveTo>
                  <a:cubicBezTo>
                    <a:pt x="1889243" y="2205644"/>
                    <a:pt x="1966173" y="2160745"/>
                    <a:pt x="1998226" y="2106224"/>
                  </a:cubicBezTo>
                  <a:cubicBezTo>
                    <a:pt x="1998226" y="2106224"/>
                    <a:pt x="1998226" y="2106224"/>
                    <a:pt x="2446980" y="1328500"/>
                  </a:cubicBezTo>
                  <a:cubicBezTo>
                    <a:pt x="2479034" y="1273980"/>
                    <a:pt x="2479034" y="1184181"/>
                    <a:pt x="2446980" y="1129660"/>
                  </a:cubicBezTo>
                  <a:cubicBezTo>
                    <a:pt x="2446980" y="1129660"/>
                    <a:pt x="2446980" y="1129660"/>
                    <a:pt x="1998226" y="351937"/>
                  </a:cubicBezTo>
                  <a:cubicBezTo>
                    <a:pt x="1966173" y="297416"/>
                    <a:pt x="1889243" y="252516"/>
                    <a:pt x="1825136" y="252516"/>
                  </a:cubicBezTo>
                  <a:cubicBezTo>
                    <a:pt x="1825136" y="252516"/>
                    <a:pt x="1825136" y="252516"/>
                    <a:pt x="927628" y="252516"/>
                  </a:cubicBezTo>
                  <a:cubicBezTo>
                    <a:pt x="865123" y="252516"/>
                    <a:pt x="786591" y="297416"/>
                    <a:pt x="754537" y="351937"/>
                  </a:cubicBezTo>
                  <a:cubicBezTo>
                    <a:pt x="754537" y="351937"/>
                    <a:pt x="754537" y="351937"/>
                    <a:pt x="305783" y="1129660"/>
                  </a:cubicBezTo>
                  <a:cubicBezTo>
                    <a:pt x="275332" y="1184181"/>
                    <a:pt x="275332" y="1273980"/>
                    <a:pt x="305783" y="1328500"/>
                  </a:cubicBezTo>
                  <a:cubicBezTo>
                    <a:pt x="305783" y="1328500"/>
                    <a:pt x="305783" y="1328500"/>
                    <a:pt x="754537" y="2106224"/>
                  </a:cubicBezTo>
                  <a:cubicBezTo>
                    <a:pt x="786591" y="2160745"/>
                    <a:pt x="865123" y="2205644"/>
                    <a:pt x="927628" y="2205644"/>
                  </a:cubicBezTo>
                  <a:close/>
                  <a:moveTo>
                    <a:pt x="1940964" y="2458160"/>
                  </a:moveTo>
                  <a:lnTo>
                    <a:pt x="811383" y="2458160"/>
                  </a:lnTo>
                  <a:cubicBezTo>
                    <a:pt x="732716" y="2458160"/>
                    <a:pt x="633877" y="2401651"/>
                    <a:pt x="593535" y="2333032"/>
                  </a:cubicBezTo>
                  <a:cubicBezTo>
                    <a:pt x="28744" y="1354208"/>
                    <a:pt x="28744" y="1354208"/>
                    <a:pt x="28744" y="1354208"/>
                  </a:cubicBezTo>
                  <a:cubicBezTo>
                    <a:pt x="-9581" y="1285590"/>
                    <a:pt x="-9581" y="1172571"/>
                    <a:pt x="28744" y="1103952"/>
                  </a:cubicBezTo>
                  <a:cubicBezTo>
                    <a:pt x="593535" y="125128"/>
                    <a:pt x="593535" y="125128"/>
                    <a:pt x="593535" y="125128"/>
                  </a:cubicBezTo>
                  <a:cubicBezTo>
                    <a:pt x="633877" y="56510"/>
                    <a:pt x="732716" y="0"/>
                    <a:pt x="811383" y="0"/>
                  </a:cubicBezTo>
                  <a:cubicBezTo>
                    <a:pt x="1940964" y="0"/>
                    <a:pt x="1940964" y="0"/>
                    <a:pt x="1940964" y="0"/>
                  </a:cubicBezTo>
                  <a:cubicBezTo>
                    <a:pt x="2021649" y="0"/>
                    <a:pt x="2118470" y="56510"/>
                    <a:pt x="2158812" y="125128"/>
                  </a:cubicBezTo>
                  <a:cubicBezTo>
                    <a:pt x="2723603" y="1103952"/>
                    <a:pt x="2723603" y="1103952"/>
                    <a:pt x="2723603" y="1103952"/>
                  </a:cubicBezTo>
                  <a:cubicBezTo>
                    <a:pt x="2763945" y="1172571"/>
                    <a:pt x="2763945" y="1285590"/>
                    <a:pt x="2723603" y="1354208"/>
                  </a:cubicBezTo>
                  <a:cubicBezTo>
                    <a:pt x="2158812" y="2333032"/>
                    <a:pt x="2158812" y="2333032"/>
                    <a:pt x="2158812" y="2333032"/>
                  </a:cubicBezTo>
                  <a:cubicBezTo>
                    <a:pt x="2118470" y="2401651"/>
                    <a:pt x="2021649" y="2458160"/>
                    <a:pt x="1940964" y="2458160"/>
                  </a:cubicBez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5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4123262" y="3419963"/>
              <a:ext cx="695704" cy="959447"/>
              <a:chOff x="4118493" y="3419962"/>
              <a:chExt cx="695702" cy="959447"/>
            </a:xfrm>
          </p:grpSpPr>
          <p:sp>
            <p:nvSpPr>
              <p:cNvPr id="20" name="任意多边形 19"/>
              <p:cNvSpPr>
                <a:spLocks/>
              </p:cNvSpPr>
              <p:nvPr/>
            </p:nvSpPr>
            <p:spPr bwMode="auto">
              <a:xfrm rot="10800000">
                <a:off x="4356745" y="3839835"/>
                <a:ext cx="457450" cy="539574"/>
              </a:xfrm>
              <a:custGeom>
                <a:avLst/>
                <a:gdLst>
                  <a:gd name="connsiteX0" fmla="*/ 238666 w 457450"/>
                  <a:gd name="connsiteY0" fmla="*/ 539574 h 539574"/>
                  <a:gd name="connsiteX1" fmla="*/ 228283 w 457450"/>
                  <a:gd name="connsiteY1" fmla="*/ 521578 h 539574"/>
                  <a:gd name="connsiteX2" fmla="*/ 46013 w 457450"/>
                  <a:gd name="connsiteY2" fmla="*/ 205692 h 539574"/>
                  <a:gd name="connsiteX3" fmla="*/ 0 w 457450"/>
                  <a:gd name="connsiteY3" fmla="*/ 125948 h 539574"/>
                  <a:gd name="connsiteX4" fmla="*/ 218784 w 457450"/>
                  <a:gd name="connsiteY4" fmla="*/ 0 h 539574"/>
                  <a:gd name="connsiteX5" fmla="*/ 226318 w 457450"/>
                  <a:gd name="connsiteY5" fmla="*/ 13058 h 539574"/>
                  <a:gd name="connsiteX6" fmla="*/ 446886 w 457450"/>
                  <a:gd name="connsiteY6" fmla="*/ 395318 h 539574"/>
                  <a:gd name="connsiteX7" fmla="*/ 457450 w 457450"/>
                  <a:gd name="connsiteY7" fmla="*/ 413626 h 539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7450" h="539574">
                    <a:moveTo>
                      <a:pt x="238666" y="539574"/>
                    </a:moveTo>
                    <a:lnTo>
                      <a:pt x="228283" y="521578"/>
                    </a:lnTo>
                    <a:cubicBezTo>
                      <a:pt x="189458" y="454292"/>
                      <a:pt x="131759" y="354296"/>
                      <a:pt x="46013" y="205692"/>
                    </a:cubicBezTo>
                    <a:lnTo>
                      <a:pt x="0" y="125948"/>
                    </a:lnTo>
                    <a:lnTo>
                      <a:pt x="218784" y="0"/>
                    </a:lnTo>
                    <a:lnTo>
                      <a:pt x="226318" y="13058"/>
                    </a:lnTo>
                    <a:cubicBezTo>
                      <a:pt x="324079" y="182484"/>
                      <a:pt x="395178" y="305704"/>
                      <a:pt x="446886" y="395318"/>
                    </a:cubicBezTo>
                    <a:lnTo>
                      <a:pt x="457450" y="413626"/>
                    </a:lnTo>
                    <a:close/>
                  </a:path>
                </a:pathLst>
              </a:custGeom>
              <a:gradFill>
                <a:gsLst>
                  <a:gs pos="100000">
                    <a:schemeClr val="tx1">
                      <a:alpha val="93000"/>
                    </a:schemeClr>
                  </a:gs>
                  <a:gs pos="0">
                    <a:srgbClr val="FBFBFB">
                      <a:alpha val="0"/>
                    </a:srgbClr>
                  </a:gs>
                </a:gsLst>
                <a:lin ang="2700000" scaled="1"/>
              </a:gradFill>
              <a:ln w="22225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351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任意多边形 20"/>
              <p:cNvSpPr>
                <a:spLocks/>
              </p:cNvSpPr>
              <p:nvPr/>
            </p:nvSpPr>
            <p:spPr bwMode="auto">
              <a:xfrm rot="10800000">
                <a:off x="4118493" y="3419962"/>
                <a:ext cx="457450" cy="539574"/>
              </a:xfrm>
              <a:custGeom>
                <a:avLst/>
                <a:gdLst>
                  <a:gd name="connsiteX0" fmla="*/ 238666 w 457450"/>
                  <a:gd name="connsiteY0" fmla="*/ 539574 h 539574"/>
                  <a:gd name="connsiteX1" fmla="*/ 228283 w 457450"/>
                  <a:gd name="connsiteY1" fmla="*/ 521578 h 539574"/>
                  <a:gd name="connsiteX2" fmla="*/ 46013 w 457450"/>
                  <a:gd name="connsiteY2" fmla="*/ 205692 h 539574"/>
                  <a:gd name="connsiteX3" fmla="*/ 0 w 457450"/>
                  <a:gd name="connsiteY3" fmla="*/ 125948 h 539574"/>
                  <a:gd name="connsiteX4" fmla="*/ 218784 w 457450"/>
                  <a:gd name="connsiteY4" fmla="*/ 0 h 539574"/>
                  <a:gd name="connsiteX5" fmla="*/ 226318 w 457450"/>
                  <a:gd name="connsiteY5" fmla="*/ 13058 h 539574"/>
                  <a:gd name="connsiteX6" fmla="*/ 446886 w 457450"/>
                  <a:gd name="connsiteY6" fmla="*/ 395318 h 539574"/>
                  <a:gd name="connsiteX7" fmla="*/ 457450 w 457450"/>
                  <a:gd name="connsiteY7" fmla="*/ 413626 h 539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7450" h="539574">
                    <a:moveTo>
                      <a:pt x="238666" y="539574"/>
                    </a:moveTo>
                    <a:lnTo>
                      <a:pt x="228283" y="521578"/>
                    </a:lnTo>
                    <a:cubicBezTo>
                      <a:pt x="189458" y="454292"/>
                      <a:pt x="131759" y="354296"/>
                      <a:pt x="46013" y="205692"/>
                    </a:cubicBezTo>
                    <a:lnTo>
                      <a:pt x="0" y="125948"/>
                    </a:lnTo>
                    <a:lnTo>
                      <a:pt x="218784" y="0"/>
                    </a:lnTo>
                    <a:lnTo>
                      <a:pt x="226318" y="13058"/>
                    </a:lnTo>
                    <a:cubicBezTo>
                      <a:pt x="324079" y="182484"/>
                      <a:pt x="395178" y="305704"/>
                      <a:pt x="446886" y="395318"/>
                    </a:cubicBezTo>
                    <a:lnTo>
                      <a:pt x="457450" y="413626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alpha val="43000"/>
                    </a:schemeClr>
                  </a:gs>
                  <a:gs pos="100000">
                    <a:srgbClr val="ECECEC">
                      <a:alpha val="0"/>
                    </a:srgbClr>
                  </a:gs>
                </a:gsLst>
                <a:lin ang="2700000" scaled="1"/>
              </a:gradFill>
              <a:ln w="22225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351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6092541" y="3419963"/>
              <a:ext cx="695704" cy="959447"/>
              <a:chOff x="4118493" y="3419962"/>
              <a:chExt cx="695702" cy="959447"/>
            </a:xfrm>
          </p:grpSpPr>
          <p:sp>
            <p:nvSpPr>
              <p:cNvPr id="18" name="任意多边形 17"/>
              <p:cNvSpPr>
                <a:spLocks/>
              </p:cNvSpPr>
              <p:nvPr/>
            </p:nvSpPr>
            <p:spPr bwMode="auto">
              <a:xfrm rot="10800000">
                <a:off x="4356745" y="3839835"/>
                <a:ext cx="457450" cy="539574"/>
              </a:xfrm>
              <a:custGeom>
                <a:avLst/>
                <a:gdLst>
                  <a:gd name="connsiteX0" fmla="*/ 238666 w 457450"/>
                  <a:gd name="connsiteY0" fmla="*/ 539574 h 539574"/>
                  <a:gd name="connsiteX1" fmla="*/ 228283 w 457450"/>
                  <a:gd name="connsiteY1" fmla="*/ 521578 h 539574"/>
                  <a:gd name="connsiteX2" fmla="*/ 46013 w 457450"/>
                  <a:gd name="connsiteY2" fmla="*/ 205692 h 539574"/>
                  <a:gd name="connsiteX3" fmla="*/ 0 w 457450"/>
                  <a:gd name="connsiteY3" fmla="*/ 125948 h 539574"/>
                  <a:gd name="connsiteX4" fmla="*/ 218784 w 457450"/>
                  <a:gd name="connsiteY4" fmla="*/ 0 h 539574"/>
                  <a:gd name="connsiteX5" fmla="*/ 226318 w 457450"/>
                  <a:gd name="connsiteY5" fmla="*/ 13058 h 539574"/>
                  <a:gd name="connsiteX6" fmla="*/ 446886 w 457450"/>
                  <a:gd name="connsiteY6" fmla="*/ 395318 h 539574"/>
                  <a:gd name="connsiteX7" fmla="*/ 457450 w 457450"/>
                  <a:gd name="connsiteY7" fmla="*/ 413626 h 539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7450" h="539574">
                    <a:moveTo>
                      <a:pt x="238666" y="539574"/>
                    </a:moveTo>
                    <a:lnTo>
                      <a:pt x="228283" y="521578"/>
                    </a:lnTo>
                    <a:cubicBezTo>
                      <a:pt x="189458" y="454292"/>
                      <a:pt x="131759" y="354296"/>
                      <a:pt x="46013" y="205692"/>
                    </a:cubicBezTo>
                    <a:lnTo>
                      <a:pt x="0" y="125948"/>
                    </a:lnTo>
                    <a:lnTo>
                      <a:pt x="218784" y="0"/>
                    </a:lnTo>
                    <a:lnTo>
                      <a:pt x="226318" y="13058"/>
                    </a:lnTo>
                    <a:cubicBezTo>
                      <a:pt x="324079" y="182484"/>
                      <a:pt x="395178" y="305704"/>
                      <a:pt x="446886" y="395318"/>
                    </a:cubicBezTo>
                    <a:lnTo>
                      <a:pt x="457450" y="413626"/>
                    </a:lnTo>
                    <a:close/>
                  </a:path>
                </a:pathLst>
              </a:custGeom>
              <a:gradFill>
                <a:gsLst>
                  <a:gs pos="100000">
                    <a:schemeClr val="tx1">
                      <a:alpha val="93000"/>
                    </a:schemeClr>
                  </a:gs>
                  <a:gs pos="0">
                    <a:srgbClr val="FBFBFB">
                      <a:alpha val="0"/>
                    </a:srgbClr>
                  </a:gs>
                </a:gsLst>
                <a:lin ang="2700000" scaled="1"/>
              </a:gradFill>
              <a:ln w="22225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351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任意多边形 18"/>
              <p:cNvSpPr>
                <a:spLocks/>
              </p:cNvSpPr>
              <p:nvPr/>
            </p:nvSpPr>
            <p:spPr bwMode="auto">
              <a:xfrm rot="10800000">
                <a:off x="4118493" y="3419962"/>
                <a:ext cx="457450" cy="539574"/>
              </a:xfrm>
              <a:custGeom>
                <a:avLst/>
                <a:gdLst>
                  <a:gd name="connsiteX0" fmla="*/ 238666 w 457450"/>
                  <a:gd name="connsiteY0" fmla="*/ 539574 h 539574"/>
                  <a:gd name="connsiteX1" fmla="*/ 228283 w 457450"/>
                  <a:gd name="connsiteY1" fmla="*/ 521578 h 539574"/>
                  <a:gd name="connsiteX2" fmla="*/ 46013 w 457450"/>
                  <a:gd name="connsiteY2" fmla="*/ 205692 h 539574"/>
                  <a:gd name="connsiteX3" fmla="*/ 0 w 457450"/>
                  <a:gd name="connsiteY3" fmla="*/ 125948 h 539574"/>
                  <a:gd name="connsiteX4" fmla="*/ 218784 w 457450"/>
                  <a:gd name="connsiteY4" fmla="*/ 0 h 539574"/>
                  <a:gd name="connsiteX5" fmla="*/ 226318 w 457450"/>
                  <a:gd name="connsiteY5" fmla="*/ 13058 h 539574"/>
                  <a:gd name="connsiteX6" fmla="*/ 446886 w 457450"/>
                  <a:gd name="connsiteY6" fmla="*/ 395318 h 539574"/>
                  <a:gd name="connsiteX7" fmla="*/ 457450 w 457450"/>
                  <a:gd name="connsiteY7" fmla="*/ 413626 h 539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7450" h="539574">
                    <a:moveTo>
                      <a:pt x="238666" y="539574"/>
                    </a:moveTo>
                    <a:lnTo>
                      <a:pt x="228283" y="521578"/>
                    </a:lnTo>
                    <a:cubicBezTo>
                      <a:pt x="189458" y="454292"/>
                      <a:pt x="131759" y="354296"/>
                      <a:pt x="46013" y="205692"/>
                    </a:cubicBezTo>
                    <a:lnTo>
                      <a:pt x="0" y="125948"/>
                    </a:lnTo>
                    <a:lnTo>
                      <a:pt x="218784" y="0"/>
                    </a:lnTo>
                    <a:lnTo>
                      <a:pt x="226318" y="13058"/>
                    </a:lnTo>
                    <a:cubicBezTo>
                      <a:pt x="324079" y="182484"/>
                      <a:pt x="395178" y="305704"/>
                      <a:pt x="446886" y="395318"/>
                    </a:cubicBezTo>
                    <a:lnTo>
                      <a:pt x="457450" y="413626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alpha val="43000"/>
                    </a:schemeClr>
                  </a:gs>
                  <a:gs pos="100000">
                    <a:srgbClr val="ECECEC">
                      <a:alpha val="0"/>
                    </a:srgbClr>
                  </a:gs>
                </a:gsLst>
                <a:lin ang="2700000" scaled="1"/>
              </a:gradFill>
              <a:ln w="22225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351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1" name="Freeform 5"/>
            <p:cNvSpPr>
              <a:spLocks/>
            </p:cNvSpPr>
            <p:nvPr/>
          </p:nvSpPr>
          <p:spPr bwMode="auto">
            <a:xfrm rot="10800000">
              <a:off x="2086663" y="2136421"/>
              <a:ext cx="2773532" cy="2458159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5"/>
            <p:cNvSpPr>
              <a:spLocks/>
            </p:cNvSpPr>
            <p:nvPr/>
          </p:nvSpPr>
          <p:spPr bwMode="auto">
            <a:xfrm rot="10800000">
              <a:off x="4047283" y="2136421"/>
              <a:ext cx="2773532" cy="2458159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5"/>
            <p:cNvSpPr>
              <a:spLocks/>
            </p:cNvSpPr>
            <p:nvPr/>
          </p:nvSpPr>
          <p:spPr bwMode="auto">
            <a:xfrm rot="10800000">
              <a:off x="6002657" y="2136421"/>
              <a:ext cx="2773531" cy="2458159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任意多边形 13"/>
            <p:cNvSpPr>
              <a:spLocks/>
            </p:cNvSpPr>
            <p:nvPr/>
          </p:nvSpPr>
          <p:spPr bwMode="auto">
            <a:xfrm rot="10800000">
              <a:off x="4031686" y="3423138"/>
              <a:ext cx="808697" cy="1056302"/>
            </a:xfrm>
            <a:custGeom>
              <a:avLst/>
              <a:gdLst>
                <a:gd name="connsiteX0" fmla="*/ 284569 w 808695"/>
                <a:gd name="connsiteY0" fmla="*/ 1056302 h 1056302"/>
                <a:gd name="connsiteX1" fmla="*/ 0 w 808695"/>
                <a:gd name="connsiteY1" fmla="*/ 1056302 h 1056302"/>
                <a:gd name="connsiteX2" fmla="*/ 806 w 808695"/>
                <a:gd name="connsiteY2" fmla="*/ 1048810 h 1056302"/>
                <a:gd name="connsiteX3" fmla="*/ 22364 w 808695"/>
                <a:gd name="connsiteY3" fmla="*/ 990408 h 1056302"/>
                <a:gd name="connsiteX4" fmla="*/ 587155 w 808695"/>
                <a:gd name="connsiteY4" fmla="*/ 11584 h 1056302"/>
                <a:gd name="connsiteX5" fmla="*/ 596709 w 808695"/>
                <a:gd name="connsiteY5" fmla="*/ 0 h 1056302"/>
                <a:gd name="connsiteX6" fmla="*/ 808695 w 808695"/>
                <a:gd name="connsiteY6" fmla="*/ 178879 h 1056302"/>
                <a:gd name="connsiteX7" fmla="*/ 779936 w 808695"/>
                <a:gd name="connsiteY7" fmla="*/ 199858 h 1056302"/>
                <a:gd name="connsiteX8" fmla="*/ 748157 w 808695"/>
                <a:gd name="connsiteY8" fmla="*/ 238393 h 1056302"/>
                <a:gd name="connsiteX9" fmla="*/ 299403 w 808695"/>
                <a:gd name="connsiteY9" fmla="*/ 1016116 h 1056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08695" h="1056302">
                  <a:moveTo>
                    <a:pt x="284569" y="1056302"/>
                  </a:moveTo>
                  <a:lnTo>
                    <a:pt x="0" y="1056302"/>
                  </a:lnTo>
                  <a:lnTo>
                    <a:pt x="806" y="1048810"/>
                  </a:lnTo>
                  <a:cubicBezTo>
                    <a:pt x="5597" y="1027493"/>
                    <a:pt x="12783" y="1007563"/>
                    <a:pt x="22364" y="990408"/>
                  </a:cubicBezTo>
                  <a:cubicBezTo>
                    <a:pt x="587155" y="11584"/>
                    <a:pt x="587155" y="11584"/>
                    <a:pt x="587155" y="11584"/>
                  </a:cubicBezTo>
                  <a:lnTo>
                    <a:pt x="596709" y="0"/>
                  </a:lnTo>
                  <a:lnTo>
                    <a:pt x="808695" y="178879"/>
                  </a:lnTo>
                  <a:lnTo>
                    <a:pt x="779936" y="199858"/>
                  </a:lnTo>
                  <a:cubicBezTo>
                    <a:pt x="767089" y="211734"/>
                    <a:pt x="756171" y="224763"/>
                    <a:pt x="748157" y="238393"/>
                  </a:cubicBezTo>
                  <a:cubicBezTo>
                    <a:pt x="748157" y="238393"/>
                    <a:pt x="748157" y="238393"/>
                    <a:pt x="299403" y="1016116"/>
                  </a:cubicBez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5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任意多边形 14"/>
            <p:cNvSpPr>
              <a:spLocks/>
            </p:cNvSpPr>
            <p:nvPr/>
          </p:nvSpPr>
          <p:spPr bwMode="auto">
            <a:xfrm rot="10800000">
              <a:off x="5993558" y="3423138"/>
              <a:ext cx="808697" cy="1056302"/>
            </a:xfrm>
            <a:custGeom>
              <a:avLst/>
              <a:gdLst>
                <a:gd name="connsiteX0" fmla="*/ 284569 w 808695"/>
                <a:gd name="connsiteY0" fmla="*/ 1056302 h 1056302"/>
                <a:gd name="connsiteX1" fmla="*/ 0 w 808695"/>
                <a:gd name="connsiteY1" fmla="*/ 1056302 h 1056302"/>
                <a:gd name="connsiteX2" fmla="*/ 806 w 808695"/>
                <a:gd name="connsiteY2" fmla="*/ 1048810 h 1056302"/>
                <a:gd name="connsiteX3" fmla="*/ 22364 w 808695"/>
                <a:gd name="connsiteY3" fmla="*/ 990408 h 1056302"/>
                <a:gd name="connsiteX4" fmla="*/ 587155 w 808695"/>
                <a:gd name="connsiteY4" fmla="*/ 11584 h 1056302"/>
                <a:gd name="connsiteX5" fmla="*/ 596709 w 808695"/>
                <a:gd name="connsiteY5" fmla="*/ 0 h 1056302"/>
                <a:gd name="connsiteX6" fmla="*/ 808695 w 808695"/>
                <a:gd name="connsiteY6" fmla="*/ 178879 h 1056302"/>
                <a:gd name="connsiteX7" fmla="*/ 779936 w 808695"/>
                <a:gd name="connsiteY7" fmla="*/ 199858 h 1056302"/>
                <a:gd name="connsiteX8" fmla="*/ 748157 w 808695"/>
                <a:gd name="connsiteY8" fmla="*/ 238393 h 1056302"/>
                <a:gd name="connsiteX9" fmla="*/ 299403 w 808695"/>
                <a:gd name="connsiteY9" fmla="*/ 1016116 h 1056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08695" h="1056302">
                  <a:moveTo>
                    <a:pt x="284569" y="1056302"/>
                  </a:moveTo>
                  <a:lnTo>
                    <a:pt x="0" y="1056302"/>
                  </a:lnTo>
                  <a:lnTo>
                    <a:pt x="806" y="1048810"/>
                  </a:lnTo>
                  <a:cubicBezTo>
                    <a:pt x="5597" y="1027493"/>
                    <a:pt x="12783" y="1007563"/>
                    <a:pt x="22364" y="990408"/>
                  </a:cubicBezTo>
                  <a:cubicBezTo>
                    <a:pt x="587155" y="11584"/>
                    <a:pt x="587155" y="11584"/>
                    <a:pt x="587155" y="11584"/>
                  </a:cubicBezTo>
                  <a:lnTo>
                    <a:pt x="596709" y="0"/>
                  </a:lnTo>
                  <a:lnTo>
                    <a:pt x="808695" y="178879"/>
                  </a:lnTo>
                  <a:lnTo>
                    <a:pt x="779936" y="199858"/>
                  </a:lnTo>
                  <a:cubicBezTo>
                    <a:pt x="767089" y="211734"/>
                    <a:pt x="756171" y="224763"/>
                    <a:pt x="748157" y="238393"/>
                  </a:cubicBezTo>
                  <a:cubicBezTo>
                    <a:pt x="748157" y="238393"/>
                    <a:pt x="748157" y="238393"/>
                    <a:pt x="299403" y="1016116"/>
                  </a:cubicBez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5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 rot="18000000">
              <a:off x="4397093" y="2629576"/>
              <a:ext cx="269684" cy="238990"/>
            </a:xfrm>
            <a:prstGeom prst="rect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7" name="矩形 16"/>
            <p:cNvSpPr/>
            <p:nvPr/>
          </p:nvSpPr>
          <p:spPr>
            <a:xfrm rot="18000000">
              <a:off x="6352559" y="2629577"/>
              <a:ext cx="269684" cy="238990"/>
            </a:xfrm>
            <a:prstGeom prst="rect">
              <a:avLst/>
            </a:pr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</p:grpSp>
      <p:sp>
        <p:nvSpPr>
          <p:cNvPr id="22" name="Freeform 48"/>
          <p:cNvSpPr>
            <a:spLocks noEditPoints="1"/>
          </p:cNvSpPr>
          <p:nvPr/>
        </p:nvSpPr>
        <p:spPr bwMode="auto">
          <a:xfrm>
            <a:off x="5830195" y="2175771"/>
            <a:ext cx="607812" cy="661057"/>
          </a:xfrm>
          <a:custGeom>
            <a:avLst/>
            <a:gdLst>
              <a:gd name="T0" fmla="*/ 189 w 311"/>
              <a:gd name="T1" fmla="*/ 220 h 339"/>
              <a:gd name="T2" fmla="*/ 209 w 311"/>
              <a:gd name="T3" fmla="*/ 163 h 339"/>
              <a:gd name="T4" fmla="*/ 221 w 311"/>
              <a:gd name="T5" fmla="*/ 120 h 339"/>
              <a:gd name="T6" fmla="*/ 221 w 311"/>
              <a:gd name="T7" fmla="*/ 120 h 339"/>
              <a:gd name="T8" fmla="*/ 222 w 311"/>
              <a:gd name="T9" fmla="*/ 116 h 339"/>
              <a:gd name="T10" fmla="*/ 222 w 311"/>
              <a:gd name="T11" fmla="*/ 112 h 339"/>
              <a:gd name="T12" fmla="*/ 223 w 311"/>
              <a:gd name="T13" fmla="*/ 109 h 339"/>
              <a:gd name="T14" fmla="*/ 223 w 311"/>
              <a:gd name="T15" fmla="*/ 105 h 339"/>
              <a:gd name="T16" fmla="*/ 223 w 311"/>
              <a:gd name="T17" fmla="*/ 102 h 339"/>
              <a:gd name="T18" fmla="*/ 224 w 311"/>
              <a:gd name="T19" fmla="*/ 98 h 339"/>
              <a:gd name="T20" fmla="*/ 224 w 311"/>
              <a:gd name="T21" fmla="*/ 95 h 339"/>
              <a:gd name="T22" fmla="*/ 224 w 311"/>
              <a:gd name="T23" fmla="*/ 92 h 339"/>
              <a:gd name="T24" fmla="*/ 223 w 311"/>
              <a:gd name="T25" fmla="*/ 89 h 339"/>
              <a:gd name="T26" fmla="*/ 223 w 311"/>
              <a:gd name="T27" fmla="*/ 87 h 339"/>
              <a:gd name="T28" fmla="*/ 223 w 311"/>
              <a:gd name="T29" fmla="*/ 85 h 339"/>
              <a:gd name="T30" fmla="*/ 223 w 311"/>
              <a:gd name="T31" fmla="*/ 83 h 339"/>
              <a:gd name="T32" fmla="*/ 223 w 311"/>
              <a:gd name="T33" fmla="*/ 82 h 339"/>
              <a:gd name="T34" fmla="*/ 223 w 311"/>
              <a:gd name="T35" fmla="*/ 81 h 339"/>
              <a:gd name="T36" fmla="*/ 223 w 311"/>
              <a:gd name="T37" fmla="*/ 81 h 339"/>
              <a:gd name="T38" fmla="*/ 108 w 311"/>
              <a:gd name="T39" fmla="*/ 36 h 339"/>
              <a:gd name="T40" fmla="*/ 78 w 311"/>
              <a:gd name="T41" fmla="*/ 55 h 339"/>
              <a:gd name="T42" fmla="*/ 77 w 311"/>
              <a:gd name="T43" fmla="*/ 59 h 339"/>
              <a:gd name="T44" fmla="*/ 76 w 311"/>
              <a:gd name="T45" fmla="*/ 64 h 339"/>
              <a:gd name="T46" fmla="*/ 76 w 311"/>
              <a:gd name="T47" fmla="*/ 69 h 339"/>
              <a:gd name="T48" fmla="*/ 75 w 311"/>
              <a:gd name="T49" fmla="*/ 74 h 339"/>
              <a:gd name="T50" fmla="*/ 75 w 311"/>
              <a:gd name="T51" fmla="*/ 78 h 339"/>
              <a:gd name="T52" fmla="*/ 76 w 311"/>
              <a:gd name="T53" fmla="*/ 83 h 339"/>
              <a:gd name="T54" fmla="*/ 76 w 311"/>
              <a:gd name="T55" fmla="*/ 87 h 339"/>
              <a:gd name="T56" fmla="*/ 77 w 311"/>
              <a:gd name="T57" fmla="*/ 92 h 339"/>
              <a:gd name="T58" fmla="*/ 77 w 311"/>
              <a:gd name="T59" fmla="*/ 96 h 339"/>
              <a:gd name="T60" fmla="*/ 78 w 311"/>
              <a:gd name="T61" fmla="*/ 100 h 339"/>
              <a:gd name="T62" fmla="*/ 79 w 311"/>
              <a:gd name="T63" fmla="*/ 104 h 339"/>
              <a:gd name="T64" fmla="*/ 80 w 311"/>
              <a:gd name="T65" fmla="*/ 106 h 339"/>
              <a:gd name="T66" fmla="*/ 84 w 311"/>
              <a:gd name="T67" fmla="*/ 119 h 339"/>
              <a:gd name="T68" fmla="*/ 92 w 311"/>
              <a:gd name="T69" fmla="*/ 161 h 339"/>
              <a:gd name="T70" fmla="*/ 104 w 311"/>
              <a:gd name="T71" fmla="*/ 238 h 339"/>
              <a:gd name="T72" fmla="*/ 0 w 311"/>
              <a:gd name="T73" fmla="*/ 339 h 339"/>
              <a:gd name="T74" fmla="*/ 148 w 311"/>
              <a:gd name="T75" fmla="*/ 271 h 339"/>
              <a:gd name="T76" fmla="*/ 146 w 311"/>
              <a:gd name="T77" fmla="*/ 249 h 339"/>
              <a:gd name="T78" fmla="*/ 175 w 311"/>
              <a:gd name="T79" fmla="*/ 258 h 339"/>
              <a:gd name="T80" fmla="*/ 174 w 311"/>
              <a:gd name="T81" fmla="*/ 339 h 339"/>
              <a:gd name="T82" fmla="*/ 216 w 311"/>
              <a:gd name="T83" fmla="*/ 244 h 339"/>
              <a:gd name="T84" fmla="*/ 81 w 311"/>
              <a:gd name="T85" fmla="*/ 139 h 339"/>
              <a:gd name="T86" fmla="*/ 93 w 311"/>
              <a:gd name="T87" fmla="*/ 136 h 339"/>
              <a:gd name="T88" fmla="*/ 105 w 311"/>
              <a:gd name="T89" fmla="*/ 72 h 339"/>
              <a:gd name="T90" fmla="*/ 211 w 311"/>
              <a:gd name="T91" fmla="*/ 131 h 339"/>
              <a:gd name="T92" fmla="*/ 222 w 311"/>
              <a:gd name="T93" fmla="*/ 130 h 339"/>
              <a:gd name="T94" fmla="*/ 183 w 311"/>
              <a:gd name="T95" fmla="*/ 201 h 339"/>
              <a:gd name="T96" fmla="*/ 96 w 311"/>
              <a:gd name="T97" fmla="*/ 158 h 339"/>
              <a:gd name="T98" fmla="*/ 166 w 311"/>
              <a:gd name="T99" fmla="*/ 245 h 339"/>
              <a:gd name="T100" fmla="*/ 117 w 311"/>
              <a:gd name="T101" fmla="*/ 225 h 339"/>
              <a:gd name="T102" fmla="*/ 152 w 311"/>
              <a:gd name="T103" fmla="*/ 220 h 339"/>
              <a:gd name="T104" fmla="*/ 185 w 311"/>
              <a:gd name="T105" fmla="*/ 222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11" h="339">
                <a:moveTo>
                  <a:pt x="216" y="244"/>
                </a:moveTo>
                <a:cubicBezTo>
                  <a:pt x="194" y="236"/>
                  <a:pt x="189" y="220"/>
                  <a:pt x="189" y="220"/>
                </a:cubicBezTo>
                <a:cubicBezTo>
                  <a:pt x="189" y="202"/>
                  <a:pt x="189" y="202"/>
                  <a:pt x="189" y="202"/>
                </a:cubicBezTo>
                <a:cubicBezTo>
                  <a:pt x="205" y="182"/>
                  <a:pt x="209" y="163"/>
                  <a:pt x="209" y="163"/>
                </a:cubicBezTo>
                <a:cubicBezTo>
                  <a:pt x="212" y="160"/>
                  <a:pt x="218" y="154"/>
                  <a:pt x="218" y="154"/>
                </a:cubicBezTo>
                <a:cubicBezTo>
                  <a:pt x="229" y="137"/>
                  <a:pt x="225" y="116"/>
                  <a:pt x="221" y="120"/>
                </a:cubicBezTo>
                <a:cubicBezTo>
                  <a:pt x="221" y="120"/>
                  <a:pt x="221" y="121"/>
                  <a:pt x="220" y="122"/>
                </a:cubicBezTo>
                <a:cubicBezTo>
                  <a:pt x="220" y="121"/>
                  <a:pt x="221" y="121"/>
                  <a:pt x="221" y="120"/>
                </a:cubicBezTo>
                <a:cubicBezTo>
                  <a:pt x="221" y="120"/>
                  <a:pt x="221" y="119"/>
                  <a:pt x="221" y="119"/>
                </a:cubicBezTo>
                <a:cubicBezTo>
                  <a:pt x="221" y="118"/>
                  <a:pt x="221" y="117"/>
                  <a:pt x="222" y="116"/>
                </a:cubicBezTo>
                <a:cubicBezTo>
                  <a:pt x="222" y="116"/>
                  <a:pt x="222" y="116"/>
                  <a:pt x="222" y="115"/>
                </a:cubicBezTo>
                <a:cubicBezTo>
                  <a:pt x="222" y="114"/>
                  <a:pt x="222" y="113"/>
                  <a:pt x="222" y="112"/>
                </a:cubicBezTo>
                <a:cubicBezTo>
                  <a:pt x="222" y="112"/>
                  <a:pt x="222" y="112"/>
                  <a:pt x="222" y="111"/>
                </a:cubicBezTo>
                <a:cubicBezTo>
                  <a:pt x="223" y="110"/>
                  <a:pt x="223" y="110"/>
                  <a:pt x="223" y="109"/>
                </a:cubicBezTo>
                <a:cubicBezTo>
                  <a:pt x="223" y="108"/>
                  <a:pt x="223" y="108"/>
                  <a:pt x="223" y="108"/>
                </a:cubicBezTo>
                <a:cubicBezTo>
                  <a:pt x="223" y="107"/>
                  <a:pt x="223" y="106"/>
                  <a:pt x="223" y="105"/>
                </a:cubicBezTo>
                <a:cubicBezTo>
                  <a:pt x="223" y="105"/>
                  <a:pt x="223" y="105"/>
                  <a:pt x="223" y="104"/>
                </a:cubicBezTo>
                <a:cubicBezTo>
                  <a:pt x="223" y="103"/>
                  <a:pt x="223" y="103"/>
                  <a:pt x="223" y="102"/>
                </a:cubicBezTo>
                <a:cubicBezTo>
                  <a:pt x="223" y="101"/>
                  <a:pt x="223" y="101"/>
                  <a:pt x="224" y="101"/>
                </a:cubicBezTo>
                <a:cubicBezTo>
                  <a:pt x="224" y="100"/>
                  <a:pt x="224" y="99"/>
                  <a:pt x="224" y="98"/>
                </a:cubicBezTo>
                <a:cubicBezTo>
                  <a:pt x="224" y="98"/>
                  <a:pt x="224" y="98"/>
                  <a:pt x="224" y="98"/>
                </a:cubicBezTo>
                <a:cubicBezTo>
                  <a:pt x="224" y="97"/>
                  <a:pt x="224" y="96"/>
                  <a:pt x="224" y="95"/>
                </a:cubicBezTo>
                <a:cubicBezTo>
                  <a:pt x="224" y="95"/>
                  <a:pt x="224" y="95"/>
                  <a:pt x="224" y="94"/>
                </a:cubicBezTo>
                <a:cubicBezTo>
                  <a:pt x="224" y="94"/>
                  <a:pt x="224" y="93"/>
                  <a:pt x="224" y="92"/>
                </a:cubicBezTo>
                <a:cubicBezTo>
                  <a:pt x="224" y="92"/>
                  <a:pt x="224" y="92"/>
                  <a:pt x="224" y="91"/>
                </a:cubicBezTo>
                <a:cubicBezTo>
                  <a:pt x="224" y="91"/>
                  <a:pt x="224" y="90"/>
                  <a:pt x="223" y="89"/>
                </a:cubicBezTo>
                <a:cubicBezTo>
                  <a:pt x="223" y="89"/>
                  <a:pt x="223" y="89"/>
                  <a:pt x="223" y="89"/>
                </a:cubicBezTo>
                <a:cubicBezTo>
                  <a:pt x="223" y="88"/>
                  <a:pt x="223" y="88"/>
                  <a:pt x="223" y="87"/>
                </a:cubicBezTo>
                <a:cubicBezTo>
                  <a:pt x="223" y="87"/>
                  <a:pt x="223" y="87"/>
                  <a:pt x="223" y="87"/>
                </a:cubicBezTo>
                <a:cubicBezTo>
                  <a:pt x="223" y="86"/>
                  <a:pt x="223" y="86"/>
                  <a:pt x="223" y="85"/>
                </a:cubicBezTo>
                <a:cubicBezTo>
                  <a:pt x="223" y="85"/>
                  <a:pt x="223" y="85"/>
                  <a:pt x="223" y="85"/>
                </a:cubicBezTo>
                <a:cubicBezTo>
                  <a:pt x="223" y="84"/>
                  <a:pt x="223" y="84"/>
                  <a:pt x="223" y="83"/>
                </a:cubicBezTo>
                <a:cubicBezTo>
                  <a:pt x="223" y="83"/>
                  <a:pt x="223" y="83"/>
                  <a:pt x="223" y="83"/>
                </a:cubicBezTo>
                <a:cubicBezTo>
                  <a:pt x="223" y="83"/>
                  <a:pt x="223" y="82"/>
                  <a:pt x="223" y="82"/>
                </a:cubicBezTo>
                <a:cubicBezTo>
                  <a:pt x="223" y="82"/>
                  <a:pt x="223" y="82"/>
                  <a:pt x="223" y="82"/>
                </a:cubicBezTo>
                <a:cubicBezTo>
                  <a:pt x="223" y="82"/>
                  <a:pt x="223" y="81"/>
                  <a:pt x="223" y="81"/>
                </a:cubicBezTo>
                <a:cubicBezTo>
                  <a:pt x="223" y="81"/>
                  <a:pt x="223" y="81"/>
                  <a:pt x="223" y="81"/>
                </a:cubicBezTo>
                <a:cubicBezTo>
                  <a:pt x="223" y="81"/>
                  <a:pt x="223" y="81"/>
                  <a:pt x="223" y="81"/>
                </a:cubicBezTo>
                <a:cubicBezTo>
                  <a:pt x="221" y="33"/>
                  <a:pt x="182" y="21"/>
                  <a:pt x="182" y="21"/>
                </a:cubicBezTo>
                <a:cubicBezTo>
                  <a:pt x="134" y="0"/>
                  <a:pt x="108" y="36"/>
                  <a:pt x="108" y="36"/>
                </a:cubicBezTo>
                <a:cubicBezTo>
                  <a:pt x="89" y="27"/>
                  <a:pt x="79" y="51"/>
                  <a:pt x="79" y="51"/>
                </a:cubicBezTo>
                <a:cubicBezTo>
                  <a:pt x="79" y="52"/>
                  <a:pt x="78" y="54"/>
                  <a:pt x="78" y="55"/>
                </a:cubicBezTo>
                <a:cubicBezTo>
                  <a:pt x="78" y="55"/>
                  <a:pt x="78" y="56"/>
                  <a:pt x="78" y="56"/>
                </a:cubicBezTo>
                <a:cubicBezTo>
                  <a:pt x="78" y="57"/>
                  <a:pt x="77" y="58"/>
                  <a:pt x="77" y="59"/>
                </a:cubicBezTo>
                <a:cubicBezTo>
                  <a:pt x="77" y="60"/>
                  <a:pt x="77" y="60"/>
                  <a:pt x="77" y="61"/>
                </a:cubicBezTo>
                <a:cubicBezTo>
                  <a:pt x="77" y="62"/>
                  <a:pt x="76" y="63"/>
                  <a:pt x="76" y="64"/>
                </a:cubicBezTo>
                <a:cubicBezTo>
                  <a:pt x="76" y="65"/>
                  <a:pt x="76" y="65"/>
                  <a:pt x="76" y="65"/>
                </a:cubicBezTo>
                <a:cubicBezTo>
                  <a:pt x="76" y="66"/>
                  <a:pt x="76" y="68"/>
                  <a:pt x="76" y="69"/>
                </a:cubicBezTo>
                <a:cubicBezTo>
                  <a:pt x="76" y="70"/>
                  <a:pt x="76" y="70"/>
                  <a:pt x="76" y="71"/>
                </a:cubicBezTo>
                <a:cubicBezTo>
                  <a:pt x="76" y="72"/>
                  <a:pt x="75" y="73"/>
                  <a:pt x="75" y="74"/>
                </a:cubicBezTo>
                <a:cubicBezTo>
                  <a:pt x="75" y="74"/>
                  <a:pt x="75" y="75"/>
                  <a:pt x="75" y="75"/>
                </a:cubicBezTo>
                <a:cubicBezTo>
                  <a:pt x="75" y="76"/>
                  <a:pt x="75" y="77"/>
                  <a:pt x="75" y="78"/>
                </a:cubicBezTo>
                <a:cubicBezTo>
                  <a:pt x="75" y="79"/>
                  <a:pt x="75" y="79"/>
                  <a:pt x="75" y="79"/>
                </a:cubicBezTo>
                <a:cubicBezTo>
                  <a:pt x="75" y="81"/>
                  <a:pt x="76" y="82"/>
                  <a:pt x="76" y="83"/>
                </a:cubicBezTo>
                <a:cubicBezTo>
                  <a:pt x="76" y="84"/>
                  <a:pt x="76" y="84"/>
                  <a:pt x="76" y="84"/>
                </a:cubicBezTo>
                <a:cubicBezTo>
                  <a:pt x="76" y="85"/>
                  <a:pt x="76" y="86"/>
                  <a:pt x="76" y="87"/>
                </a:cubicBezTo>
                <a:cubicBezTo>
                  <a:pt x="76" y="88"/>
                  <a:pt x="76" y="88"/>
                  <a:pt x="76" y="89"/>
                </a:cubicBezTo>
                <a:cubicBezTo>
                  <a:pt x="76" y="90"/>
                  <a:pt x="76" y="91"/>
                  <a:pt x="77" y="92"/>
                </a:cubicBezTo>
                <a:cubicBezTo>
                  <a:pt x="77" y="92"/>
                  <a:pt x="77" y="92"/>
                  <a:pt x="77" y="93"/>
                </a:cubicBezTo>
                <a:cubicBezTo>
                  <a:pt x="77" y="94"/>
                  <a:pt x="77" y="95"/>
                  <a:pt x="77" y="96"/>
                </a:cubicBezTo>
                <a:cubicBezTo>
                  <a:pt x="77" y="97"/>
                  <a:pt x="77" y="97"/>
                  <a:pt x="77" y="97"/>
                </a:cubicBezTo>
                <a:cubicBezTo>
                  <a:pt x="78" y="98"/>
                  <a:pt x="78" y="99"/>
                  <a:pt x="78" y="100"/>
                </a:cubicBezTo>
                <a:cubicBezTo>
                  <a:pt x="78" y="101"/>
                  <a:pt x="78" y="101"/>
                  <a:pt x="78" y="101"/>
                </a:cubicBezTo>
                <a:cubicBezTo>
                  <a:pt x="79" y="102"/>
                  <a:pt x="79" y="103"/>
                  <a:pt x="79" y="104"/>
                </a:cubicBezTo>
                <a:cubicBezTo>
                  <a:pt x="79" y="104"/>
                  <a:pt x="79" y="105"/>
                  <a:pt x="79" y="105"/>
                </a:cubicBezTo>
                <a:cubicBezTo>
                  <a:pt x="79" y="105"/>
                  <a:pt x="80" y="105"/>
                  <a:pt x="80" y="106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1" y="111"/>
                  <a:pt x="83" y="115"/>
                  <a:pt x="84" y="119"/>
                </a:cubicBezTo>
                <a:cubicBezTo>
                  <a:pt x="77" y="115"/>
                  <a:pt x="76" y="123"/>
                  <a:pt x="76" y="123"/>
                </a:cubicBezTo>
                <a:cubicBezTo>
                  <a:pt x="76" y="152"/>
                  <a:pt x="92" y="161"/>
                  <a:pt x="92" y="161"/>
                </a:cubicBezTo>
                <a:cubicBezTo>
                  <a:pt x="95" y="180"/>
                  <a:pt x="114" y="200"/>
                  <a:pt x="114" y="200"/>
                </a:cubicBezTo>
                <a:cubicBezTo>
                  <a:pt x="121" y="227"/>
                  <a:pt x="104" y="238"/>
                  <a:pt x="104" y="238"/>
                </a:cubicBezTo>
                <a:cubicBezTo>
                  <a:pt x="75" y="249"/>
                  <a:pt x="75" y="249"/>
                  <a:pt x="75" y="249"/>
                </a:cubicBezTo>
                <a:cubicBezTo>
                  <a:pt x="0" y="273"/>
                  <a:pt x="0" y="339"/>
                  <a:pt x="0" y="339"/>
                </a:cubicBezTo>
                <a:cubicBezTo>
                  <a:pt x="137" y="339"/>
                  <a:pt x="137" y="339"/>
                  <a:pt x="137" y="339"/>
                </a:cubicBezTo>
                <a:cubicBezTo>
                  <a:pt x="148" y="271"/>
                  <a:pt x="148" y="271"/>
                  <a:pt x="148" y="271"/>
                </a:cubicBezTo>
                <a:cubicBezTo>
                  <a:pt x="136" y="258"/>
                  <a:pt x="136" y="258"/>
                  <a:pt x="136" y="258"/>
                </a:cubicBezTo>
                <a:cubicBezTo>
                  <a:pt x="146" y="249"/>
                  <a:pt x="146" y="249"/>
                  <a:pt x="146" y="249"/>
                </a:cubicBezTo>
                <a:cubicBezTo>
                  <a:pt x="166" y="249"/>
                  <a:pt x="166" y="249"/>
                  <a:pt x="166" y="249"/>
                </a:cubicBezTo>
                <a:cubicBezTo>
                  <a:pt x="175" y="258"/>
                  <a:pt x="175" y="258"/>
                  <a:pt x="175" y="258"/>
                </a:cubicBezTo>
                <a:cubicBezTo>
                  <a:pt x="164" y="271"/>
                  <a:pt x="164" y="271"/>
                  <a:pt x="164" y="271"/>
                </a:cubicBezTo>
                <a:cubicBezTo>
                  <a:pt x="174" y="339"/>
                  <a:pt x="174" y="339"/>
                  <a:pt x="174" y="339"/>
                </a:cubicBezTo>
                <a:cubicBezTo>
                  <a:pt x="311" y="339"/>
                  <a:pt x="311" y="339"/>
                  <a:pt x="311" y="339"/>
                </a:cubicBezTo>
                <a:cubicBezTo>
                  <a:pt x="307" y="274"/>
                  <a:pt x="238" y="252"/>
                  <a:pt x="216" y="244"/>
                </a:cubicBezTo>
                <a:close/>
                <a:moveTo>
                  <a:pt x="96" y="158"/>
                </a:moveTo>
                <a:cubicBezTo>
                  <a:pt x="94" y="157"/>
                  <a:pt x="86" y="153"/>
                  <a:pt x="81" y="139"/>
                </a:cubicBezTo>
                <a:cubicBezTo>
                  <a:pt x="81" y="139"/>
                  <a:pt x="77" y="124"/>
                  <a:pt x="81" y="123"/>
                </a:cubicBezTo>
                <a:cubicBezTo>
                  <a:pt x="81" y="123"/>
                  <a:pt x="86" y="119"/>
                  <a:pt x="93" y="136"/>
                </a:cubicBezTo>
                <a:cubicBezTo>
                  <a:pt x="94" y="139"/>
                  <a:pt x="96" y="142"/>
                  <a:pt x="97" y="143"/>
                </a:cubicBezTo>
                <a:cubicBezTo>
                  <a:pt x="97" y="143"/>
                  <a:pt x="82" y="98"/>
                  <a:pt x="105" y="72"/>
                </a:cubicBezTo>
                <a:cubicBezTo>
                  <a:pt x="105" y="72"/>
                  <a:pt x="155" y="137"/>
                  <a:pt x="211" y="104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38"/>
                  <a:pt x="211" y="143"/>
                  <a:pt x="215" y="136"/>
                </a:cubicBezTo>
                <a:cubicBezTo>
                  <a:pt x="222" y="120"/>
                  <a:pt x="222" y="130"/>
                  <a:pt x="222" y="130"/>
                </a:cubicBezTo>
                <a:cubicBezTo>
                  <a:pt x="220" y="148"/>
                  <a:pt x="212" y="156"/>
                  <a:pt x="206" y="161"/>
                </a:cubicBezTo>
                <a:cubicBezTo>
                  <a:pt x="201" y="176"/>
                  <a:pt x="193" y="190"/>
                  <a:pt x="183" y="201"/>
                </a:cubicBezTo>
                <a:cubicBezTo>
                  <a:pt x="152" y="236"/>
                  <a:pt x="121" y="201"/>
                  <a:pt x="121" y="201"/>
                </a:cubicBezTo>
                <a:cubicBezTo>
                  <a:pt x="109" y="191"/>
                  <a:pt x="101" y="175"/>
                  <a:pt x="96" y="158"/>
                </a:cubicBezTo>
                <a:close/>
                <a:moveTo>
                  <a:pt x="185" y="222"/>
                </a:moveTo>
                <a:cubicBezTo>
                  <a:pt x="166" y="245"/>
                  <a:pt x="166" y="245"/>
                  <a:pt x="166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17" y="225"/>
                  <a:pt x="117" y="225"/>
                  <a:pt x="117" y="225"/>
                </a:cubicBezTo>
                <a:cubicBezTo>
                  <a:pt x="117" y="225"/>
                  <a:pt x="119" y="216"/>
                  <a:pt x="119" y="204"/>
                </a:cubicBezTo>
                <a:cubicBezTo>
                  <a:pt x="119" y="204"/>
                  <a:pt x="132" y="221"/>
                  <a:pt x="152" y="220"/>
                </a:cubicBezTo>
                <a:cubicBezTo>
                  <a:pt x="152" y="220"/>
                  <a:pt x="171" y="222"/>
                  <a:pt x="185" y="204"/>
                </a:cubicBezTo>
                <a:lnTo>
                  <a:pt x="185" y="222"/>
                </a:lnTo>
                <a:close/>
              </a:path>
            </a:pathLst>
          </a:custGeom>
          <a:solidFill>
            <a:srgbClr val="D2132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919371" y="4186462"/>
            <a:ext cx="875568" cy="987900"/>
            <a:chOff x="2467340" y="4639232"/>
            <a:chExt cx="875568" cy="987900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 rot="5400000">
              <a:off x="2411174" y="4695398"/>
              <a:ext cx="987900" cy="87556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2562224" y="4832016"/>
              <a:ext cx="685800" cy="594637"/>
              <a:chOff x="3145018" y="1958461"/>
              <a:chExt cx="685800" cy="594637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3145018" y="1958461"/>
                <a:ext cx="6858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3220023" y="2306877"/>
                <a:ext cx="58487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OPTION</a:t>
                </a:r>
                <a:endParaRPr lang="zh-CN" altLang="en-US" sz="1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5668557" y="4186460"/>
            <a:ext cx="875568" cy="987901"/>
            <a:chOff x="2467340" y="4639232"/>
            <a:chExt cx="875568" cy="987900"/>
          </a:xfrm>
        </p:grpSpPr>
        <p:sp>
          <p:nvSpPr>
            <p:cNvPr id="29" name="Freeform 5"/>
            <p:cNvSpPr>
              <a:spLocks/>
            </p:cNvSpPr>
            <p:nvPr/>
          </p:nvSpPr>
          <p:spPr bwMode="auto">
            <a:xfrm rot="5400000">
              <a:off x="2411174" y="4695398"/>
              <a:ext cx="987900" cy="87556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2562224" y="4832016"/>
              <a:ext cx="685800" cy="594637"/>
              <a:chOff x="3145018" y="1958461"/>
              <a:chExt cx="685800" cy="594637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3145018" y="1958461"/>
                <a:ext cx="6858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3220023" y="2306877"/>
                <a:ext cx="58487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OPTION</a:t>
                </a:r>
                <a:endParaRPr lang="zh-CN" altLang="en-US" sz="1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8417744" y="4186460"/>
            <a:ext cx="875568" cy="987901"/>
            <a:chOff x="2467340" y="4639232"/>
            <a:chExt cx="875568" cy="987900"/>
          </a:xfrm>
        </p:grpSpPr>
        <p:sp>
          <p:nvSpPr>
            <p:cNvPr id="34" name="Freeform 5"/>
            <p:cNvSpPr>
              <a:spLocks/>
            </p:cNvSpPr>
            <p:nvPr/>
          </p:nvSpPr>
          <p:spPr bwMode="auto">
            <a:xfrm rot="5400000">
              <a:off x="2411174" y="4695398"/>
              <a:ext cx="987900" cy="87556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D2132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2562224" y="4832016"/>
              <a:ext cx="685800" cy="594637"/>
              <a:chOff x="3145018" y="1958461"/>
              <a:chExt cx="685800" cy="594637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3145018" y="1958461"/>
                <a:ext cx="6858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2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3220023" y="2306877"/>
                <a:ext cx="58487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OPTION</a:t>
                </a:r>
                <a:endParaRPr lang="zh-CN" altLang="en-US" sz="1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3977508" y="2321764"/>
            <a:ext cx="533323" cy="580364"/>
            <a:chOff x="4873620" y="1965325"/>
            <a:chExt cx="269882" cy="293688"/>
          </a:xfrm>
          <a:solidFill>
            <a:srgbClr val="D21322"/>
          </a:solidFill>
          <a:effectLst/>
        </p:grpSpPr>
        <p:sp>
          <p:nvSpPr>
            <p:cNvPr id="39" name="Freeform 502"/>
            <p:cNvSpPr>
              <a:spLocks/>
            </p:cNvSpPr>
            <p:nvPr/>
          </p:nvSpPr>
          <p:spPr bwMode="auto">
            <a:xfrm>
              <a:off x="4873620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0" name="Freeform 503"/>
            <p:cNvSpPr>
              <a:spLocks/>
            </p:cNvSpPr>
            <p:nvPr/>
          </p:nvSpPr>
          <p:spPr bwMode="auto">
            <a:xfrm>
              <a:off x="4884737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1" name="Freeform 504"/>
            <p:cNvSpPr>
              <a:spLocks/>
            </p:cNvSpPr>
            <p:nvPr/>
          </p:nvSpPr>
          <p:spPr bwMode="auto">
            <a:xfrm>
              <a:off x="4940303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  <p:sp>
          <p:nvSpPr>
            <p:cNvPr id="42" name="Freeform 505"/>
            <p:cNvSpPr>
              <a:spLocks/>
            </p:cNvSpPr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black"/>
                </a:solidFill>
              </a:endParaRPr>
            </a:p>
          </p:txBody>
        </p:sp>
      </p:grpSp>
      <p:grpSp>
        <p:nvGrpSpPr>
          <p:cNvPr id="43" name="Group 62"/>
          <p:cNvGrpSpPr>
            <a:grpSpLocks noChangeAspect="1"/>
          </p:cNvGrpSpPr>
          <p:nvPr/>
        </p:nvGrpSpPr>
        <p:grpSpPr bwMode="auto">
          <a:xfrm>
            <a:off x="7775726" y="2446467"/>
            <a:ext cx="475951" cy="380025"/>
            <a:chOff x="3775" y="2110"/>
            <a:chExt cx="129" cy="103"/>
          </a:xfrm>
          <a:solidFill>
            <a:srgbClr val="D21322"/>
          </a:solidFill>
          <a:effectLst/>
        </p:grpSpPr>
        <p:sp>
          <p:nvSpPr>
            <p:cNvPr id="44" name="Freeform 63"/>
            <p:cNvSpPr>
              <a:spLocks/>
            </p:cNvSpPr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45" name="Freeform 64"/>
            <p:cNvSpPr>
              <a:spLocks/>
            </p:cNvSpPr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white"/>
                </a:solidFill>
              </a:endParaRPr>
            </a:p>
          </p:txBody>
        </p:sp>
        <p:sp>
          <p:nvSpPr>
            <p:cNvPr id="46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prstClr val="white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212320" y="5250881"/>
            <a:ext cx="2338754" cy="1345444"/>
            <a:chOff x="8548024" y="1459078"/>
            <a:chExt cx="2339363" cy="1345794"/>
          </a:xfrm>
        </p:grpSpPr>
        <p:sp>
          <p:nvSpPr>
            <p:cNvPr id="48" name="矩形 47"/>
            <p:cNvSpPr/>
            <p:nvPr/>
          </p:nvSpPr>
          <p:spPr>
            <a:xfrm>
              <a:off x="8548024" y="1850517"/>
              <a:ext cx="2339363" cy="9543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8628743" y="1459078"/>
              <a:ext cx="21779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799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Segoe UI Semilight" panose="020B0402040204020203" pitchFamily="34" charset="0"/>
                </a:rPr>
                <a:t>此处添加标题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936964" y="5250881"/>
            <a:ext cx="2338754" cy="1345444"/>
            <a:chOff x="8548024" y="1459078"/>
            <a:chExt cx="2339363" cy="1345794"/>
          </a:xfrm>
        </p:grpSpPr>
        <p:sp>
          <p:nvSpPr>
            <p:cNvPr id="51" name="矩形 50"/>
            <p:cNvSpPr/>
            <p:nvPr/>
          </p:nvSpPr>
          <p:spPr>
            <a:xfrm>
              <a:off x="8548024" y="1850517"/>
              <a:ext cx="2339363" cy="9543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8628743" y="1459078"/>
              <a:ext cx="21779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799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Segoe UI Semilight" panose="020B0402040204020203" pitchFamily="34" charset="0"/>
                </a:rPr>
                <a:t>此处添加标题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686151" y="5250881"/>
            <a:ext cx="2338754" cy="1345444"/>
            <a:chOff x="8548024" y="1459078"/>
            <a:chExt cx="2339363" cy="1345794"/>
          </a:xfrm>
        </p:grpSpPr>
        <p:sp>
          <p:nvSpPr>
            <p:cNvPr id="54" name="矩形 53"/>
            <p:cNvSpPr/>
            <p:nvPr/>
          </p:nvSpPr>
          <p:spPr>
            <a:xfrm>
              <a:off x="8548024" y="1850517"/>
              <a:ext cx="2339363" cy="9543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8628743" y="1459078"/>
              <a:ext cx="21779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799" spc="300" dirty="0">
                  <a:solidFill>
                    <a:srgbClr val="D2132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Segoe UI Semilight" panose="020B0402040204020203" pitchFamily="34" charset="0"/>
                </a:rPr>
                <a:t>此处添加标题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62162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7754">
        <p:random/>
      </p:transition>
    </mc:Choice>
    <mc:Fallback xmlns="">
      <p:transition spd="slow" advClick="0" advTm="7754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0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7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3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9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5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1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2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5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6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2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0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7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3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9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5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22" grpId="0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3080</Words>
  <Application>Microsoft Office PowerPoint</Application>
  <PresentationFormat>宽屏</PresentationFormat>
  <Paragraphs>339</Paragraphs>
  <Slides>30</Slides>
  <Notes>30</Notes>
  <HiddenSlides>0</HiddenSlides>
  <MMClips>1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55" baseType="lpstr">
      <vt:lpstr>黑体</vt:lpstr>
      <vt:lpstr>冬青黑体简体中文 W3</vt:lpstr>
      <vt:lpstr>Calibri Light</vt:lpstr>
      <vt:lpstr>Arial</vt:lpstr>
      <vt:lpstr>华文细黑</vt:lpstr>
      <vt:lpstr>Times New Roman</vt:lpstr>
      <vt:lpstr>Impact</vt:lpstr>
      <vt:lpstr>Kozuka Gothic Pro L</vt:lpstr>
      <vt:lpstr>微软雅黑</vt:lpstr>
      <vt:lpstr>Agency FB</vt:lpstr>
      <vt:lpstr>Lato Light</vt:lpstr>
      <vt:lpstr>Segoe UI Semilight</vt:lpstr>
      <vt:lpstr>Calibri</vt:lpstr>
      <vt:lpstr>方正尚酷简体</vt:lpstr>
      <vt:lpstr>Microsoft Sans Serif</vt:lpstr>
      <vt:lpstr>BrowalliaUPC</vt:lpstr>
      <vt:lpstr>Tahoma</vt:lpstr>
      <vt:lpstr>宋体</vt:lpstr>
      <vt:lpstr>方正姚体</vt:lpstr>
      <vt:lpstr>腾祥澜黑简</vt:lpstr>
      <vt:lpstr>Malgun Gothic</vt:lpstr>
      <vt:lpstr>Gill Sans</vt:lpstr>
      <vt:lpstr>微软雅黑 Light</vt:lpstr>
      <vt:lpstr>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Administrator</cp:lastModifiedBy>
  <cp:revision>17</cp:revision>
  <dcterms:created xsi:type="dcterms:W3CDTF">2017-02-19T12:50:08Z</dcterms:created>
  <dcterms:modified xsi:type="dcterms:W3CDTF">2018-07-08T04:45:32Z</dcterms:modified>
</cp:coreProperties>
</file>