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2" r:id="rId7"/>
    <p:sldId id="264" r:id="rId8"/>
    <p:sldId id="268" r:id="rId9"/>
    <p:sldId id="269" r:id="rId10"/>
    <p:sldId id="270" r:id="rId11"/>
    <p:sldId id="263" r:id="rId12"/>
    <p:sldId id="276" r:id="rId13"/>
    <p:sldId id="260" r:id="rId14"/>
    <p:sldId id="271" r:id="rId15"/>
    <p:sldId id="272" r:id="rId16"/>
    <p:sldId id="273" r:id="rId17"/>
    <p:sldId id="274" r:id="rId18"/>
    <p:sldId id="277" r:id="rId19"/>
    <p:sldId id="275" r:id="rId20"/>
    <p:sldId id="279" r:id="rId21"/>
    <p:sldId id="280" r:id="rId22"/>
    <p:sldId id="281" r:id="rId23"/>
    <p:sldId id="282" r:id="rId24"/>
    <p:sldId id="283" r:id="rId25"/>
    <p:sldId id="288" r:id="rId26"/>
    <p:sldId id="284" r:id="rId27"/>
    <p:sldId id="285" r:id="rId28"/>
    <p:sldId id="286" r:id="rId29"/>
    <p:sldId id="287" r:id="rId30"/>
    <p:sldId id="278" r:id="rId31"/>
    <p:sldId id="26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A41"/>
    <a:srgbClr val="EE2E3F"/>
    <a:srgbClr val="2FC4E4"/>
    <a:srgbClr val="EB3745"/>
    <a:srgbClr val="E65B68"/>
    <a:srgbClr val="AB6761"/>
    <a:srgbClr val="373692"/>
    <a:srgbClr val="2497B0"/>
    <a:srgbClr val="2AACCC"/>
    <a:srgbClr val="E965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9.jpeg"/><Relationship Id="rId7" Type="http://schemas.openxmlformats.org/officeDocument/2006/relationships/image" Target="../media/image48.jpeg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jpeg"/><Relationship Id="rId8" Type="http://schemas.openxmlformats.org/officeDocument/2006/relationships/image" Target="../media/image78.jpeg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84.jpeg"/><Relationship Id="rId13" Type="http://schemas.openxmlformats.org/officeDocument/2006/relationships/image" Target="../media/image83.jpeg"/><Relationship Id="rId12" Type="http://schemas.openxmlformats.org/officeDocument/2006/relationships/image" Target="../media/image82.jpeg"/><Relationship Id="rId11" Type="http://schemas.openxmlformats.org/officeDocument/2006/relationships/image" Target="../media/image81.jpeg"/><Relationship Id="rId10" Type="http://schemas.openxmlformats.org/officeDocument/2006/relationships/image" Target="../media/image80.jpeg"/><Relationship Id="rId1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4.jpeg"/><Relationship Id="rId8" Type="http://schemas.openxmlformats.org/officeDocument/2006/relationships/image" Target="../media/image93.jpeg"/><Relationship Id="rId7" Type="http://schemas.openxmlformats.org/officeDocument/2006/relationships/image" Target="../media/image92.jpeg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97.jpeg"/><Relationship Id="rId11" Type="http://schemas.openxmlformats.org/officeDocument/2006/relationships/image" Target="../media/image96.jpeg"/><Relationship Id="rId10" Type="http://schemas.openxmlformats.org/officeDocument/2006/relationships/image" Target="../media/image95.jpeg"/><Relationship Id="rId1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image" Target="../media/image9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9.jpeg"/><Relationship Id="rId8" Type="http://schemas.openxmlformats.org/officeDocument/2006/relationships/image" Target="../media/image108.jpeg"/><Relationship Id="rId7" Type="http://schemas.openxmlformats.org/officeDocument/2006/relationships/image" Target="../media/image107.jpeg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10.jpeg"/><Relationship Id="rId1" Type="http://schemas.openxmlformats.org/officeDocument/2006/relationships/image" Target="../media/image10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8.jpeg"/><Relationship Id="rId7" Type="http://schemas.openxmlformats.org/officeDocument/2006/relationships/image" Target="../media/image117.jpeg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image" Target="../media/image11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7.jpeg"/><Relationship Id="rId8" Type="http://schemas.openxmlformats.org/officeDocument/2006/relationships/image" Target="../media/image126.jpeg"/><Relationship Id="rId7" Type="http://schemas.openxmlformats.org/officeDocument/2006/relationships/image" Target="../media/image125.jpeg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19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image" Target="../media/image1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4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image" Target="../media/image135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image" Target="../media/image141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image" Target="../media/image146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5.jpeg"/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image" Target="../media/image152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4.jpeg"/><Relationship Id="rId8" Type="http://schemas.openxmlformats.org/officeDocument/2006/relationships/image" Target="../media/image163.jpeg"/><Relationship Id="rId7" Type="http://schemas.openxmlformats.org/officeDocument/2006/relationships/image" Target="../media/image162.jpeg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69.jpeg"/><Relationship Id="rId13" Type="http://schemas.openxmlformats.org/officeDocument/2006/relationships/image" Target="../media/image168.jpeg"/><Relationship Id="rId12" Type="http://schemas.openxmlformats.org/officeDocument/2006/relationships/image" Target="../media/image167.jpeg"/><Relationship Id="rId11" Type="http://schemas.openxmlformats.org/officeDocument/2006/relationships/image" Target="../media/image166.jpeg"/><Relationship Id="rId10" Type="http://schemas.openxmlformats.org/officeDocument/2006/relationships/image" Target="../media/image165.jpeg"/><Relationship Id="rId1" Type="http://schemas.openxmlformats.org/officeDocument/2006/relationships/image" Target="../media/image1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jpeg"/><Relationship Id="rId8" Type="http://schemas.openxmlformats.org/officeDocument/2006/relationships/image" Target="../media/image31.jpeg"/><Relationship Id="rId7" Type="http://schemas.openxmlformats.org/officeDocument/2006/relationships/image" Target="../media/image30.jpe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38.jpeg"/><Relationship Id="rId14" Type="http://schemas.openxmlformats.org/officeDocument/2006/relationships/image" Target="../media/image37.jpeg"/><Relationship Id="rId13" Type="http://schemas.openxmlformats.org/officeDocument/2006/relationships/image" Target="../media/image36.jpeg"/><Relationship Id="rId12" Type="http://schemas.openxmlformats.org/officeDocument/2006/relationships/image" Target="../media/image35.jpeg"/><Relationship Id="rId11" Type="http://schemas.openxmlformats.org/officeDocument/2006/relationships/image" Target="../media/image34.jpeg"/><Relationship Id="rId10" Type="http://schemas.openxmlformats.org/officeDocument/2006/relationships/image" Target="../media/image33.jpe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7750" y="1763395"/>
            <a:ext cx="10140950" cy="1196340"/>
          </a:xfrm>
        </p:spPr>
        <p:txBody>
          <a:bodyPr>
            <a:noAutofit/>
          </a:bodyPr>
          <a:p>
            <a:r>
              <a:rPr lang="zh-CN" altLang="en-US" sz="8000">
                <a:latin typeface="华文仿宋" charset="0"/>
                <a:ea typeface="华文仿宋" charset="0"/>
              </a:rPr>
              <a:t>中国传统民族风模板</a:t>
            </a:r>
            <a:endParaRPr lang="zh-CN" altLang="en-US" sz="8000">
              <a:latin typeface="华文仿宋" charset="0"/>
              <a:ea typeface="华文仿宋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26810" y="3751580"/>
            <a:ext cx="4947285" cy="1655445"/>
          </a:xfrm>
        </p:spPr>
        <p:txBody>
          <a:bodyPr/>
          <a:p>
            <a:r>
              <a:rPr lang="en-US" altLang="zh-CN" sz="3200">
                <a:latin typeface="华文仿宋" charset="0"/>
                <a:ea typeface="华文仿宋" charset="0"/>
              </a:rPr>
              <a:t>——</a:t>
            </a:r>
            <a:r>
              <a:rPr lang="zh-CN" altLang="en-US" sz="3200">
                <a:latin typeface="华文楷体" charset="0"/>
                <a:ea typeface="华文楷体" charset="0"/>
              </a:rPr>
              <a:t>单击此处添加副标题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91660" y="6256655"/>
            <a:ext cx="61626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楷体" charset="0"/>
                <a:ea typeface="华文楷体" charset="0"/>
              </a:rPr>
              <a:t>提案人：</a:t>
            </a:r>
            <a:r>
              <a:rPr lang="en-US" altLang="zh-CN" sz="2800">
                <a:latin typeface="华文楷体" charset="0"/>
                <a:ea typeface="华文楷体" charset="0"/>
              </a:rPr>
              <a:t>XXX XXX XXX</a:t>
            </a:r>
            <a:endParaRPr lang="en-US" altLang="zh-CN" sz="28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44040" y="1341120"/>
            <a:ext cx="2636520" cy="252984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5397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五边形 3"/>
          <p:cNvSpPr/>
          <p:nvPr/>
        </p:nvSpPr>
        <p:spPr>
          <a:xfrm>
            <a:off x="1828800" y="3230880"/>
            <a:ext cx="1935480" cy="457200"/>
          </a:xfrm>
          <a:prstGeom prst="homePlate">
            <a:avLst/>
          </a:prstGeom>
          <a:blipFill rotWithShape="1">
            <a:blip r:embed="rId4">
              <a:alphaModFix amt="50000"/>
            </a:blip>
            <a:tile tx="869950" ty="349250" algn="r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>
                <a:solidFill>
                  <a:schemeClr val="bg1"/>
                </a:solidFill>
              </a:rPr>
              <a:t>单击添加标题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4520" y="4267200"/>
            <a:ext cx="251269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仿宋" charset="0"/>
                <a:ea typeface="华文仿宋" charset="0"/>
              </a:rPr>
              <a:t>请单击这里添加关于图片的介绍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0960" y="1315720"/>
            <a:ext cx="2636520" cy="252984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5397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5156200" y="3205480"/>
            <a:ext cx="1935480" cy="457200"/>
          </a:xfrm>
          <a:prstGeom prst="homePlate">
            <a:avLst/>
          </a:prstGeom>
          <a:blipFill rotWithShape="1">
            <a:blip r:embed="rId6">
              <a:alphaModFix amt="50000"/>
            </a:blip>
            <a:tile tx="946150" ty="895350" algn="r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>
                <a:solidFill>
                  <a:schemeClr val="bg1"/>
                </a:solidFill>
              </a:rPr>
              <a:t>单击添加标题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1920" y="4241800"/>
            <a:ext cx="251269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仿宋" charset="0"/>
                <a:ea typeface="华文仿宋" charset="0"/>
              </a:rPr>
              <a:t>请单击这里添加关于图片的介绍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7080" y="1300480"/>
            <a:ext cx="2636520" cy="252984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 w="5397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>
            <a:off x="8371840" y="3190240"/>
            <a:ext cx="1935480" cy="457200"/>
          </a:xfrm>
          <a:prstGeom prst="homePlate">
            <a:avLst/>
          </a:prstGeom>
          <a:blipFill rotWithShape="1">
            <a:blip r:embed="rId8">
              <a:alphaModFix amt="50000"/>
            </a:blip>
            <a:tile tx="723900" ty="622300" algn="r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>
                <a:solidFill>
                  <a:schemeClr val="bg1"/>
                </a:solidFill>
              </a:rPr>
              <a:t>单击添加标题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17560" y="4226560"/>
            <a:ext cx="251269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仿宋" charset="0"/>
                <a:ea typeface="华文仿宋" charset="0"/>
              </a:rPr>
              <a:t>请单击这里添加关于图片的介绍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8680" y="1920240"/>
            <a:ext cx="4968240" cy="1198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Candara" charset="0"/>
                <a:ea typeface="Malgun Gothic" charset="0"/>
              </a:rPr>
              <a:t>PART </a:t>
            </a:r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ea typeface="Malgun Gothic" charset="0"/>
              </a:rPr>
              <a:t>2</a:t>
            </a:r>
            <a:endParaRPr lang="en-US" altLang="zh-CN" sz="7200">
              <a:solidFill>
                <a:schemeClr val="tx1">
                  <a:lumMod val="85000"/>
                  <a:lumOff val="15000"/>
                </a:schemeClr>
              </a:solidFill>
              <a:ea typeface="Malgun Gothic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280" y="3063240"/>
            <a:ext cx="5471160" cy="163131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43400" y="3352800"/>
            <a:ext cx="40690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华文仿宋" charset="0"/>
                <a:ea typeface="华文仿宋" charset="0"/>
              </a:rPr>
              <a:t>添加标题</a:t>
            </a:r>
            <a:endParaRPr lang="zh-CN" altLang="en-US" sz="6600">
              <a:latin typeface="华文仿宋" charset="0"/>
              <a:ea typeface="华文仿宋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987415" y="1648460"/>
            <a:ext cx="716280" cy="3519805"/>
          </a:xfrm>
          <a:prstGeom prst="rect">
            <a:avLst/>
          </a:prstGeom>
          <a:noFill/>
          <a:ln w="22225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华文仿宋" charset="0"/>
                <a:ea typeface="华文仿宋" charset="0"/>
              </a:rPr>
              <a:t>添加标题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latin typeface="华文仿宋" charset="0"/>
              <a:ea typeface="华文仿宋" charset="0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1418590" y="1649095"/>
            <a:ext cx="3720465" cy="1403985"/>
          </a:xfrm>
          <a:prstGeom prst="snip2DiagRect">
            <a:avLst/>
          </a:prstGeom>
          <a:blipFill rotWithShape="1">
            <a:blip r:embed="rId2">
              <a:alphaModFix amt="50000"/>
            </a:blip>
            <a:tile tx="76200" ty="-82550" sx="100000" sy="100000" flip="x" algn="b"/>
          </a:blipFill>
          <a:ln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base">
              <a:buFont typeface="Arial" charset="0"/>
            </a:pPr>
            <a:r>
              <a:rPr lang="en-US" altLang="zh-CN" sz="1600">
                <a:solidFill>
                  <a:schemeClr val="tx1"/>
                </a:solidFill>
                <a:latin typeface="Microsoft YaHei" charset="0"/>
                <a:ea typeface="Microsoft YaHei" charset="0"/>
                <a:cs typeface="+mn-ea"/>
                <a:sym typeface="+mn-ea"/>
              </a:rPr>
              <a:t>Here you can enter the introduction about this part to explain your product or service.</a:t>
            </a:r>
            <a:endParaRPr lang="en-US" altLang="zh-CN" sz="1600">
              <a:solidFill>
                <a:schemeClr val="tx1"/>
              </a:solidFill>
              <a:latin typeface="Microsoft YaHei" charset="0"/>
              <a:ea typeface="Microsoft YaHei" charset="0"/>
              <a:cs typeface="+mn-ea"/>
              <a:sym typeface="+mn-ea"/>
            </a:endParaRPr>
          </a:p>
        </p:txBody>
      </p:sp>
      <p:sp>
        <p:nvSpPr>
          <p:cNvPr id="6" name="剪去对角的矩形 5"/>
          <p:cNvSpPr/>
          <p:nvPr/>
        </p:nvSpPr>
        <p:spPr>
          <a:xfrm>
            <a:off x="1403350" y="3764280"/>
            <a:ext cx="3720465" cy="1403985"/>
          </a:xfrm>
          <a:prstGeom prst="snip2DiagRect">
            <a:avLst/>
          </a:prstGeom>
          <a:blipFill rotWithShape="1">
            <a:blip r:embed="rId3">
              <a:alphaModFix amt="50000"/>
            </a:blip>
            <a:tile tx="76200" ty="-82550" sx="100000" sy="100000" flip="x" algn="b"/>
          </a:blipFill>
          <a:ln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base">
              <a:buFont typeface="Arial" charset="0"/>
            </a:pPr>
            <a:r>
              <a:rPr lang="en-US" altLang="zh-CN" sz="1600">
                <a:solidFill>
                  <a:schemeClr val="tx1"/>
                </a:solidFill>
                <a:latin typeface="Microsoft YaHei" charset="0"/>
                <a:ea typeface="Microsoft YaHei" charset="0"/>
                <a:cs typeface="+mn-ea"/>
                <a:sym typeface="+mn-ea"/>
              </a:rPr>
              <a:t>Here you can enter the introduction about this part to explain your product or servic</a:t>
            </a:r>
            <a:r>
              <a:rPr lang="en-US" altLang="zh-CN" sz="1600">
                <a:solidFill>
                  <a:schemeClr val="bg1"/>
                </a:solidFill>
                <a:latin typeface="Microsoft YaHei" charset="0"/>
                <a:ea typeface="Microsoft YaHei" charset="0"/>
                <a:cs typeface="+mn-ea"/>
                <a:sym typeface="+mn-ea"/>
              </a:rPr>
              <a:t>e.</a:t>
            </a:r>
            <a:endParaRPr lang="en-US" altLang="zh-CN" sz="1600">
              <a:solidFill>
                <a:schemeClr val="bg1"/>
              </a:solidFill>
              <a:latin typeface="Microsoft YaHei" charset="0"/>
              <a:ea typeface="Microsoft YaHei" charset="0"/>
              <a:cs typeface="+mn-ea"/>
              <a:sym typeface="+mn-ea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7524750" y="3764280"/>
            <a:ext cx="3720465" cy="1403985"/>
          </a:xfrm>
          <a:prstGeom prst="snip2DiagRect">
            <a:avLst/>
          </a:prstGeom>
          <a:blipFill rotWithShape="1">
            <a:blip r:embed="rId4">
              <a:alphaModFix amt="50000"/>
            </a:blip>
            <a:tile tx="76200" ty="-82550" sx="100000" sy="100000" flip="x" algn="b"/>
          </a:blipFill>
          <a:ln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base">
              <a:buFont typeface="Arial" charset="0"/>
            </a:pPr>
            <a:r>
              <a:rPr lang="en-US" altLang="zh-CN" sz="1600">
                <a:solidFill>
                  <a:schemeClr val="tx1"/>
                </a:solidFill>
                <a:latin typeface="Microsoft YaHei" charset="0"/>
                <a:ea typeface="Microsoft YaHei" charset="0"/>
                <a:cs typeface="+mn-ea"/>
                <a:sym typeface="+mn-ea"/>
              </a:rPr>
              <a:t>Here you can enter the introduction about this part to explain your product or service.</a:t>
            </a:r>
            <a:endParaRPr lang="en-US" altLang="zh-CN" sz="1600">
              <a:solidFill>
                <a:schemeClr val="tx1"/>
              </a:solidFill>
              <a:latin typeface="Microsoft YaHei" charset="0"/>
              <a:ea typeface="Microsoft YaHei" charset="0"/>
              <a:cs typeface="+mn-ea"/>
              <a:sym typeface="+mn-ea"/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7524750" y="1649095"/>
            <a:ext cx="3720465" cy="1403985"/>
          </a:xfrm>
          <a:prstGeom prst="snip2DiagRect">
            <a:avLst/>
          </a:prstGeom>
          <a:blipFill rotWithShape="1">
            <a:blip r:embed="rId5">
              <a:alphaModFix amt="50000"/>
            </a:blip>
            <a:tile tx="76200" ty="-82550" sx="100000" sy="100000" flip="x" algn="b"/>
          </a:blipFill>
          <a:ln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base">
              <a:buFont typeface="Arial" charset="0"/>
            </a:pPr>
            <a:r>
              <a:rPr lang="en-US" altLang="zh-CN" sz="1600">
                <a:solidFill>
                  <a:schemeClr val="tx1"/>
                </a:solidFill>
                <a:latin typeface="Microsoft YaHei" charset="0"/>
                <a:ea typeface="Microsoft YaHei" charset="0"/>
                <a:cs typeface="+mn-ea"/>
                <a:sym typeface="+mn-ea"/>
              </a:rPr>
              <a:t>Here you can enter the introduction about this part to explain your product or service.</a:t>
            </a:r>
            <a:endParaRPr lang="en-US" altLang="zh-CN" sz="1600">
              <a:solidFill>
                <a:schemeClr val="tx1"/>
              </a:solidFill>
              <a:latin typeface="Microsoft YaHei" charset="0"/>
              <a:ea typeface="Microsoft YaHei" charset="0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5255" y="1160145"/>
            <a:ext cx="556895" cy="488950"/>
          </a:xfrm>
          <a:prstGeom prst="rect">
            <a:avLst/>
          </a:prstGeom>
          <a:noFill/>
          <a:ln w="22225">
            <a:gradFill>
              <a:gsLst>
                <a:gs pos="0">
                  <a:srgbClr val="EB3745">
                    <a:alpha val="100000"/>
                  </a:srgbClr>
                </a:gs>
                <a:gs pos="97000">
                  <a:srgbClr val="373692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24750" y="3275330"/>
            <a:ext cx="556895" cy="488950"/>
          </a:xfrm>
          <a:prstGeom prst="rect">
            <a:avLst/>
          </a:prstGeom>
          <a:noFill/>
          <a:ln w="22225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4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5255" y="3275330"/>
            <a:ext cx="556895" cy="488950"/>
          </a:xfrm>
          <a:prstGeom prst="rect">
            <a:avLst/>
          </a:prstGeom>
          <a:noFill/>
          <a:ln w="22225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21575" y="1134745"/>
            <a:ext cx="556895" cy="488950"/>
          </a:xfrm>
          <a:prstGeom prst="rect">
            <a:avLst/>
          </a:prstGeom>
          <a:noFill/>
          <a:ln w="22225">
            <a:gradFill>
              <a:gsLst>
                <a:gs pos="0">
                  <a:srgbClr val="EB3745">
                    <a:alpha val="100000"/>
                  </a:srgbClr>
                </a:gs>
                <a:gs pos="97000">
                  <a:srgbClr val="373692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3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6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4" grpId="10" animBg="1"/>
      <p:bldP spid="4" grpId="11" animBg="1"/>
      <p:bldP spid="4" grpId="12" animBg="1"/>
      <p:bldP spid="9" grpId="0" animBg="1"/>
      <p:bldP spid="5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322" name="泪滴形 328"/>
          <p:cNvSpPr/>
          <p:nvPr/>
        </p:nvSpPr>
        <p:spPr>
          <a:xfrm rot="8100000">
            <a:off x="2017078" y="1557020"/>
            <a:ext cx="2101850" cy="2101850"/>
          </a:xfrm>
          <a:custGeom>
            <a:avLst/>
            <a:gdLst/>
            <a:ahLst/>
            <a:cxnLst>
              <a:cxn ang="0">
                <a:pos x="0" y="952500"/>
              </a:cxn>
              <a:cxn ang="0">
                <a:pos x="952500" y="0"/>
              </a:cxn>
              <a:cxn ang="0">
                <a:pos x="1905000" y="0"/>
              </a:cxn>
              <a:cxn ang="0">
                <a:pos x="1905000" y="952500"/>
              </a:cxn>
              <a:cxn ang="0">
                <a:pos x="952500" y="1905000"/>
              </a:cxn>
              <a:cxn ang="0">
                <a:pos x="0" y="952500"/>
              </a:cxn>
            </a:cxnLst>
            <a:pathLst>
              <a:path w="1905000" h="1905000">
                <a:moveTo>
                  <a:pt x="0" y="952500"/>
                </a:moveTo>
                <a:cubicBezTo>
                  <a:pt x="0" y="426449"/>
                  <a:pt x="426449" y="0"/>
                  <a:pt x="952500" y="0"/>
                </a:cubicBezTo>
                <a:lnTo>
                  <a:pt x="1905000" y="0"/>
                </a:lnTo>
                <a:lnTo>
                  <a:pt x="1905000" y="952500"/>
                </a:ln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lose/>
              </a:path>
            </a:pathLst>
          </a:custGeom>
          <a:blipFill rotWithShape="1">
            <a:blip r:embed="rId3">
              <a:alphaModFix amt="33000"/>
            </a:blip>
            <a:tile tx="-781050" ty="552450" sx="100000" sy="100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3323" name="泪滴形 328"/>
          <p:cNvSpPr/>
          <p:nvPr/>
        </p:nvSpPr>
        <p:spPr>
          <a:xfrm rot="8100000">
            <a:off x="4022725" y="1560830"/>
            <a:ext cx="2100263" cy="2101850"/>
          </a:xfrm>
          <a:custGeom>
            <a:avLst/>
            <a:gdLst/>
            <a:ahLst/>
            <a:cxnLst>
              <a:cxn ang="0">
                <a:pos x="0" y="952500"/>
              </a:cxn>
              <a:cxn ang="0">
                <a:pos x="952500" y="0"/>
              </a:cxn>
              <a:cxn ang="0">
                <a:pos x="1905000" y="0"/>
              </a:cxn>
              <a:cxn ang="0">
                <a:pos x="1905000" y="952500"/>
              </a:cxn>
              <a:cxn ang="0">
                <a:pos x="952500" y="1905000"/>
              </a:cxn>
              <a:cxn ang="0">
                <a:pos x="0" y="952500"/>
              </a:cxn>
            </a:cxnLst>
            <a:pathLst>
              <a:path w="1905000" h="1905000">
                <a:moveTo>
                  <a:pt x="0" y="952500"/>
                </a:moveTo>
                <a:cubicBezTo>
                  <a:pt x="0" y="426449"/>
                  <a:pt x="426449" y="0"/>
                  <a:pt x="952500" y="0"/>
                </a:cubicBezTo>
                <a:lnTo>
                  <a:pt x="1905000" y="0"/>
                </a:lnTo>
                <a:lnTo>
                  <a:pt x="1905000" y="952500"/>
                </a:ln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3324" name="泪滴形 328"/>
          <p:cNvSpPr/>
          <p:nvPr/>
        </p:nvSpPr>
        <p:spPr>
          <a:xfrm rot="8100000">
            <a:off x="6042025" y="1560830"/>
            <a:ext cx="2101850" cy="2101850"/>
          </a:xfrm>
          <a:custGeom>
            <a:avLst/>
            <a:gdLst/>
            <a:ahLst/>
            <a:cxnLst>
              <a:cxn ang="0">
                <a:pos x="0" y="952500"/>
              </a:cxn>
              <a:cxn ang="0">
                <a:pos x="952500" y="0"/>
              </a:cxn>
              <a:cxn ang="0">
                <a:pos x="1905000" y="0"/>
              </a:cxn>
              <a:cxn ang="0">
                <a:pos x="1905000" y="952500"/>
              </a:cxn>
              <a:cxn ang="0">
                <a:pos x="952500" y="1905000"/>
              </a:cxn>
              <a:cxn ang="0">
                <a:pos x="0" y="952500"/>
              </a:cxn>
            </a:cxnLst>
            <a:pathLst>
              <a:path w="1905000" h="1905000">
                <a:moveTo>
                  <a:pt x="0" y="952500"/>
                </a:moveTo>
                <a:cubicBezTo>
                  <a:pt x="0" y="426449"/>
                  <a:pt x="426449" y="0"/>
                  <a:pt x="952500" y="0"/>
                </a:cubicBezTo>
                <a:lnTo>
                  <a:pt x="1905000" y="0"/>
                </a:lnTo>
                <a:lnTo>
                  <a:pt x="1905000" y="952500"/>
                </a:ln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lose/>
              </a:path>
            </a:pathLst>
          </a:custGeom>
          <a:blipFill rotWithShape="1">
            <a:blip r:embed="rId3">
              <a:alphaModFix amt="33000"/>
            </a:blip>
            <a:tile tx="-781050" ty="552450" sx="100000" sy="100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3325" name="泪滴形 328"/>
          <p:cNvSpPr/>
          <p:nvPr/>
        </p:nvSpPr>
        <p:spPr>
          <a:xfrm rot="8100000">
            <a:off x="8061325" y="1560830"/>
            <a:ext cx="2101850" cy="2101850"/>
          </a:xfrm>
          <a:custGeom>
            <a:avLst/>
            <a:gdLst/>
            <a:ahLst/>
            <a:cxnLst>
              <a:cxn ang="0">
                <a:pos x="0" y="952500"/>
              </a:cxn>
              <a:cxn ang="0">
                <a:pos x="952500" y="0"/>
              </a:cxn>
              <a:cxn ang="0">
                <a:pos x="1905000" y="0"/>
              </a:cxn>
              <a:cxn ang="0">
                <a:pos x="1905000" y="952500"/>
              </a:cxn>
              <a:cxn ang="0">
                <a:pos x="952500" y="1905000"/>
              </a:cxn>
              <a:cxn ang="0">
                <a:pos x="0" y="952500"/>
              </a:cxn>
            </a:cxnLst>
            <a:pathLst>
              <a:path w="1905000" h="1905000">
                <a:moveTo>
                  <a:pt x="0" y="952500"/>
                </a:moveTo>
                <a:cubicBezTo>
                  <a:pt x="0" y="426449"/>
                  <a:pt x="426449" y="0"/>
                  <a:pt x="952500" y="0"/>
                </a:cubicBezTo>
                <a:lnTo>
                  <a:pt x="1905000" y="0"/>
                </a:lnTo>
                <a:lnTo>
                  <a:pt x="1905000" y="952500"/>
                </a:ln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3326" name="微信 125"/>
          <p:cNvSpPr/>
          <p:nvPr/>
        </p:nvSpPr>
        <p:spPr>
          <a:xfrm>
            <a:off x="2822575" y="3449955"/>
            <a:ext cx="447675" cy="387350"/>
          </a:xfrm>
          <a:custGeom>
            <a:avLst/>
            <a:gdLst/>
            <a:ahLst/>
            <a:cxnLst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3327" name="微博 126"/>
          <p:cNvSpPr/>
          <p:nvPr/>
        </p:nvSpPr>
        <p:spPr>
          <a:xfrm>
            <a:off x="4835525" y="3449955"/>
            <a:ext cx="452438" cy="387350"/>
          </a:xfrm>
          <a:custGeom>
            <a:avLst/>
            <a:gdLst/>
            <a:ahLst/>
            <a:cxnLst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blipFill rotWithShape="1">
            <a:blip r:embed="rId4">
              <a:alphaModFix amt="33000"/>
            </a:blip>
            <a:tile tx="-1079500" ty="463550" sx="100000" sy="100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3334" name="文本框 13333"/>
          <p:cNvSpPr txBox="1"/>
          <p:nvPr/>
        </p:nvSpPr>
        <p:spPr>
          <a:xfrm>
            <a:off x="2225675" y="4429125"/>
            <a:ext cx="1759585" cy="396240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  <a:miter/>
          </a:ln>
        </p:spPr>
        <p:txBody>
          <a:bodyPr vert="horz" wrap="square" anchor="t">
            <a:spAutoFit/>
          </a:bodyPr>
          <a:p>
            <a:pPr lvl="0" algn="ctr" eaLnBrk="1" latinLnBrk="0" hangingPunct="1"/>
            <a:r>
              <a:rPr lang="zh-CN" altLang="en-US" sz="2000" b="1">
                <a:latin typeface="华文楷体" charset="0"/>
                <a:ea typeface="华文楷体" charset="0"/>
              </a:rPr>
              <a:t>单击添加标题</a:t>
            </a:r>
            <a:endParaRPr lang="zh-CN" altLang="en-US" sz="2000" b="1">
              <a:latin typeface="华文楷体" charset="0"/>
              <a:ea typeface="华文楷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32660" y="1844040"/>
            <a:ext cx="175260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</a:t>
            </a:r>
            <a:endParaRPr lang="zh-CN" altLang="en-US" sz="20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3220" y="1894840"/>
            <a:ext cx="175260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</a:t>
            </a:r>
            <a:endParaRPr lang="zh-CN" altLang="en-US" sz="20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5700" y="1869440"/>
            <a:ext cx="175260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</a:t>
            </a:r>
            <a:endParaRPr lang="zh-CN" altLang="en-US" sz="20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52460" y="1859280"/>
            <a:ext cx="175260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</a:t>
            </a:r>
            <a:endParaRPr lang="zh-CN" altLang="en-US" sz="20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9420" y="4429125"/>
            <a:ext cx="1759585" cy="396240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  <a:miter/>
          </a:ln>
        </p:spPr>
        <p:txBody>
          <a:bodyPr vert="horz" wrap="square" anchor="t">
            <a:spAutoFit/>
          </a:bodyPr>
          <a:p>
            <a:pPr lvl="0" algn="ctr" eaLnBrk="1" latinLnBrk="0" hangingPunct="1"/>
            <a:r>
              <a:rPr lang="zh-CN" altLang="en-US" sz="2000" b="1">
                <a:latin typeface="华文楷体" charset="0"/>
                <a:ea typeface="华文楷体" charset="0"/>
              </a:rPr>
              <a:t>单击添加标题</a:t>
            </a:r>
            <a:endParaRPr lang="zh-CN" altLang="en-US" sz="2000" b="1">
              <a:latin typeface="华文楷体" charset="0"/>
              <a:ea typeface="华文楷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5700" y="4429125"/>
            <a:ext cx="1759585" cy="396240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  <a:miter/>
          </a:ln>
        </p:spPr>
        <p:txBody>
          <a:bodyPr vert="horz" wrap="square" anchor="t">
            <a:spAutoFit/>
          </a:bodyPr>
          <a:p>
            <a:pPr lvl="0" algn="ctr" eaLnBrk="1" latinLnBrk="0" hangingPunct="1"/>
            <a:r>
              <a:rPr lang="zh-CN" altLang="en-US" sz="2000" b="1">
                <a:latin typeface="华文楷体" charset="0"/>
                <a:ea typeface="华文楷体" charset="0"/>
              </a:rPr>
              <a:t>单击添加标题</a:t>
            </a:r>
            <a:endParaRPr lang="zh-CN" altLang="en-US" sz="2000" b="1">
              <a:latin typeface="华文楷体" charset="0"/>
              <a:ea typeface="华文楷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45475" y="4429125"/>
            <a:ext cx="1759585" cy="396240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  <a:miter/>
          </a:ln>
        </p:spPr>
        <p:txBody>
          <a:bodyPr vert="horz" wrap="square" anchor="t">
            <a:spAutoFit/>
          </a:bodyPr>
          <a:p>
            <a:pPr lvl="0" algn="ctr" eaLnBrk="1" latinLnBrk="0" hangingPunct="1"/>
            <a:r>
              <a:rPr lang="zh-CN" altLang="en-US" sz="2000" b="1">
                <a:latin typeface="华文楷体" charset="0"/>
                <a:ea typeface="华文楷体" charset="0"/>
              </a:rPr>
              <a:t>单击添加标题</a:t>
            </a:r>
            <a:endParaRPr lang="zh-CN" altLang="en-US" sz="2000" b="1">
              <a:latin typeface="华文楷体" charset="0"/>
              <a:ea typeface="华文楷体" charset="0"/>
            </a:endParaRPr>
          </a:p>
        </p:txBody>
      </p:sp>
      <p:sp>
        <p:nvSpPr>
          <p:cNvPr id="9" name="Freeform 42"/>
          <p:cNvSpPr>
            <a:spLocks noEditPoints="1"/>
          </p:cNvSpPr>
          <p:nvPr/>
        </p:nvSpPr>
        <p:spPr bwMode="auto">
          <a:xfrm>
            <a:off x="8890000" y="3479800"/>
            <a:ext cx="424815" cy="38354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blipFill rotWithShape="1">
            <a:blip r:embed="rId5">
              <a:alphaModFix amt="33000"/>
            </a:blip>
            <a:tile tx="-1155700" ty="450850" sx="100000" sy="100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6972300" y="3475990"/>
            <a:ext cx="243840" cy="41338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13960" y="1493520"/>
            <a:ext cx="2148840" cy="579120"/>
          </a:xfrm>
          <a:prstGeom prst="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3960" y="2209800"/>
            <a:ext cx="2133600" cy="2834640"/>
          </a:xfrm>
          <a:prstGeom prst="rect">
            <a:avLst/>
          </a:prstGeom>
          <a:blipFill rotWithShape="1">
            <a:blip r:embed="rId3">
              <a:alphaModFix amt="33000"/>
            </a:blip>
            <a:tile tx="-1231900" ty="4508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0680" y="1493520"/>
            <a:ext cx="3124200" cy="579120"/>
          </a:xfrm>
          <a:prstGeom prst="rect">
            <a:avLst/>
          </a:prstGeom>
          <a:blipFill rotWithShape="1">
            <a:blip r:embed="rId3">
              <a:alphaModFix amt="33000"/>
            </a:blip>
            <a:tile tx="-1231900" ty="4508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0680" y="2225040"/>
            <a:ext cx="3124200" cy="2819400"/>
          </a:xfrm>
          <a:prstGeom prst="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0920" y="1493520"/>
            <a:ext cx="3703320" cy="579120"/>
          </a:xfrm>
          <a:prstGeom prst="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45045" y="2225040"/>
            <a:ext cx="3734435" cy="2819400"/>
          </a:xfrm>
          <a:prstGeom prst="rect">
            <a:avLst/>
          </a:prstGeom>
          <a:blipFill rotWithShape="1">
            <a:blip r:embed="rId3">
              <a:alphaModFix amt="33000"/>
            </a:blip>
            <a:tile tx="-1231900" ty="4508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33600" y="160020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4760" y="160528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10880" y="159004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3620" y="2819400"/>
            <a:ext cx="210185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2380" y="2794000"/>
            <a:ext cx="210185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05140" y="2763520"/>
            <a:ext cx="210185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990600"/>
            <a:ext cx="0" cy="4465320"/>
          </a:xfrm>
          <a:prstGeom prst="line">
            <a:avLst/>
          </a:prstGeom>
          <a:ln w="25400">
            <a:gradFill>
              <a:gsLst>
                <a:gs pos="0">
                  <a:srgbClr val="EB3745"/>
                </a:gs>
                <a:gs pos="98000">
                  <a:srgbClr val="373692">
                    <a:alpha val="100000"/>
                    <a:lumMod val="94000"/>
                  </a:srgb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单圆角矩形 3"/>
          <p:cNvSpPr/>
          <p:nvPr/>
        </p:nvSpPr>
        <p:spPr>
          <a:xfrm>
            <a:off x="731520" y="1356360"/>
            <a:ext cx="1812925" cy="441960"/>
          </a:xfrm>
          <a:prstGeom prst="snip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520" y="1842770"/>
            <a:ext cx="4754245" cy="1144905"/>
          </a:xfrm>
          <a:prstGeom prst="rect">
            <a:avLst/>
          </a:prstGeom>
          <a:blipFill rotWithShape="1">
            <a:blip r:embed="rId3">
              <a:alphaModFix amt="33000"/>
            </a:blip>
            <a:tile tx="-1073150" ty="25400" sx="100000" sy="100000" flip="none" algn="bl"/>
          </a:blipFill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50290" y="1996440"/>
            <a:ext cx="39630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6" name="单圆角矩形 5"/>
          <p:cNvSpPr/>
          <p:nvPr/>
        </p:nvSpPr>
        <p:spPr>
          <a:xfrm>
            <a:off x="706120" y="3434080"/>
            <a:ext cx="1812925" cy="441960"/>
          </a:xfrm>
          <a:prstGeom prst="snip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6120" y="3920490"/>
            <a:ext cx="4754245" cy="1144905"/>
          </a:xfrm>
          <a:prstGeom prst="rect">
            <a:avLst/>
          </a:prstGeom>
          <a:blipFill rotWithShape="1">
            <a:blip r:embed="rId4">
              <a:alphaModFix amt="33000"/>
            </a:blip>
            <a:tile tx="-1073150" ty="25400" sx="100000" sy="100000" flip="none" algn="bl"/>
          </a:blipFill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4890" y="4074160"/>
            <a:ext cx="39630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6741160" y="1376680"/>
            <a:ext cx="1812925" cy="441960"/>
          </a:xfrm>
          <a:prstGeom prst="snip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1160" y="1863090"/>
            <a:ext cx="4754245" cy="1144905"/>
          </a:xfrm>
          <a:prstGeom prst="rect">
            <a:avLst/>
          </a:prstGeom>
          <a:blipFill rotWithShape="1">
            <a:blip r:embed="rId5">
              <a:alphaModFix amt="33000"/>
            </a:blip>
            <a:tile tx="-1073150" ty="25400" sx="100000" sy="100000" flip="none" algn="bl"/>
          </a:blipFill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59930" y="2016760"/>
            <a:ext cx="39630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15" name="单圆角矩形 14"/>
          <p:cNvSpPr/>
          <p:nvPr/>
        </p:nvSpPr>
        <p:spPr>
          <a:xfrm>
            <a:off x="6715760" y="3454400"/>
            <a:ext cx="1812925" cy="441960"/>
          </a:xfrm>
          <a:prstGeom prst="snip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5760" y="3940810"/>
            <a:ext cx="4754245" cy="1144905"/>
          </a:xfrm>
          <a:prstGeom prst="rect">
            <a:avLst/>
          </a:prstGeom>
          <a:blipFill rotWithShape="1">
            <a:blip r:embed="rId6">
              <a:alphaModFix amt="33000"/>
            </a:blip>
            <a:tile tx="-1073150" ty="25400" sx="100000" sy="100000" flip="none" algn="bl"/>
          </a:blipFill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34530" y="4094480"/>
            <a:ext cx="39630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2011680" y="1341120"/>
            <a:ext cx="2240280" cy="2286000"/>
          </a:xfrm>
          <a:prstGeom prst="ellipse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285240" y="2519680"/>
            <a:ext cx="2240280" cy="2286000"/>
          </a:xfrm>
          <a:prstGeom prst="ellipse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748280" y="2519680"/>
            <a:ext cx="2240280" cy="2286000"/>
          </a:xfrm>
          <a:prstGeom prst="ellipse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82240" y="1584960"/>
            <a:ext cx="10058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标题</a:t>
            </a:r>
            <a:r>
              <a:rPr lang="en-US" altLang="zh-CN" sz="2400">
                <a:latin typeface="华文楷体" charset="0"/>
                <a:ea typeface="华文楷体" charset="0"/>
              </a:rPr>
              <a:t>1</a:t>
            </a:r>
            <a:endParaRPr lang="en-US" altLang="zh-CN" sz="2400">
              <a:latin typeface="华文楷体" charset="0"/>
              <a:ea typeface="华文楷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6680" y="3611880"/>
            <a:ext cx="93535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标题</a:t>
            </a:r>
            <a:r>
              <a:rPr lang="en-US" altLang="zh-CN" sz="2400">
                <a:latin typeface="华文楷体" charset="0"/>
                <a:ea typeface="华文楷体" charset="0"/>
                <a:sym typeface="+mn-ea"/>
              </a:rPr>
              <a:t>3</a:t>
            </a:r>
            <a:endParaRPr lang="en-US" altLang="zh-CN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6840" y="3596640"/>
            <a:ext cx="93535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标题</a:t>
            </a:r>
            <a:r>
              <a:rPr lang="en-US" altLang="zh-CN" sz="2400">
                <a:latin typeface="华文楷体" charset="0"/>
                <a:ea typeface="华文楷体" charset="0"/>
                <a:sym typeface="+mn-ea"/>
              </a:rPr>
              <a:t>2</a:t>
            </a:r>
            <a:endParaRPr lang="en-US" altLang="zh-CN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834640" y="2969260"/>
            <a:ext cx="612140" cy="566420"/>
          </a:xfrm>
          <a:custGeom>
            <a:avLst/>
            <a:gdLst>
              <a:gd name="connsiteX0" fmla="*/ 0 w 3843"/>
              <a:gd name="connsiteY0" fmla="*/ 2618 h 3218"/>
              <a:gd name="connsiteX1" fmla="*/ 1922 w 3843"/>
              <a:gd name="connsiteY1" fmla="*/ 0 h 3218"/>
              <a:gd name="connsiteX2" fmla="*/ 2926 w 3843"/>
              <a:gd name="connsiteY2" fmla="*/ 707 h 3218"/>
              <a:gd name="connsiteX3" fmla="*/ 3843 w 3843"/>
              <a:gd name="connsiteY3" fmla="*/ 2618 h 3218"/>
              <a:gd name="connsiteX4" fmla="*/ 2160 w 3843"/>
              <a:gd name="connsiteY4" fmla="*/ 3218 h 3218"/>
              <a:gd name="connsiteX5" fmla="*/ 0 w 3843"/>
              <a:gd name="connsiteY5" fmla="*/ 2618 h 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3" h="3218">
                <a:moveTo>
                  <a:pt x="0" y="2618"/>
                </a:moveTo>
                <a:cubicBezTo>
                  <a:pt x="467" y="1649"/>
                  <a:pt x="571" y="550"/>
                  <a:pt x="1922" y="0"/>
                </a:cubicBezTo>
                <a:cubicBezTo>
                  <a:pt x="2354" y="170"/>
                  <a:pt x="2718" y="406"/>
                  <a:pt x="2926" y="707"/>
                </a:cubicBezTo>
                <a:cubicBezTo>
                  <a:pt x="3514" y="1767"/>
                  <a:pt x="3272" y="1217"/>
                  <a:pt x="3843" y="2618"/>
                </a:cubicBezTo>
                <a:cubicBezTo>
                  <a:pt x="3480" y="3074"/>
                  <a:pt x="2784" y="3146"/>
                  <a:pt x="2160" y="3218"/>
                </a:cubicBezTo>
                <a:cubicBezTo>
                  <a:pt x="1520" y="3202"/>
                  <a:pt x="648" y="3314"/>
                  <a:pt x="0" y="2618"/>
                </a:cubicBezTo>
                <a:close/>
              </a:path>
            </a:pathLst>
          </a:custGeom>
          <a:blipFill rotWithShape="1">
            <a:blip r:embed="rId3">
              <a:alphaModFix amt="33000"/>
            </a:blip>
            <a:tile tx="-1962150" ty="146050" sx="100000" sy="100000" flip="none" algn="b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8360000">
            <a:off x="2032000" y="2533650"/>
            <a:ext cx="565785" cy="473710"/>
          </a:xfrm>
          <a:custGeom>
            <a:avLst/>
            <a:gdLst>
              <a:gd name="connsiteX0" fmla="*/ 0 w 5328"/>
              <a:gd name="connsiteY0" fmla="*/ 4800 h 4800"/>
              <a:gd name="connsiteX1" fmla="*/ 2664 w 5328"/>
              <a:gd name="connsiteY1" fmla="*/ 0 h 4800"/>
              <a:gd name="connsiteX2" fmla="*/ 4056 w 5328"/>
              <a:gd name="connsiteY2" fmla="*/ 1296 h 4800"/>
              <a:gd name="connsiteX3" fmla="*/ 5328 w 5328"/>
              <a:gd name="connsiteY3" fmla="*/ 4800 h 4800"/>
              <a:gd name="connsiteX4" fmla="*/ 0 w 5328"/>
              <a:gd name="connsiteY4" fmla="*/ 4800 h 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8" h="4800">
                <a:moveTo>
                  <a:pt x="0" y="4800"/>
                </a:moveTo>
                <a:cubicBezTo>
                  <a:pt x="648" y="3024"/>
                  <a:pt x="792" y="1008"/>
                  <a:pt x="2664" y="0"/>
                </a:cubicBezTo>
                <a:cubicBezTo>
                  <a:pt x="3264" y="312"/>
                  <a:pt x="3768" y="744"/>
                  <a:pt x="4056" y="1296"/>
                </a:cubicBezTo>
                <a:cubicBezTo>
                  <a:pt x="4872" y="3240"/>
                  <a:pt x="4536" y="2232"/>
                  <a:pt x="5328" y="4800"/>
                </a:cubicBezTo>
                <a:lnTo>
                  <a:pt x="0" y="4800"/>
                </a:lnTo>
                <a:close/>
              </a:path>
            </a:pathLst>
          </a:custGeom>
          <a:blipFill rotWithShape="1">
            <a:blip r:embed="rId4">
              <a:alphaModFix amt="33000"/>
            </a:blip>
            <a:tile tx="-1962150" ty="146050" sx="100000" sy="100000" flip="none" algn="b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3240000" flipH="1">
            <a:off x="3667760" y="2523490"/>
            <a:ext cx="565785" cy="473710"/>
          </a:xfrm>
          <a:custGeom>
            <a:avLst/>
            <a:gdLst>
              <a:gd name="connsiteX0" fmla="*/ 0 w 5328"/>
              <a:gd name="connsiteY0" fmla="*/ 4800 h 4800"/>
              <a:gd name="connsiteX1" fmla="*/ 2664 w 5328"/>
              <a:gd name="connsiteY1" fmla="*/ 0 h 4800"/>
              <a:gd name="connsiteX2" fmla="*/ 4056 w 5328"/>
              <a:gd name="connsiteY2" fmla="*/ 1296 h 4800"/>
              <a:gd name="connsiteX3" fmla="*/ 5328 w 5328"/>
              <a:gd name="connsiteY3" fmla="*/ 4800 h 4800"/>
              <a:gd name="connsiteX4" fmla="*/ 0 w 5328"/>
              <a:gd name="connsiteY4" fmla="*/ 4800 h 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8" h="4800">
                <a:moveTo>
                  <a:pt x="0" y="4800"/>
                </a:moveTo>
                <a:cubicBezTo>
                  <a:pt x="648" y="3024"/>
                  <a:pt x="792" y="1008"/>
                  <a:pt x="2664" y="0"/>
                </a:cubicBezTo>
                <a:cubicBezTo>
                  <a:pt x="3264" y="312"/>
                  <a:pt x="3768" y="744"/>
                  <a:pt x="4056" y="1296"/>
                </a:cubicBezTo>
                <a:cubicBezTo>
                  <a:pt x="4872" y="3240"/>
                  <a:pt x="4536" y="2232"/>
                  <a:pt x="5328" y="4800"/>
                </a:cubicBezTo>
                <a:lnTo>
                  <a:pt x="0" y="4800"/>
                </a:lnTo>
                <a:close/>
              </a:path>
            </a:pathLst>
          </a:custGeom>
          <a:blipFill rotWithShape="1">
            <a:blip r:embed="rId5">
              <a:alphaModFix amt="33000"/>
            </a:blip>
            <a:tile tx="-1962150" ty="146050" sx="100000" sy="100000" flip="none" algn="b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2854960" y="3950970"/>
            <a:ext cx="565785" cy="473710"/>
          </a:xfrm>
          <a:custGeom>
            <a:avLst/>
            <a:gdLst>
              <a:gd name="connsiteX0" fmla="*/ 0 w 5328"/>
              <a:gd name="connsiteY0" fmla="*/ 4800 h 4800"/>
              <a:gd name="connsiteX1" fmla="*/ 2664 w 5328"/>
              <a:gd name="connsiteY1" fmla="*/ 0 h 4800"/>
              <a:gd name="connsiteX2" fmla="*/ 4056 w 5328"/>
              <a:gd name="connsiteY2" fmla="*/ 1296 h 4800"/>
              <a:gd name="connsiteX3" fmla="*/ 5328 w 5328"/>
              <a:gd name="connsiteY3" fmla="*/ 4800 h 4800"/>
              <a:gd name="connsiteX4" fmla="*/ 0 w 5328"/>
              <a:gd name="connsiteY4" fmla="*/ 4800 h 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8" h="4800">
                <a:moveTo>
                  <a:pt x="0" y="4800"/>
                </a:moveTo>
                <a:cubicBezTo>
                  <a:pt x="648" y="3024"/>
                  <a:pt x="792" y="1008"/>
                  <a:pt x="2664" y="0"/>
                </a:cubicBezTo>
                <a:cubicBezTo>
                  <a:pt x="3264" y="312"/>
                  <a:pt x="3768" y="744"/>
                  <a:pt x="4056" y="1296"/>
                </a:cubicBezTo>
                <a:cubicBezTo>
                  <a:pt x="4872" y="3240"/>
                  <a:pt x="4536" y="2232"/>
                  <a:pt x="5328" y="4800"/>
                </a:cubicBezTo>
                <a:lnTo>
                  <a:pt x="0" y="4800"/>
                </a:lnTo>
                <a:close/>
              </a:path>
            </a:pathLst>
          </a:custGeom>
          <a:blipFill rotWithShape="1">
            <a:blip r:embed="rId6">
              <a:alphaModFix amt="33000"/>
            </a:blip>
            <a:tile tx="-1962150" ty="146050" sx="100000" sy="100000" flip="none" algn="b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179320" y="2590800"/>
            <a:ext cx="426720" cy="481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Kristen ITC" charset="0"/>
              </a:rPr>
              <a:t>1</a:t>
            </a:r>
            <a:endParaRPr lang="en-US" altLang="zh-CN" sz="2400">
              <a:latin typeface="Kristen ITC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2980690" y="3919855"/>
            <a:ext cx="423545" cy="481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Kristen ITC" charset="0"/>
              </a:rPr>
              <a:t>2</a:t>
            </a:r>
            <a:endParaRPr lang="en-US" altLang="zh-CN" sz="2400">
              <a:latin typeface="Kristen ITC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69995" y="2548255"/>
            <a:ext cx="323215" cy="481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>
                <a:latin typeface="Kristen ITC" charset="0"/>
              </a:rPr>
              <a:t>3</a:t>
            </a:r>
            <a:endParaRPr lang="en-US" altLang="zh-CN" sz="2400">
              <a:latin typeface="Kristen ITC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64815" y="3053715"/>
            <a:ext cx="332105" cy="481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>
                <a:latin typeface="Kristen ITC" charset="0"/>
              </a:rPr>
              <a:t>4</a:t>
            </a:r>
            <a:endParaRPr lang="en-US" altLang="zh-CN" sz="2400">
              <a:latin typeface="Kristen ITC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70320" y="1920240"/>
            <a:ext cx="5027295" cy="716280"/>
          </a:xfrm>
          <a:prstGeom prst="rect">
            <a:avLst/>
          </a:prstGeom>
          <a:blipFill rotWithShape="1">
            <a:blip r:embed="rId7">
              <a:alphaModFix amt="33000"/>
            </a:blip>
            <a:tile tx="-1435100" ty="215900" sx="100000" sy="100000" flip="none" algn="bl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75400" y="2961640"/>
            <a:ext cx="5027295" cy="732155"/>
          </a:xfrm>
          <a:prstGeom prst="rect">
            <a:avLst/>
          </a:prstGeom>
          <a:blipFill rotWithShape="1">
            <a:blip r:embed="rId8">
              <a:alphaModFix amt="33000"/>
            </a:blip>
            <a:tile tx="-1435100" ty="215900" sx="100000" sy="100000" flip="none" algn="bl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60160" y="4058920"/>
            <a:ext cx="5027930" cy="731520"/>
          </a:xfrm>
          <a:prstGeom prst="rect">
            <a:avLst/>
          </a:prstGeom>
          <a:blipFill rotWithShape="1">
            <a:blip r:embed="rId9">
              <a:alphaModFix amt="33000"/>
            </a:blip>
            <a:tile tx="-1435100" ty="222250" sx="100000" sy="100000" flip="none" algn="bl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60160" y="842645"/>
            <a:ext cx="5028565" cy="732790"/>
          </a:xfrm>
          <a:prstGeom prst="rect">
            <a:avLst/>
          </a:prstGeom>
          <a:blipFill rotWithShape="1">
            <a:blip r:embed="rId10">
              <a:alphaModFix amt="33000"/>
            </a:blip>
            <a:tile tx="-1428750" ty="-63500" sx="100000" sy="100000" flip="none" algn="bl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035040" y="838200"/>
            <a:ext cx="320040" cy="320040"/>
          </a:xfrm>
          <a:prstGeom prst="rect">
            <a:avLst/>
          </a:prstGeom>
          <a:blipFill rotWithShape="1">
            <a:blip r:embed="rId11">
              <a:alphaModFix amt="33000"/>
            </a:blip>
            <a:tile tx="-1352550" ty="2222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Kristen ITC" charset="0"/>
              </a:rPr>
              <a:t>1</a:t>
            </a:r>
            <a:endParaRPr lang="en-US" altLang="zh-CN" sz="2400">
              <a:solidFill>
                <a:schemeClr val="tx1"/>
              </a:solidFill>
              <a:latin typeface="Kristen ITC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55360" y="1925320"/>
            <a:ext cx="320040" cy="320040"/>
          </a:xfrm>
          <a:prstGeom prst="rect">
            <a:avLst/>
          </a:prstGeom>
          <a:blipFill rotWithShape="1">
            <a:blip r:embed="rId12">
              <a:alphaModFix amt="33000"/>
            </a:blip>
            <a:tile tx="-1352550" ty="2222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Kristen ITC" charset="0"/>
              </a:rPr>
              <a:t>2</a:t>
            </a:r>
            <a:endParaRPr lang="en-US" altLang="zh-CN" sz="2400">
              <a:solidFill>
                <a:schemeClr val="tx1"/>
              </a:solidFill>
              <a:latin typeface="Kristen ITC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45200" y="2951480"/>
            <a:ext cx="320040" cy="320040"/>
          </a:xfrm>
          <a:prstGeom prst="rect">
            <a:avLst/>
          </a:prstGeom>
          <a:blipFill rotWithShape="1">
            <a:blip r:embed="rId13">
              <a:alphaModFix amt="33000"/>
            </a:blip>
            <a:tile tx="-1352550" ty="2222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Kristen ITC" charset="0"/>
              </a:rPr>
              <a:t>3</a:t>
            </a:r>
            <a:endParaRPr lang="en-US" altLang="zh-CN" sz="2400">
              <a:solidFill>
                <a:schemeClr val="tx1"/>
              </a:solidFill>
              <a:latin typeface="Kristen ITC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35040" y="4053840"/>
            <a:ext cx="320040" cy="320040"/>
          </a:xfrm>
          <a:prstGeom prst="rect">
            <a:avLst/>
          </a:prstGeom>
          <a:blipFill rotWithShape="1">
            <a:blip r:embed="rId14">
              <a:alphaModFix amt="33000"/>
            </a:blip>
            <a:tile tx="-1352550" ty="2222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Kristen ITC" charset="0"/>
              </a:rPr>
              <a:t>4</a:t>
            </a:r>
            <a:endParaRPr lang="en-US" altLang="zh-CN" sz="2400">
              <a:solidFill>
                <a:schemeClr val="tx1"/>
              </a:solidFill>
              <a:latin typeface="Kristen ITC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05600" y="822960"/>
            <a:ext cx="426720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05600" y="1905000"/>
            <a:ext cx="435864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690360" y="2941320"/>
            <a:ext cx="440436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36080" y="4008120"/>
            <a:ext cx="429768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8680" y="1920240"/>
            <a:ext cx="4968240" cy="1198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Candara" charset="0"/>
                <a:ea typeface="Malgun Gothic" charset="0"/>
              </a:rPr>
              <a:t>PART </a:t>
            </a:r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ea typeface="Malgun Gothic" charset="0"/>
              </a:rPr>
              <a:t>3</a:t>
            </a:r>
            <a:endParaRPr lang="en-US" altLang="zh-CN" sz="7200">
              <a:solidFill>
                <a:schemeClr val="tx1">
                  <a:lumMod val="85000"/>
                  <a:lumOff val="15000"/>
                </a:schemeClr>
              </a:solidFill>
              <a:ea typeface="Malgun Gothic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280" y="3063240"/>
            <a:ext cx="5471160" cy="163131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43400" y="3352800"/>
            <a:ext cx="40690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华文仿宋" charset="0"/>
                <a:ea typeface="华文仿宋" charset="0"/>
              </a:rPr>
              <a:t>添加标题</a:t>
            </a:r>
            <a:endParaRPr lang="zh-CN" altLang="en-US" sz="6600">
              <a:latin typeface="华文仿宋" charset="0"/>
              <a:ea typeface="华文仿宋" charset="0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燕尾形 1"/>
          <p:cNvSpPr/>
          <p:nvPr/>
        </p:nvSpPr>
        <p:spPr>
          <a:xfrm>
            <a:off x="3939540" y="2529840"/>
            <a:ext cx="1749425" cy="898525"/>
          </a:xfrm>
          <a:prstGeom prst="chevron">
            <a:avLst/>
          </a:prstGeom>
          <a:blipFill rotWithShape="1">
            <a:blip r:embed="rId3">
              <a:alphaModFix amt="33000"/>
            </a:blip>
            <a:tile tx="692150" ty="920750" sx="100000" sy="100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燕尾形 2"/>
          <p:cNvSpPr/>
          <p:nvPr/>
        </p:nvSpPr>
        <p:spPr>
          <a:xfrm>
            <a:off x="5324475" y="2514600"/>
            <a:ext cx="1776730" cy="914400"/>
          </a:xfrm>
          <a:prstGeom prst="chevron">
            <a:avLst/>
          </a:prstGeom>
          <a:blipFill rotWithShape="1">
            <a:blip r:embed="rId4">
              <a:alphaModFix amt="33000"/>
            </a:blip>
            <a:tile tx="-355600" ty="920750" sx="100000" sy="100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6746875" y="2519680"/>
            <a:ext cx="1776730" cy="914400"/>
          </a:xfrm>
          <a:prstGeom prst="chevron">
            <a:avLst/>
          </a:prstGeom>
          <a:blipFill rotWithShape="1">
            <a:blip r:embed="rId5">
              <a:alphaModFix amt="33000"/>
            </a:blip>
            <a:tile tx="-1358900" ty="920750" sx="100000" sy="100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燕尾形 4"/>
          <p:cNvSpPr/>
          <p:nvPr/>
        </p:nvSpPr>
        <p:spPr>
          <a:xfrm>
            <a:off x="8154035" y="2509520"/>
            <a:ext cx="1776730" cy="914400"/>
          </a:xfrm>
          <a:prstGeom prst="chevron">
            <a:avLst/>
          </a:prstGeom>
          <a:blipFill rotWithShape="1">
            <a:blip r:embed="rId6">
              <a:alphaModFix amt="33000"/>
            </a:blip>
            <a:tile tx="-2432050" ty="920750" sx="100000" sy="100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五边形 5"/>
          <p:cNvSpPr/>
          <p:nvPr/>
        </p:nvSpPr>
        <p:spPr>
          <a:xfrm>
            <a:off x="2424430" y="2529840"/>
            <a:ext cx="1870075" cy="914400"/>
          </a:xfrm>
          <a:prstGeom prst="homePlate">
            <a:avLst/>
          </a:prstGeom>
          <a:blipFill rotWithShape="1">
            <a:blip r:embed="rId7">
              <a:alphaModFix amt="33000"/>
            </a:blip>
            <a:tile tx="1930400" ty="920750" sx="100000" sy="100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179320" y="4008120"/>
            <a:ext cx="219456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8880" y="340360"/>
            <a:ext cx="210185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4760" y="4028440"/>
            <a:ext cx="224028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73520" y="294640"/>
            <a:ext cx="207200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75600" y="4058920"/>
            <a:ext cx="214884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08720" y="3413760"/>
            <a:ext cx="259080" cy="624840"/>
            <a:chOff x="13872" y="5376"/>
            <a:chExt cx="408" cy="984"/>
          </a:xfrm>
        </p:grpSpPr>
        <p:sp>
          <p:nvSpPr>
            <p:cNvPr id="12" name="椭圆 11"/>
            <p:cNvSpPr/>
            <p:nvPr/>
          </p:nvSpPr>
          <p:spPr>
            <a:xfrm>
              <a:off x="13872" y="5952"/>
              <a:ext cx="408" cy="408"/>
            </a:xfrm>
            <a:prstGeom prst="ellipse">
              <a:avLst/>
            </a:prstGeom>
            <a:blipFill rotWithShape="1">
              <a:blip r:embed="rId8">
                <a:alphaModFix amt="33000"/>
              </a:blip>
              <a:tile tx="0" ty="920750" sx="100000" sy="100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2" idx="0"/>
            </p:cNvCxnSpPr>
            <p:nvPr/>
          </p:nvCxnSpPr>
          <p:spPr>
            <a:xfrm flipH="1" flipV="1">
              <a:off x="14064" y="5376"/>
              <a:ext cx="12" cy="576"/>
            </a:xfrm>
            <a:prstGeom prst="line">
              <a:avLst/>
            </a:prstGeom>
            <a:ln w="1587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220000" scaled="0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918200" y="3403600"/>
            <a:ext cx="259080" cy="624840"/>
            <a:chOff x="13872" y="5376"/>
            <a:chExt cx="408" cy="984"/>
          </a:xfrm>
        </p:grpSpPr>
        <p:sp>
          <p:nvSpPr>
            <p:cNvPr id="18" name="椭圆 17"/>
            <p:cNvSpPr/>
            <p:nvPr/>
          </p:nvSpPr>
          <p:spPr>
            <a:xfrm>
              <a:off x="13872" y="5952"/>
              <a:ext cx="408" cy="408"/>
            </a:xfrm>
            <a:prstGeom prst="ellipse">
              <a:avLst/>
            </a:prstGeom>
            <a:blipFill rotWithShape="1">
              <a:blip r:embed="rId9">
                <a:alphaModFix amt="33000"/>
              </a:blip>
              <a:tile tx="0" ty="920750" sx="100000" sy="100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0"/>
            </p:cNvCxnSpPr>
            <p:nvPr/>
          </p:nvCxnSpPr>
          <p:spPr>
            <a:xfrm flipH="1" flipV="1">
              <a:off x="14064" y="5376"/>
              <a:ext cx="12" cy="576"/>
            </a:xfrm>
            <a:prstGeom prst="line">
              <a:avLst/>
            </a:prstGeom>
            <a:ln w="1587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220000" scaled="0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012440" y="3408680"/>
            <a:ext cx="259080" cy="624840"/>
            <a:chOff x="13872" y="5376"/>
            <a:chExt cx="408" cy="984"/>
          </a:xfrm>
        </p:grpSpPr>
        <p:sp>
          <p:nvSpPr>
            <p:cNvPr id="21" name="椭圆 20"/>
            <p:cNvSpPr/>
            <p:nvPr/>
          </p:nvSpPr>
          <p:spPr>
            <a:xfrm>
              <a:off x="13872" y="5952"/>
              <a:ext cx="408" cy="408"/>
            </a:xfrm>
            <a:prstGeom prst="ellipse">
              <a:avLst/>
            </a:prstGeom>
            <a:blipFill rotWithShape="1">
              <a:blip r:embed="rId10">
                <a:alphaModFix amt="33000"/>
              </a:blip>
              <a:tile tx="0" ty="920750" sx="100000" sy="100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0"/>
            </p:cNvCxnSpPr>
            <p:nvPr/>
          </p:nvCxnSpPr>
          <p:spPr>
            <a:xfrm flipH="1" flipV="1">
              <a:off x="14064" y="5376"/>
              <a:ext cx="12" cy="576"/>
            </a:xfrm>
            <a:prstGeom prst="line">
              <a:avLst/>
            </a:prstGeom>
            <a:ln w="1587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220000" scaled="0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V="1">
            <a:off x="7366000" y="1910080"/>
            <a:ext cx="259080" cy="624840"/>
            <a:chOff x="13872" y="5376"/>
            <a:chExt cx="408" cy="984"/>
          </a:xfrm>
        </p:grpSpPr>
        <p:sp>
          <p:nvSpPr>
            <p:cNvPr id="24" name="椭圆 23"/>
            <p:cNvSpPr/>
            <p:nvPr/>
          </p:nvSpPr>
          <p:spPr>
            <a:xfrm>
              <a:off x="13872" y="5952"/>
              <a:ext cx="408" cy="408"/>
            </a:xfrm>
            <a:prstGeom prst="ellipse">
              <a:avLst/>
            </a:prstGeom>
            <a:blipFill rotWithShape="1">
              <a:blip r:embed="rId11">
                <a:alphaModFix amt="33000"/>
              </a:blip>
              <a:tile tx="0" ty="920750" sx="100000" sy="100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0"/>
            </p:cNvCxnSpPr>
            <p:nvPr/>
          </p:nvCxnSpPr>
          <p:spPr>
            <a:xfrm flipH="1" flipV="1">
              <a:off x="14064" y="5376"/>
              <a:ext cx="12" cy="576"/>
            </a:xfrm>
            <a:prstGeom prst="line">
              <a:avLst/>
            </a:prstGeom>
            <a:ln w="1587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220000" scaled="0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V="1">
            <a:off x="4521200" y="1915160"/>
            <a:ext cx="259080" cy="624840"/>
            <a:chOff x="13872" y="5376"/>
            <a:chExt cx="408" cy="984"/>
          </a:xfrm>
        </p:grpSpPr>
        <p:sp>
          <p:nvSpPr>
            <p:cNvPr id="27" name="椭圆 26"/>
            <p:cNvSpPr/>
            <p:nvPr/>
          </p:nvSpPr>
          <p:spPr>
            <a:xfrm>
              <a:off x="13872" y="5952"/>
              <a:ext cx="408" cy="408"/>
            </a:xfrm>
            <a:prstGeom prst="ellipse">
              <a:avLst/>
            </a:prstGeom>
            <a:blipFill rotWithShape="1">
              <a:blip r:embed="rId12">
                <a:alphaModFix amt="33000"/>
              </a:blip>
              <a:tile tx="0" ty="920750" sx="100000" sy="100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7" idx="0"/>
            </p:cNvCxnSpPr>
            <p:nvPr/>
          </p:nvCxnSpPr>
          <p:spPr>
            <a:xfrm flipH="1" flipV="1">
              <a:off x="14064" y="5376"/>
              <a:ext cx="12" cy="576"/>
            </a:xfrm>
            <a:prstGeom prst="line">
              <a:avLst/>
            </a:prstGeom>
            <a:ln w="1587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220000" scaled="0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2575560" y="1310640"/>
            <a:ext cx="2696845" cy="2666365"/>
          </a:xfrm>
          <a:prstGeom prst="trapezoid">
            <a:avLst/>
          </a:prstGeom>
          <a:noFill/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7731760" y="1315720"/>
            <a:ext cx="2696845" cy="2666365"/>
          </a:xfrm>
          <a:prstGeom prst="trapezoid">
            <a:avLst/>
          </a:prstGeom>
          <a:noFill/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5171440" y="1285240"/>
            <a:ext cx="2696845" cy="2666365"/>
          </a:xfrm>
          <a:prstGeom prst="trapezoid">
            <a:avLst/>
          </a:prstGeom>
          <a:blipFill rotWithShape="1">
            <a:blip r:embed="rId3">
              <a:alphaModFix amt="33000"/>
            </a:blip>
            <a:tile tx="336550" ty="361950" sx="100000" sy="100000" flip="none" algn="bl"/>
          </a:blipFill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726690" y="4541520"/>
            <a:ext cx="77406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8960" y="1920240"/>
            <a:ext cx="163195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单击这里添加相应的内容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4360" y="1925320"/>
            <a:ext cx="163195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单击这里添加相应的内容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9600" y="1905000"/>
            <a:ext cx="163195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单击这里添加相应的内容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14600" y="2270760"/>
            <a:ext cx="6096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华文仿宋" charset="0"/>
                <a:ea typeface="华文仿宋" charset="0"/>
              </a:rPr>
              <a:t>目录</a:t>
            </a:r>
            <a:endParaRPr lang="zh-CN" altLang="en-US" sz="7200">
              <a:latin typeface="华文仿宋" charset="0"/>
              <a:ea typeface="华文仿宋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89120" y="1005840"/>
            <a:ext cx="443230" cy="457200"/>
          </a:xfrm>
          <a:prstGeom prst="ellipse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73880" y="3830320"/>
            <a:ext cx="443230" cy="457200"/>
          </a:xfrm>
          <a:prstGeom prst="ellipse">
            <a:avLst/>
          </a:prstGeom>
          <a:blipFill rotWithShape="1">
            <a:blip r:embed="rId3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73880" y="2414270"/>
            <a:ext cx="443230" cy="457200"/>
          </a:xfrm>
          <a:prstGeom prst="ellipse">
            <a:avLst/>
          </a:prstGeom>
          <a:blipFill rotWithShape="1">
            <a:blip r:embed="rId4"/>
            <a:tile ty="234950" algn="ctr"/>
          </a:blipFill>
          <a:ln w="25400">
            <a:solidFill>
              <a:srgbClr val="EB37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58640" y="5252720"/>
            <a:ext cx="443230" cy="457200"/>
          </a:xfrm>
          <a:prstGeom prst="ellipse">
            <a:avLst/>
          </a:prstGeom>
          <a:blipFill rotWithShape="1">
            <a:blip r:embed="rId5"/>
            <a:tile ty="234950" algn="ctr"/>
          </a:blipFill>
          <a:ln w="25400">
            <a:solidFill>
              <a:srgbClr val="EB37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669280" y="960120"/>
            <a:ext cx="3763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charset="0"/>
                <a:ea typeface="华文楷体" charset="0"/>
              </a:rPr>
              <a:t>单击这里添加标题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57800" y="959485"/>
            <a:ext cx="4358005" cy="58102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674360" y="2367280"/>
            <a:ext cx="3763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charset="0"/>
                <a:ea typeface="华文楷体" charset="0"/>
              </a:rPr>
              <a:t>单击这里添加标题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57800" y="2367280"/>
            <a:ext cx="4358005" cy="58102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79440" y="5237480"/>
            <a:ext cx="3763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charset="0"/>
                <a:ea typeface="华文楷体" charset="0"/>
              </a:rPr>
              <a:t>单击这里添加标题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57800" y="5236845"/>
            <a:ext cx="4358005" cy="58102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35320" y="3784600"/>
            <a:ext cx="3763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charset="0"/>
                <a:ea typeface="华文楷体" charset="0"/>
              </a:rPr>
              <a:t>单击这里添加标题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57800" y="3784600"/>
            <a:ext cx="4358005" cy="58102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08"/>
          <p:cNvPicPr>
            <a:picLocks noChangeAspect="1"/>
          </p:cNvPicPr>
          <p:nvPr/>
        </p:nvPicPr>
        <p:blipFill>
          <a:blip r:embed="rId3"/>
          <a:srcRect l="-805" r="-5985"/>
          <a:stretch>
            <a:fillRect/>
          </a:stretch>
        </p:blipFill>
        <p:spPr>
          <a:xfrm>
            <a:off x="6377940" y="2771140"/>
            <a:ext cx="2430780" cy="2925445"/>
          </a:xfrm>
          <a:prstGeom prst="rect">
            <a:avLst/>
          </a:prstGeom>
        </p:spPr>
      </p:pic>
      <p:pic>
        <p:nvPicPr>
          <p:cNvPr id="7" name="图片 6" descr="11222B238-1"/>
          <p:cNvPicPr>
            <a:picLocks noChangeAspect="1"/>
          </p:cNvPicPr>
          <p:nvPr/>
        </p:nvPicPr>
        <p:blipFill>
          <a:blip r:embed="rId4"/>
          <a:srcRect l="4062" t="1799" r="1726" b="5453"/>
          <a:stretch>
            <a:fillRect/>
          </a:stretch>
        </p:blipFill>
        <p:spPr>
          <a:xfrm>
            <a:off x="3779520" y="335280"/>
            <a:ext cx="2300605" cy="2880360"/>
          </a:xfrm>
          <a:prstGeom prst="rect">
            <a:avLst/>
          </a:prstGeom>
        </p:spPr>
      </p:pic>
      <p:pic>
        <p:nvPicPr>
          <p:cNvPr id="8" name="图片 7" descr="t01e1fffa0c25c689e5"/>
          <p:cNvPicPr>
            <a:picLocks noChangeAspect="1"/>
          </p:cNvPicPr>
          <p:nvPr/>
        </p:nvPicPr>
        <p:blipFill>
          <a:blip r:embed="rId5"/>
          <a:srcRect l="12754" t="-515" r="25121" b="515"/>
          <a:stretch>
            <a:fillRect/>
          </a:stretch>
        </p:blipFill>
        <p:spPr>
          <a:xfrm>
            <a:off x="8965565" y="318770"/>
            <a:ext cx="2282190" cy="2957830"/>
          </a:xfrm>
          <a:prstGeom prst="rect">
            <a:avLst/>
          </a:prstGeom>
        </p:spPr>
      </p:pic>
      <p:pic>
        <p:nvPicPr>
          <p:cNvPr id="9" name="图片 8" descr="t0180c458013a429530"/>
          <p:cNvPicPr>
            <a:picLocks noChangeAspect="1"/>
          </p:cNvPicPr>
          <p:nvPr/>
        </p:nvPicPr>
        <p:blipFill>
          <a:blip r:embed="rId6"/>
          <a:srcRect l="-9836" r="23497" b="6218"/>
          <a:stretch>
            <a:fillRect/>
          </a:stretch>
        </p:blipFill>
        <p:spPr>
          <a:xfrm>
            <a:off x="868680" y="2777490"/>
            <a:ext cx="2620645" cy="2907030"/>
          </a:xfrm>
          <a:prstGeom prst="rect">
            <a:avLst/>
          </a:prstGeom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1188720" y="1036320"/>
            <a:ext cx="2286000" cy="1584960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92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05245" y="355600"/>
            <a:ext cx="2270760" cy="2223770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92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4285" y="3439160"/>
            <a:ext cx="2270760" cy="2223770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92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85885" y="3469640"/>
            <a:ext cx="2270760" cy="2223770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92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4770120" y="3139440"/>
            <a:ext cx="365760" cy="289560"/>
          </a:xfrm>
          <a:prstGeom prst="triangle">
            <a:avLst/>
          </a:prstGeom>
          <a:blipFill rotWithShape="1">
            <a:blip r:embed="rId7">
              <a:alphaModFix amt="50000"/>
            </a:blip>
            <a:tile tx="590550" ty="615950" sx="100000" sy="100000" flip="none" algn="c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987280" y="3175000"/>
            <a:ext cx="365760" cy="289560"/>
          </a:xfrm>
          <a:prstGeom prst="triangle">
            <a:avLst/>
          </a:prstGeom>
          <a:blipFill rotWithShape="1">
            <a:blip r:embed="rId8">
              <a:alphaModFix amt="50000"/>
            </a:blip>
            <a:tile tx="590550" ty="615950" sx="100000" sy="100000" flip="none" algn="c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flipV="1">
            <a:off x="2153920" y="2625725"/>
            <a:ext cx="365760" cy="289560"/>
          </a:xfrm>
          <a:prstGeom prst="triangle">
            <a:avLst/>
          </a:prstGeom>
          <a:blipFill rotWithShape="1">
            <a:blip r:embed="rId9">
              <a:alphaModFix amt="50000"/>
            </a:blip>
            <a:tile tx="590550" ty="615950" sx="100000" sy="100000" flip="none" algn="c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flipV="1">
            <a:off x="7396480" y="2611120"/>
            <a:ext cx="365760" cy="289560"/>
          </a:xfrm>
          <a:prstGeom prst="triangle">
            <a:avLst/>
          </a:prstGeom>
          <a:blipFill rotWithShape="1">
            <a:blip r:embed="rId10">
              <a:alphaModFix amt="50000"/>
            </a:blip>
            <a:tile tx="590550" ty="615950" sx="100000" sy="100000" flip="none" algn="c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02080" y="1295400"/>
            <a:ext cx="18751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单击这里添加图片简介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04000" y="919480"/>
            <a:ext cx="18751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单击这里添加图片简介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82720" y="4013200"/>
            <a:ext cx="18751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单击这里添加图片简介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9080" y="4058920"/>
            <a:ext cx="18751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</a:rPr>
              <a:t>单击这里添加图片简介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5029835" y="347345"/>
            <a:ext cx="2936875" cy="2440940"/>
          </a:xfrm>
          <a:prstGeom prst="triangle">
            <a:avLst/>
          </a:prstGeom>
          <a:blipFill rotWithShape="1">
            <a:blip r:embed="rId3">
              <a:alphaModFix amt="27000"/>
            </a:blip>
            <a:tile tx="647700" ty="742950" sx="100000" sy="100000" flip="none" algn="bl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5034915" y="3430905"/>
            <a:ext cx="2936875" cy="2440940"/>
          </a:xfrm>
          <a:prstGeom prst="triangle">
            <a:avLst/>
          </a:prstGeom>
          <a:blipFill rotWithShape="1">
            <a:blip r:embed="rId4">
              <a:alphaModFix amt="27000"/>
            </a:blip>
            <a:tile tx="647700" ty="742950" sx="100000" sy="100000" flip="none" algn="bl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6200000" flipH="1">
            <a:off x="5080635" y="1891665"/>
            <a:ext cx="2936875" cy="2440940"/>
          </a:xfrm>
          <a:prstGeom prst="triangle">
            <a:avLst/>
          </a:prstGeom>
          <a:blipFill rotWithShape="1">
            <a:blip r:embed="rId5">
              <a:alphaModFix amt="27000"/>
            </a:blip>
            <a:tile tx="647700" ty="742950" sx="100000" sy="100000" flip="none" algn="bl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" idx="0"/>
          </p:cNvCxnSpPr>
          <p:nvPr/>
        </p:nvCxnSpPr>
        <p:spPr>
          <a:xfrm flipV="1">
            <a:off x="7719060" y="1567815"/>
            <a:ext cx="897255" cy="635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4" idx="0"/>
          </p:cNvCxnSpPr>
          <p:nvPr/>
        </p:nvCxnSpPr>
        <p:spPr>
          <a:xfrm flipH="1" flipV="1">
            <a:off x="4507230" y="3107055"/>
            <a:ext cx="821690" cy="5715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0"/>
          </p:cNvCxnSpPr>
          <p:nvPr/>
        </p:nvCxnSpPr>
        <p:spPr>
          <a:xfrm flipV="1">
            <a:off x="7724140" y="4646295"/>
            <a:ext cx="859155" cy="5715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五边形 7"/>
          <p:cNvSpPr/>
          <p:nvPr/>
        </p:nvSpPr>
        <p:spPr>
          <a:xfrm flipH="1">
            <a:off x="8625840" y="1371600"/>
            <a:ext cx="1325880" cy="426720"/>
          </a:xfrm>
          <a:prstGeom prst="homePlate">
            <a:avLst/>
          </a:prstGeom>
          <a:blipFill rotWithShape="1">
            <a:blip r:embed="rId6">
              <a:alphaModFix amt="27000"/>
            </a:blip>
            <a:tile tx="889000" ty="1079500" sx="100000" sy="100000" flip="none" algn="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flipH="1">
            <a:off x="8600440" y="4439920"/>
            <a:ext cx="1325880" cy="426720"/>
          </a:xfrm>
          <a:prstGeom prst="homePlate">
            <a:avLst/>
          </a:prstGeom>
          <a:blipFill rotWithShape="1">
            <a:blip r:embed="rId7">
              <a:alphaModFix amt="27000"/>
            </a:blip>
            <a:tile tx="889000" ty="1079500" sx="100000" sy="100000" flip="none" algn="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>
            <a:off x="3205480" y="2900680"/>
            <a:ext cx="1325880" cy="426720"/>
          </a:xfrm>
          <a:prstGeom prst="homePlate">
            <a:avLst/>
          </a:prstGeom>
          <a:blipFill rotWithShape="1">
            <a:blip r:embed="rId8">
              <a:alphaModFix amt="27000"/>
            </a:blip>
            <a:tile tx="889000" ty="1079500" sx="100000" sy="100000" flip="none" algn="tr"/>
          </a:blipFill>
          <a:ln>
            <a:gradFill>
              <a:gsLst>
                <a:gs pos="0">
                  <a:srgbClr val="EB3745"/>
                </a:gs>
                <a:gs pos="87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51120" y="1143000"/>
            <a:ext cx="219519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单击这里添加相应的内容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40960" y="4257040"/>
            <a:ext cx="219519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单击这里添加相应的内容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64200" y="2722880"/>
            <a:ext cx="219519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latin typeface="华文楷体" charset="0"/>
                <a:ea typeface="华文楷体" charset="0"/>
                <a:sym typeface="+mn-ea"/>
              </a:rPr>
              <a:t>单击这里添加相应的内容</a:t>
            </a:r>
            <a:endParaRPr lang="zh-CN" altLang="en-US" sz="24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54680" y="2926080"/>
            <a:ext cx="15240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37600" y="1376680"/>
            <a:ext cx="15240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81720" y="4460240"/>
            <a:ext cx="15240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480060" y="-175260"/>
            <a:ext cx="6658610" cy="6720840"/>
            <a:chOff x="420" y="-564"/>
            <a:chExt cx="10486" cy="10584"/>
          </a:xfrm>
        </p:grpSpPr>
        <p:sp>
          <p:nvSpPr>
            <p:cNvPr id="2" name="弧形 1"/>
            <p:cNvSpPr/>
            <p:nvPr/>
          </p:nvSpPr>
          <p:spPr>
            <a:xfrm rot="2700000">
              <a:off x="192" y="-336"/>
              <a:ext cx="10584" cy="10128"/>
            </a:xfrm>
            <a:prstGeom prst="arc">
              <a:avLst>
                <a:gd name="adj1" fmla="val 16200000"/>
                <a:gd name="adj2" fmla="val 99329"/>
              </a:avLst>
            </a:prstGeom>
            <a:ln>
              <a:gradFill>
                <a:gsLst>
                  <a:gs pos="0">
                    <a:srgbClr val="EB3745"/>
                  </a:gs>
                  <a:gs pos="82000">
                    <a:srgbClr val="373692"/>
                  </a:gs>
                </a:gsLst>
                <a:lin ang="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9624" y="1920"/>
              <a:ext cx="554" cy="552"/>
            </a:xfrm>
            <a:prstGeom prst="ellipse">
              <a:avLst/>
            </a:prstGeom>
            <a:blipFill rotWithShape="1">
              <a:blip r:embed="rId3">
                <a:alphaModFix amt="37000"/>
              </a:blip>
              <a:tile ty="234950" algn="ctr"/>
            </a:blipFill>
            <a:ln w="25400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0352" y="4256"/>
              <a:ext cx="554" cy="552"/>
            </a:xfrm>
            <a:prstGeom prst="ellipse">
              <a:avLst/>
            </a:prstGeom>
            <a:blipFill rotWithShape="1">
              <a:blip r:embed="rId4">
                <a:alphaModFix amt="37000"/>
              </a:blip>
              <a:tile ty="234950" algn="ctr"/>
            </a:blipFill>
            <a:ln w="25400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776" y="7088"/>
              <a:ext cx="554" cy="552"/>
            </a:xfrm>
            <a:prstGeom prst="ellipse">
              <a:avLst/>
            </a:prstGeom>
            <a:blipFill rotWithShape="1">
              <a:blip r:embed="rId5">
                <a:alphaModFix amt="37000"/>
              </a:blip>
              <a:tile ty="234950" algn="ctr"/>
            </a:blipFill>
            <a:ln w="25400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719570" y="1199515"/>
            <a:ext cx="3108960" cy="610870"/>
          </a:xfrm>
          <a:prstGeom prst="rect">
            <a:avLst/>
          </a:prstGeom>
          <a:blipFill rotWithShape="1">
            <a:blip r:embed="rId6">
              <a:alphaModFix amt="37000"/>
            </a:blip>
            <a:tile tx="577850" ty="-323850" sx="100000" sy="100000" flip="none" algn="t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97090" y="2728595"/>
            <a:ext cx="3108960" cy="610870"/>
          </a:xfrm>
          <a:prstGeom prst="rect">
            <a:avLst/>
          </a:prstGeom>
          <a:blipFill rotWithShape="1">
            <a:blip r:embed="rId7">
              <a:alphaModFix amt="37000"/>
            </a:blip>
            <a:tile tx="577850" ty="-323850" sx="100000" sy="100000" flip="none" algn="t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24650" y="4557395"/>
            <a:ext cx="3108960" cy="610870"/>
          </a:xfrm>
          <a:prstGeom prst="rect">
            <a:avLst/>
          </a:prstGeom>
          <a:blipFill rotWithShape="1">
            <a:blip r:embed="rId8">
              <a:alphaModFix amt="37000"/>
            </a:blip>
            <a:tile tx="577850" ty="-323850" sx="100000" sy="100000" flip="none" algn="t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07490" y="910590"/>
            <a:ext cx="3398520" cy="4693920"/>
          </a:xfrm>
          <a:prstGeom prst="ellipse">
            <a:avLst/>
          </a:prstGeom>
          <a:blipFill rotWithShape="1">
            <a:blip r:embed="rId9">
              <a:alphaModFix amt="70000"/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2320" y="132588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35240" y="283464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62800" y="467868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73040" y="2376170"/>
            <a:ext cx="1463675" cy="1205230"/>
            <a:chOff x="5928" y="2784"/>
            <a:chExt cx="3792" cy="3216"/>
          </a:xfrm>
        </p:grpSpPr>
        <p:sp>
          <p:nvSpPr>
            <p:cNvPr id="2" name="等腰三角形 1"/>
            <p:cNvSpPr/>
            <p:nvPr/>
          </p:nvSpPr>
          <p:spPr>
            <a:xfrm>
              <a:off x="5928" y="2784"/>
              <a:ext cx="3792" cy="321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6072" y="4848"/>
              <a:ext cx="1320" cy="1056"/>
            </a:xfrm>
            <a:prstGeom prst="triangle">
              <a:avLst/>
            </a:prstGeom>
            <a:blipFill rotWithShape="1">
              <a:blip r:embed="rId3">
                <a:alphaModFix amt="37000"/>
              </a:blip>
              <a:tile tx="577850" ty="-323850" sx="100000" sy="99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30925" y="1892935"/>
            <a:ext cx="1463675" cy="1205865"/>
            <a:chOff x="9128" y="3054"/>
            <a:chExt cx="2304" cy="1898"/>
          </a:xfrm>
        </p:grpSpPr>
        <p:sp>
          <p:nvSpPr>
            <p:cNvPr id="6" name="等腰三角形 5"/>
            <p:cNvSpPr/>
            <p:nvPr/>
          </p:nvSpPr>
          <p:spPr>
            <a:xfrm flipH="1" flipV="1">
              <a:off x="9128" y="3054"/>
              <a:ext cx="2305" cy="1898"/>
            </a:xfrm>
            <a:prstGeom prst="triangle">
              <a:avLst/>
            </a:prstGeom>
            <a:blipFill rotWithShape="1">
              <a:blip r:embed="rId4">
                <a:alphaModFix amt="37000"/>
              </a:blip>
              <a:tile tx="577850" ty="-323850" sx="100000" sy="99000" flip="none" algn="ct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H="1" flipV="1">
              <a:off x="10519" y="3111"/>
              <a:ext cx="802" cy="623"/>
            </a:xfrm>
            <a:prstGeom prst="triangl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9" name="对角圆角矩形 8"/>
          <p:cNvSpPr/>
          <p:nvPr/>
        </p:nvSpPr>
        <p:spPr>
          <a:xfrm>
            <a:off x="1325880" y="4191000"/>
            <a:ext cx="2026920" cy="457200"/>
          </a:xfrm>
          <a:prstGeom prst="round2DiagRect">
            <a:avLst/>
          </a:prstGeom>
          <a:blipFill rotWithShape="1">
            <a:blip r:embed="rId5">
              <a:alphaModFix amt="24000"/>
            </a:blip>
            <a:tile tx="717550" ty="44450" sx="100000" sy="99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8737600" y="889000"/>
            <a:ext cx="2026920" cy="457200"/>
          </a:xfrm>
          <a:prstGeom prst="round2DiagRect">
            <a:avLst/>
          </a:prstGeom>
          <a:blipFill rotWithShape="1">
            <a:blip r:embed="rId6">
              <a:alphaModFix amt="24000"/>
            </a:blip>
            <a:tile tx="717550" ty="44450" sx="100000" sy="99000" flip="none" algn="c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1730" y="2209800"/>
            <a:ext cx="28492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01050" y="2291080"/>
            <a:ext cx="28492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8680" y="1920240"/>
            <a:ext cx="4968240" cy="1198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Candara" charset="0"/>
                <a:ea typeface="Malgun Gothic" charset="0"/>
              </a:rPr>
              <a:t>PART </a:t>
            </a:r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ea typeface="Malgun Gothic" charset="0"/>
              </a:rPr>
              <a:t>4</a:t>
            </a:r>
            <a:endParaRPr lang="en-US" altLang="zh-CN" sz="7200">
              <a:solidFill>
                <a:schemeClr val="tx1">
                  <a:lumMod val="85000"/>
                  <a:lumOff val="15000"/>
                </a:schemeClr>
              </a:solidFill>
              <a:ea typeface="Malgun Gothic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280" y="3063240"/>
            <a:ext cx="5471160" cy="163131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43400" y="3352800"/>
            <a:ext cx="40690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华文仿宋" charset="0"/>
                <a:ea typeface="华文仿宋" charset="0"/>
              </a:rPr>
              <a:t>添加标题</a:t>
            </a:r>
            <a:endParaRPr lang="zh-CN" altLang="en-US" sz="6600">
              <a:latin typeface="华文仿宋" charset="0"/>
              <a:ea typeface="华文仿宋" charset="0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690360" y="1163320"/>
            <a:ext cx="1722120" cy="1661160"/>
          </a:xfrm>
          <a:prstGeom prst="ellipse">
            <a:avLst/>
          </a:prstGeom>
          <a:blipFill rotWithShape="1">
            <a:blip r:embed="rId3">
              <a:alphaModFix amt="24000"/>
            </a:blip>
            <a:tile tx="717550" ty="44450" sx="100000" sy="99000" flip="none" algn="tr"/>
          </a:blipFill>
          <a:ln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86280" y="1163320"/>
            <a:ext cx="1722120" cy="1661160"/>
          </a:xfrm>
          <a:prstGeom prst="ellipse">
            <a:avLst/>
          </a:prstGeom>
          <a:blipFill rotWithShape="1">
            <a:blip r:embed="rId4">
              <a:alphaModFix amt="24000"/>
            </a:blip>
            <a:tile tx="717550" ty="44450" sx="100000" sy="99000" flip="none" algn="t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58640" y="1146810"/>
            <a:ext cx="1706880" cy="1677670"/>
          </a:xfrm>
          <a:prstGeom prst="ellipse">
            <a:avLst/>
          </a:prstGeom>
          <a:blipFill rotWithShape="1">
            <a:blip r:embed="rId5">
              <a:alphaModFix amt="24000"/>
            </a:blip>
            <a:tile tx="400050" ty="298450" sx="100000" sy="99000" flip="none" algn="bl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072880" y="1146810"/>
            <a:ext cx="1706880" cy="1677670"/>
          </a:xfrm>
          <a:prstGeom prst="ellipse">
            <a:avLst/>
          </a:prstGeom>
          <a:blipFill rotWithShape="1">
            <a:blip r:embed="rId6">
              <a:alphaModFix amt="24000"/>
            </a:blip>
            <a:tile tx="400050" ty="298450" sx="100000" sy="99000" flip="none" algn="bl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rPr>
              <a:t>添加标题</a:t>
            </a:r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6280" y="3230880"/>
            <a:ext cx="196596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8640" y="3230880"/>
            <a:ext cx="196596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0360" y="3230880"/>
            <a:ext cx="196596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72880" y="3230880"/>
            <a:ext cx="196596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410" name="MH_Other_1"/>
          <p:cNvSpPr/>
          <p:nvPr/>
        </p:nvSpPr>
        <p:spPr>
          <a:xfrm>
            <a:off x="5687378" y="1795780"/>
            <a:ext cx="1439862" cy="147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5517" y="0"/>
              </a:cxn>
              <a:cxn ang="0">
                <a:pos x="1156152" y="1476375"/>
              </a:cxn>
              <a:cxn ang="0">
                <a:pos x="987005" y="934284"/>
              </a:cxn>
              <a:cxn ang="0">
                <a:pos x="908760" y="779590"/>
              </a:cxn>
              <a:cxn ang="0">
                <a:pos x="912560" y="781045"/>
              </a:cxn>
              <a:cxn ang="0">
                <a:pos x="881818" y="726325"/>
              </a:cxn>
              <a:cxn ang="0">
                <a:pos x="865827" y="694708"/>
              </a:cxn>
              <a:cxn ang="0">
                <a:pos x="847278" y="664844"/>
              </a:cxn>
              <a:cxn ang="0">
                <a:pos x="837160" y="646834"/>
              </a:cxn>
              <a:cxn ang="0">
                <a:pos x="819989" y="620905"/>
              </a:cxn>
              <a:cxn ang="0">
                <a:pos x="791883" y="575651"/>
              </a:cxn>
              <a:cxn ang="0">
                <a:pos x="769704" y="544974"/>
              </a:cxn>
              <a:cxn ang="0">
                <a:pos x="756366" y="524833"/>
              </a:cxn>
              <a:cxn ang="0">
                <a:pos x="738976" y="502473"/>
              </a:cxn>
              <a:cxn ang="0">
                <a:pos x="708679" y="460567"/>
              </a:cxn>
              <a:cxn ang="0">
                <a:pos x="683238" y="430802"/>
              </a:cxn>
              <a:cxn ang="0">
                <a:pos x="671076" y="415164"/>
              </a:cxn>
              <a:cxn ang="0">
                <a:pos x="652585" y="394939"/>
              </a:cxn>
              <a:cxn ang="0">
                <a:pos x="615948" y="352074"/>
              </a:cxn>
              <a:cxn ang="0">
                <a:pos x="593673" y="330503"/>
              </a:cxn>
              <a:cxn ang="0">
                <a:pos x="582192" y="317946"/>
              </a:cxn>
              <a:cxn ang="0">
                <a:pos x="549557" y="287781"/>
              </a:cxn>
              <a:cxn ang="0">
                <a:pos x="513420" y="252786"/>
              </a:cxn>
              <a:cxn ang="0">
                <a:pos x="502613" y="244390"/>
              </a:cxn>
              <a:cxn ang="0">
                <a:pos x="490613" y="233298"/>
              </a:cxn>
              <a:cxn ang="0">
                <a:pos x="23790" y="2817"/>
              </a:cxn>
              <a:cxn ang="0">
                <a:pos x="5800" y="1459"/>
              </a:cxn>
              <a:cxn ang="0">
                <a:pos x="0" y="0"/>
              </a:cxn>
            </a:cxnLst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41000"/>
            </a:blip>
            <a:tile tx="596900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7411" name="MH_Other_2"/>
          <p:cNvSpPr/>
          <p:nvPr/>
        </p:nvSpPr>
        <p:spPr>
          <a:xfrm rot="-3581078">
            <a:off x="5025390" y="1848168"/>
            <a:ext cx="1433513" cy="1474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4874" y="0"/>
              </a:cxn>
              <a:cxn ang="0">
                <a:pos x="1155413" y="1474787"/>
              </a:cxn>
              <a:cxn ang="0">
                <a:pos x="986374" y="933279"/>
              </a:cxn>
              <a:cxn ang="0">
                <a:pos x="908179" y="778751"/>
              </a:cxn>
              <a:cxn ang="0">
                <a:pos x="911977" y="780205"/>
              </a:cxn>
              <a:cxn ang="0">
                <a:pos x="881255" y="725544"/>
              </a:cxn>
              <a:cxn ang="0">
                <a:pos x="865273" y="693961"/>
              </a:cxn>
              <a:cxn ang="0">
                <a:pos x="846737" y="664129"/>
              </a:cxn>
              <a:cxn ang="0">
                <a:pos x="836625" y="646138"/>
              </a:cxn>
              <a:cxn ang="0">
                <a:pos x="819465" y="620237"/>
              </a:cxn>
              <a:cxn ang="0">
                <a:pos x="791377" y="575031"/>
              </a:cxn>
              <a:cxn ang="0">
                <a:pos x="769212" y="544387"/>
              </a:cxn>
              <a:cxn ang="0">
                <a:pos x="755882" y="524269"/>
              </a:cxn>
              <a:cxn ang="0">
                <a:pos x="738504" y="501932"/>
              </a:cxn>
              <a:cxn ang="0">
                <a:pos x="708227" y="460072"/>
              </a:cxn>
              <a:cxn ang="0">
                <a:pos x="682801" y="430338"/>
              </a:cxn>
              <a:cxn ang="0">
                <a:pos x="670647" y="414717"/>
              </a:cxn>
              <a:cxn ang="0">
                <a:pos x="652168" y="394514"/>
              </a:cxn>
              <a:cxn ang="0">
                <a:pos x="615554" y="351695"/>
              </a:cxn>
              <a:cxn ang="0">
                <a:pos x="593293" y="330148"/>
              </a:cxn>
              <a:cxn ang="0">
                <a:pos x="581820" y="317604"/>
              </a:cxn>
              <a:cxn ang="0">
                <a:pos x="549205" y="287471"/>
              </a:cxn>
              <a:cxn ang="0">
                <a:pos x="513092" y="252514"/>
              </a:cxn>
              <a:cxn ang="0">
                <a:pos x="502292" y="244127"/>
              </a:cxn>
              <a:cxn ang="0">
                <a:pos x="490299" y="233047"/>
              </a:cxn>
              <a:cxn ang="0">
                <a:pos x="23775" y="2814"/>
              </a:cxn>
              <a:cxn ang="0">
                <a:pos x="5797" y="1458"/>
              </a:cxn>
              <a:cxn ang="0">
                <a:pos x="0" y="0"/>
              </a:cxn>
            </a:cxnLst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7412" name="MH_Other_3"/>
          <p:cNvSpPr/>
          <p:nvPr/>
        </p:nvSpPr>
        <p:spPr>
          <a:xfrm rot="-7172775">
            <a:off x="4731703" y="2440305"/>
            <a:ext cx="1433512" cy="147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4874" y="0"/>
              </a:cxn>
              <a:cxn ang="0">
                <a:pos x="1155413" y="1476375"/>
              </a:cxn>
              <a:cxn ang="0">
                <a:pos x="986374" y="934284"/>
              </a:cxn>
              <a:cxn ang="0">
                <a:pos x="908179" y="779590"/>
              </a:cxn>
              <a:cxn ang="0">
                <a:pos x="911977" y="781045"/>
              </a:cxn>
              <a:cxn ang="0">
                <a:pos x="881255" y="726325"/>
              </a:cxn>
              <a:cxn ang="0">
                <a:pos x="865273" y="694708"/>
              </a:cxn>
              <a:cxn ang="0">
                <a:pos x="846737" y="664844"/>
              </a:cxn>
              <a:cxn ang="0">
                <a:pos x="836625" y="646834"/>
              </a:cxn>
              <a:cxn ang="0">
                <a:pos x="819465" y="620905"/>
              </a:cxn>
              <a:cxn ang="0">
                <a:pos x="791377" y="575651"/>
              </a:cxn>
              <a:cxn ang="0">
                <a:pos x="769212" y="544974"/>
              </a:cxn>
              <a:cxn ang="0">
                <a:pos x="755882" y="524833"/>
              </a:cxn>
              <a:cxn ang="0">
                <a:pos x="738504" y="502473"/>
              </a:cxn>
              <a:cxn ang="0">
                <a:pos x="708227" y="460567"/>
              </a:cxn>
              <a:cxn ang="0">
                <a:pos x="682801" y="430802"/>
              </a:cxn>
              <a:cxn ang="0">
                <a:pos x="670647" y="415164"/>
              </a:cxn>
              <a:cxn ang="0">
                <a:pos x="652168" y="394939"/>
              </a:cxn>
              <a:cxn ang="0">
                <a:pos x="615554" y="352074"/>
              </a:cxn>
              <a:cxn ang="0">
                <a:pos x="593293" y="330503"/>
              </a:cxn>
              <a:cxn ang="0">
                <a:pos x="581820" y="317946"/>
              </a:cxn>
              <a:cxn ang="0">
                <a:pos x="549205" y="287781"/>
              </a:cxn>
              <a:cxn ang="0">
                <a:pos x="513092" y="252786"/>
              </a:cxn>
              <a:cxn ang="0">
                <a:pos x="502292" y="244390"/>
              </a:cxn>
              <a:cxn ang="0">
                <a:pos x="490299" y="233298"/>
              </a:cxn>
              <a:cxn ang="0">
                <a:pos x="23775" y="2817"/>
              </a:cxn>
              <a:cxn ang="0">
                <a:pos x="5797" y="1459"/>
              </a:cxn>
              <a:cxn ang="0">
                <a:pos x="0" y="0"/>
              </a:cxn>
            </a:cxnLst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41000"/>
            </a:blip>
            <a:tile tx="596900" ty="298450" sx="100000" sy="99000" flip="none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7413" name="MH_Other_4"/>
          <p:cNvSpPr/>
          <p:nvPr/>
        </p:nvSpPr>
        <p:spPr>
          <a:xfrm rot="-10740419">
            <a:off x="5101590" y="2997518"/>
            <a:ext cx="1435100" cy="147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5987" y="0"/>
              </a:cxn>
              <a:cxn ang="0">
                <a:pos x="1156692" y="1476375"/>
              </a:cxn>
              <a:cxn ang="0">
                <a:pos x="987466" y="934284"/>
              </a:cxn>
              <a:cxn ang="0">
                <a:pos x="909184" y="779590"/>
              </a:cxn>
              <a:cxn ang="0">
                <a:pos x="912987" y="781045"/>
              </a:cxn>
              <a:cxn ang="0">
                <a:pos x="882230" y="726325"/>
              </a:cxn>
              <a:cxn ang="0">
                <a:pos x="866231" y="694708"/>
              </a:cxn>
              <a:cxn ang="0">
                <a:pos x="847674" y="664844"/>
              </a:cxn>
              <a:cxn ang="0">
                <a:pos x="837551" y="646834"/>
              </a:cxn>
              <a:cxn ang="0">
                <a:pos x="820372" y="620905"/>
              </a:cxn>
              <a:cxn ang="0">
                <a:pos x="792253" y="575651"/>
              </a:cxn>
              <a:cxn ang="0">
                <a:pos x="770063" y="544974"/>
              </a:cxn>
              <a:cxn ang="0">
                <a:pos x="756719" y="524833"/>
              </a:cxn>
              <a:cxn ang="0">
                <a:pos x="739322" y="502473"/>
              </a:cxn>
              <a:cxn ang="0">
                <a:pos x="709011" y="460567"/>
              </a:cxn>
              <a:cxn ang="0">
                <a:pos x="683557" y="430802"/>
              </a:cxn>
              <a:cxn ang="0">
                <a:pos x="671390" y="415164"/>
              </a:cxn>
              <a:cxn ang="0">
                <a:pos x="652890" y="394939"/>
              </a:cxn>
              <a:cxn ang="0">
                <a:pos x="616236" y="352074"/>
              </a:cxn>
              <a:cxn ang="0">
                <a:pos x="593950" y="330503"/>
              </a:cxn>
              <a:cxn ang="0">
                <a:pos x="582464" y="317946"/>
              </a:cxn>
              <a:cxn ang="0">
                <a:pos x="549813" y="287781"/>
              </a:cxn>
              <a:cxn ang="0">
                <a:pos x="513660" y="252786"/>
              </a:cxn>
              <a:cxn ang="0">
                <a:pos x="502848" y="244390"/>
              </a:cxn>
              <a:cxn ang="0">
                <a:pos x="490842" y="233298"/>
              </a:cxn>
              <a:cxn ang="0">
                <a:pos x="23801" y="2817"/>
              </a:cxn>
              <a:cxn ang="0">
                <a:pos x="5803" y="1459"/>
              </a:cxn>
              <a:cxn ang="0">
                <a:pos x="0" y="0"/>
              </a:cxn>
            </a:cxnLst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7414" name="MH_Other_5"/>
          <p:cNvSpPr/>
          <p:nvPr/>
        </p:nvSpPr>
        <p:spPr>
          <a:xfrm rot="7267884">
            <a:off x="5757228" y="2954655"/>
            <a:ext cx="1435100" cy="1474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5987" y="0"/>
              </a:cxn>
              <a:cxn ang="0">
                <a:pos x="1156692" y="1474787"/>
              </a:cxn>
              <a:cxn ang="0">
                <a:pos x="987466" y="933279"/>
              </a:cxn>
              <a:cxn ang="0">
                <a:pos x="909184" y="778751"/>
              </a:cxn>
              <a:cxn ang="0">
                <a:pos x="912987" y="780205"/>
              </a:cxn>
              <a:cxn ang="0">
                <a:pos x="882230" y="725544"/>
              </a:cxn>
              <a:cxn ang="0">
                <a:pos x="866231" y="693961"/>
              </a:cxn>
              <a:cxn ang="0">
                <a:pos x="847674" y="664129"/>
              </a:cxn>
              <a:cxn ang="0">
                <a:pos x="837551" y="646138"/>
              </a:cxn>
              <a:cxn ang="0">
                <a:pos x="820372" y="620237"/>
              </a:cxn>
              <a:cxn ang="0">
                <a:pos x="792253" y="575031"/>
              </a:cxn>
              <a:cxn ang="0">
                <a:pos x="770063" y="544387"/>
              </a:cxn>
              <a:cxn ang="0">
                <a:pos x="756719" y="524269"/>
              </a:cxn>
              <a:cxn ang="0">
                <a:pos x="739322" y="501932"/>
              </a:cxn>
              <a:cxn ang="0">
                <a:pos x="709011" y="460072"/>
              </a:cxn>
              <a:cxn ang="0">
                <a:pos x="683557" y="430338"/>
              </a:cxn>
              <a:cxn ang="0">
                <a:pos x="671390" y="414717"/>
              </a:cxn>
              <a:cxn ang="0">
                <a:pos x="652890" y="394514"/>
              </a:cxn>
              <a:cxn ang="0">
                <a:pos x="616236" y="351695"/>
              </a:cxn>
              <a:cxn ang="0">
                <a:pos x="593950" y="330148"/>
              </a:cxn>
              <a:cxn ang="0">
                <a:pos x="582464" y="317604"/>
              </a:cxn>
              <a:cxn ang="0">
                <a:pos x="549813" y="287471"/>
              </a:cxn>
              <a:cxn ang="0">
                <a:pos x="513660" y="252514"/>
              </a:cxn>
              <a:cxn ang="0">
                <a:pos x="502848" y="244127"/>
              </a:cxn>
              <a:cxn ang="0">
                <a:pos x="490842" y="233047"/>
              </a:cxn>
              <a:cxn ang="0">
                <a:pos x="23801" y="2814"/>
              </a:cxn>
              <a:cxn ang="0">
                <a:pos x="5803" y="1458"/>
              </a:cxn>
              <a:cxn ang="0">
                <a:pos x="0" y="0"/>
              </a:cxn>
            </a:cxnLst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41000"/>
            </a:blip>
            <a:tile tx="596900" ty="298450" sx="100000" sy="99000" flip="none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7415" name="MH_Other_6"/>
          <p:cNvSpPr/>
          <p:nvPr/>
        </p:nvSpPr>
        <p:spPr>
          <a:xfrm rot="3662163">
            <a:off x="6052503" y="2364105"/>
            <a:ext cx="1433512" cy="147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4874" y="0"/>
              </a:cxn>
              <a:cxn ang="0">
                <a:pos x="1155413" y="1476375"/>
              </a:cxn>
              <a:cxn ang="0">
                <a:pos x="986374" y="934284"/>
              </a:cxn>
              <a:cxn ang="0">
                <a:pos x="908179" y="779590"/>
              </a:cxn>
              <a:cxn ang="0">
                <a:pos x="911977" y="781045"/>
              </a:cxn>
              <a:cxn ang="0">
                <a:pos x="881255" y="726325"/>
              </a:cxn>
              <a:cxn ang="0">
                <a:pos x="865273" y="694708"/>
              </a:cxn>
              <a:cxn ang="0">
                <a:pos x="846737" y="664844"/>
              </a:cxn>
              <a:cxn ang="0">
                <a:pos x="836625" y="646834"/>
              </a:cxn>
              <a:cxn ang="0">
                <a:pos x="819465" y="620905"/>
              </a:cxn>
              <a:cxn ang="0">
                <a:pos x="791377" y="575651"/>
              </a:cxn>
              <a:cxn ang="0">
                <a:pos x="769212" y="544974"/>
              </a:cxn>
              <a:cxn ang="0">
                <a:pos x="755882" y="524833"/>
              </a:cxn>
              <a:cxn ang="0">
                <a:pos x="738504" y="502473"/>
              </a:cxn>
              <a:cxn ang="0">
                <a:pos x="708227" y="460567"/>
              </a:cxn>
              <a:cxn ang="0">
                <a:pos x="682801" y="430802"/>
              </a:cxn>
              <a:cxn ang="0">
                <a:pos x="670647" y="415164"/>
              </a:cxn>
              <a:cxn ang="0">
                <a:pos x="652168" y="394939"/>
              </a:cxn>
              <a:cxn ang="0">
                <a:pos x="615554" y="352074"/>
              </a:cxn>
              <a:cxn ang="0">
                <a:pos x="593293" y="330503"/>
              </a:cxn>
              <a:cxn ang="0">
                <a:pos x="581820" y="317946"/>
              </a:cxn>
              <a:cxn ang="0">
                <a:pos x="549205" y="287781"/>
              </a:cxn>
              <a:cxn ang="0">
                <a:pos x="513092" y="252786"/>
              </a:cxn>
              <a:cxn ang="0">
                <a:pos x="502292" y="244390"/>
              </a:cxn>
              <a:cxn ang="0">
                <a:pos x="490299" y="233298"/>
              </a:cxn>
              <a:cxn ang="0">
                <a:pos x="23775" y="2817"/>
              </a:cxn>
              <a:cxn ang="0">
                <a:pos x="5797" y="1459"/>
              </a:cxn>
              <a:cxn ang="0">
                <a:pos x="0" y="0"/>
              </a:cxn>
            </a:cxnLst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7416" name="MH_Other_7"/>
          <p:cNvSpPr/>
          <p:nvPr/>
        </p:nvSpPr>
        <p:spPr>
          <a:xfrm flipH="1">
            <a:off x="4347528" y="1724343"/>
            <a:ext cx="1150937" cy="412750"/>
          </a:xfrm>
          <a:custGeom>
            <a:avLst/>
            <a:gdLst/>
            <a:ahLst/>
            <a:cxnLst>
              <a:cxn ang="0">
                <a:pos x="0" y="412750"/>
              </a:cxn>
              <a:cxn ang="0">
                <a:pos x="237860" y="0"/>
              </a:cxn>
              <a:cxn ang="0">
                <a:pos x="1150937" y="0"/>
              </a:cxn>
            </a:cxnLst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  <a:prstDash val="sysDot"/>
            <a:miter lim="800000"/>
            <a:headEnd type="oval" w="sm" len="sm"/>
            <a:tailEnd type="oval" w="sm" len="sm"/>
          </a:ln>
        </p:spPr>
        <p:txBody>
          <a:bodyPr/>
          <a:p>
            <a:endParaRPr lang="zh-CN" altLang="en-US"/>
          </a:p>
        </p:txBody>
      </p:sp>
      <p:sp>
        <p:nvSpPr>
          <p:cNvPr id="17417" name="MH_Other_8"/>
          <p:cNvSpPr/>
          <p:nvPr/>
        </p:nvSpPr>
        <p:spPr>
          <a:xfrm>
            <a:off x="6692265" y="1724343"/>
            <a:ext cx="1150938" cy="412750"/>
          </a:xfrm>
          <a:custGeom>
            <a:avLst/>
            <a:gdLst/>
            <a:ahLst/>
            <a:cxnLst>
              <a:cxn ang="0">
                <a:pos x="0" y="412750"/>
              </a:cxn>
              <a:cxn ang="0">
                <a:pos x="237861" y="0"/>
              </a:cxn>
              <a:cxn ang="0">
                <a:pos x="1150938" y="0"/>
              </a:cxn>
            </a:cxnLst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  <a:prstDash val="sysDot"/>
            <a:miter lim="800000"/>
            <a:headEnd type="oval" w="sm" len="sm"/>
            <a:tailEnd type="oval" w="sm" len="sm"/>
          </a:ln>
        </p:spPr>
        <p:txBody>
          <a:bodyPr/>
          <a:p>
            <a:endParaRPr lang="zh-CN" altLang="en-US"/>
          </a:p>
        </p:txBody>
      </p:sp>
      <p:sp>
        <p:nvSpPr>
          <p:cNvPr id="17418" name="MH_Other_9"/>
          <p:cNvSpPr/>
          <p:nvPr/>
        </p:nvSpPr>
        <p:spPr>
          <a:xfrm flipH="1" flipV="1">
            <a:off x="4347528" y="4172268"/>
            <a:ext cx="1150937" cy="412750"/>
          </a:xfrm>
          <a:custGeom>
            <a:avLst/>
            <a:gdLst/>
            <a:ahLst/>
            <a:cxnLst>
              <a:cxn ang="0">
                <a:pos x="0" y="412750"/>
              </a:cxn>
              <a:cxn ang="0">
                <a:pos x="237860" y="0"/>
              </a:cxn>
              <a:cxn ang="0">
                <a:pos x="1150937" y="0"/>
              </a:cxn>
            </a:cxnLst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  <a:prstDash val="sysDot"/>
            <a:miter lim="800000"/>
            <a:headEnd type="oval" w="sm" len="sm"/>
            <a:tailEnd type="oval" w="sm" len="sm"/>
          </a:ln>
        </p:spPr>
        <p:txBody>
          <a:bodyPr/>
          <a:p>
            <a:endParaRPr lang="zh-CN" altLang="en-US"/>
          </a:p>
        </p:txBody>
      </p:sp>
      <p:sp>
        <p:nvSpPr>
          <p:cNvPr id="17419" name="MH_Other_10"/>
          <p:cNvSpPr/>
          <p:nvPr/>
        </p:nvSpPr>
        <p:spPr>
          <a:xfrm flipV="1">
            <a:off x="6692265" y="4172268"/>
            <a:ext cx="1150938" cy="412750"/>
          </a:xfrm>
          <a:custGeom>
            <a:avLst/>
            <a:gdLst/>
            <a:ahLst/>
            <a:cxnLst>
              <a:cxn ang="0">
                <a:pos x="0" y="412750"/>
              </a:cxn>
              <a:cxn ang="0">
                <a:pos x="237861" y="0"/>
              </a:cxn>
              <a:cxn ang="0">
                <a:pos x="1150938" y="0"/>
              </a:cxn>
            </a:cxnLst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  <a:prstDash val="sysDot"/>
            <a:miter lim="800000"/>
            <a:headEnd type="oval" w="sm" len="sm"/>
            <a:tailEnd type="oval" w="sm" len="sm"/>
          </a:ln>
        </p:spPr>
        <p:txBody>
          <a:bodyPr/>
          <a:p>
            <a:endParaRPr lang="zh-CN" altLang="en-US"/>
          </a:p>
        </p:txBody>
      </p:sp>
      <p:cxnSp>
        <p:nvCxnSpPr>
          <p:cNvPr id="17420" name="MH_Other_11"/>
          <p:cNvCxnSpPr/>
          <p:nvPr/>
        </p:nvCxnSpPr>
        <p:spPr>
          <a:xfrm flipH="1">
            <a:off x="7195503" y="3180080"/>
            <a:ext cx="647700" cy="11113"/>
          </a:xfrm>
          <a:prstGeom prst="straightConnector1">
            <a:avLst/>
          </a:prstGeom>
          <a:ln w="19050" cap="flat" cmpd="sng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  <a:prstDash val="sysDot"/>
            <a:miter/>
            <a:headEnd type="oval" w="sm" len="sm"/>
            <a:tailEnd type="oval" w="sm" len="sm"/>
          </a:ln>
        </p:spPr>
      </p:cxnSp>
      <p:cxnSp>
        <p:nvCxnSpPr>
          <p:cNvPr id="17421" name="MH_Other_12"/>
          <p:cNvCxnSpPr/>
          <p:nvPr/>
        </p:nvCxnSpPr>
        <p:spPr>
          <a:xfrm flipH="1">
            <a:off x="4347528" y="3184843"/>
            <a:ext cx="647700" cy="12700"/>
          </a:xfrm>
          <a:prstGeom prst="straightConnector1">
            <a:avLst/>
          </a:prstGeom>
          <a:ln w="19050" cap="flat" cmpd="sng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  <a:prstDash val="sysDot"/>
            <a:miter/>
            <a:headEnd type="oval" w="sm" len="sm"/>
            <a:tailEnd type="oval" w="sm" len="sm"/>
          </a:ln>
        </p:spPr>
      </p:cxnSp>
      <p:sp>
        <p:nvSpPr>
          <p:cNvPr id="12" name="文本框 11"/>
          <p:cNvSpPr txBox="1"/>
          <p:nvPr/>
        </p:nvSpPr>
        <p:spPr>
          <a:xfrm>
            <a:off x="8173720" y="92900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3720" y="267779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3720" y="448627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5240" y="92900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5240" y="267779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5240" y="448627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364" name="MH_Picture_1"/>
          <p:cNvSpPr/>
          <p:nvPr/>
        </p:nvSpPr>
        <p:spPr>
          <a:xfrm>
            <a:off x="1577023" y="1177608"/>
            <a:ext cx="2252662" cy="3194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85230" y="134576"/>
              </a:cxn>
              <a:cxn ang="0">
                <a:pos x="1675907" y="250556"/>
              </a:cxn>
              <a:cxn ang="0">
                <a:pos x="2252662" y="303317"/>
              </a:cxn>
              <a:cxn ang="0">
                <a:pos x="2252662" y="648233"/>
              </a:cxn>
              <a:cxn ang="0">
                <a:pos x="2252662" y="2545817"/>
              </a:cxn>
              <a:cxn ang="0">
                <a:pos x="2252662" y="2890733"/>
              </a:cxn>
              <a:cxn ang="0">
                <a:pos x="1675907" y="2943494"/>
              </a:cxn>
              <a:cxn ang="0">
                <a:pos x="785230" y="3059474"/>
              </a:cxn>
              <a:cxn ang="0">
                <a:pos x="0" y="3194050"/>
              </a:cxn>
              <a:cxn ang="0">
                <a:pos x="0" y="2545817"/>
              </a:cxn>
              <a:cxn ang="0">
                <a:pos x="0" y="648233"/>
              </a:cxn>
              <a:cxn ang="0">
                <a:pos x="0" y="0"/>
              </a:cxn>
            </a:cxnLst>
            <a:pathLst>
              <a:path w="1989077" h="2815963">
                <a:moveTo>
                  <a:pt x="0" y="0"/>
                </a:moveTo>
                <a:lnTo>
                  <a:pt x="693350" y="118646"/>
                </a:lnTo>
                <a:cubicBezTo>
                  <a:pt x="949376" y="157114"/>
                  <a:pt x="1211768" y="191282"/>
                  <a:pt x="1479808" y="220897"/>
                </a:cubicBezTo>
                <a:lnTo>
                  <a:pt x="1989077" y="267413"/>
                </a:lnTo>
                <a:lnTo>
                  <a:pt x="1989077" y="571500"/>
                </a:lnTo>
                <a:lnTo>
                  <a:pt x="1989077" y="2244463"/>
                </a:lnTo>
                <a:lnTo>
                  <a:pt x="1989077" y="2548550"/>
                </a:lnTo>
                <a:lnTo>
                  <a:pt x="1479808" y="2595066"/>
                </a:lnTo>
                <a:cubicBezTo>
                  <a:pt x="1211768" y="2624681"/>
                  <a:pt x="949376" y="2658849"/>
                  <a:pt x="693350" y="2697317"/>
                </a:cubicBezTo>
                <a:lnTo>
                  <a:pt x="0" y="2815963"/>
                </a:lnTo>
                <a:lnTo>
                  <a:pt x="0" y="2244463"/>
                </a:lnTo>
                <a:lnTo>
                  <a:pt x="0" y="571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 w="9525">
            <a:noFill/>
          </a:ln>
          <a:effectLst>
            <a:reflection blurRad="228600" stA="52000" endA="300" endPos="35000" dist="25400" dir="5400000" sy="-100000" algn="bl" rotWithShape="0"/>
          </a:effectLst>
        </p:spPr>
        <p:txBody>
          <a:bodyPr/>
          <a:p>
            <a:endParaRPr lang="zh-CN" altLang="en-US"/>
          </a:p>
        </p:txBody>
      </p:sp>
      <p:sp>
        <p:nvSpPr>
          <p:cNvPr id="15365" name="MH_Picture_2"/>
          <p:cNvSpPr/>
          <p:nvPr/>
        </p:nvSpPr>
        <p:spPr>
          <a:xfrm>
            <a:off x="3872548" y="1482408"/>
            <a:ext cx="2255837" cy="2584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2523" y="31277"/>
              </a:cxn>
              <a:cxn ang="0">
                <a:pos x="1799457" y="96833"/>
              </a:cxn>
              <a:cxn ang="0">
                <a:pos x="2255837" y="100931"/>
              </a:cxn>
              <a:cxn ang="0">
                <a:pos x="2255837" y="343832"/>
              </a:cxn>
              <a:cxn ang="0">
                <a:pos x="2255837" y="2240618"/>
              </a:cxn>
              <a:cxn ang="0">
                <a:pos x="2255837" y="2483519"/>
              </a:cxn>
              <a:cxn ang="0">
                <a:pos x="1799457" y="2487617"/>
              </a:cxn>
              <a:cxn ang="0">
                <a:pos x="342523" y="2553173"/>
              </a:cxn>
              <a:cxn ang="0">
                <a:pos x="0" y="2584450"/>
              </a:cxn>
              <a:cxn ang="0">
                <a:pos x="0" y="2240618"/>
              </a:cxn>
              <a:cxn ang="0">
                <a:pos x="0" y="343832"/>
              </a:cxn>
              <a:cxn ang="0">
                <a:pos x="0" y="0"/>
              </a:cxn>
            </a:cxnLst>
            <a:pathLst>
              <a:path w="1989078" h="2279483">
                <a:moveTo>
                  <a:pt x="0" y="0"/>
                </a:moveTo>
                <a:lnTo>
                  <a:pt x="302019" y="27586"/>
                </a:lnTo>
                <a:cubicBezTo>
                  <a:pt x="719947" y="57965"/>
                  <a:pt x="1148969" y="77525"/>
                  <a:pt x="1586666" y="85407"/>
                </a:cubicBezTo>
                <a:lnTo>
                  <a:pt x="1989078" y="89021"/>
                </a:lnTo>
                <a:lnTo>
                  <a:pt x="1989078" y="303260"/>
                </a:lnTo>
                <a:lnTo>
                  <a:pt x="1989078" y="1976223"/>
                </a:lnTo>
                <a:lnTo>
                  <a:pt x="1989078" y="2190462"/>
                </a:lnTo>
                <a:lnTo>
                  <a:pt x="1586666" y="2194076"/>
                </a:lnTo>
                <a:cubicBezTo>
                  <a:pt x="1148969" y="2201958"/>
                  <a:pt x="719947" y="2221518"/>
                  <a:pt x="302019" y="2251897"/>
                </a:cubicBezTo>
                <a:lnTo>
                  <a:pt x="0" y="2279483"/>
                </a:lnTo>
                <a:lnTo>
                  <a:pt x="0" y="1976223"/>
                </a:lnTo>
                <a:lnTo>
                  <a:pt x="0" y="3032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 w="9525">
            <a:noFill/>
          </a:ln>
          <a:effectLst>
            <a:reflection blurRad="228600" stA="52000" endA="300" endPos="35000" dist="635000" dir="5400000" sy="-100000" algn="bl" rotWithShape="0"/>
          </a:effectLst>
        </p:spPr>
        <p:txBody>
          <a:bodyPr/>
          <a:p>
            <a:endParaRPr lang="zh-CN" altLang="en-US"/>
          </a:p>
        </p:txBody>
      </p:sp>
      <p:sp>
        <p:nvSpPr>
          <p:cNvPr id="15366" name="MH_Picture_3"/>
          <p:cNvSpPr/>
          <p:nvPr/>
        </p:nvSpPr>
        <p:spPr>
          <a:xfrm>
            <a:off x="6172835" y="1512570"/>
            <a:ext cx="2255838" cy="2522538"/>
          </a:xfrm>
          <a:custGeom>
            <a:avLst/>
            <a:gdLst/>
            <a:ahLst/>
            <a:cxnLst>
              <a:cxn ang="0">
                <a:pos x="2255838" y="0"/>
              </a:cxn>
              <a:cxn ang="0">
                <a:pos x="2255838" y="312485"/>
              </a:cxn>
              <a:cxn ang="0">
                <a:pos x="2255838" y="2210053"/>
              </a:cxn>
              <a:cxn ang="0">
                <a:pos x="2255838" y="2522538"/>
              </a:cxn>
              <a:cxn ang="0">
                <a:pos x="1780906" y="2492406"/>
              </a:cxn>
              <a:cxn ang="0">
                <a:pos x="302467" y="2452667"/>
              </a:cxn>
              <a:cxn ang="0">
                <a:pos x="0" y="2455383"/>
              </a:cxn>
              <a:cxn ang="0">
                <a:pos x="0" y="2210053"/>
              </a:cxn>
              <a:cxn ang="0">
                <a:pos x="0" y="312485"/>
              </a:cxn>
              <a:cxn ang="0">
                <a:pos x="0" y="67155"/>
              </a:cxn>
              <a:cxn ang="0">
                <a:pos x="302467" y="69871"/>
              </a:cxn>
              <a:cxn ang="0">
                <a:pos x="1780906" y="30132"/>
              </a:cxn>
              <a:cxn ang="0">
                <a:pos x="2255838" y="0"/>
              </a:cxn>
            </a:cxnLst>
            <a:pathLst>
              <a:path w="1989076" h="2223959">
                <a:moveTo>
                  <a:pt x="1989076" y="0"/>
                </a:moveTo>
                <a:lnTo>
                  <a:pt x="1989076" y="275498"/>
                </a:lnTo>
                <a:lnTo>
                  <a:pt x="1989076" y="1948461"/>
                </a:lnTo>
                <a:lnTo>
                  <a:pt x="1989076" y="2223959"/>
                </a:lnTo>
                <a:lnTo>
                  <a:pt x="1570307" y="2197394"/>
                </a:lnTo>
                <a:cubicBezTo>
                  <a:pt x="1145252" y="2174323"/>
                  <a:pt x="709909" y="2162358"/>
                  <a:pt x="266699" y="2162358"/>
                </a:cubicBezTo>
                <a:lnTo>
                  <a:pt x="0" y="2164753"/>
                </a:lnTo>
                <a:lnTo>
                  <a:pt x="0" y="1948461"/>
                </a:lnTo>
                <a:lnTo>
                  <a:pt x="0" y="275498"/>
                </a:lnTo>
                <a:lnTo>
                  <a:pt x="0" y="59206"/>
                </a:lnTo>
                <a:lnTo>
                  <a:pt x="266699" y="61601"/>
                </a:lnTo>
                <a:cubicBezTo>
                  <a:pt x="709909" y="61601"/>
                  <a:pt x="1145252" y="49636"/>
                  <a:pt x="1570307" y="26565"/>
                </a:cubicBezTo>
                <a:lnTo>
                  <a:pt x="1989076" y="0"/>
                </a:ln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 w="9525">
            <a:noFill/>
          </a:ln>
          <a:effectLst>
            <a:reflection blurRad="228600" stA="52000" endA="300" endPos="35000" dist="685800" dir="5400000" sy="-100000" algn="bl" rotWithShape="0"/>
          </a:effectLst>
        </p:spPr>
        <p:txBody>
          <a:bodyPr/>
          <a:p>
            <a:endParaRPr lang="zh-CN" altLang="en-US"/>
          </a:p>
        </p:txBody>
      </p:sp>
      <p:sp>
        <p:nvSpPr>
          <p:cNvPr id="15367" name="MH_Picture_4"/>
          <p:cNvSpPr/>
          <p:nvPr/>
        </p:nvSpPr>
        <p:spPr>
          <a:xfrm>
            <a:off x="8471535" y="1231583"/>
            <a:ext cx="2257425" cy="3086100"/>
          </a:xfrm>
          <a:custGeom>
            <a:avLst/>
            <a:gdLst/>
            <a:ahLst/>
            <a:cxnLst>
              <a:cxn ang="0">
                <a:pos x="2257425" y="0"/>
              </a:cxn>
              <a:cxn ang="0">
                <a:pos x="2257425" y="594535"/>
              </a:cxn>
              <a:cxn ang="0">
                <a:pos x="2257425" y="2491565"/>
              </a:cxn>
              <a:cxn ang="0">
                <a:pos x="2257425" y="3086100"/>
              </a:cxn>
              <a:cxn ang="0">
                <a:pos x="1783498" y="3005071"/>
              </a:cxn>
              <a:cxn ang="0">
                <a:pos x="890937" y="2889125"/>
              </a:cxn>
              <a:cxn ang="0">
                <a:pos x="0" y="2807819"/>
              </a:cxn>
              <a:cxn ang="0">
                <a:pos x="0" y="2491565"/>
              </a:cxn>
              <a:cxn ang="0">
                <a:pos x="0" y="594535"/>
              </a:cxn>
              <a:cxn ang="0">
                <a:pos x="0" y="278281"/>
              </a:cxn>
              <a:cxn ang="0">
                <a:pos x="890937" y="196975"/>
              </a:cxn>
              <a:cxn ang="0">
                <a:pos x="1783498" y="81029"/>
              </a:cxn>
              <a:cxn ang="0">
                <a:pos x="2257425" y="0"/>
              </a:cxn>
            </a:cxnLst>
            <a:pathLst>
              <a:path w="1989077" h="2721587">
                <a:moveTo>
                  <a:pt x="1989077" y="0"/>
                </a:moveTo>
                <a:lnTo>
                  <a:pt x="1989077" y="524312"/>
                </a:lnTo>
                <a:lnTo>
                  <a:pt x="1989077" y="2197275"/>
                </a:lnTo>
                <a:lnTo>
                  <a:pt x="1989077" y="2721587"/>
                </a:lnTo>
                <a:lnTo>
                  <a:pt x="1571487" y="2650129"/>
                </a:lnTo>
                <a:cubicBezTo>
                  <a:pt x="1315460" y="2611661"/>
                  <a:pt x="1053068" y="2577493"/>
                  <a:pt x="785028" y="2547878"/>
                </a:cubicBezTo>
                <a:lnTo>
                  <a:pt x="0" y="2476175"/>
                </a:lnTo>
                <a:lnTo>
                  <a:pt x="0" y="2197275"/>
                </a:lnTo>
                <a:lnTo>
                  <a:pt x="0" y="524312"/>
                </a:lnTo>
                <a:lnTo>
                  <a:pt x="0" y="245412"/>
                </a:lnTo>
                <a:lnTo>
                  <a:pt x="785028" y="173709"/>
                </a:lnTo>
                <a:cubicBezTo>
                  <a:pt x="1053068" y="144094"/>
                  <a:pt x="1315460" y="109926"/>
                  <a:pt x="1571487" y="71458"/>
                </a:cubicBezTo>
                <a:lnTo>
                  <a:pt x="1989077" y="0"/>
                </a:ln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 w="9525">
            <a:noFill/>
          </a:ln>
          <a:effectLst>
            <a:reflection blurRad="228600" stA="52000" endA="300" endPos="35000" dist="127000" dir="5400000" sy="-100000" algn="bl" rotWithShape="0"/>
          </a:effectLst>
        </p:spPr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29230" y="4570095"/>
            <a:ext cx="79997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922520" y="1798320"/>
            <a:ext cx="1127760" cy="1082040"/>
          </a:xfrm>
          <a:prstGeom prst="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438900" y="3395980"/>
            <a:ext cx="1173480" cy="1158240"/>
          </a:xfrm>
          <a:prstGeom prst="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438900" y="1310640"/>
            <a:ext cx="1595755" cy="1569720"/>
          </a:xfrm>
          <a:prstGeom prst="roundRect">
            <a:avLst/>
          </a:prstGeom>
          <a:blipFill rotWithShape="1">
            <a:blip r:embed="rId3">
              <a:alphaModFix amt="39000"/>
            </a:blip>
            <a:tile tx="-400050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439920" y="3395980"/>
            <a:ext cx="1610360" cy="1539240"/>
          </a:xfrm>
          <a:prstGeom prst="roundRect">
            <a:avLst/>
          </a:prstGeom>
          <a:blipFill rotWithShape="1">
            <a:blip r:embed="rId4">
              <a:alphaModFix amt="39000"/>
            </a:blip>
            <a:tile tx="-400050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9700" name="그룹 1"/>
          <p:cNvGrpSpPr/>
          <p:nvPr/>
        </p:nvGrpSpPr>
        <p:grpSpPr>
          <a:xfrm>
            <a:off x="5234305" y="2048510"/>
            <a:ext cx="537845" cy="560705"/>
            <a:chOff x="0" y="0"/>
            <a:chExt cx="873125" cy="865187"/>
          </a:xfrm>
        </p:grpSpPr>
        <p:sp>
          <p:nvSpPr>
            <p:cNvPr id="29789" name="Freeform 6"/>
            <p:cNvSpPr/>
            <p:nvPr/>
          </p:nvSpPr>
          <p:spPr>
            <a:xfrm>
              <a:off x="363538" y="792162"/>
              <a:ext cx="146050" cy="73025"/>
            </a:xfrm>
            <a:custGeom>
              <a:avLst/>
              <a:gdLst>
                <a:gd name="txL" fmla="*/ 0 w 552"/>
                <a:gd name="txT" fmla="*/ 0 h 276"/>
                <a:gd name="txR" fmla="*/ 552 w 552"/>
                <a:gd name="txB" fmla="*/ 276 h 276"/>
              </a:gdLst>
              <a:ahLst/>
              <a:cxnLst>
                <a:cxn ang="0">
                  <a:pos x="0" y="0"/>
                </a:cxn>
                <a:cxn ang="0">
                  <a:pos x="146050" y="0"/>
                </a:cxn>
                <a:cxn ang="0">
                  <a:pos x="145521" y="9790"/>
                </a:cxn>
                <a:cxn ang="0">
                  <a:pos x="143669" y="18785"/>
                </a:cxn>
                <a:cxn ang="0">
                  <a:pos x="140494" y="27781"/>
                </a:cxn>
                <a:cxn ang="0">
                  <a:pos x="136525" y="35983"/>
                </a:cxn>
                <a:cxn ang="0">
                  <a:pos x="131233" y="43921"/>
                </a:cxn>
                <a:cxn ang="0">
                  <a:pos x="124619" y="51065"/>
                </a:cxn>
                <a:cxn ang="0">
                  <a:pos x="117475" y="57679"/>
                </a:cxn>
                <a:cxn ang="0">
                  <a:pos x="109538" y="63500"/>
                </a:cxn>
                <a:cxn ang="0">
                  <a:pos x="101335" y="67469"/>
                </a:cxn>
                <a:cxn ang="0">
                  <a:pos x="92604" y="70644"/>
                </a:cxn>
                <a:cxn ang="0">
                  <a:pos x="83344" y="72496"/>
                </a:cxn>
                <a:cxn ang="0">
                  <a:pos x="73290" y="73025"/>
                </a:cxn>
                <a:cxn ang="0">
                  <a:pos x="63500" y="72496"/>
                </a:cxn>
                <a:cxn ang="0">
                  <a:pos x="54240" y="70644"/>
                </a:cxn>
                <a:cxn ang="0">
                  <a:pos x="45244" y="67733"/>
                </a:cxn>
                <a:cxn ang="0">
                  <a:pos x="36777" y="63500"/>
                </a:cxn>
                <a:cxn ang="0">
                  <a:pos x="28840" y="58208"/>
                </a:cxn>
                <a:cxn ang="0">
                  <a:pos x="21167" y="51065"/>
                </a:cxn>
                <a:cxn ang="0">
                  <a:pos x="14817" y="43921"/>
                </a:cxn>
                <a:cxn ang="0">
                  <a:pos x="9260" y="35983"/>
                </a:cxn>
                <a:cxn ang="0">
                  <a:pos x="5292" y="27781"/>
                </a:cxn>
                <a:cxn ang="0">
                  <a:pos x="2117" y="18785"/>
                </a:cxn>
                <a:cxn ang="0">
                  <a:pos x="529" y="9790"/>
                </a:cxn>
                <a:cxn ang="0">
                  <a:pos x="0" y="0"/>
                </a:cxn>
              </a:cxnLst>
              <a:rect l="txL" t="txT" r="txR" b="txB"/>
              <a:pathLst>
                <a:path w="552" h="276">
                  <a:moveTo>
                    <a:pt x="0" y="0"/>
                  </a:moveTo>
                  <a:lnTo>
                    <a:pt x="552" y="0"/>
                  </a:lnTo>
                  <a:lnTo>
                    <a:pt x="550" y="37"/>
                  </a:lnTo>
                  <a:lnTo>
                    <a:pt x="543" y="71"/>
                  </a:lnTo>
                  <a:lnTo>
                    <a:pt x="531" y="105"/>
                  </a:lnTo>
                  <a:lnTo>
                    <a:pt x="516" y="136"/>
                  </a:lnTo>
                  <a:lnTo>
                    <a:pt x="496" y="166"/>
                  </a:lnTo>
                  <a:lnTo>
                    <a:pt x="471" y="193"/>
                  </a:lnTo>
                  <a:lnTo>
                    <a:pt x="444" y="218"/>
                  </a:lnTo>
                  <a:lnTo>
                    <a:pt x="414" y="240"/>
                  </a:lnTo>
                  <a:lnTo>
                    <a:pt x="383" y="255"/>
                  </a:lnTo>
                  <a:lnTo>
                    <a:pt x="350" y="267"/>
                  </a:lnTo>
                  <a:lnTo>
                    <a:pt x="315" y="274"/>
                  </a:lnTo>
                  <a:lnTo>
                    <a:pt x="277" y="276"/>
                  </a:lnTo>
                  <a:lnTo>
                    <a:pt x="240" y="274"/>
                  </a:lnTo>
                  <a:lnTo>
                    <a:pt x="205" y="267"/>
                  </a:lnTo>
                  <a:lnTo>
                    <a:pt x="171" y="256"/>
                  </a:lnTo>
                  <a:lnTo>
                    <a:pt x="139" y="240"/>
                  </a:lnTo>
                  <a:lnTo>
                    <a:pt x="109" y="220"/>
                  </a:lnTo>
                  <a:lnTo>
                    <a:pt x="80" y="193"/>
                  </a:lnTo>
                  <a:lnTo>
                    <a:pt x="56" y="166"/>
                  </a:lnTo>
                  <a:lnTo>
                    <a:pt x="35" y="136"/>
                  </a:lnTo>
                  <a:lnTo>
                    <a:pt x="20" y="105"/>
                  </a:lnTo>
                  <a:lnTo>
                    <a:pt x="8" y="71"/>
                  </a:lnTo>
                  <a:lnTo>
                    <a:pt x="2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90" name="Freeform 7"/>
            <p:cNvSpPr>
              <a:spLocks noEditPoints="1"/>
            </p:cNvSpPr>
            <p:nvPr/>
          </p:nvSpPr>
          <p:spPr>
            <a:xfrm>
              <a:off x="0" y="0"/>
              <a:ext cx="873125" cy="765175"/>
            </a:xfrm>
            <a:custGeom>
              <a:avLst/>
              <a:gdLst>
                <a:gd name="txL" fmla="*/ 0 w 3300"/>
                <a:gd name="txT" fmla="*/ 0 h 2898"/>
                <a:gd name="txR" fmla="*/ 3300 w 3300"/>
                <a:gd name="txB" fmla="*/ 2898 h 2898"/>
              </a:gdLst>
              <a:ahLst/>
              <a:cxnLst>
                <a:cxn ang="0">
                  <a:pos x="412750" y="58880"/>
                </a:cxn>
                <a:cxn ang="0">
                  <a:pos x="392642" y="82115"/>
                </a:cxn>
                <a:cxn ang="0">
                  <a:pos x="388938" y="104822"/>
                </a:cxn>
                <a:cxn ang="0">
                  <a:pos x="375708" y="121984"/>
                </a:cxn>
                <a:cxn ang="0">
                  <a:pos x="329671" y="136242"/>
                </a:cxn>
                <a:cxn ang="0">
                  <a:pos x="276225" y="164230"/>
                </a:cxn>
                <a:cxn ang="0">
                  <a:pos x="236538" y="198555"/>
                </a:cxn>
                <a:cxn ang="0">
                  <a:pos x="205052" y="246081"/>
                </a:cxn>
                <a:cxn ang="0">
                  <a:pos x="184679" y="308658"/>
                </a:cxn>
                <a:cxn ang="0">
                  <a:pos x="166158" y="424041"/>
                </a:cxn>
                <a:cxn ang="0">
                  <a:pos x="144992" y="530711"/>
                </a:cxn>
                <a:cxn ang="0">
                  <a:pos x="111919" y="636062"/>
                </a:cxn>
                <a:cxn ang="0">
                  <a:pos x="799306" y="712632"/>
                </a:cxn>
                <a:cxn ang="0">
                  <a:pos x="750888" y="608602"/>
                </a:cxn>
                <a:cxn ang="0">
                  <a:pos x="722313" y="506420"/>
                </a:cxn>
                <a:cxn ang="0">
                  <a:pos x="701410" y="393413"/>
                </a:cxn>
                <a:cxn ang="0">
                  <a:pos x="683948" y="289119"/>
                </a:cxn>
                <a:cxn ang="0">
                  <a:pos x="656696" y="226014"/>
                </a:cxn>
                <a:cxn ang="0">
                  <a:pos x="619390" y="181920"/>
                </a:cxn>
                <a:cxn ang="0">
                  <a:pos x="569913" y="147860"/>
                </a:cxn>
                <a:cxn ang="0">
                  <a:pos x="516996" y="127529"/>
                </a:cxn>
                <a:cxn ang="0">
                  <a:pos x="488421" y="114855"/>
                </a:cxn>
                <a:cxn ang="0">
                  <a:pos x="482865" y="97957"/>
                </a:cxn>
                <a:cxn ang="0">
                  <a:pos x="472017" y="68649"/>
                </a:cxn>
                <a:cxn ang="0">
                  <a:pos x="444500" y="53335"/>
                </a:cxn>
                <a:cxn ang="0">
                  <a:pos x="447940" y="528"/>
                </a:cxn>
                <a:cxn ang="0">
                  <a:pos x="490008" y="15578"/>
                </a:cxn>
                <a:cxn ang="0">
                  <a:pos x="521758" y="47262"/>
                </a:cxn>
                <a:cxn ang="0">
                  <a:pos x="546365" y="81587"/>
                </a:cxn>
                <a:cxn ang="0">
                  <a:pos x="595313" y="102182"/>
                </a:cxn>
                <a:cxn ang="0">
                  <a:pos x="647171" y="136770"/>
                </a:cxn>
                <a:cxn ang="0">
                  <a:pos x="691621" y="183769"/>
                </a:cxn>
                <a:cxn ang="0">
                  <a:pos x="724694" y="243969"/>
                </a:cxn>
                <a:cxn ang="0">
                  <a:pos x="744538" y="320275"/>
                </a:cxn>
                <a:cxn ang="0">
                  <a:pos x="763852" y="447276"/>
                </a:cxn>
                <a:cxn ang="0">
                  <a:pos x="785548" y="544705"/>
                </a:cxn>
                <a:cxn ang="0">
                  <a:pos x="823383" y="647151"/>
                </a:cxn>
                <a:cxn ang="0">
                  <a:pos x="871008" y="729002"/>
                </a:cxn>
                <a:cxn ang="0">
                  <a:pos x="870215" y="751445"/>
                </a:cxn>
                <a:cxn ang="0">
                  <a:pos x="852752" y="764647"/>
                </a:cxn>
                <a:cxn ang="0">
                  <a:pos x="15346" y="763063"/>
                </a:cxn>
                <a:cxn ang="0">
                  <a:pos x="1323" y="747485"/>
                </a:cxn>
                <a:cxn ang="0">
                  <a:pos x="2381" y="729266"/>
                </a:cxn>
                <a:cxn ang="0">
                  <a:pos x="49477" y="646887"/>
                </a:cxn>
                <a:cxn ang="0">
                  <a:pos x="87577" y="544705"/>
                </a:cxn>
                <a:cxn ang="0">
                  <a:pos x="109273" y="447276"/>
                </a:cxn>
                <a:cxn ang="0">
                  <a:pos x="129117" y="320275"/>
                </a:cxn>
                <a:cxn ang="0">
                  <a:pos x="148696" y="243969"/>
                </a:cxn>
                <a:cxn ang="0">
                  <a:pos x="180975" y="183769"/>
                </a:cxn>
                <a:cxn ang="0">
                  <a:pos x="225690" y="136770"/>
                </a:cxn>
                <a:cxn ang="0">
                  <a:pos x="277813" y="101918"/>
                </a:cxn>
                <a:cxn ang="0">
                  <a:pos x="326760" y="81587"/>
                </a:cxn>
                <a:cxn ang="0">
                  <a:pos x="351631" y="46998"/>
                </a:cxn>
                <a:cxn ang="0">
                  <a:pos x="383117" y="15314"/>
                </a:cxn>
                <a:cxn ang="0">
                  <a:pos x="424656" y="528"/>
                </a:cxn>
              </a:cxnLst>
              <a:rect l="txL" t="txT" r="txR" b="txB"/>
              <a:pathLst>
                <a:path w="3300" h="2898">
                  <a:moveTo>
                    <a:pt x="1649" y="199"/>
                  </a:moveTo>
                  <a:lnTo>
                    <a:pt x="1617" y="202"/>
                  </a:lnTo>
                  <a:lnTo>
                    <a:pt x="1588" y="209"/>
                  </a:lnTo>
                  <a:lnTo>
                    <a:pt x="1560" y="223"/>
                  </a:lnTo>
                  <a:lnTo>
                    <a:pt x="1536" y="240"/>
                  </a:lnTo>
                  <a:lnTo>
                    <a:pt x="1514" y="260"/>
                  </a:lnTo>
                  <a:lnTo>
                    <a:pt x="1497" y="284"/>
                  </a:lnTo>
                  <a:lnTo>
                    <a:pt x="1484" y="311"/>
                  </a:lnTo>
                  <a:lnTo>
                    <a:pt x="1476" y="340"/>
                  </a:lnTo>
                  <a:lnTo>
                    <a:pt x="1473" y="371"/>
                  </a:lnTo>
                  <a:lnTo>
                    <a:pt x="1473" y="375"/>
                  </a:lnTo>
                  <a:lnTo>
                    <a:pt x="1470" y="397"/>
                  </a:lnTo>
                  <a:lnTo>
                    <a:pt x="1464" y="417"/>
                  </a:lnTo>
                  <a:lnTo>
                    <a:pt x="1452" y="436"/>
                  </a:lnTo>
                  <a:lnTo>
                    <a:pt x="1438" y="451"/>
                  </a:lnTo>
                  <a:lnTo>
                    <a:pt x="1420" y="462"/>
                  </a:lnTo>
                  <a:lnTo>
                    <a:pt x="1398" y="470"/>
                  </a:lnTo>
                  <a:lnTo>
                    <a:pt x="1346" y="482"/>
                  </a:lnTo>
                  <a:lnTo>
                    <a:pt x="1295" y="498"/>
                  </a:lnTo>
                  <a:lnTo>
                    <a:pt x="1246" y="516"/>
                  </a:lnTo>
                  <a:lnTo>
                    <a:pt x="1197" y="537"/>
                  </a:lnTo>
                  <a:lnTo>
                    <a:pt x="1147" y="561"/>
                  </a:lnTo>
                  <a:lnTo>
                    <a:pt x="1096" y="590"/>
                  </a:lnTo>
                  <a:lnTo>
                    <a:pt x="1044" y="622"/>
                  </a:lnTo>
                  <a:lnTo>
                    <a:pt x="1004" y="651"/>
                  </a:lnTo>
                  <a:lnTo>
                    <a:pt x="965" y="681"/>
                  </a:lnTo>
                  <a:lnTo>
                    <a:pt x="929" y="715"/>
                  </a:lnTo>
                  <a:lnTo>
                    <a:pt x="894" y="752"/>
                  </a:lnTo>
                  <a:lnTo>
                    <a:pt x="862" y="792"/>
                  </a:lnTo>
                  <a:lnTo>
                    <a:pt x="830" y="835"/>
                  </a:lnTo>
                  <a:lnTo>
                    <a:pt x="802" y="882"/>
                  </a:lnTo>
                  <a:lnTo>
                    <a:pt x="775" y="932"/>
                  </a:lnTo>
                  <a:lnTo>
                    <a:pt x="752" y="986"/>
                  </a:lnTo>
                  <a:lnTo>
                    <a:pt x="730" y="1042"/>
                  </a:lnTo>
                  <a:lnTo>
                    <a:pt x="712" y="1104"/>
                  </a:lnTo>
                  <a:lnTo>
                    <a:pt x="698" y="1169"/>
                  </a:lnTo>
                  <a:lnTo>
                    <a:pt x="685" y="1237"/>
                  </a:lnTo>
                  <a:lnTo>
                    <a:pt x="667" y="1367"/>
                  </a:lnTo>
                  <a:lnTo>
                    <a:pt x="648" y="1490"/>
                  </a:lnTo>
                  <a:lnTo>
                    <a:pt x="628" y="1606"/>
                  </a:lnTo>
                  <a:lnTo>
                    <a:pt x="609" y="1717"/>
                  </a:lnTo>
                  <a:lnTo>
                    <a:pt x="589" y="1822"/>
                  </a:lnTo>
                  <a:lnTo>
                    <a:pt x="568" y="1919"/>
                  </a:lnTo>
                  <a:lnTo>
                    <a:pt x="548" y="2010"/>
                  </a:lnTo>
                  <a:lnTo>
                    <a:pt x="528" y="2094"/>
                  </a:lnTo>
                  <a:lnTo>
                    <a:pt x="497" y="2202"/>
                  </a:lnTo>
                  <a:lnTo>
                    <a:pt x="462" y="2306"/>
                  </a:lnTo>
                  <a:lnTo>
                    <a:pt x="423" y="2409"/>
                  </a:lnTo>
                  <a:lnTo>
                    <a:pt x="380" y="2508"/>
                  </a:lnTo>
                  <a:lnTo>
                    <a:pt x="332" y="2606"/>
                  </a:lnTo>
                  <a:lnTo>
                    <a:pt x="280" y="2699"/>
                  </a:lnTo>
                  <a:lnTo>
                    <a:pt x="3021" y="2699"/>
                  </a:lnTo>
                  <a:lnTo>
                    <a:pt x="2969" y="2605"/>
                  </a:lnTo>
                  <a:lnTo>
                    <a:pt x="2921" y="2507"/>
                  </a:lnTo>
                  <a:lnTo>
                    <a:pt x="2877" y="2408"/>
                  </a:lnTo>
                  <a:lnTo>
                    <a:pt x="2838" y="2305"/>
                  </a:lnTo>
                  <a:lnTo>
                    <a:pt x="2803" y="2200"/>
                  </a:lnTo>
                  <a:lnTo>
                    <a:pt x="2772" y="2093"/>
                  </a:lnTo>
                  <a:lnTo>
                    <a:pt x="2751" y="2008"/>
                  </a:lnTo>
                  <a:lnTo>
                    <a:pt x="2730" y="1918"/>
                  </a:lnTo>
                  <a:lnTo>
                    <a:pt x="2710" y="1820"/>
                  </a:lnTo>
                  <a:lnTo>
                    <a:pt x="2690" y="1716"/>
                  </a:lnTo>
                  <a:lnTo>
                    <a:pt x="2670" y="1606"/>
                  </a:lnTo>
                  <a:lnTo>
                    <a:pt x="2651" y="1490"/>
                  </a:lnTo>
                  <a:lnTo>
                    <a:pt x="2632" y="1367"/>
                  </a:lnTo>
                  <a:lnTo>
                    <a:pt x="2613" y="1237"/>
                  </a:lnTo>
                  <a:lnTo>
                    <a:pt x="2601" y="1164"/>
                  </a:lnTo>
                  <a:lnTo>
                    <a:pt x="2585" y="1095"/>
                  </a:lnTo>
                  <a:lnTo>
                    <a:pt x="2563" y="1029"/>
                  </a:lnTo>
                  <a:lnTo>
                    <a:pt x="2539" y="966"/>
                  </a:lnTo>
                  <a:lnTo>
                    <a:pt x="2513" y="908"/>
                  </a:lnTo>
                  <a:lnTo>
                    <a:pt x="2482" y="856"/>
                  </a:lnTo>
                  <a:lnTo>
                    <a:pt x="2449" y="807"/>
                  </a:lnTo>
                  <a:lnTo>
                    <a:pt x="2416" y="764"/>
                  </a:lnTo>
                  <a:lnTo>
                    <a:pt x="2380" y="725"/>
                  </a:lnTo>
                  <a:lnTo>
                    <a:pt x="2341" y="689"/>
                  </a:lnTo>
                  <a:lnTo>
                    <a:pt x="2300" y="655"/>
                  </a:lnTo>
                  <a:lnTo>
                    <a:pt x="2256" y="622"/>
                  </a:lnTo>
                  <a:lnTo>
                    <a:pt x="2204" y="589"/>
                  </a:lnTo>
                  <a:lnTo>
                    <a:pt x="2154" y="560"/>
                  </a:lnTo>
                  <a:lnTo>
                    <a:pt x="2105" y="537"/>
                  </a:lnTo>
                  <a:lnTo>
                    <a:pt x="2055" y="516"/>
                  </a:lnTo>
                  <a:lnTo>
                    <a:pt x="2005" y="499"/>
                  </a:lnTo>
                  <a:lnTo>
                    <a:pt x="1954" y="483"/>
                  </a:lnTo>
                  <a:lnTo>
                    <a:pt x="1902" y="470"/>
                  </a:lnTo>
                  <a:lnTo>
                    <a:pt x="1881" y="462"/>
                  </a:lnTo>
                  <a:lnTo>
                    <a:pt x="1863" y="450"/>
                  </a:lnTo>
                  <a:lnTo>
                    <a:pt x="1846" y="435"/>
                  </a:lnTo>
                  <a:lnTo>
                    <a:pt x="1835" y="416"/>
                  </a:lnTo>
                  <a:lnTo>
                    <a:pt x="1828" y="396"/>
                  </a:lnTo>
                  <a:lnTo>
                    <a:pt x="1825" y="375"/>
                  </a:lnTo>
                  <a:lnTo>
                    <a:pt x="1825" y="371"/>
                  </a:lnTo>
                  <a:lnTo>
                    <a:pt x="1822" y="340"/>
                  </a:lnTo>
                  <a:lnTo>
                    <a:pt x="1814" y="311"/>
                  </a:lnTo>
                  <a:lnTo>
                    <a:pt x="1802" y="284"/>
                  </a:lnTo>
                  <a:lnTo>
                    <a:pt x="1784" y="260"/>
                  </a:lnTo>
                  <a:lnTo>
                    <a:pt x="1763" y="240"/>
                  </a:lnTo>
                  <a:lnTo>
                    <a:pt x="1738" y="223"/>
                  </a:lnTo>
                  <a:lnTo>
                    <a:pt x="1711" y="209"/>
                  </a:lnTo>
                  <a:lnTo>
                    <a:pt x="1680" y="202"/>
                  </a:lnTo>
                  <a:lnTo>
                    <a:pt x="1649" y="199"/>
                  </a:lnTo>
                  <a:close/>
                  <a:moveTo>
                    <a:pt x="1649" y="0"/>
                  </a:moveTo>
                  <a:lnTo>
                    <a:pt x="1649" y="0"/>
                  </a:lnTo>
                  <a:lnTo>
                    <a:pt x="1693" y="2"/>
                  </a:lnTo>
                  <a:lnTo>
                    <a:pt x="1735" y="10"/>
                  </a:lnTo>
                  <a:lnTo>
                    <a:pt x="1775" y="22"/>
                  </a:lnTo>
                  <a:lnTo>
                    <a:pt x="1814" y="38"/>
                  </a:lnTo>
                  <a:lnTo>
                    <a:pt x="1852" y="59"/>
                  </a:lnTo>
                  <a:lnTo>
                    <a:pt x="1886" y="85"/>
                  </a:lnTo>
                  <a:lnTo>
                    <a:pt x="1919" y="113"/>
                  </a:lnTo>
                  <a:lnTo>
                    <a:pt x="1947" y="144"/>
                  </a:lnTo>
                  <a:lnTo>
                    <a:pt x="1972" y="179"/>
                  </a:lnTo>
                  <a:lnTo>
                    <a:pt x="1991" y="214"/>
                  </a:lnTo>
                  <a:lnTo>
                    <a:pt x="2006" y="253"/>
                  </a:lnTo>
                  <a:lnTo>
                    <a:pt x="2018" y="294"/>
                  </a:lnTo>
                  <a:lnTo>
                    <a:pt x="2065" y="309"/>
                  </a:lnTo>
                  <a:lnTo>
                    <a:pt x="2112" y="325"/>
                  </a:lnTo>
                  <a:lnTo>
                    <a:pt x="2158" y="342"/>
                  </a:lnTo>
                  <a:lnTo>
                    <a:pt x="2204" y="364"/>
                  </a:lnTo>
                  <a:lnTo>
                    <a:pt x="2250" y="387"/>
                  </a:lnTo>
                  <a:lnTo>
                    <a:pt x="2298" y="413"/>
                  </a:lnTo>
                  <a:lnTo>
                    <a:pt x="2345" y="444"/>
                  </a:lnTo>
                  <a:lnTo>
                    <a:pt x="2395" y="479"/>
                  </a:lnTo>
                  <a:lnTo>
                    <a:pt x="2446" y="518"/>
                  </a:lnTo>
                  <a:lnTo>
                    <a:pt x="2494" y="560"/>
                  </a:lnTo>
                  <a:lnTo>
                    <a:pt x="2538" y="604"/>
                  </a:lnTo>
                  <a:lnTo>
                    <a:pt x="2580" y="651"/>
                  </a:lnTo>
                  <a:lnTo>
                    <a:pt x="2614" y="696"/>
                  </a:lnTo>
                  <a:lnTo>
                    <a:pt x="2649" y="746"/>
                  </a:lnTo>
                  <a:lnTo>
                    <a:pt x="2682" y="801"/>
                  </a:lnTo>
                  <a:lnTo>
                    <a:pt x="2711" y="861"/>
                  </a:lnTo>
                  <a:lnTo>
                    <a:pt x="2739" y="924"/>
                  </a:lnTo>
                  <a:lnTo>
                    <a:pt x="2763" y="991"/>
                  </a:lnTo>
                  <a:lnTo>
                    <a:pt x="2784" y="1062"/>
                  </a:lnTo>
                  <a:lnTo>
                    <a:pt x="2801" y="1136"/>
                  </a:lnTo>
                  <a:lnTo>
                    <a:pt x="2814" y="1213"/>
                  </a:lnTo>
                  <a:lnTo>
                    <a:pt x="2831" y="1344"/>
                  </a:lnTo>
                  <a:lnTo>
                    <a:pt x="2850" y="1467"/>
                  </a:lnTo>
                  <a:lnTo>
                    <a:pt x="2868" y="1584"/>
                  </a:lnTo>
                  <a:lnTo>
                    <a:pt x="2887" y="1694"/>
                  </a:lnTo>
                  <a:lnTo>
                    <a:pt x="2907" y="1797"/>
                  </a:lnTo>
                  <a:lnTo>
                    <a:pt x="2927" y="1893"/>
                  </a:lnTo>
                  <a:lnTo>
                    <a:pt x="2947" y="1982"/>
                  </a:lnTo>
                  <a:lnTo>
                    <a:pt x="2969" y="2063"/>
                  </a:lnTo>
                  <a:lnTo>
                    <a:pt x="2990" y="2138"/>
                  </a:lnTo>
                  <a:lnTo>
                    <a:pt x="3026" y="2244"/>
                  </a:lnTo>
                  <a:lnTo>
                    <a:pt x="3067" y="2348"/>
                  </a:lnTo>
                  <a:lnTo>
                    <a:pt x="3112" y="2451"/>
                  </a:lnTo>
                  <a:lnTo>
                    <a:pt x="3163" y="2550"/>
                  </a:lnTo>
                  <a:lnTo>
                    <a:pt x="3220" y="2648"/>
                  </a:lnTo>
                  <a:lnTo>
                    <a:pt x="3281" y="2744"/>
                  </a:lnTo>
                  <a:lnTo>
                    <a:pt x="3292" y="2761"/>
                  </a:lnTo>
                  <a:lnTo>
                    <a:pt x="3298" y="2779"/>
                  </a:lnTo>
                  <a:lnTo>
                    <a:pt x="3300" y="2797"/>
                  </a:lnTo>
                  <a:lnTo>
                    <a:pt x="3297" y="2822"/>
                  </a:lnTo>
                  <a:lnTo>
                    <a:pt x="3289" y="2846"/>
                  </a:lnTo>
                  <a:lnTo>
                    <a:pt x="3276" y="2864"/>
                  </a:lnTo>
                  <a:lnTo>
                    <a:pt x="3261" y="2880"/>
                  </a:lnTo>
                  <a:lnTo>
                    <a:pt x="3243" y="2890"/>
                  </a:lnTo>
                  <a:lnTo>
                    <a:pt x="3223" y="2896"/>
                  </a:lnTo>
                  <a:lnTo>
                    <a:pt x="3201" y="2898"/>
                  </a:lnTo>
                  <a:lnTo>
                    <a:pt x="101" y="2898"/>
                  </a:lnTo>
                  <a:lnTo>
                    <a:pt x="77" y="2896"/>
                  </a:lnTo>
                  <a:lnTo>
                    <a:pt x="58" y="2890"/>
                  </a:lnTo>
                  <a:lnTo>
                    <a:pt x="41" y="2880"/>
                  </a:lnTo>
                  <a:lnTo>
                    <a:pt x="25" y="2864"/>
                  </a:lnTo>
                  <a:lnTo>
                    <a:pt x="12" y="2846"/>
                  </a:lnTo>
                  <a:lnTo>
                    <a:pt x="5" y="2831"/>
                  </a:lnTo>
                  <a:lnTo>
                    <a:pt x="1" y="2816"/>
                  </a:lnTo>
                  <a:lnTo>
                    <a:pt x="0" y="2800"/>
                  </a:lnTo>
                  <a:lnTo>
                    <a:pt x="2" y="2780"/>
                  </a:lnTo>
                  <a:lnTo>
                    <a:pt x="9" y="2762"/>
                  </a:lnTo>
                  <a:lnTo>
                    <a:pt x="19" y="2744"/>
                  </a:lnTo>
                  <a:lnTo>
                    <a:pt x="80" y="2648"/>
                  </a:lnTo>
                  <a:lnTo>
                    <a:pt x="136" y="2550"/>
                  </a:lnTo>
                  <a:lnTo>
                    <a:pt x="187" y="2450"/>
                  </a:lnTo>
                  <a:lnTo>
                    <a:pt x="233" y="2347"/>
                  </a:lnTo>
                  <a:lnTo>
                    <a:pt x="274" y="2244"/>
                  </a:lnTo>
                  <a:lnTo>
                    <a:pt x="310" y="2138"/>
                  </a:lnTo>
                  <a:lnTo>
                    <a:pt x="331" y="2063"/>
                  </a:lnTo>
                  <a:lnTo>
                    <a:pt x="352" y="1982"/>
                  </a:lnTo>
                  <a:lnTo>
                    <a:pt x="373" y="1893"/>
                  </a:lnTo>
                  <a:lnTo>
                    <a:pt x="393" y="1797"/>
                  </a:lnTo>
                  <a:lnTo>
                    <a:pt x="413" y="1694"/>
                  </a:lnTo>
                  <a:lnTo>
                    <a:pt x="433" y="1584"/>
                  </a:lnTo>
                  <a:lnTo>
                    <a:pt x="451" y="1467"/>
                  </a:lnTo>
                  <a:lnTo>
                    <a:pt x="470" y="1344"/>
                  </a:lnTo>
                  <a:lnTo>
                    <a:pt x="488" y="1213"/>
                  </a:lnTo>
                  <a:lnTo>
                    <a:pt x="500" y="1136"/>
                  </a:lnTo>
                  <a:lnTo>
                    <a:pt x="517" y="1062"/>
                  </a:lnTo>
                  <a:lnTo>
                    <a:pt x="538" y="991"/>
                  </a:lnTo>
                  <a:lnTo>
                    <a:pt x="562" y="924"/>
                  </a:lnTo>
                  <a:lnTo>
                    <a:pt x="589" y="860"/>
                  </a:lnTo>
                  <a:lnTo>
                    <a:pt x="619" y="801"/>
                  </a:lnTo>
                  <a:lnTo>
                    <a:pt x="651" y="746"/>
                  </a:lnTo>
                  <a:lnTo>
                    <a:pt x="684" y="696"/>
                  </a:lnTo>
                  <a:lnTo>
                    <a:pt x="720" y="651"/>
                  </a:lnTo>
                  <a:lnTo>
                    <a:pt x="762" y="604"/>
                  </a:lnTo>
                  <a:lnTo>
                    <a:pt x="806" y="559"/>
                  </a:lnTo>
                  <a:lnTo>
                    <a:pt x="853" y="518"/>
                  </a:lnTo>
                  <a:lnTo>
                    <a:pt x="903" y="479"/>
                  </a:lnTo>
                  <a:lnTo>
                    <a:pt x="954" y="444"/>
                  </a:lnTo>
                  <a:lnTo>
                    <a:pt x="1003" y="412"/>
                  </a:lnTo>
                  <a:lnTo>
                    <a:pt x="1050" y="386"/>
                  </a:lnTo>
                  <a:lnTo>
                    <a:pt x="1097" y="363"/>
                  </a:lnTo>
                  <a:lnTo>
                    <a:pt x="1143" y="342"/>
                  </a:lnTo>
                  <a:lnTo>
                    <a:pt x="1189" y="325"/>
                  </a:lnTo>
                  <a:lnTo>
                    <a:pt x="1235" y="309"/>
                  </a:lnTo>
                  <a:lnTo>
                    <a:pt x="1283" y="294"/>
                  </a:lnTo>
                  <a:lnTo>
                    <a:pt x="1294" y="253"/>
                  </a:lnTo>
                  <a:lnTo>
                    <a:pt x="1310" y="214"/>
                  </a:lnTo>
                  <a:lnTo>
                    <a:pt x="1329" y="178"/>
                  </a:lnTo>
                  <a:lnTo>
                    <a:pt x="1353" y="144"/>
                  </a:lnTo>
                  <a:lnTo>
                    <a:pt x="1381" y="113"/>
                  </a:lnTo>
                  <a:lnTo>
                    <a:pt x="1413" y="85"/>
                  </a:lnTo>
                  <a:lnTo>
                    <a:pt x="1448" y="58"/>
                  </a:lnTo>
                  <a:lnTo>
                    <a:pt x="1485" y="38"/>
                  </a:lnTo>
                  <a:lnTo>
                    <a:pt x="1524" y="22"/>
                  </a:lnTo>
                  <a:lnTo>
                    <a:pt x="1563" y="10"/>
                  </a:lnTo>
                  <a:lnTo>
                    <a:pt x="1605" y="2"/>
                  </a:lnTo>
                  <a:lnTo>
                    <a:pt x="1649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9704" name="그룹 8"/>
          <p:cNvGrpSpPr/>
          <p:nvPr/>
        </p:nvGrpSpPr>
        <p:grpSpPr>
          <a:xfrm>
            <a:off x="6665595" y="3762375"/>
            <a:ext cx="671195" cy="414655"/>
            <a:chOff x="0" y="0"/>
            <a:chExt cx="6213475" cy="3152775"/>
          </a:xfrm>
        </p:grpSpPr>
        <p:sp>
          <p:nvSpPr>
            <p:cNvPr id="29786" name="Freeform 27"/>
            <p:cNvSpPr>
              <a:spLocks noEditPoints="1"/>
            </p:cNvSpPr>
            <p:nvPr/>
          </p:nvSpPr>
          <p:spPr>
            <a:xfrm>
              <a:off x="0" y="0"/>
              <a:ext cx="6213475" cy="3152775"/>
            </a:xfrm>
            <a:custGeom>
              <a:avLst/>
              <a:gdLst>
                <a:gd name="txL" fmla="*/ 0 w 3914"/>
                <a:gd name="txT" fmla="*/ 0 h 1986"/>
                <a:gd name="txR" fmla="*/ 3914 w 3914"/>
                <a:gd name="txB" fmla="*/ 1986 h 1986"/>
              </a:gdLst>
              <a:ahLst/>
              <a:cxnLst>
                <a:cxn ang="0">
                  <a:pos x="898525" y="377825"/>
                </a:cxn>
                <a:cxn ang="0">
                  <a:pos x="877888" y="396875"/>
                </a:cxn>
                <a:cxn ang="0">
                  <a:pos x="876300" y="2744788"/>
                </a:cxn>
                <a:cxn ang="0">
                  <a:pos x="887413" y="2765425"/>
                </a:cxn>
                <a:cxn ang="0">
                  <a:pos x="909638" y="2779713"/>
                </a:cxn>
                <a:cxn ang="0">
                  <a:pos x="5821363" y="2776538"/>
                </a:cxn>
                <a:cxn ang="0">
                  <a:pos x="5838825" y="2760663"/>
                </a:cxn>
                <a:cxn ang="0">
                  <a:pos x="5840413" y="407988"/>
                </a:cxn>
                <a:cxn ang="0">
                  <a:pos x="5834063" y="382588"/>
                </a:cxn>
                <a:cxn ang="0">
                  <a:pos x="5807075" y="374650"/>
                </a:cxn>
                <a:cxn ang="0">
                  <a:pos x="909638" y="0"/>
                </a:cxn>
                <a:cxn ang="0">
                  <a:pos x="5873750" y="4763"/>
                </a:cxn>
                <a:cxn ang="0">
                  <a:pos x="5994400" y="44450"/>
                </a:cxn>
                <a:cxn ang="0">
                  <a:pos x="6097588" y="122238"/>
                </a:cxn>
                <a:cxn ang="0">
                  <a:pos x="6170613" y="223838"/>
                </a:cxn>
                <a:cxn ang="0">
                  <a:pos x="6210300" y="342900"/>
                </a:cxn>
                <a:cxn ang="0">
                  <a:pos x="6213475" y="2744788"/>
                </a:cxn>
                <a:cxn ang="0">
                  <a:pos x="6196013" y="2871788"/>
                </a:cxn>
                <a:cxn ang="0">
                  <a:pos x="6138863" y="2984500"/>
                </a:cxn>
                <a:cxn ang="0">
                  <a:pos x="6048375" y="3076575"/>
                </a:cxn>
                <a:cxn ang="0">
                  <a:pos x="5937250" y="3133725"/>
                </a:cxn>
                <a:cxn ang="0">
                  <a:pos x="5807075" y="3152775"/>
                </a:cxn>
                <a:cxn ang="0">
                  <a:pos x="844550" y="3148013"/>
                </a:cxn>
                <a:cxn ang="0">
                  <a:pos x="727075" y="3108325"/>
                </a:cxn>
                <a:cxn ang="0">
                  <a:pos x="623888" y="3032125"/>
                </a:cxn>
                <a:cxn ang="0">
                  <a:pos x="544513" y="2927350"/>
                </a:cxn>
                <a:cxn ang="0">
                  <a:pos x="506413" y="2809875"/>
                </a:cxn>
                <a:cxn ang="0">
                  <a:pos x="501650" y="2206625"/>
                </a:cxn>
                <a:cxn ang="0">
                  <a:pos x="141288" y="2200275"/>
                </a:cxn>
                <a:cxn ang="0">
                  <a:pos x="68263" y="2166938"/>
                </a:cxn>
                <a:cxn ang="0">
                  <a:pos x="19050" y="2101850"/>
                </a:cxn>
                <a:cxn ang="0">
                  <a:pos x="0" y="2020888"/>
                </a:cxn>
                <a:cxn ang="0">
                  <a:pos x="6350" y="1101725"/>
                </a:cxn>
                <a:cxn ang="0">
                  <a:pos x="39688" y="1028700"/>
                </a:cxn>
                <a:cxn ang="0">
                  <a:pos x="103188" y="977900"/>
                </a:cxn>
                <a:cxn ang="0">
                  <a:pos x="184150" y="960438"/>
                </a:cxn>
                <a:cxn ang="0">
                  <a:pos x="501650" y="407988"/>
                </a:cxn>
                <a:cxn ang="0">
                  <a:pos x="522288" y="282575"/>
                </a:cxn>
                <a:cxn ang="0">
                  <a:pos x="577850" y="171450"/>
                </a:cxn>
                <a:cxn ang="0">
                  <a:pos x="673100" y="76200"/>
                </a:cxn>
                <a:cxn ang="0">
                  <a:pos x="784225" y="20638"/>
                </a:cxn>
                <a:cxn ang="0">
                  <a:pos x="909638" y="0"/>
                </a:cxn>
              </a:cxnLst>
              <a:rect l="txL" t="txT" r="txR" b="txB"/>
              <a:pathLst>
                <a:path w="3914" h="1986">
                  <a:moveTo>
                    <a:pt x="573" y="236"/>
                  </a:moveTo>
                  <a:lnTo>
                    <a:pt x="566" y="238"/>
                  </a:lnTo>
                  <a:lnTo>
                    <a:pt x="559" y="243"/>
                  </a:lnTo>
                  <a:lnTo>
                    <a:pt x="553" y="250"/>
                  </a:lnTo>
                  <a:lnTo>
                    <a:pt x="552" y="257"/>
                  </a:lnTo>
                  <a:lnTo>
                    <a:pt x="552" y="1729"/>
                  </a:lnTo>
                  <a:lnTo>
                    <a:pt x="553" y="1736"/>
                  </a:lnTo>
                  <a:lnTo>
                    <a:pt x="559" y="1742"/>
                  </a:lnTo>
                  <a:lnTo>
                    <a:pt x="566" y="1748"/>
                  </a:lnTo>
                  <a:lnTo>
                    <a:pt x="573" y="1751"/>
                  </a:lnTo>
                  <a:lnTo>
                    <a:pt x="3658" y="1751"/>
                  </a:lnTo>
                  <a:lnTo>
                    <a:pt x="3667" y="1749"/>
                  </a:lnTo>
                  <a:lnTo>
                    <a:pt x="3675" y="1745"/>
                  </a:lnTo>
                  <a:lnTo>
                    <a:pt x="3678" y="1739"/>
                  </a:lnTo>
                  <a:lnTo>
                    <a:pt x="3679" y="1729"/>
                  </a:lnTo>
                  <a:lnTo>
                    <a:pt x="3679" y="257"/>
                  </a:lnTo>
                  <a:lnTo>
                    <a:pt x="3678" y="246"/>
                  </a:lnTo>
                  <a:lnTo>
                    <a:pt x="3675" y="241"/>
                  </a:lnTo>
                  <a:lnTo>
                    <a:pt x="3667" y="237"/>
                  </a:lnTo>
                  <a:lnTo>
                    <a:pt x="3658" y="236"/>
                  </a:lnTo>
                  <a:lnTo>
                    <a:pt x="573" y="236"/>
                  </a:lnTo>
                  <a:close/>
                  <a:moveTo>
                    <a:pt x="573" y="0"/>
                  </a:moveTo>
                  <a:lnTo>
                    <a:pt x="3658" y="0"/>
                  </a:lnTo>
                  <a:lnTo>
                    <a:pt x="3700" y="3"/>
                  </a:lnTo>
                  <a:lnTo>
                    <a:pt x="3739" y="13"/>
                  </a:lnTo>
                  <a:lnTo>
                    <a:pt x="3776" y="28"/>
                  </a:lnTo>
                  <a:lnTo>
                    <a:pt x="3810" y="49"/>
                  </a:lnTo>
                  <a:lnTo>
                    <a:pt x="3841" y="77"/>
                  </a:lnTo>
                  <a:lnTo>
                    <a:pt x="3867" y="108"/>
                  </a:lnTo>
                  <a:lnTo>
                    <a:pt x="3887" y="141"/>
                  </a:lnTo>
                  <a:lnTo>
                    <a:pt x="3903" y="178"/>
                  </a:lnTo>
                  <a:lnTo>
                    <a:pt x="3912" y="216"/>
                  </a:lnTo>
                  <a:lnTo>
                    <a:pt x="3914" y="257"/>
                  </a:lnTo>
                  <a:lnTo>
                    <a:pt x="3914" y="1729"/>
                  </a:lnTo>
                  <a:lnTo>
                    <a:pt x="3912" y="1770"/>
                  </a:lnTo>
                  <a:lnTo>
                    <a:pt x="3903" y="1809"/>
                  </a:lnTo>
                  <a:lnTo>
                    <a:pt x="3888" y="1846"/>
                  </a:lnTo>
                  <a:lnTo>
                    <a:pt x="3867" y="1880"/>
                  </a:lnTo>
                  <a:lnTo>
                    <a:pt x="3841" y="1912"/>
                  </a:lnTo>
                  <a:lnTo>
                    <a:pt x="3810" y="1938"/>
                  </a:lnTo>
                  <a:lnTo>
                    <a:pt x="3777" y="1960"/>
                  </a:lnTo>
                  <a:lnTo>
                    <a:pt x="3740" y="1974"/>
                  </a:lnTo>
                  <a:lnTo>
                    <a:pt x="3700" y="1983"/>
                  </a:lnTo>
                  <a:lnTo>
                    <a:pt x="3658" y="1986"/>
                  </a:lnTo>
                  <a:lnTo>
                    <a:pt x="573" y="1986"/>
                  </a:lnTo>
                  <a:lnTo>
                    <a:pt x="532" y="1983"/>
                  </a:lnTo>
                  <a:lnTo>
                    <a:pt x="494" y="1974"/>
                  </a:lnTo>
                  <a:lnTo>
                    <a:pt x="458" y="1958"/>
                  </a:lnTo>
                  <a:lnTo>
                    <a:pt x="424" y="1937"/>
                  </a:lnTo>
                  <a:lnTo>
                    <a:pt x="393" y="1910"/>
                  </a:lnTo>
                  <a:lnTo>
                    <a:pt x="364" y="1878"/>
                  </a:lnTo>
                  <a:lnTo>
                    <a:pt x="343" y="1844"/>
                  </a:lnTo>
                  <a:lnTo>
                    <a:pt x="329" y="1808"/>
                  </a:lnTo>
                  <a:lnTo>
                    <a:pt x="319" y="1770"/>
                  </a:lnTo>
                  <a:lnTo>
                    <a:pt x="316" y="1729"/>
                  </a:lnTo>
                  <a:lnTo>
                    <a:pt x="316" y="1390"/>
                  </a:lnTo>
                  <a:lnTo>
                    <a:pt x="116" y="1390"/>
                  </a:lnTo>
                  <a:lnTo>
                    <a:pt x="89" y="1386"/>
                  </a:lnTo>
                  <a:lnTo>
                    <a:pt x="65" y="1378"/>
                  </a:lnTo>
                  <a:lnTo>
                    <a:pt x="43" y="1365"/>
                  </a:lnTo>
                  <a:lnTo>
                    <a:pt x="25" y="1347"/>
                  </a:lnTo>
                  <a:lnTo>
                    <a:pt x="12" y="1324"/>
                  </a:lnTo>
                  <a:lnTo>
                    <a:pt x="4" y="1300"/>
                  </a:lnTo>
                  <a:lnTo>
                    <a:pt x="0" y="1273"/>
                  </a:lnTo>
                  <a:lnTo>
                    <a:pt x="0" y="721"/>
                  </a:lnTo>
                  <a:lnTo>
                    <a:pt x="4" y="694"/>
                  </a:lnTo>
                  <a:lnTo>
                    <a:pt x="12" y="669"/>
                  </a:lnTo>
                  <a:lnTo>
                    <a:pt x="25" y="648"/>
                  </a:lnTo>
                  <a:lnTo>
                    <a:pt x="43" y="630"/>
                  </a:lnTo>
                  <a:lnTo>
                    <a:pt x="65" y="616"/>
                  </a:lnTo>
                  <a:lnTo>
                    <a:pt x="89" y="607"/>
                  </a:lnTo>
                  <a:lnTo>
                    <a:pt x="116" y="605"/>
                  </a:lnTo>
                  <a:lnTo>
                    <a:pt x="316" y="605"/>
                  </a:lnTo>
                  <a:lnTo>
                    <a:pt x="316" y="257"/>
                  </a:lnTo>
                  <a:lnTo>
                    <a:pt x="319" y="216"/>
                  </a:lnTo>
                  <a:lnTo>
                    <a:pt x="329" y="178"/>
                  </a:lnTo>
                  <a:lnTo>
                    <a:pt x="343" y="142"/>
                  </a:lnTo>
                  <a:lnTo>
                    <a:pt x="364" y="108"/>
                  </a:lnTo>
                  <a:lnTo>
                    <a:pt x="393" y="77"/>
                  </a:lnTo>
                  <a:lnTo>
                    <a:pt x="424" y="48"/>
                  </a:lnTo>
                  <a:lnTo>
                    <a:pt x="458" y="27"/>
                  </a:lnTo>
                  <a:lnTo>
                    <a:pt x="494" y="13"/>
                  </a:lnTo>
                  <a:lnTo>
                    <a:pt x="532" y="3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87" name="Rectangle 28"/>
            <p:cNvSpPr/>
            <p:nvPr/>
          </p:nvSpPr>
          <p:spPr>
            <a:xfrm>
              <a:off x="4227513" y="657225"/>
              <a:ext cx="1296988" cy="1839913"/>
            </a:xfrm>
            <a:prstGeom prst="rect">
              <a:avLst/>
            </a:prstGeom>
            <a:solidFill>
              <a:srgbClr val="FFFFFF"/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  <a:miter/>
            </a:ln>
          </p:spPr>
          <p:txBody>
            <a:bodyPr/>
            <a:p>
              <a:pPr lvl="0" eaLnBrk="1" latinLnBrk="1" hangingPunct="1"/>
              <a:endParaRPr lang="zh-CN" altLang="en-US" dirty="0">
                <a:solidFill>
                  <a:srgbClr val="000000"/>
                </a:solidFill>
                <a:latin typeface="나눔고딕" charset="-127"/>
                <a:ea typeface="나눔고딕" charset="-127"/>
                <a:sym typeface="나눔고딕" charset="-127"/>
              </a:endParaRPr>
            </a:p>
          </p:txBody>
        </p:sp>
        <p:sp>
          <p:nvSpPr>
            <p:cNvPr id="29788" name="Rectangle 29"/>
            <p:cNvSpPr/>
            <p:nvPr/>
          </p:nvSpPr>
          <p:spPr>
            <a:xfrm>
              <a:off x="2695575" y="657225"/>
              <a:ext cx="1255713" cy="1839913"/>
            </a:xfrm>
            <a:prstGeom prst="rect">
              <a:avLst/>
            </a:prstGeom>
            <a:solidFill>
              <a:srgbClr val="FFFFFF"/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  <a:miter/>
            </a:ln>
          </p:spPr>
          <p:txBody>
            <a:bodyPr/>
            <a:p>
              <a:pPr lvl="0" eaLnBrk="1" latinLnBrk="1" hangingPunct="1"/>
              <a:endParaRPr lang="zh-CN" altLang="en-US" dirty="0">
                <a:solidFill>
                  <a:srgbClr val="000000"/>
                </a:solidFill>
                <a:latin typeface="나눔고딕" charset="-127"/>
                <a:ea typeface="나눔고딕" charset="-127"/>
                <a:sym typeface="나눔고딕" charset="-127"/>
              </a:endParaRPr>
            </a:p>
          </p:txBody>
        </p:sp>
      </p:grpSp>
      <p:grpSp>
        <p:nvGrpSpPr>
          <p:cNvPr id="29710" name="그룹 62"/>
          <p:cNvGrpSpPr/>
          <p:nvPr/>
        </p:nvGrpSpPr>
        <p:grpSpPr>
          <a:xfrm>
            <a:off x="4821238" y="3818255"/>
            <a:ext cx="874712" cy="692150"/>
            <a:chOff x="0" y="0"/>
            <a:chExt cx="874713" cy="692150"/>
          </a:xfrm>
        </p:grpSpPr>
        <p:sp>
          <p:nvSpPr>
            <p:cNvPr id="29762" name="Freeform 38"/>
            <p:cNvSpPr>
              <a:spLocks noEditPoints="1"/>
            </p:cNvSpPr>
            <p:nvPr/>
          </p:nvSpPr>
          <p:spPr>
            <a:xfrm>
              <a:off x="0" y="0"/>
              <a:ext cx="874713" cy="692150"/>
            </a:xfrm>
            <a:custGeom>
              <a:avLst/>
              <a:gdLst>
                <a:gd name="txL" fmla="*/ 0 w 3307"/>
                <a:gd name="txT" fmla="*/ 0 h 2615"/>
                <a:gd name="txR" fmla="*/ 3307 w 3307"/>
                <a:gd name="txB" fmla="*/ 2615 h 2615"/>
              </a:gdLst>
              <a:ahLst/>
              <a:cxnLst>
                <a:cxn ang="0">
                  <a:pos x="284870" y="80464"/>
                </a:cxn>
                <a:cxn ang="0">
                  <a:pos x="276671" y="132607"/>
                </a:cxn>
                <a:cxn ang="0">
                  <a:pos x="269265" y="147429"/>
                </a:cxn>
                <a:cxn ang="0">
                  <a:pos x="257626" y="159075"/>
                </a:cxn>
                <a:cxn ang="0">
                  <a:pos x="242814" y="166487"/>
                </a:cxn>
                <a:cxn ang="0">
                  <a:pos x="226150" y="169663"/>
                </a:cxn>
                <a:cxn ang="0">
                  <a:pos x="52372" y="638948"/>
                </a:cxn>
                <a:cxn ang="0">
                  <a:pos x="821812" y="169663"/>
                </a:cxn>
                <a:cxn ang="0">
                  <a:pos x="639305" y="168604"/>
                </a:cxn>
                <a:cxn ang="0">
                  <a:pos x="623699" y="163310"/>
                </a:cxn>
                <a:cxn ang="0">
                  <a:pos x="610474" y="153782"/>
                </a:cxn>
                <a:cxn ang="0">
                  <a:pos x="600687" y="140547"/>
                </a:cxn>
                <a:cxn ang="0">
                  <a:pos x="595662" y="124402"/>
                </a:cxn>
                <a:cxn ang="0">
                  <a:pos x="584553" y="53202"/>
                </a:cxn>
                <a:cxn ang="0">
                  <a:pos x="287515" y="0"/>
                </a:cxn>
                <a:cxn ang="0">
                  <a:pos x="594339" y="794"/>
                </a:cxn>
                <a:cxn ang="0">
                  <a:pos x="610739" y="7411"/>
                </a:cxn>
                <a:cxn ang="0">
                  <a:pos x="623964" y="18263"/>
                </a:cxn>
                <a:cxn ang="0">
                  <a:pos x="632428" y="29645"/>
                </a:cxn>
                <a:cxn ang="0">
                  <a:pos x="636660" y="43144"/>
                </a:cxn>
                <a:cxn ang="0">
                  <a:pos x="647505" y="116726"/>
                </a:cxn>
                <a:cxn ang="0">
                  <a:pos x="838476" y="117520"/>
                </a:cxn>
                <a:cxn ang="0">
                  <a:pos x="853024" y="122814"/>
                </a:cxn>
                <a:cxn ang="0">
                  <a:pos x="864397" y="132078"/>
                </a:cxn>
                <a:cxn ang="0">
                  <a:pos x="871803" y="145047"/>
                </a:cxn>
                <a:cxn ang="0">
                  <a:pos x="874713" y="159869"/>
                </a:cxn>
                <a:cxn ang="0">
                  <a:pos x="873919" y="655888"/>
                </a:cxn>
                <a:cxn ang="0">
                  <a:pos x="868629" y="670446"/>
                </a:cxn>
                <a:cxn ang="0">
                  <a:pos x="859107" y="681827"/>
                </a:cxn>
                <a:cxn ang="0">
                  <a:pos x="846147" y="689503"/>
                </a:cxn>
                <a:cxn ang="0">
                  <a:pos x="830805" y="692150"/>
                </a:cxn>
                <a:cxn ang="0">
                  <a:pos x="35708" y="691621"/>
                </a:cxn>
                <a:cxn ang="0">
                  <a:pos x="21689" y="686062"/>
                </a:cxn>
                <a:cxn ang="0">
                  <a:pos x="10316" y="676534"/>
                </a:cxn>
                <a:cxn ang="0">
                  <a:pos x="2645" y="663564"/>
                </a:cxn>
                <a:cxn ang="0">
                  <a:pos x="0" y="647948"/>
                </a:cxn>
                <a:cxn ang="0">
                  <a:pos x="794" y="152194"/>
                </a:cxn>
                <a:cxn ang="0">
                  <a:pos x="5819" y="138430"/>
                </a:cxn>
                <a:cxn ang="0">
                  <a:pos x="15606" y="127049"/>
                </a:cxn>
                <a:cxn ang="0">
                  <a:pos x="28302" y="119637"/>
                </a:cxn>
                <a:cxn ang="0">
                  <a:pos x="43908" y="116726"/>
                </a:cxn>
                <a:cxn ang="0">
                  <a:pos x="232763" y="73053"/>
                </a:cxn>
                <a:cxn ang="0">
                  <a:pos x="239111" y="36262"/>
                </a:cxn>
                <a:cxn ang="0">
                  <a:pos x="244666" y="24086"/>
                </a:cxn>
                <a:cxn ang="0">
                  <a:pos x="254452" y="12970"/>
                </a:cxn>
                <a:cxn ang="0">
                  <a:pos x="270587" y="3176"/>
                </a:cxn>
                <a:cxn ang="0">
                  <a:pos x="287515" y="0"/>
                </a:cxn>
              </a:cxnLst>
              <a:rect l="txL" t="txT" r="txR" b="txB"/>
              <a:pathLst>
                <a:path w="3307" h="2615">
                  <a:moveTo>
                    <a:pt x="1094" y="201"/>
                  </a:moveTo>
                  <a:lnTo>
                    <a:pt x="1077" y="304"/>
                  </a:lnTo>
                  <a:lnTo>
                    <a:pt x="1053" y="470"/>
                  </a:lnTo>
                  <a:lnTo>
                    <a:pt x="1046" y="501"/>
                  </a:lnTo>
                  <a:lnTo>
                    <a:pt x="1034" y="531"/>
                  </a:lnTo>
                  <a:lnTo>
                    <a:pt x="1018" y="557"/>
                  </a:lnTo>
                  <a:lnTo>
                    <a:pt x="998" y="581"/>
                  </a:lnTo>
                  <a:lnTo>
                    <a:pt x="974" y="601"/>
                  </a:lnTo>
                  <a:lnTo>
                    <a:pt x="947" y="617"/>
                  </a:lnTo>
                  <a:lnTo>
                    <a:pt x="918" y="629"/>
                  </a:lnTo>
                  <a:lnTo>
                    <a:pt x="887" y="637"/>
                  </a:lnTo>
                  <a:lnTo>
                    <a:pt x="855" y="641"/>
                  </a:lnTo>
                  <a:lnTo>
                    <a:pt x="198" y="641"/>
                  </a:lnTo>
                  <a:lnTo>
                    <a:pt x="198" y="2414"/>
                  </a:lnTo>
                  <a:lnTo>
                    <a:pt x="3107" y="2414"/>
                  </a:lnTo>
                  <a:lnTo>
                    <a:pt x="3107" y="641"/>
                  </a:lnTo>
                  <a:lnTo>
                    <a:pt x="2448" y="641"/>
                  </a:lnTo>
                  <a:lnTo>
                    <a:pt x="2417" y="637"/>
                  </a:lnTo>
                  <a:lnTo>
                    <a:pt x="2387" y="629"/>
                  </a:lnTo>
                  <a:lnTo>
                    <a:pt x="2358" y="617"/>
                  </a:lnTo>
                  <a:lnTo>
                    <a:pt x="2331" y="601"/>
                  </a:lnTo>
                  <a:lnTo>
                    <a:pt x="2308" y="581"/>
                  </a:lnTo>
                  <a:lnTo>
                    <a:pt x="2288" y="557"/>
                  </a:lnTo>
                  <a:lnTo>
                    <a:pt x="2271" y="531"/>
                  </a:lnTo>
                  <a:lnTo>
                    <a:pt x="2259" y="501"/>
                  </a:lnTo>
                  <a:lnTo>
                    <a:pt x="2252" y="470"/>
                  </a:lnTo>
                  <a:lnTo>
                    <a:pt x="2227" y="304"/>
                  </a:lnTo>
                  <a:lnTo>
                    <a:pt x="2210" y="201"/>
                  </a:lnTo>
                  <a:lnTo>
                    <a:pt x="1094" y="201"/>
                  </a:lnTo>
                  <a:close/>
                  <a:moveTo>
                    <a:pt x="1087" y="0"/>
                  </a:moveTo>
                  <a:lnTo>
                    <a:pt x="2214" y="0"/>
                  </a:lnTo>
                  <a:lnTo>
                    <a:pt x="2247" y="3"/>
                  </a:lnTo>
                  <a:lnTo>
                    <a:pt x="2278" y="12"/>
                  </a:lnTo>
                  <a:lnTo>
                    <a:pt x="2309" y="28"/>
                  </a:lnTo>
                  <a:lnTo>
                    <a:pt x="2338" y="49"/>
                  </a:lnTo>
                  <a:lnTo>
                    <a:pt x="2359" y="69"/>
                  </a:lnTo>
                  <a:lnTo>
                    <a:pt x="2377" y="90"/>
                  </a:lnTo>
                  <a:lnTo>
                    <a:pt x="2391" y="112"/>
                  </a:lnTo>
                  <a:lnTo>
                    <a:pt x="2401" y="136"/>
                  </a:lnTo>
                  <a:lnTo>
                    <a:pt x="2407" y="163"/>
                  </a:lnTo>
                  <a:lnTo>
                    <a:pt x="2425" y="276"/>
                  </a:lnTo>
                  <a:lnTo>
                    <a:pt x="2448" y="441"/>
                  </a:lnTo>
                  <a:lnTo>
                    <a:pt x="3141" y="441"/>
                  </a:lnTo>
                  <a:lnTo>
                    <a:pt x="3170" y="444"/>
                  </a:lnTo>
                  <a:lnTo>
                    <a:pt x="3199" y="452"/>
                  </a:lnTo>
                  <a:lnTo>
                    <a:pt x="3225" y="464"/>
                  </a:lnTo>
                  <a:lnTo>
                    <a:pt x="3248" y="480"/>
                  </a:lnTo>
                  <a:lnTo>
                    <a:pt x="3268" y="499"/>
                  </a:lnTo>
                  <a:lnTo>
                    <a:pt x="3284" y="523"/>
                  </a:lnTo>
                  <a:lnTo>
                    <a:pt x="3296" y="548"/>
                  </a:lnTo>
                  <a:lnTo>
                    <a:pt x="3304" y="575"/>
                  </a:lnTo>
                  <a:lnTo>
                    <a:pt x="3307" y="604"/>
                  </a:lnTo>
                  <a:lnTo>
                    <a:pt x="3307" y="2448"/>
                  </a:lnTo>
                  <a:lnTo>
                    <a:pt x="3304" y="2478"/>
                  </a:lnTo>
                  <a:lnTo>
                    <a:pt x="3296" y="2507"/>
                  </a:lnTo>
                  <a:lnTo>
                    <a:pt x="3284" y="2533"/>
                  </a:lnTo>
                  <a:lnTo>
                    <a:pt x="3268" y="2556"/>
                  </a:lnTo>
                  <a:lnTo>
                    <a:pt x="3248" y="2576"/>
                  </a:lnTo>
                  <a:lnTo>
                    <a:pt x="3225" y="2592"/>
                  </a:lnTo>
                  <a:lnTo>
                    <a:pt x="3199" y="2605"/>
                  </a:lnTo>
                  <a:lnTo>
                    <a:pt x="3170" y="2613"/>
                  </a:lnTo>
                  <a:lnTo>
                    <a:pt x="3141" y="2615"/>
                  </a:lnTo>
                  <a:lnTo>
                    <a:pt x="166" y="2615"/>
                  </a:lnTo>
                  <a:lnTo>
                    <a:pt x="135" y="2613"/>
                  </a:lnTo>
                  <a:lnTo>
                    <a:pt x="107" y="2605"/>
                  </a:lnTo>
                  <a:lnTo>
                    <a:pt x="82" y="2592"/>
                  </a:lnTo>
                  <a:lnTo>
                    <a:pt x="59" y="2576"/>
                  </a:lnTo>
                  <a:lnTo>
                    <a:pt x="39" y="2556"/>
                  </a:lnTo>
                  <a:lnTo>
                    <a:pt x="22" y="2533"/>
                  </a:lnTo>
                  <a:lnTo>
                    <a:pt x="10" y="2507"/>
                  </a:lnTo>
                  <a:lnTo>
                    <a:pt x="3" y="2478"/>
                  </a:lnTo>
                  <a:lnTo>
                    <a:pt x="0" y="2448"/>
                  </a:lnTo>
                  <a:lnTo>
                    <a:pt x="0" y="604"/>
                  </a:lnTo>
                  <a:lnTo>
                    <a:pt x="3" y="575"/>
                  </a:lnTo>
                  <a:lnTo>
                    <a:pt x="10" y="548"/>
                  </a:lnTo>
                  <a:lnTo>
                    <a:pt x="22" y="523"/>
                  </a:lnTo>
                  <a:lnTo>
                    <a:pt x="39" y="499"/>
                  </a:lnTo>
                  <a:lnTo>
                    <a:pt x="59" y="480"/>
                  </a:lnTo>
                  <a:lnTo>
                    <a:pt x="82" y="464"/>
                  </a:lnTo>
                  <a:lnTo>
                    <a:pt x="107" y="452"/>
                  </a:lnTo>
                  <a:lnTo>
                    <a:pt x="135" y="444"/>
                  </a:lnTo>
                  <a:lnTo>
                    <a:pt x="166" y="441"/>
                  </a:lnTo>
                  <a:lnTo>
                    <a:pt x="855" y="441"/>
                  </a:lnTo>
                  <a:lnTo>
                    <a:pt x="880" y="276"/>
                  </a:lnTo>
                  <a:lnTo>
                    <a:pt x="898" y="163"/>
                  </a:lnTo>
                  <a:lnTo>
                    <a:pt x="904" y="137"/>
                  </a:lnTo>
                  <a:lnTo>
                    <a:pt x="913" y="113"/>
                  </a:lnTo>
                  <a:lnTo>
                    <a:pt x="925" y="91"/>
                  </a:lnTo>
                  <a:lnTo>
                    <a:pt x="942" y="69"/>
                  </a:lnTo>
                  <a:lnTo>
                    <a:pt x="962" y="49"/>
                  </a:lnTo>
                  <a:lnTo>
                    <a:pt x="992" y="28"/>
                  </a:lnTo>
                  <a:lnTo>
                    <a:pt x="1023" y="12"/>
                  </a:lnTo>
                  <a:lnTo>
                    <a:pt x="1054" y="3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63" name="Freeform 39"/>
            <p:cNvSpPr/>
            <p:nvPr/>
          </p:nvSpPr>
          <p:spPr>
            <a:xfrm>
              <a:off x="695325" y="209550"/>
              <a:ext cx="84138" cy="85725"/>
            </a:xfrm>
            <a:custGeom>
              <a:avLst/>
              <a:gdLst>
                <a:gd name="txL" fmla="*/ 0 w 317"/>
                <a:gd name="txT" fmla="*/ 0 h 323"/>
                <a:gd name="txR" fmla="*/ 317 w 317"/>
                <a:gd name="txB" fmla="*/ 323 h 323"/>
              </a:gdLst>
              <a:ahLst/>
              <a:cxnLst>
                <a:cxn ang="0">
                  <a:pos x="41936" y="0"/>
                </a:cxn>
                <a:cxn ang="0">
                  <a:pos x="49633" y="531"/>
                </a:cxn>
                <a:cxn ang="0">
                  <a:pos x="56800" y="2654"/>
                </a:cxn>
                <a:cxn ang="0">
                  <a:pos x="63170" y="5839"/>
                </a:cxn>
                <a:cxn ang="0">
                  <a:pos x="69009" y="10085"/>
                </a:cxn>
                <a:cxn ang="0">
                  <a:pos x="74317" y="15393"/>
                </a:cxn>
                <a:cxn ang="0">
                  <a:pos x="78564" y="21232"/>
                </a:cxn>
                <a:cxn ang="0">
                  <a:pos x="81484" y="28398"/>
                </a:cxn>
                <a:cxn ang="0">
                  <a:pos x="83607" y="35564"/>
                </a:cxn>
                <a:cxn ang="0">
                  <a:pos x="84138" y="42995"/>
                </a:cxn>
                <a:cxn ang="0">
                  <a:pos x="83342" y="50692"/>
                </a:cxn>
                <a:cxn ang="0">
                  <a:pos x="81484" y="57858"/>
                </a:cxn>
                <a:cxn ang="0">
                  <a:pos x="78299" y="64493"/>
                </a:cxn>
                <a:cxn ang="0">
                  <a:pos x="74317" y="70332"/>
                </a:cxn>
                <a:cxn ang="0">
                  <a:pos x="68744" y="75640"/>
                </a:cxn>
                <a:cxn ang="0">
                  <a:pos x="62904" y="79886"/>
                </a:cxn>
                <a:cxn ang="0">
                  <a:pos x="56534" y="83071"/>
                </a:cxn>
                <a:cxn ang="0">
                  <a:pos x="49368" y="84929"/>
                </a:cxn>
                <a:cxn ang="0">
                  <a:pos x="41936" y="85725"/>
                </a:cxn>
                <a:cxn ang="0">
                  <a:pos x="34505" y="84929"/>
                </a:cxn>
                <a:cxn ang="0">
                  <a:pos x="27604" y="83071"/>
                </a:cxn>
                <a:cxn ang="0">
                  <a:pos x="20968" y="79886"/>
                </a:cxn>
                <a:cxn ang="0">
                  <a:pos x="15129" y="75640"/>
                </a:cxn>
                <a:cxn ang="0">
                  <a:pos x="10086" y="70332"/>
                </a:cxn>
                <a:cxn ang="0">
                  <a:pos x="5839" y="64493"/>
                </a:cxn>
                <a:cxn ang="0">
                  <a:pos x="2654" y="57858"/>
                </a:cxn>
                <a:cxn ang="0">
                  <a:pos x="796" y="50692"/>
                </a:cxn>
                <a:cxn ang="0">
                  <a:pos x="0" y="42995"/>
                </a:cxn>
                <a:cxn ang="0">
                  <a:pos x="796" y="35564"/>
                </a:cxn>
                <a:cxn ang="0">
                  <a:pos x="2654" y="28398"/>
                </a:cxn>
                <a:cxn ang="0">
                  <a:pos x="5839" y="21232"/>
                </a:cxn>
                <a:cxn ang="0">
                  <a:pos x="9821" y="15393"/>
                </a:cxn>
                <a:cxn ang="0">
                  <a:pos x="14863" y="10085"/>
                </a:cxn>
                <a:cxn ang="0">
                  <a:pos x="20703" y="5839"/>
                </a:cxn>
                <a:cxn ang="0">
                  <a:pos x="27338" y="2654"/>
                </a:cxn>
                <a:cxn ang="0">
                  <a:pos x="34505" y="531"/>
                </a:cxn>
                <a:cxn ang="0">
                  <a:pos x="41936" y="0"/>
                </a:cxn>
              </a:cxnLst>
              <a:rect l="txL" t="txT" r="txR" b="txB"/>
              <a:pathLst>
                <a:path w="317" h="323">
                  <a:moveTo>
                    <a:pt x="158" y="0"/>
                  </a:moveTo>
                  <a:lnTo>
                    <a:pt x="187" y="2"/>
                  </a:lnTo>
                  <a:lnTo>
                    <a:pt x="214" y="10"/>
                  </a:lnTo>
                  <a:lnTo>
                    <a:pt x="238" y="22"/>
                  </a:lnTo>
                  <a:lnTo>
                    <a:pt x="260" y="38"/>
                  </a:lnTo>
                  <a:lnTo>
                    <a:pt x="280" y="58"/>
                  </a:lnTo>
                  <a:lnTo>
                    <a:pt x="296" y="80"/>
                  </a:lnTo>
                  <a:lnTo>
                    <a:pt x="307" y="107"/>
                  </a:lnTo>
                  <a:lnTo>
                    <a:pt x="315" y="134"/>
                  </a:lnTo>
                  <a:lnTo>
                    <a:pt x="317" y="162"/>
                  </a:lnTo>
                  <a:lnTo>
                    <a:pt x="314" y="191"/>
                  </a:lnTo>
                  <a:lnTo>
                    <a:pt x="307" y="218"/>
                  </a:lnTo>
                  <a:lnTo>
                    <a:pt x="295" y="243"/>
                  </a:lnTo>
                  <a:lnTo>
                    <a:pt x="280" y="265"/>
                  </a:lnTo>
                  <a:lnTo>
                    <a:pt x="259" y="285"/>
                  </a:lnTo>
                  <a:lnTo>
                    <a:pt x="237" y="301"/>
                  </a:lnTo>
                  <a:lnTo>
                    <a:pt x="213" y="313"/>
                  </a:lnTo>
                  <a:lnTo>
                    <a:pt x="186" y="320"/>
                  </a:lnTo>
                  <a:lnTo>
                    <a:pt x="158" y="323"/>
                  </a:lnTo>
                  <a:lnTo>
                    <a:pt x="130" y="320"/>
                  </a:lnTo>
                  <a:lnTo>
                    <a:pt x="104" y="313"/>
                  </a:lnTo>
                  <a:lnTo>
                    <a:pt x="79" y="301"/>
                  </a:lnTo>
                  <a:lnTo>
                    <a:pt x="57" y="285"/>
                  </a:lnTo>
                  <a:lnTo>
                    <a:pt x="38" y="265"/>
                  </a:lnTo>
                  <a:lnTo>
                    <a:pt x="22" y="243"/>
                  </a:lnTo>
                  <a:lnTo>
                    <a:pt x="10" y="218"/>
                  </a:lnTo>
                  <a:lnTo>
                    <a:pt x="3" y="191"/>
                  </a:lnTo>
                  <a:lnTo>
                    <a:pt x="0" y="162"/>
                  </a:lnTo>
                  <a:lnTo>
                    <a:pt x="3" y="134"/>
                  </a:lnTo>
                  <a:lnTo>
                    <a:pt x="10" y="107"/>
                  </a:lnTo>
                  <a:lnTo>
                    <a:pt x="22" y="80"/>
                  </a:lnTo>
                  <a:lnTo>
                    <a:pt x="37" y="58"/>
                  </a:lnTo>
                  <a:lnTo>
                    <a:pt x="56" y="38"/>
                  </a:lnTo>
                  <a:lnTo>
                    <a:pt x="78" y="22"/>
                  </a:lnTo>
                  <a:lnTo>
                    <a:pt x="103" y="10"/>
                  </a:lnTo>
                  <a:lnTo>
                    <a:pt x="130" y="2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64" name="Freeform 40"/>
            <p:cNvSpPr>
              <a:spLocks noEditPoints="1"/>
            </p:cNvSpPr>
            <p:nvPr/>
          </p:nvSpPr>
          <p:spPr>
            <a:xfrm>
              <a:off x="239713" y="184150"/>
              <a:ext cx="393700" cy="395288"/>
            </a:xfrm>
            <a:custGeom>
              <a:avLst/>
              <a:gdLst>
                <a:gd name="txL" fmla="*/ 0 w 1491"/>
                <a:gd name="txT" fmla="*/ 0 h 1495"/>
                <a:gd name="txR" fmla="*/ 1491 w 1491"/>
                <a:gd name="txB" fmla="*/ 1495 h 1495"/>
              </a:gdLst>
              <a:ahLst/>
              <a:cxnLst>
                <a:cxn ang="0">
                  <a:pos x="168465" y="55790"/>
                </a:cxn>
                <a:cxn ang="0">
                  <a:pos x="129649" y="69803"/>
                </a:cxn>
                <a:cxn ang="0">
                  <a:pos x="95851" y="95715"/>
                </a:cxn>
                <a:cxn ang="0">
                  <a:pos x="69974" y="129824"/>
                </a:cxn>
                <a:cxn ang="0">
                  <a:pos x="56507" y="168956"/>
                </a:cxn>
                <a:cxn ang="0">
                  <a:pos x="54395" y="212847"/>
                </a:cxn>
                <a:cxn ang="0">
                  <a:pos x="64164" y="253830"/>
                </a:cxn>
                <a:cxn ang="0">
                  <a:pos x="85553" y="289790"/>
                </a:cxn>
                <a:cxn ang="0">
                  <a:pos x="117767" y="319139"/>
                </a:cxn>
                <a:cxn ang="0">
                  <a:pos x="154734" y="336854"/>
                </a:cxn>
                <a:cxn ang="0">
                  <a:pos x="196982" y="342935"/>
                </a:cxn>
                <a:cxn ang="0">
                  <a:pos x="239230" y="336854"/>
                </a:cxn>
                <a:cxn ang="0">
                  <a:pos x="276461" y="319139"/>
                </a:cxn>
                <a:cxn ang="0">
                  <a:pos x="308676" y="289790"/>
                </a:cxn>
                <a:cxn ang="0">
                  <a:pos x="330328" y="253830"/>
                </a:cxn>
                <a:cxn ang="0">
                  <a:pos x="340362" y="212847"/>
                </a:cxn>
                <a:cxn ang="0">
                  <a:pos x="338249" y="168956"/>
                </a:cxn>
                <a:cxn ang="0">
                  <a:pos x="324255" y="129824"/>
                </a:cxn>
                <a:cxn ang="0">
                  <a:pos x="298378" y="95715"/>
                </a:cxn>
                <a:cxn ang="0">
                  <a:pos x="264579" y="69803"/>
                </a:cxn>
                <a:cxn ang="0">
                  <a:pos x="225500" y="55790"/>
                </a:cxn>
                <a:cxn ang="0">
                  <a:pos x="196982" y="0"/>
                </a:cxn>
                <a:cxn ang="0">
                  <a:pos x="248472" y="6346"/>
                </a:cxn>
                <a:cxn ang="0">
                  <a:pos x="294417" y="25912"/>
                </a:cxn>
                <a:cxn ang="0">
                  <a:pos x="335609" y="58434"/>
                </a:cxn>
                <a:cxn ang="0">
                  <a:pos x="367559" y="99681"/>
                </a:cxn>
                <a:cxn ang="0">
                  <a:pos x="387099" y="145952"/>
                </a:cxn>
                <a:cxn ang="0">
                  <a:pos x="393700" y="197776"/>
                </a:cxn>
                <a:cxn ang="0">
                  <a:pos x="387099" y="249600"/>
                </a:cxn>
                <a:cxn ang="0">
                  <a:pos x="366767" y="296664"/>
                </a:cxn>
                <a:cxn ang="0">
                  <a:pos x="335609" y="336854"/>
                </a:cxn>
                <a:cxn ang="0">
                  <a:pos x="295473" y="368319"/>
                </a:cxn>
                <a:cxn ang="0">
                  <a:pos x="248472" y="388678"/>
                </a:cxn>
                <a:cxn ang="0">
                  <a:pos x="196982" y="395288"/>
                </a:cxn>
                <a:cxn ang="0">
                  <a:pos x="145492" y="388678"/>
                </a:cxn>
                <a:cxn ang="0">
                  <a:pos x="99283" y="369376"/>
                </a:cxn>
                <a:cxn ang="0">
                  <a:pos x="58091" y="337383"/>
                </a:cxn>
                <a:cxn ang="0">
                  <a:pos x="26141" y="296135"/>
                </a:cxn>
                <a:cxn ang="0">
                  <a:pos x="6601" y="249600"/>
                </a:cxn>
                <a:cxn ang="0">
                  <a:pos x="0" y="197776"/>
                </a:cxn>
                <a:cxn ang="0">
                  <a:pos x="6601" y="146217"/>
                </a:cxn>
                <a:cxn ang="0">
                  <a:pos x="26141" y="99681"/>
                </a:cxn>
                <a:cxn ang="0">
                  <a:pos x="58091" y="58434"/>
                </a:cxn>
                <a:cxn ang="0">
                  <a:pos x="99283" y="25912"/>
                </a:cxn>
                <a:cxn ang="0">
                  <a:pos x="145492" y="6346"/>
                </a:cxn>
                <a:cxn ang="0">
                  <a:pos x="196982" y="0"/>
                </a:cxn>
              </a:cxnLst>
              <a:rect l="txL" t="txT" r="txR" b="txB"/>
              <a:pathLst>
                <a:path w="1491" h="1495">
                  <a:moveTo>
                    <a:pt x="746" y="201"/>
                  </a:moveTo>
                  <a:lnTo>
                    <a:pt x="691" y="203"/>
                  </a:lnTo>
                  <a:lnTo>
                    <a:pt x="638" y="211"/>
                  </a:lnTo>
                  <a:lnTo>
                    <a:pt x="586" y="223"/>
                  </a:lnTo>
                  <a:lnTo>
                    <a:pt x="537" y="241"/>
                  </a:lnTo>
                  <a:lnTo>
                    <a:pt x="491" y="264"/>
                  </a:lnTo>
                  <a:lnTo>
                    <a:pt x="446" y="291"/>
                  </a:lnTo>
                  <a:lnTo>
                    <a:pt x="403" y="324"/>
                  </a:lnTo>
                  <a:lnTo>
                    <a:pt x="363" y="362"/>
                  </a:lnTo>
                  <a:lnTo>
                    <a:pt x="324" y="402"/>
                  </a:lnTo>
                  <a:lnTo>
                    <a:pt x="292" y="446"/>
                  </a:lnTo>
                  <a:lnTo>
                    <a:pt x="265" y="491"/>
                  </a:lnTo>
                  <a:lnTo>
                    <a:pt x="243" y="538"/>
                  </a:lnTo>
                  <a:lnTo>
                    <a:pt x="226" y="588"/>
                  </a:lnTo>
                  <a:lnTo>
                    <a:pt x="214" y="639"/>
                  </a:lnTo>
                  <a:lnTo>
                    <a:pt x="206" y="693"/>
                  </a:lnTo>
                  <a:lnTo>
                    <a:pt x="204" y="748"/>
                  </a:lnTo>
                  <a:lnTo>
                    <a:pt x="206" y="805"/>
                  </a:lnTo>
                  <a:lnTo>
                    <a:pt x="214" y="858"/>
                  </a:lnTo>
                  <a:lnTo>
                    <a:pt x="226" y="910"/>
                  </a:lnTo>
                  <a:lnTo>
                    <a:pt x="243" y="960"/>
                  </a:lnTo>
                  <a:lnTo>
                    <a:pt x="265" y="1007"/>
                  </a:lnTo>
                  <a:lnTo>
                    <a:pt x="292" y="1053"/>
                  </a:lnTo>
                  <a:lnTo>
                    <a:pt x="324" y="1096"/>
                  </a:lnTo>
                  <a:lnTo>
                    <a:pt x="363" y="1137"/>
                  </a:lnTo>
                  <a:lnTo>
                    <a:pt x="403" y="1175"/>
                  </a:lnTo>
                  <a:lnTo>
                    <a:pt x="446" y="1207"/>
                  </a:lnTo>
                  <a:lnTo>
                    <a:pt x="491" y="1234"/>
                  </a:lnTo>
                  <a:lnTo>
                    <a:pt x="537" y="1257"/>
                  </a:lnTo>
                  <a:lnTo>
                    <a:pt x="586" y="1274"/>
                  </a:lnTo>
                  <a:lnTo>
                    <a:pt x="638" y="1286"/>
                  </a:lnTo>
                  <a:lnTo>
                    <a:pt x="691" y="1293"/>
                  </a:lnTo>
                  <a:lnTo>
                    <a:pt x="746" y="1297"/>
                  </a:lnTo>
                  <a:lnTo>
                    <a:pt x="801" y="1293"/>
                  </a:lnTo>
                  <a:lnTo>
                    <a:pt x="854" y="1286"/>
                  </a:lnTo>
                  <a:lnTo>
                    <a:pt x="906" y="1274"/>
                  </a:lnTo>
                  <a:lnTo>
                    <a:pt x="955" y="1257"/>
                  </a:lnTo>
                  <a:lnTo>
                    <a:pt x="1002" y="1234"/>
                  </a:lnTo>
                  <a:lnTo>
                    <a:pt x="1047" y="1207"/>
                  </a:lnTo>
                  <a:lnTo>
                    <a:pt x="1090" y="1175"/>
                  </a:lnTo>
                  <a:lnTo>
                    <a:pt x="1130" y="1137"/>
                  </a:lnTo>
                  <a:lnTo>
                    <a:pt x="1169" y="1096"/>
                  </a:lnTo>
                  <a:lnTo>
                    <a:pt x="1201" y="1053"/>
                  </a:lnTo>
                  <a:lnTo>
                    <a:pt x="1228" y="1007"/>
                  </a:lnTo>
                  <a:lnTo>
                    <a:pt x="1251" y="960"/>
                  </a:lnTo>
                  <a:lnTo>
                    <a:pt x="1268" y="910"/>
                  </a:lnTo>
                  <a:lnTo>
                    <a:pt x="1281" y="858"/>
                  </a:lnTo>
                  <a:lnTo>
                    <a:pt x="1289" y="805"/>
                  </a:lnTo>
                  <a:lnTo>
                    <a:pt x="1291" y="748"/>
                  </a:lnTo>
                  <a:lnTo>
                    <a:pt x="1289" y="693"/>
                  </a:lnTo>
                  <a:lnTo>
                    <a:pt x="1281" y="639"/>
                  </a:lnTo>
                  <a:lnTo>
                    <a:pt x="1268" y="588"/>
                  </a:lnTo>
                  <a:lnTo>
                    <a:pt x="1251" y="538"/>
                  </a:lnTo>
                  <a:lnTo>
                    <a:pt x="1228" y="491"/>
                  </a:lnTo>
                  <a:lnTo>
                    <a:pt x="1201" y="446"/>
                  </a:lnTo>
                  <a:lnTo>
                    <a:pt x="1169" y="402"/>
                  </a:lnTo>
                  <a:lnTo>
                    <a:pt x="1130" y="362"/>
                  </a:lnTo>
                  <a:lnTo>
                    <a:pt x="1090" y="324"/>
                  </a:lnTo>
                  <a:lnTo>
                    <a:pt x="1047" y="291"/>
                  </a:lnTo>
                  <a:lnTo>
                    <a:pt x="1002" y="264"/>
                  </a:lnTo>
                  <a:lnTo>
                    <a:pt x="955" y="241"/>
                  </a:lnTo>
                  <a:lnTo>
                    <a:pt x="906" y="223"/>
                  </a:lnTo>
                  <a:lnTo>
                    <a:pt x="854" y="211"/>
                  </a:lnTo>
                  <a:lnTo>
                    <a:pt x="801" y="203"/>
                  </a:lnTo>
                  <a:lnTo>
                    <a:pt x="746" y="201"/>
                  </a:lnTo>
                  <a:close/>
                  <a:moveTo>
                    <a:pt x="746" y="0"/>
                  </a:moveTo>
                  <a:lnTo>
                    <a:pt x="813" y="3"/>
                  </a:lnTo>
                  <a:lnTo>
                    <a:pt x="877" y="11"/>
                  </a:lnTo>
                  <a:lnTo>
                    <a:pt x="941" y="24"/>
                  </a:lnTo>
                  <a:lnTo>
                    <a:pt x="1001" y="43"/>
                  </a:lnTo>
                  <a:lnTo>
                    <a:pt x="1059" y="69"/>
                  </a:lnTo>
                  <a:lnTo>
                    <a:pt x="1115" y="98"/>
                  </a:lnTo>
                  <a:lnTo>
                    <a:pt x="1170" y="133"/>
                  </a:lnTo>
                  <a:lnTo>
                    <a:pt x="1222" y="174"/>
                  </a:lnTo>
                  <a:lnTo>
                    <a:pt x="1271" y="221"/>
                  </a:lnTo>
                  <a:lnTo>
                    <a:pt x="1317" y="270"/>
                  </a:lnTo>
                  <a:lnTo>
                    <a:pt x="1357" y="323"/>
                  </a:lnTo>
                  <a:lnTo>
                    <a:pt x="1392" y="377"/>
                  </a:lnTo>
                  <a:lnTo>
                    <a:pt x="1422" y="433"/>
                  </a:lnTo>
                  <a:lnTo>
                    <a:pt x="1447" y="492"/>
                  </a:lnTo>
                  <a:lnTo>
                    <a:pt x="1466" y="552"/>
                  </a:lnTo>
                  <a:lnTo>
                    <a:pt x="1479" y="616"/>
                  </a:lnTo>
                  <a:lnTo>
                    <a:pt x="1488" y="680"/>
                  </a:lnTo>
                  <a:lnTo>
                    <a:pt x="1491" y="748"/>
                  </a:lnTo>
                  <a:lnTo>
                    <a:pt x="1489" y="815"/>
                  </a:lnTo>
                  <a:lnTo>
                    <a:pt x="1480" y="880"/>
                  </a:lnTo>
                  <a:lnTo>
                    <a:pt x="1466" y="944"/>
                  </a:lnTo>
                  <a:lnTo>
                    <a:pt x="1446" y="1005"/>
                  </a:lnTo>
                  <a:lnTo>
                    <a:pt x="1419" y="1065"/>
                  </a:lnTo>
                  <a:lnTo>
                    <a:pt x="1389" y="1122"/>
                  </a:lnTo>
                  <a:lnTo>
                    <a:pt x="1354" y="1176"/>
                  </a:lnTo>
                  <a:lnTo>
                    <a:pt x="1315" y="1227"/>
                  </a:lnTo>
                  <a:lnTo>
                    <a:pt x="1271" y="1274"/>
                  </a:lnTo>
                  <a:lnTo>
                    <a:pt x="1224" y="1319"/>
                  </a:lnTo>
                  <a:lnTo>
                    <a:pt x="1174" y="1358"/>
                  </a:lnTo>
                  <a:lnTo>
                    <a:pt x="1119" y="1393"/>
                  </a:lnTo>
                  <a:lnTo>
                    <a:pt x="1062" y="1425"/>
                  </a:lnTo>
                  <a:lnTo>
                    <a:pt x="1003" y="1450"/>
                  </a:lnTo>
                  <a:lnTo>
                    <a:pt x="941" y="1470"/>
                  </a:lnTo>
                  <a:lnTo>
                    <a:pt x="877" y="1484"/>
                  </a:lnTo>
                  <a:lnTo>
                    <a:pt x="812" y="1493"/>
                  </a:lnTo>
                  <a:lnTo>
                    <a:pt x="746" y="1495"/>
                  </a:lnTo>
                  <a:lnTo>
                    <a:pt x="679" y="1492"/>
                  </a:lnTo>
                  <a:lnTo>
                    <a:pt x="615" y="1483"/>
                  </a:lnTo>
                  <a:lnTo>
                    <a:pt x="551" y="1470"/>
                  </a:lnTo>
                  <a:lnTo>
                    <a:pt x="491" y="1451"/>
                  </a:lnTo>
                  <a:lnTo>
                    <a:pt x="432" y="1427"/>
                  </a:lnTo>
                  <a:lnTo>
                    <a:pt x="376" y="1397"/>
                  </a:lnTo>
                  <a:lnTo>
                    <a:pt x="321" y="1363"/>
                  </a:lnTo>
                  <a:lnTo>
                    <a:pt x="270" y="1323"/>
                  </a:lnTo>
                  <a:lnTo>
                    <a:pt x="220" y="1276"/>
                  </a:lnTo>
                  <a:lnTo>
                    <a:pt x="174" y="1226"/>
                  </a:lnTo>
                  <a:lnTo>
                    <a:pt x="134" y="1175"/>
                  </a:lnTo>
                  <a:lnTo>
                    <a:pt x="99" y="1120"/>
                  </a:lnTo>
                  <a:lnTo>
                    <a:pt x="69" y="1064"/>
                  </a:lnTo>
                  <a:lnTo>
                    <a:pt x="44" y="1004"/>
                  </a:lnTo>
                  <a:lnTo>
                    <a:pt x="25" y="944"/>
                  </a:lnTo>
                  <a:lnTo>
                    <a:pt x="11" y="880"/>
                  </a:lnTo>
                  <a:lnTo>
                    <a:pt x="3" y="816"/>
                  </a:lnTo>
                  <a:lnTo>
                    <a:pt x="0" y="748"/>
                  </a:lnTo>
                  <a:lnTo>
                    <a:pt x="3" y="682"/>
                  </a:lnTo>
                  <a:lnTo>
                    <a:pt x="11" y="616"/>
                  </a:lnTo>
                  <a:lnTo>
                    <a:pt x="25" y="553"/>
                  </a:lnTo>
                  <a:lnTo>
                    <a:pt x="44" y="492"/>
                  </a:lnTo>
                  <a:lnTo>
                    <a:pt x="69" y="433"/>
                  </a:lnTo>
                  <a:lnTo>
                    <a:pt x="99" y="377"/>
                  </a:lnTo>
                  <a:lnTo>
                    <a:pt x="134" y="323"/>
                  </a:lnTo>
                  <a:lnTo>
                    <a:pt x="174" y="270"/>
                  </a:lnTo>
                  <a:lnTo>
                    <a:pt x="220" y="221"/>
                  </a:lnTo>
                  <a:lnTo>
                    <a:pt x="270" y="174"/>
                  </a:lnTo>
                  <a:lnTo>
                    <a:pt x="321" y="133"/>
                  </a:lnTo>
                  <a:lnTo>
                    <a:pt x="376" y="98"/>
                  </a:lnTo>
                  <a:lnTo>
                    <a:pt x="432" y="69"/>
                  </a:lnTo>
                  <a:lnTo>
                    <a:pt x="491" y="43"/>
                  </a:lnTo>
                  <a:lnTo>
                    <a:pt x="551" y="24"/>
                  </a:lnTo>
                  <a:lnTo>
                    <a:pt x="615" y="11"/>
                  </a:lnTo>
                  <a:lnTo>
                    <a:pt x="679" y="3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9723" name="그룹 165"/>
          <p:cNvGrpSpPr/>
          <p:nvPr/>
        </p:nvGrpSpPr>
        <p:grpSpPr>
          <a:xfrm>
            <a:off x="6850063" y="1730375"/>
            <a:ext cx="844550" cy="628650"/>
            <a:chOff x="0" y="0"/>
            <a:chExt cx="977900" cy="728663"/>
          </a:xfrm>
        </p:grpSpPr>
        <p:sp>
          <p:nvSpPr>
            <p:cNvPr id="29724" name="Freeform 131"/>
            <p:cNvSpPr>
              <a:spLocks noEditPoints="1"/>
            </p:cNvSpPr>
            <p:nvPr/>
          </p:nvSpPr>
          <p:spPr>
            <a:xfrm>
              <a:off x="558800" y="307975"/>
              <a:ext cx="419100" cy="420688"/>
            </a:xfrm>
            <a:custGeom>
              <a:avLst/>
              <a:gdLst>
                <a:gd name="txL" fmla="*/ 0 w 1584"/>
                <a:gd name="txT" fmla="*/ 0 h 1590"/>
                <a:gd name="txR" fmla="*/ 1584 w 1584"/>
                <a:gd name="txB" fmla="*/ 1590 h 1590"/>
              </a:gdLst>
              <a:ahLst/>
              <a:cxnLst>
                <a:cxn ang="0">
                  <a:pos x="129117" y="53446"/>
                </a:cxn>
                <a:cxn ang="0">
                  <a:pos x="98954" y="65881"/>
                </a:cxn>
                <a:cxn ang="0">
                  <a:pos x="73819" y="88371"/>
                </a:cxn>
                <a:cxn ang="0">
                  <a:pos x="57679" y="117211"/>
                </a:cxn>
                <a:cxn ang="0">
                  <a:pos x="52652" y="150813"/>
                </a:cxn>
                <a:cxn ang="0">
                  <a:pos x="59796" y="188913"/>
                </a:cxn>
                <a:cxn ang="0">
                  <a:pos x="81227" y="221192"/>
                </a:cxn>
                <a:cxn ang="0">
                  <a:pos x="113506" y="243152"/>
                </a:cxn>
                <a:cxn ang="0">
                  <a:pos x="151606" y="250561"/>
                </a:cxn>
                <a:cxn ang="0">
                  <a:pos x="189442" y="243152"/>
                </a:cxn>
                <a:cxn ang="0">
                  <a:pos x="221721" y="221192"/>
                </a:cxn>
                <a:cxn ang="0">
                  <a:pos x="243417" y="188913"/>
                </a:cxn>
                <a:cxn ang="0">
                  <a:pos x="250825" y="150813"/>
                </a:cxn>
                <a:cxn ang="0">
                  <a:pos x="245533" y="117211"/>
                </a:cxn>
                <a:cxn ang="0">
                  <a:pos x="229658" y="88371"/>
                </a:cxn>
                <a:cxn ang="0">
                  <a:pos x="201083" y="64029"/>
                </a:cxn>
                <a:cxn ang="0">
                  <a:pos x="164835" y="52123"/>
                </a:cxn>
                <a:cxn ang="0">
                  <a:pos x="167746" y="529"/>
                </a:cxn>
                <a:cxn ang="0">
                  <a:pos x="210608" y="11377"/>
                </a:cxn>
                <a:cxn ang="0">
                  <a:pos x="247650" y="34396"/>
                </a:cxn>
                <a:cxn ang="0">
                  <a:pos x="269610" y="55563"/>
                </a:cxn>
                <a:cxn ang="0">
                  <a:pos x="289190" y="86783"/>
                </a:cxn>
                <a:cxn ang="0">
                  <a:pos x="302154" y="130175"/>
                </a:cxn>
                <a:cxn ang="0">
                  <a:pos x="301890" y="175684"/>
                </a:cxn>
                <a:cxn ang="0">
                  <a:pos x="288660" y="217752"/>
                </a:cxn>
                <a:cxn ang="0">
                  <a:pos x="342106" y="291571"/>
                </a:cxn>
                <a:cxn ang="0">
                  <a:pos x="414338" y="365919"/>
                </a:cxn>
                <a:cxn ang="0">
                  <a:pos x="419100" y="380736"/>
                </a:cxn>
                <a:cxn ang="0">
                  <a:pos x="414338" y="393965"/>
                </a:cxn>
                <a:cxn ang="0">
                  <a:pos x="403754" y="406400"/>
                </a:cxn>
                <a:cxn ang="0">
                  <a:pos x="391583" y="416455"/>
                </a:cxn>
                <a:cxn ang="0">
                  <a:pos x="378354" y="420688"/>
                </a:cxn>
                <a:cxn ang="0">
                  <a:pos x="362744" y="414338"/>
                </a:cxn>
                <a:cxn ang="0">
                  <a:pos x="359833" y="411957"/>
                </a:cxn>
                <a:cxn ang="0">
                  <a:pos x="315648" y="367771"/>
                </a:cxn>
                <a:cxn ang="0">
                  <a:pos x="218281" y="288661"/>
                </a:cxn>
                <a:cxn ang="0">
                  <a:pos x="178065" y="301890"/>
                </a:cxn>
                <a:cxn ang="0">
                  <a:pos x="134408" y="302684"/>
                </a:cxn>
                <a:cxn ang="0">
                  <a:pos x="92075" y="292100"/>
                </a:cxn>
                <a:cxn ang="0">
                  <a:pos x="55827" y="269346"/>
                </a:cxn>
                <a:cxn ang="0">
                  <a:pos x="25665" y="236009"/>
                </a:cxn>
                <a:cxn ang="0">
                  <a:pos x="6615" y="196850"/>
                </a:cxn>
                <a:cxn ang="0">
                  <a:pos x="0" y="152136"/>
                </a:cxn>
                <a:cxn ang="0">
                  <a:pos x="6350" y="107421"/>
                </a:cxn>
                <a:cxn ang="0">
                  <a:pos x="25400" y="68263"/>
                </a:cxn>
                <a:cxn ang="0">
                  <a:pos x="56621" y="34396"/>
                </a:cxn>
                <a:cxn ang="0">
                  <a:pos x="94456" y="11377"/>
                </a:cxn>
                <a:cxn ang="0">
                  <a:pos x="137054" y="529"/>
                </a:cxn>
              </a:cxnLst>
              <a:rect l="txL" t="txT" r="txR" b="txB"/>
              <a:pathLst>
                <a:path w="1584" h="1590">
                  <a:moveTo>
                    <a:pt x="573" y="193"/>
                  </a:moveTo>
                  <a:lnTo>
                    <a:pt x="529" y="196"/>
                  </a:lnTo>
                  <a:lnTo>
                    <a:pt x="488" y="202"/>
                  </a:lnTo>
                  <a:lnTo>
                    <a:pt x="448" y="214"/>
                  </a:lnTo>
                  <a:lnTo>
                    <a:pt x="410" y="228"/>
                  </a:lnTo>
                  <a:lnTo>
                    <a:pt x="374" y="249"/>
                  </a:lnTo>
                  <a:lnTo>
                    <a:pt x="339" y="273"/>
                  </a:lnTo>
                  <a:lnTo>
                    <a:pt x="307" y="303"/>
                  </a:lnTo>
                  <a:lnTo>
                    <a:pt x="279" y="334"/>
                  </a:lnTo>
                  <a:lnTo>
                    <a:pt x="254" y="369"/>
                  </a:lnTo>
                  <a:lnTo>
                    <a:pt x="234" y="405"/>
                  </a:lnTo>
                  <a:lnTo>
                    <a:pt x="218" y="443"/>
                  </a:lnTo>
                  <a:lnTo>
                    <a:pt x="208" y="484"/>
                  </a:lnTo>
                  <a:lnTo>
                    <a:pt x="201" y="525"/>
                  </a:lnTo>
                  <a:lnTo>
                    <a:pt x="199" y="570"/>
                  </a:lnTo>
                  <a:lnTo>
                    <a:pt x="202" y="621"/>
                  </a:lnTo>
                  <a:lnTo>
                    <a:pt x="211" y="669"/>
                  </a:lnTo>
                  <a:lnTo>
                    <a:pt x="226" y="714"/>
                  </a:lnTo>
                  <a:lnTo>
                    <a:pt x="247" y="757"/>
                  </a:lnTo>
                  <a:lnTo>
                    <a:pt x="274" y="798"/>
                  </a:lnTo>
                  <a:lnTo>
                    <a:pt x="307" y="836"/>
                  </a:lnTo>
                  <a:lnTo>
                    <a:pt x="345" y="870"/>
                  </a:lnTo>
                  <a:lnTo>
                    <a:pt x="387" y="898"/>
                  </a:lnTo>
                  <a:lnTo>
                    <a:pt x="429" y="919"/>
                  </a:lnTo>
                  <a:lnTo>
                    <a:pt x="474" y="935"/>
                  </a:lnTo>
                  <a:lnTo>
                    <a:pt x="523" y="944"/>
                  </a:lnTo>
                  <a:lnTo>
                    <a:pt x="573" y="947"/>
                  </a:lnTo>
                  <a:lnTo>
                    <a:pt x="623" y="944"/>
                  </a:lnTo>
                  <a:lnTo>
                    <a:pt x="671" y="935"/>
                  </a:lnTo>
                  <a:lnTo>
                    <a:pt x="716" y="919"/>
                  </a:lnTo>
                  <a:lnTo>
                    <a:pt x="759" y="898"/>
                  </a:lnTo>
                  <a:lnTo>
                    <a:pt x="800" y="870"/>
                  </a:lnTo>
                  <a:lnTo>
                    <a:pt x="838" y="836"/>
                  </a:lnTo>
                  <a:lnTo>
                    <a:pt x="872" y="798"/>
                  </a:lnTo>
                  <a:lnTo>
                    <a:pt x="899" y="757"/>
                  </a:lnTo>
                  <a:lnTo>
                    <a:pt x="920" y="714"/>
                  </a:lnTo>
                  <a:lnTo>
                    <a:pt x="936" y="669"/>
                  </a:lnTo>
                  <a:lnTo>
                    <a:pt x="945" y="621"/>
                  </a:lnTo>
                  <a:lnTo>
                    <a:pt x="948" y="570"/>
                  </a:lnTo>
                  <a:lnTo>
                    <a:pt x="946" y="525"/>
                  </a:lnTo>
                  <a:lnTo>
                    <a:pt x="939" y="484"/>
                  </a:lnTo>
                  <a:lnTo>
                    <a:pt x="928" y="443"/>
                  </a:lnTo>
                  <a:lnTo>
                    <a:pt x="912" y="405"/>
                  </a:lnTo>
                  <a:lnTo>
                    <a:pt x="892" y="369"/>
                  </a:lnTo>
                  <a:lnTo>
                    <a:pt x="868" y="334"/>
                  </a:lnTo>
                  <a:lnTo>
                    <a:pt x="838" y="303"/>
                  </a:lnTo>
                  <a:lnTo>
                    <a:pt x="800" y="269"/>
                  </a:lnTo>
                  <a:lnTo>
                    <a:pt x="760" y="242"/>
                  </a:lnTo>
                  <a:lnTo>
                    <a:pt x="717" y="220"/>
                  </a:lnTo>
                  <a:lnTo>
                    <a:pt x="671" y="206"/>
                  </a:lnTo>
                  <a:lnTo>
                    <a:pt x="623" y="197"/>
                  </a:lnTo>
                  <a:lnTo>
                    <a:pt x="573" y="193"/>
                  </a:lnTo>
                  <a:close/>
                  <a:moveTo>
                    <a:pt x="576" y="0"/>
                  </a:moveTo>
                  <a:lnTo>
                    <a:pt x="634" y="2"/>
                  </a:lnTo>
                  <a:lnTo>
                    <a:pt x="690" y="10"/>
                  </a:lnTo>
                  <a:lnTo>
                    <a:pt x="744" y="24"/>
                  </a:lnTo>
                  <a:lnTo>
                    <a:pt x="796" y="43"/>
                  </a:lnTo>
                  <a:lnTo>
                    <a:pt x="845" y="66"/>
                  </a:lnTo>
                  <a:lnTo>
                    <a:pt x="891" y="96"/>
                  </a:lnTo>
                  <a:lnTo>
                    <a:pt x="936" y="130"/>
                  </a:lnTo>
                  <a:lnTo>
                    <a:pt x="979" y="170"/>
                  </a:lnTo>
                  <a:lnTo>
                    <a:pt x="1000" y="190"/>
                  </a:lnTo>
                  <a:lnTo>
                    <a:pt x="1019" y="210"/>
                  </a:lnTo>
                  <a:lnTo>
                    <a:pt x="1035" y="232"/>
                  </a:lnTo>
                  <a:lnTo>
                    <a:pt x="1066" y="279"/>
                  </a:lnTo>
                  <a:lnTo>
                    <a:pt x="1093" y="328"/>
                  </a:lnTo>
                  <a:lnTo>
                    <a:pt x="1115" y="381"/>
                  </a:lnTo>
                  <a:lnTo>
                    <a:pt x="1130" y="435"/>
                  </a:lnTo>
                  <a:lnTo>
                    <a:pt x="1142" y="492"/>
                  </a:lnTo>
                  <a:lnTo>
                    <a:pt x="1147" y="550"/>
                  </a:lnTo>
                  <a:lnTo>
                    <a:pt x="1146" y="607"/>
                  </a:lnTo>
                  <a:lnTo>
                    <a:pt x="1141" y="664"/>
                  </a:lnTo>
                  <a:lnTo>
                    <a:pt x="1129" y="719"/>
                  </a:lnTo>
                  <a:lnTo>
                    <a:pt x="1114" y="772"/>
                  </a:lnTo>
                  <a:lnTo>
                    <a:pt x="1091" y="823"/>
                  </a:lnTo>
                  <a:lnTo>
                    <a:pt x="1064" y="873"/>
                  </a:lnTo>
                  <a:lnTo>
                    <a:pt x="1235" y="1047"/>
                  </a:lnTo>
                  <a:lnTo>
                    <a:pt x="1293" y="1102"/>
                  </a:lnTo>
                  <a:lnTo>
                    <a:pt x="1493" y="1302"/>
                  </a:lnTo>
                  <a:lnTo>
                    <a:pt x="1550" y="1361"/>
                  </a:lnTo>
                  <a:lnTo>
                    <a:pt x="1566" y="1383"/>
                  </a:lnTo>
                  <a:lnTo>
                    <a:pt x="1578" y="1402"/>
                  </a:lnTo>
                  <a:lnTo>
                    <a:pt x="1583" y="1421"/>
                  </a:lnTo>
                  <a:lnTo>
                    <a:pt x="1584" y="1439"/>
                  </a:lnTo>
                  <a:lnTo>
                    <a:pt x="1582" y="1457"/>
                  </a:lnTo>
                  <a:lnTo>
                    <a:pt x="1575" y="1473"/>
                  </a:lnTo>
                  <a:lnTo>
                    <a:pt x="1566" y="1489"/>
                  </a:lnTo>
                  <a:lnTo>
                    <a:pt x="1554" y="1505"/>
                  </a:lnTo>
                  <a:lnTo>
                    <a:pt x="1541" y="1520"/>
                  </a:lnTo>
                  <a:lnTo>
                    <a:pt x="1526" y="1536"/>
                  </a:lnTo>
                  <a:lnTo>
                    <a:pt x="1511" y="1549"/>
                  </a:lnTo>
                  <a:lnTo>
                    <a:pt x="1496" y="1563"/>
                  </a:lnTo>
                  <a:lnTo>
                    <a:pt x="1480" y="1574"/>
                  </a:lnTo>
                  <a:lnTo>
                    <a:pt x="1464" y="1582"/>
                  </a:lnTo>
                  <a:lnTo>
                    <a:pt x="1447" y="1587"/>
                  </a:lnTo>
                  <a:lnTo>
                    <a:pt x="1430" y="1590"/>
                  </a:lnTo>
                  <a:lnTo>
                    <a:pt x="1411" y="1586"/>
                  </a:lnTo>
                  <a:lnTo>
                    <a:pt x="1392" y="1579"/>
                  </a:lnTo>
                  <a:lnTo>
                    <a:pt x="1371" y="1566"/>
                  </a:lnTo>
                  <a:lnTo>
                    <a:pt x="1368" y="1563"/>
                  </a:lnTo>
                  <a:lnTo>
                    <a:pt x="1363" y="1559"/>
                  </a:lnTo>
                  <a:lnTo>
                    <a:pt x="1360" y="1557"/>
                  </a:lnTo>
                  <a:lnTo>
                    <a:pt x="1356" y="1555"/>
                  </a:lnTo>
                  <a:lnTo>
                    <a:pt x="1226" y="1425"/>
                  </a:lnTo>
                  <a:lnTo>
                    <a:pt x="1193" y="1390"/>
                  </a:lnTo>
                  <a:lnTo>
                    <a:pt x="1035" y="1227"/>
                  </a:lnTo>
                  <a:lnTo>
                    <a:pt x="872" y="1065"/>
                  </a:lnTo>
                  <a:lnTo>
                    <a:pt x="825" y="1091"/>
                  </a:lnTo>
                  <a:lnTo>
                    <a:pt x="775" y="1113"/>
                  </a:lnTo>
                  <a:lnTo>
                    <a:pt x="725" y="1129"/>
                  </a:lnTo>
                  <a:lnTo>
                    <a:pt x="673" y="1141"/>
                  </a:lnTo>
                  <a:lnTo>
                    <a:pt x="619" y="1146"/>
                  </a:lnTo>
                  <a:lnTo>
                    <a:pt x="564" y="1149"/>
                  </a:lnTo>
                  <a:lnTo>
                    <a:pt x="508" y="1144"/>
                  </a:lnTo>
                  <a:lnTo>
                    <a:pt x="452" y="1136"/>
                  </a:lnTo>
                  <a:lnTo>
                    <a:pt x="399" y="1122"/>
                  </a:lnTo>
                  <a:lnTo>
                    <a:pt x="348" y="1104"/>
                  </a:lnTo>
                  <a:lnTo>
                    <a:pt x="301" y="1080"/>
                  </a:lnTo>
                  <a:lnTo>
                    <a:pt x="255" y="1051"/>
                  </a:lnTo>
                  <a:lnTo>
                    <a:pt x="211" y="1018"/>
                  </a:lnTo>
                  <a:lnTo>
                    <a:pt x="170" y="980"/>
                  </a:lnTo>
                  <a:lnTo>
                    <a:pt x="130" y="937"/>
                  </a:lnTo>
                  <a:lnTo>
                    <a:pt x="97" y="892"/>
                  </a:lnTo>
                  <a:lnTo>
                    <a:pt x="67" y="845"/>
                  </a:lnTo>
                  <a:lnTo>
                    <a:pt x="43" y="795"/>
                  </a:lnTo>
                  <a:lnTo>
                    <a:pt x="25" y="744"/>
                  </a:lnTo>
                  <a:lnTo>
                    <a:pt x="11" y="690"/>
                  </a:lnTo>
                  <a:lnTo>
                    <a:pt x="3" y="633"/>
                  </a:lnTo>
                  <a:lnTo>
                    <a:pt x="0" y="575"/>
                  </a:lnTo>
                  <a:lnTo>
                    <a:pt x="3" y="516"/>
                  </a:lnTo>
                  <a:lnTo>
                    <a:pt x="11" y="460"/>
                  </a:lnTo>
                  <a:lnTo>
                    <a:pt x="24" y="406"/>
                  </a:lnTo>
                  <a:lnTo>
                    <a:pt x="43" y="354"/>
                  </a:lnTo>
                  <a:lnTo>
                    <a:pt x="66" y="305"/>
                  </a:lnTo>
                  <a:lnTo>
                    <a:pt x="96" y="258"/>
                  </a:lnTo>
                  <a:lnTo>
                    <a:pt x="130" y="213"/>
                  </a:lnTo>
                  <a:lnTo>
                    <a:pt x="170" y="170"/>
                  </a:lnTo>
                  <a:lnTo>
                    <a:pt x="214" y="130"/>
                  </a:lnTo>
                  <a:lnTo>
                    <a:pt x="260" y="96"/>
                  </a:lnTo>
                  <a:lnTo>
                    <a:pt x="308" y="66"/>
                  </a:lnTo>
                  <a:lnTo>
                    <a:pt x="357" y="43"/>
                  </a:lnTo>
                  <a:lnTo>
                    <a:pt x="409" y="24"/>
                  </a:lnTo>
                  <a:lnTo>
                    <a:pt x="463" y="11"/>
                  </a:lnTo>
                  <a:lnTo>
                    <a:pt x="518" y="2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25" name="Freeform 132"/>
            <p:cNvSpPr>
              <a:spLocks noEditPoints="1"/>
            </p:cNvSpPr>
            <p:nvPr/>
          </p:nvSpPr>
          <p:spPr>
            <a:xfrm>
              <a:off x="0" y="0"/>
              <a:ext cx="882650" cy="728663"/>
            </a:xfrm>
            <a:custGeom>
              <a:avLst/>
              <a:gdLst>
                <a:gd name="txL" fmla="*/ 0 w 3335"/>
                <a:gd name="txT" fmla="*/ 0 h 2752"/>
                <a:gd name="txR" fmla="*/ 3335 w 3335"/>
                <a:gd name="txB" fmla="*/ 2752 h 2752"/>
              </a:gdLst>
              <a:ahLst/>
              <a:cxnLst>
                <a:cxn ang="0">
                  <a:pos x="110100" y="53220"/>
                </a:cxn>
                <a:cxn ang="0">
                  <a:pos x="441722" y="392663"/>
                </a:cxn>
                <a:cxn ang="0">
                  <a:pos x="772286" y="53220"/>
                </a:cxn>
                <a:cxn ang="0">
                  <a:pos x="110100" y="53220"/>
                </a:cxn>
                <a:cxn ang="0">
                  <a:pos x="57961" y="0"/>
                </a:cxn>
                <a:cxn ang="0">
                  <a:pos x="824424" y="0"/>
                </a:cxn>
                <a:cxn ang="0">
                  <a:pos x="833952" y="794"/>
                </a:cxn>
                <a:cxn ang="0">
                  <a:pos x="842686" y="2913"/>
                </a:cxn>
                <a:cxn ang="0">
                  <a:pos x="850890" y="6619"/>
                </a:cxn>
                <a:cxn ang="0">
                  <a:pos x="858566" y="11385"/>
                </a:cxn>
                <a:cxn ang="0">
                  <a:pos x="865447" y="17210"/>
                </a:cxn>
                <a:cxn ang="0">
                  <a:pos x="871534" y="24359"/>
                </a:cxn>
                <a:cxn ang="0">
                  <a:pos x="876298" y="31773"/>
                </a:cxn>
                <a:cxn ang="0">
                  <a:pos x="880003" y="40246"/>
                </a:cxn>
                <a:cxn ang="0">
                  <a:pos x="882121" y="48719"/>
                </a:cxn>
                <a:cxn ang="0">
                  <a:pos x="882650" y="57986"/>
                </a:cxn>
                <a:cxn ang="0">
                  <a:pos x="882650" y="284369"/>
                </a:cxn>
                <a:cxn ang="0">
                  <a:pos x="829188" y="284369"/>
                </a:cxn>
                <a:cxn ang="0">
                  <a:pos x="829188" y="70960"/>
                </a:cxn>
                <a:cxn ang="0">
                  <a:pos x="461307" y="448265"/>
                </a:cxn>
                <a:cxn ang="0">
                  <a:pos x="457072" y="451443"/>
                </a:cxn>
                <a:cxn ang="0">
                  <a:pos x="452309" y="454355"/>
                </a:cxn>
                <a:cxn ang="0">
                  <a:pos x="447280" y="455679"/>
                </a:cxn>
                <a:cxn ang="0">
                  <a:pos x="441722" y="456209"/>
                </a:cxn>
                <a:cxn ang="0">
                  <a:pos x="440663" y="456209"/>
                </a:cxn>
                <a:cxn ang="0">
                  <a:pos x="435370" y="455679"/>
                </a:cxn>
                <a:cxn ang="0">
                  <a:pos x="430606" y="454355"/>
                </a:cxn>
                <a:cxn ang="0">
                  <a:pos x="426107" y="451443"/>
                </a:cxn>
                <a:cxn ang="0">
                  <a:pos x="421872" y="448265"/>
                </a:cxn>
                <a:cxn ang="0">
                  <a:pos x="52933" y="70960"/>
                </a:cxn>
                <a:cxn ang="0">
                  <a:pos x="52933" y="670677"/>
                </a:cxn>
                <a:cxn ang="0">
                  <a:pos x="53462" y="673590"/>
                </a:cxn>
                <a:cxn ang="0">
                  <a:pos x="55050" y="674914"/>
                </a:cxn>
                <a:cxn ang="0">
                  <a:pos x="57961" y="675443"/>
                </a:cxn>
                <a:cxn ang="0">
                  <a:pos x="763552" y="675443"/>
                </a:cxn>
                <a:cxn ang="0">
                  <a:pos x="763552" y="728663"/>
                </a:cxn>
                <a:cxn ang="0">
                  <a:pos x="57961" y="728663"/>
                </a:cxn>
                <a:cxn ang="0">
                  <a:pos x="48433" y="727869"/>
                </a:cxn>
                <a:cxn ang="0">
                  <a:pos x="39964" y="726015"/>
                </a:cxn>
                <a:cxn ang="0">
                  <a:pos x="31495" y="722573"/>
                </a:cxn>
                <a:cxn ang="0">
                  <a:pos x="23820" y="717807"/>
                </a:cxn>
                <a:cxn ang="0">
                  <a:pos x="16674" y="711188"/>
                </a:cxn>
                <a:cxn ang="0">
                  <a:pos x="10587" y="704568"/>
                </a:cxn>
                <a:cxn ang="0">
                  <a:pos x="5823" y="696625"/>
                </a:cxn>
                <a:cxn ang="0">
                  <a:pos x="2647" y="688682"/>
                </a:cxn>
                <a:cxn ang="0">
                  <a:pos x="529" y="679944"/>
                </a:cxn>
                <a:cxn ang="0">
                  <a:pos x="0" y="670677"/>
                </a:cxn>
                <a:cxn ang="0">
                  <a:pos x="0" y="57986"/>
                </a:cxn>
                <a:cxn ang="0">
                  <a:pos x="529" y="48719"/>
                </a:cxn>
                <a:cxn ang="0">
                  <a:pos x="2647" y="40246"/>
                </a:cxn>
                <a:cxn ang="0">
                  <a:pos x="5823" y="31773"/>
                </a:cxn>
                <a:cxn ang="0">
                  <a:pos x="10587" y="24359"/>
                </a:cxn>
                <a:cxn ang="0">
                  <a:pos x="16674" y="17210"/>
                </a:cxn>
                <a:cxn ang="0">
                  <a:pos x="23820" y="11121"/>
                </a:cxn>
                <a:cxn ang="0">
                  <a:pos x="31495" y="6355"/>
                </a:cxn>
                <a:cxn ang="0">
                  <a:pos x="39964" y="2913"/>
                </a:cxn>
                <a:cxn ang="0">
                  <a:pos x="48433" y="794"/>
                </a:cxn>
                <a:cxn ang="0">
                  <a:pos x="57961" y="0"/>
                </a:cxn>
              </a:cxnLst>
              <a:rect l="txL" t="txT" r="txR" b="txB"/>
              <a:pathLst>
                <a:path w="3335" h="2752">
                  <a:moveTo>
                    <a:pt x="416" y="201"/>
                  </a:moveTo>
                  <a:lnTo>
                    <a:pt x="1669" y="1483"/>
                  </a:lnTo>
                  <a:lnTo>
                    <a:pt x="2918" y="201"/>
                  </a:lnTo>
                  <a:lnTo>
                    <a:pt x="416" y="201"/>
                  </a:lnTo>
                  <a:close/>
                  <a:moveTo>
                    <a:pt x="219" y="0"/>
                  </a:moveTo>
                  <a:lnTo>
                    <a:pt x="3115" y="0"/>
                  </a:lnTo>
                  <a:lnTo>
                    <a:pt x="3151" y="3"/>
                  </a:lnTo>
                  <a:lnTo>
                    <a:pt x="3184" y="11"/>
                  </a:lnTo>
                  <a:lnTo>
                    <a:pt x="3215" y="25"/>
                  </a:lnTo>
                  <a:lnTo>
                    <a:pt x="3244" y="43"/>
                  </a:lnTo>
                  <a:lnTo>
                    <a:pt x="3270" y="65"/>
                  </a:lnTo>
                  <a:lnTo>
                    <a:pt x="3293" y="92"/>
                  </a:lnTo>
                  <a:lnTo>
                    <a:pt x="3311" y="120"/>
                  </a:lnTo>
                  <a:lnTo>
                    <a:pt x="3325" y="152"/>
                  </a:lnTo>
                  <a:lnTo>
                    <a:pt x="3333" y="184"/>
                  </a:lnTo>
                  <a:lnTo>
                    <a:pt x="3335" y="219"/>
                  </a:lnTo>
                  <a:lnTo>
                    <a:pt x="3335" y="1074"/>
                  </a:lnTo>
                  <a:lnTo>
                    <a:pt x="3133" y="1074"/>
                  </a:lnTo>
                  <a:lnTo>
                    <a:pt x="3133" y="268"/>
                  </a:lnTo>
                  <a:lnTo>
                    <a:pt x="1743" y="1693"/>
                  </a:lnTo>
                  <a:lnTo>
                    <a:pt x="1727" y="1705"/>
                  </a:lnTo>
                  <a:lnTo>
                    <a:pt x="1709" y="1716"/>
                  </a:lnTo>
                  <a:lnTo>
                    <a:pt x="1690" y="1721"/>
                  </a:lnTo>
                  <a:lnTo>
                    <a:pt x="1669" y="1723"/>
                  </a:lnTo>
                  <a:lnTo>
                    <a:pt x="1665" y="1723"/>
                  </a:lnTo>
                  <a:lnTo>
                    <a:pt x="1645" y="1721"/>
                  </a:lnTo>
                  <a:lnTo>
                    <a:pt x="1627" y="1716"/>
                  </a:lnTo>
                  <a:lnTo>
                    <a:pt x="1610" y="1705"/>
                  </a:lnTo>
                  <a:lnTo>
                    <a:pt x="1594" y="1693"/>
                  </a:lnTo>
                  <a:lnTo>
                    <a:pt x="200" y="268"/>
                  </a:lnTo>
                  <a:lnTo>
                    <a:pt x="200" y="2533"/>
                  </a:lnTo>
                  <a:lnTo>
                    <a:pt x="202" y="2544"/>
                  </a:lnTo>
                  <a:lnTo>
                    <a:pt x="208" y="2549"/>
                  </a:lnTo>
                  <a:lnTo>
                    <a:pt x="219" y="2551"/>
                  </a:lnTo>
                  <a:lnTo>
                    <a:pt x="2885" y="2551"/>
                  </a:lnTo>
                  <a:lnTo>
                    <a:pt x="2885" y="2752"/>
                  </a:lnTo>
                  <a:lnTo>
                    <a:pt x="219" y="2752"/>
                  </a:lnTo>
                  <a:lnTo>
                    <a:pt x="183" y="2749"/>
                  </a:lnTo>
                  <a:lnTo>
                    <a:pt x="151" y="2742"/>
                  </a:lnTo>
                  <a:lnTo>
                    <a:pt x="119" y="2729"/>
                  </a:lnTo>
                  <a:lnTo>
                    <a:pt x="90" y="2711"/>
                  </a:lnTo>
                  <a:lnTo>
                    <a:pt x="63" y="2686"/>
                  </a:lnTo>
                  <a:lnTo>
                    <a:pt x="40" y="2661"/>
                  </a:lnTo>
                  <a:lnTo>
                    <a:pt x="22" y="2631"/>
                  </a:lnTo>
                  <a:lnTo>
                    <a:pt x="10" y="2601"/>
                  </a:lnTo>
                  <a:lnTo>
                    <a:pt x="2" y="2568"/>
                  </a:lnTo>
                  <a:lnTo>
                    <a:pt x="0" y="2533"/>
                  </a:lnTo>
                  <a:lnTo>
                    <a:pt x="0" y="219"/>
                  </a:lnTo>
                  <a:lnTo>
                    <a:pt x="2" y="184"/>
                  </a:lnTo>
                  <a:lnTo>
                    <a:pt x="10" y="152"/>
                  </a:lnTo>
                  <a:lnTo>
                    <a:pt x="22" y="120"/>
                  </a:lnTo>
                  <a:lnTo>
                    <a:pt x="40" y="92"/>
                  </a:lnTo>
                  <a:lnTo>
                    <a:pt x="63" y="65"/>
                  </a:lnTo>
                  <a:lnTo>
                    <a:pt x="90" y="42"/>
                  </a:lnTo>
                  <a:lnTo>
                    <a:pt x="119" y="24"/>
                  </a:lnTo>
                  <a:lnTo>
                    <a:pt x="151" y="11"/>
                  </a:lnTo>
                  <a:lnTo>
                    <a:pt x="183" y="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0" scaled="1"/>
              </a:gradFill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554720" y="138620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0760" y="369252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2240" y="143700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2240" y="3707765"/>
            <a:ext cx="2773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单击这里添加关于这部分的结论、介绍、分析等信息。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五边形 1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590" name="MH_Other_35"/>
          <p:cNvSpPr/>
          <p:nvPr/>
        </p:nvSpPr>
        <p:spPr>
          <a:xfrm>
            <a:off x="2245995" y="4359275"/>
            <a:ext cx="155575" cy="187325"/>
          </a:xfrm>
          <a:custGeom>
            <a:avLst/>
            <a:gdLst/>
            <a:ahLst/>
            <a:cxnLst>
              <a:cxn ang="0">
                <a:pos x="77788" y="26560"/>
              </a:cxn>
              <a:cxn ang="0">
                <a:pos x="26627" y="77593"/>
              </a:cxn>
              <a:cxn ang="0">
                <a:pos x="77788" y="128625"/>
              </a:cxn>
              <a:cxn ang="0">
                <a:pos x="128948" y="77593"/>
              </a:cxn>
              <a:cxn ang="0">
                <a:pos x="77788" y="26560"/>
              </a:cxn>
              <a:cxn ang="0">
                <a:pos x="77788" y="0"/>
              </a:cxn>
              <a:cxn ang="0">
                <a:pos x="132792" y="22726"/>
              </a:cxn>
              <a:cxn ang="0">
                <a:pos x="132792" y="132458"/>
              </a:cxn>
              <a:cxn ang="0">
                <a:pos x="77788" y="187325"/>
              </a:cxn>
              <a:cxn ang="0">
                <a:pos x="22783" y="132458"/>
              </a:cxn>
              <a:cxn ang="0">
                <a:pos x="22783" y="22726"/>
              </a:cxn>
              <a:cxn ang="0">
                <a:pos x="77788" y="0"/>
              </a:cxn>
            </a:cxnLst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blipFill rotWithShape="1">
            <a:blip r:embed="rId3">
              <a:alphaModFix amt="39000"/>
            </a:blip>
            <a:tile tx="-400050" ty="298450" sx="100000" sy="99000" flip="none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3360" y="883920"/>
            <a:ext cx="3139440" cy="655320"/>
          </a:xfrm>
          <a:prstGeom prst="rect">
            <a:avLst/>
          </a:prstGeom>
          <a:blipFill rotWithShape="1">
            <a:blip r:embed="rId4">
              <a:alphaModFix amt="39000"/>
            </a:blip>
            <a:tile tx="-1339850" ty="476250" sx="100000" sy="99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3680" y="1955800"/>
            <a:ext cx="3139440" cy="655320"/>
          </a:xfrm>
          <a:prstGeom prst="rect">
            <a:avLst/>
          </a:prstGeom>
          <a:blipFill rotWithShape="1">
            <a:blip r:embed="rId5">
              <a:alphaModFix amt="39000"/>
            </a:blip>
            <a:tile tx="-1339850" ty="476250" sx="100000" sy="99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8440" y="3129280"/>
            <a:ext cx="3139440" cy="655320"/>
          </a:xfrm>
          <a:prstGeom prst="rect">
            <a:avLst/>
          </a:prstGeom>
          <a:blipFill rotWithShape="1">
            <a:blip r:embed="rId6">
              <a:alphaModFix amt="39000"/>
            </a:blip>
            <a:tile tx="-1339850" ty="476250" sx="100000" sy="99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53680" y="4333240"/>
            <a:ext cx="3139440" cy="655320"/>
          </a:xfrm>
          <a:prstGeom prst="rect">
            <a:avLst/>
          </a:prstGeom>
          <a:blipFill rotWithShape="1">
            <a:blip r:embed="rId7">
              <a:alphaModFix amt="39000"/>
            </a:blip>
            <a:tile tx="-1339850" ty="476250" sx="100000" sy="99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366760" y="102108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66760" y="210312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87080" y="326644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2640" y="4460240"/>
            <a:ext cx="24231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华文楷体" charset="0"/>
                <a:ea typeface="华文楷体" charset="0"/>
              </a:rPr>
              <a:t>单击添加小标题</a:t>
            </a:r>
            <a:endParaRPr lang="zh-CN" altLang="en-US" sz="2000">
              <a:latin typeface="华文楷体" charset="0"/>
              <a:ea typeface="华文楷体" charset="0"/>
            </a:endParaRPr>
          </a:p>
        </p:txBody>
      </p:sp>
      <p:sp>
        <p:nvSpPr>
          <p:cNvPr id="17" name="MH_Other_1"/>
          <p:cNvSpPr/>
          <p:nvPr/>
        </p:nvSpPr>
        <p:spPr>
          <a:xfrm>
            <a:off x="5817235" y="3301048"/>
            <a:ext cx="152400" cy="187325"/>
          </a:xfrm>
          <a:custGeom>
            <a:avLst/>
            <a:gdLst/>
            <a:ahLst/>
            <a:cxnLst>
              <a:cxn ang="0">
                <a:pos x="76200" y="26560"/>
              </a:cxn>
              <a:cxn ang="0">
                <a:pos x="26083" y="77593"/>
              </a:cxn>
              <a:cxn ang="0">
                <a:pos x="76200" y="128625"/>
              </a:cxn>
              <a:cxn ang="0">
                <a:pos x="126317" y="77593"/>
              </a:cxn>
              <a:cxn ang="0">
                <a:pos x="76200" y="26560"/>
              </a:cxn>
              <a:cxn ang="0">
                <a:pos x="76200" y="0"/>
              </a:cxn>
              <a:cxn ang="0">
                <a:pos x="130082" y="22726"/>
              </a:cxn>
              <a:cxn ang="0">
                <a:pos x="130082" y="132458"/>
              </a:cxn>
              <a:cxn ang="0">
                <a:pos x="76200" y="187325"/>
              </a:cxn>
              <a:cxn ang="0">
                <a:pos x="22318" y="132458"/>
              </a:cxn>
              <a:cxn ang="0">
                <a:pos x="22318" y="22726"/>
              </a:cxn>
              <a:cxn ang="0">
                <a:pos x="76200" y="0"/>
              </a:cxn>
            </a:cxnLst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blipFill rotWithShape="1">
            <a:blip r:embed="rId8">
              <a:alphaModFix amt="39000"/>
            </a:blip>
            <a:tile tx="-400050" ty="298450" sx="100000" sy="99000" flip="none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8" name="MH_Other_39"/>
          <p:cNvSpPr/>
          <p:nvPr/>
        </p:nvSpPr>
        <p:spPr>
          <a:xfrm>
            <a:off x="5667375" y="4067175"/>
            <a:ext cx="155575" cy="187325"/>
          </a:xfrm>
          <a:custGeom>
            <a:avLst/>
            <a:gdLst/>
            <a:ahLst/>
            <a:cxnLst>
              <a:cxn ang="0">
                <a:pos x="77788" y="26560"/>
              </a:cxn>
              <a:cxn ang="0">
                <a:pos x="26627" y="77593"/>
              </a:cxn>
              <a:cxn ang="0">
                <a:pos x="77788" y="128625"/>
              </a:cxn>
              <a:cxn ang="0">
                <a:pos x="128948" y="77593"/>
              </a:cxn>
              <a:cxn ang="0">
                <a:pos x="77788" y="26560"/>
              </a:cxn>
              <a:cxn ang="0">
                <a:pos x="77788" y="0"/>
              </a:cxn>
              <a:cxn ang="0">
                <a:pos x="132792" y="22726"/>
              </a:cxn>
              <a:cxn ang="0">
                <a:pos x="132792" y="132458"/>
              </a:cxn>
              <a:cxn ang="0">
                <a:pos x="77788" y="187325"/>
              </a:cxn>
              <a:cxn ang="0">
                <a:pos x="22783" y="132458"/>
              </a:cxn>
              <a:cxn ang="0">
                <a:pos x="22783" y="22726"/>
              </a:cxn>
              <a:cxn ang="0">
                <a:pos x="77788" y="0"/>
              </a:cxn>
            </a:cxnLst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blipFill rotWithShape="1">
            <a:blip r:embed="rId9">
              <a:alphaModFix amt="39000"/>
            </a:blip>
            <a:tile tx="-400050" ty="298450" sx="100000" sy="99000" flip="none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19" name="MH_Other_1"/>
          <p:cNvSpPr/>
          <p:nvPr/>
        </p:nvSpPr>
        <p:spPr>
          <a:xfrm>
            <a:off x="4831715" y="4830128"/>
            <a:ext cx="152400" cy="187325"/>
          </a:xfrm>
          <a:custGeom>
            <a:avLst/>
            <a:gdLst/>
            <a:ahLst/>
            <a:cxnLst>
              <a:cxn ang="0">
                <a:pos x="76200" y="26560"/>
              </a:cxn>
              <a:cxn ang="0">
                <a:pos x="26083" y="77593"/>
              </a:cxn>
              <a:cxn ang="0">
                <a:pos x="76200" y="128625"/>
              </a:cxn>
              <a:cxn ang="0">
                <a:pos x="126317" y="77593"/>
              </a:cxn>
              <a:cxn ang="0">
                <a:pos x="76200" y="26560"/>
              </a:cxn>
              <a:cxn ang="0">
                <a:pos x="76200" y="0"/>
              </a:cxn>
              <a:cxn ang="0">
                <a:pos x="130082" y="22726"/>
              </a:cxn>
              <a:cxn ang="0">
                <a:pos x="130082" y="132458"/>
              </a:cxn>
              <a:cxn ang="0">
                <a:pos x="76200" y="187325"/>
              </a:cxn>
              <a:cxn ang="0">
                <a:pos x="22318" y="132458"/>
              </a:cxn>
              <a:cxn ang="0">
                <a:pos x="22318" y="22726"/>
              </a:cxn>
              <a:cxn ang="0">
                <a:pos x="76200" y="0"/>
              </a:cxn>
            </a:cxnLst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blipFill rotWithShape="1">
            <a:blip r:embed="rId10">
              <a:alphaModFix amt="39000"/>
            </a:blip>
            <a:tile tx="-400050" ty="298450" sx="100000" sy="99000" flip="none" algn="ct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255520" y="4556125"/>
            <a:ext cx="1325880" cy="0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98000">
                  <a:srgbClr val="373692">
                    <a:alpha val="100000"/>
                  </a:srgbClr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470400" y="4271645"/>
            <a:ext cx="1325880" cy="0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98000">
                  <a:srgbClr val="373692">
                    <a:alpha val="100000"/>
                  </a:srgbClr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22800" y="3494405"/>
            <a:ext cx="1325880" cy="0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98000">
                  <a:srgbClr val="373692">
                    <a:alpha val="100000"/>
                  </a:srgbClr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312920" y="5028565"/>
            <a:ext cx="579120" cy="0"/>
          </a:xfrm>
          <a:prstGeom prst="line">
            <a:avLst/>
          </a:prstGeom>
          <a:ln>
            <a:gradFill>
              <a:gsLst>
                <a:gs pos="0">
                  <a:srgbClr val="EB3745"/>
                </a:gs>
                <a:gs pos="98000">
                  <a:srgbClr val="373692">
                    <a:alpha val="100000"/>
                  </a:srgbClr>
                </a:gs>
              </a:gsLst>
              <a:lin ang="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H_Other_2"/>
          <p:cNvSpPr/>
          <p:nvPr/>
        </p:nvSpPr>
        <p:spPr>
          <a:xfrm>
            <a:off x="3235325" y="1527175"/>
            <a:ext cx="1939925" cy="1654175"/>
          </a:xfrm>
          <a:custGeom>
            <a:avLst/>
            <a:gdLst/>
            <a:ahLst/>
            <a:cxnLst>
              <a:cxn ang="0">
                <a:pos x="1795925" y="143959"/>
              </a:cxn>
              <a:cxn ang="0">
                <a:pos x="1714416" y="157540"/>
              </a:cxn>
              <a:cxn ang="0">
                <a:pos x="1651925" y="81486"/>
              </a:cxn>
              <a:cxn ang="0">
                <a:pos x="1586717" y="78770"/>
              </a:cxn>
              <a:cxn ang="0">
                <a:pos x="1543246" y="10865"/>
              </a:cxn>
              <a:cxn ang="0">
                <a:pos x="1551397" y="59757"/>
              </a:cxn>
              <a:cxn ang="0">
                <a:pos x="1518793" y="209149"/>
              </a:cxn>
              <a:cxn ang="0">
                <a:pos x="1502491" y="331378"/>
              </a:cxn>
              <a:cxn ang="0">
                <a:pos x="1377510" y="380270"/>
              </a:cxn>
              <a:cxn ang="0">
                <a:pos x="1323170" y="583986"/>
              </a:cxn>
              <a:cxn ang="0">
                <a:pos x="1502491" y="543243"/>
              </a:cxn>
              <a:cxn ang="0">
                <a:pos x="1619321" y="651892"/>
              </a:cxn>
              <a:cxn ang="0">
                <a:pos x="1472604" y="695351"/>
              </a:cxn>
              <a:cxn ang="0">
                <a:pos x="1353057" y="823013"/>
              </a:cxn>
              <a:cxn ang="0">
                <a:pos x="1236227" y="901783"/>
              </a:cxn>
              <a:cxn ang="0">
                <a:pos x="1073208" y="899067"/>
              </a:cxn>
              <a:cxn ang="0">
                <a:pos x="1078642" y="1015864"/>
              </a:cxn>
              <a:cxn ang="0">
                <a:pos x="1018868" y="1067473"/>
              </a:cxn>
              <a:cxn ang="0">
                <a:pos x="934642" y="1173405"/>
              </a:cxn>
              <a:cxn ang="0">
                <a:pos x="611321" y="1241310"/>
              </a:cxn>
              <a:cxn ang="0">
                <a:pos x="475472" y="1252175"/>
              </a:cxn>
              <a:cxn ang="0">
                <a:pos x="290717" y="1162540"/>
              </a:cxn>
              <a:cxn ang="0">
                <a:pos x="0" y="1146243"/>
              </a:cxn>
              <a:cxn ang="0">
                <a:pos x="32604" y="1233162"/>
              </a:cxn>
              <a:cxn ang="0">
                <a:pos x="73359" y="1349959"/>
              </a:cxn>
              <a:cxn ang="0">
                <a:pos x="203774" y="1336378"/>
              </a:cxn>
              <a:cxn ang="0">
                <a:pos x="201057" y="1428729"/>
              </a:cxn>
              <a:cxn ang="0">
                <a:pos x="260830" y="1483053"/>
              </a:cxn>
              <a:cxn ang="0">
                <a:pos x="339623" y="1526513"/>
              </a:cxn>
              <a:cxn ang="0">
                <a:pos x="453736" y="1466756"/>
              </a:cxn>
              <a:cxn ang="0">
                <a:pos x="513510" y="1472189"/>
              </a:cxn>
              <a:cxn ang="0">
                <a:pos x="497208" y="1550959"/>
              </a:cxn>
              <a:cxn ang="0">
                <a:pos x="567849" y="1643310"/>
              </a:cxn>
              <a:cxn ang="0">
                <a:pos x="622189" y="1559107"/>
              </a:cxn>
              <a:cxn ang="0">
                <a:pos x="728151" y="1496635"/>
              </a:cxn>
              <a:cxn ang="0">
                <a:pos x="749887" y="1602567"/>
              </a:cxn>
              <a:cxn ang="0">
                <a:pos x="866717" y="1635161"/>
              </a:cxn>
              <a:cxn ang="0">
                <a:pos x="967246" y="1491202"/>
              </a:cxn>
              <a:cxn ang="0">
                <a:pos x="1024302" y="1447743"/>
              </a:cxn>
              <a:cxn ang="0">
                <a:pos x="1122113" y="1379837"/>
              </a:cxn>
              <a:cxn ang="0">
                <a:pos x="1190038" y="1339094"/>
              </a:cxn>
              <a:cxn ang="0">
                <a:pos x="1241661" y="1276621"/>
              </a:cxn>
              <a:cxn ang="0">
                <a:pos x="1301434" y="1140810"/>
              </a:cxn>
              <a:cxn ang="0">
                <a:pos x="1344906" y="1216864"/>
              </a:cxn>
              <a:cxn ang="0">
                <a:pos x="1450868" y="1151675"/>
              </a:cxn>
              <a:cxn ang="0">
                <a:pos x="1526944" y="1081054"/>
              </a:cxn>
              <a:cxn ang="0">
                <a:pos x="1578566" y="1132662"/>
              </a:cxn>
              <a:cxn ang="0">
                <a:pos x="1641057" y="1211432"/>
              </a:cxn>
              <a:cxn ang="0">
                <a:pos x="1719849" y="1129945"/>
              </a:cxn>
              <a:cxn ang="0">
                <a:pos x="1842114" y="1026729"/>
              </a:cxn>
              <a:cxn ang="0">
                <a:pos x="1896453" y="950675"/>
              </a:cxn>
              <a:cxn ang="0">
                <a:pos x="1850265" y="863756"/>
              </a:cxn>
              <a:cxn ang="0">
                <a:pos x="1785057" y="798567"/>
              </a:cxn>
              <a:cxn ang="0">
                <a:pos x="1752453" y="689919"/>
              </a:cxn>
              <a:cxn ang="0">
                <a:pos x="1825812" y="630162"/>
              </a:cxn>
              <a:cxn ang="0">
                <a:pos x="1785057" y="513365"/>
              </a:cxn>
              <a:cxn ang="0">
                <a:pos x="1844831" y="434594"/>
              </a:cxn>
              <a:cxn ang="0">
                <a:pos x="1885585" y="353108"/>
              </a:cxn>
              <a:cxn ang="0">
                <a:pos x="1904604" y="228162"/>
              </a:cxn>
            </a:cxnLst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4" y="940"/>
                </a:lnTo>
                <a:lnTo>
                  <a:pt x="912" y="924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25" name="MH_Other_3"/>
          <p:cNvSpPr/>
          <p:nvPr/>
        </p:nvSpPr>
        <p:spPr>
          <a:xfrm>
            <a:off x="2863850" y="2646363"/>
            <a:ext cx="1238250" cy="1047750"/>
          </a:xfrm>
          <a:custGeom>
            <a:avLst/>
            <a:gdLst/>
            <a:ahLst/>
            <a:cxnLst>
              <a:cxn ang="0">
                <a:pos x="727743" y="418014"/>
              </a:cxn>
              <a:cxn ang="0">
                <a:pos x="700589" y="434301"/>
              </a:cxn>
              <a:cxn ang="0">
                <a:pos x="619125" y="358298"/>
              </a:cxn>
              <a:cxn ang="0">
                <a:pos x="575678" y="328440"/>
              </a:cxn>
              <a:cxn ang="0">
                <a:pos x="529515" y="276867"/>
              </a:cxn>
              <a:cxn ang="0">
                <a:pos x="537661" y="211722"/>
              </a:cxn>
              <a:cxn ang="0">
                <a:pos x="453482" y="241580"/>
              </a:cxn>
              <a:cxn ang="0">
                <a:pos x="412750" y="192721"/>
              </a:cxn>
              <a:cxn ang="0">
                <a:pos x="374734" y="65145"/>
              </a:cxn>
              <a:cxn ang="0">
                <a:pos x="347579" y="19001"/>
              </a:cxn>
              <a:cxn ang="0">
                <a:pos x="285123" y="76003"/>
              </a:cxn>
              <a:cxn ang="0">
                <a:pos x="228099" y="95003"/>
              </a:cxn>
              <a:cxn ang="0">
                <a:pos x="146635" y="116718"/>
              </a:cxn>
              <a:cxn ang="0">
                <a:pos x="81464" y="179149"/>
              </a:cxn>
              <a:cxn ang="0">
                <a:pos x="10862" y="214436"/>
              </a:cxn>
              <a:cxn ang="0">
                <a:pos x="54309" y="320297"/>
              </a:cxn>
              <a:cxn ang="0">
                <a:pos x="152066" y="344726"/>
              </a:cxn>
              <a:cxn ang="0">
                <a:pos x="298701" y="377299"/>
              </a:cxn>
              <a:cxn ang="0">
                <a:pos x="410035" y="385442"/>
              </a:cxn>
              <a:cxn ang="0">
                <a:pos x="505076" y="423443"/>
              </a:cxn>
              <a:cxn ang="0">
                <a:pos x="583824" y="456016"/>
              </a:cxn>
              <a:cxn ang="0">
                <a:pos x="711451" y="551019"/>
              </a:cxn>
              <a:cxn ang="0">
                <a:pos x="760329" y="670451"/>
              </a:cxn>
              <a:cxn ang="0">
                <a:pos x="716882" y="811599"/>
              </a:cxn>
              <a:cxn ang="0">
                <a:pos x="689727" y="855029"/>
              </a:cxn>
              <a:cxn ang="0">
                <a:pos x="662572" y="893030"/>
              </a:cxn>
              <a:cxn ang="0">
                <a:pos x="676150" y="958176"/>
              </a:cxn>
              <a:cxn ang="0">
                <a:pos x="711451" y="944604"/>
              </a:cxn>
              <a:cxn ang="0">
                <a:pos x="716882" y="906602"/>
              </a:cxn>
              <a:cxn ang="0">
                <a:pos x="752183" y="871315"/>
              </a:cxn>
              <a:cxn ang="0">
                <a:pos x="809207" y="928317"/>
              </a:cxn>
              <a:cxn ang="0">
                <a:pos x="904248" y="982605"/>
              </a:cxn>
              <a:cxn ang="0">
                <a:pos x="909679" y="1031464"/>
              </a:cxn>
              <a:cxn ang="0">
                <a:pos x="991143" y="1009749"/>
              </a:cxn>
              <a:cxn ang="0">
                <a:pos x="988428" y="966319"/>
              </a:cxn>
              <a:cxn ang="0">
                <a:pos x="1059030" y="933746"/>
              </a:cxn>
              <a:cxn ang="0">
                <a:pos x="1040021" y="849600"/>
              </a:cxn>
              <a:cxn ang="0">
                <a:pos x="1080753" y="787170"/>
              </a:cxn>
              <a:cxn ang="0">
                <a:pos x="1137778" y="795313"/>
              </a:cxn>
              <a:cxn ang="0">
                <a:pos x="1189372" y="754597"/>
              </a:cxn>
              <a:cxn ang="0">
                <a:pos x="1230104" y="694881"/>
              </a:cxn>
              <a:cxn ang="0">
                <a:pos x="1178510" y="640593"/>
              </a:cxn>
              <a:cxn ang="0">
                <a:pos x="1099762" y="591734"/>
              </a:cxn>
              <a:cxn ang="0">
                <a:pos x="1097046" y="673166"/>
              </a:cxn>
              <a:cxn ang="0">
                <a:pos x="1102477" y="730168"/>
              </a:cxn>
              <a:cxn ang="0">
                <a:pos x="1075322" y="738311"/>
              </a:cxn>
              <a:cxn ang="0">
                <a:pos x="1053599" y="787170"/>
              </a:cxn>
              <a:cxn ang="0">
                <a:pos x="1012867" y="768169"/>
              </a:cxn>
              <a:cxn ang="0">
                <a:pos x="966704" y="730168"/>
              </a:cxn>
              <a:cxn ang="0">
                <a:pos x="972135" y="686738"/>
              </a:cxn>
              <a:cxn ang="0">
                <a:pos x="934118" y="589020"/>
              </a:cxn>
              <a:cxn ang="0">
                <a:pos x="847224" y="545590"/>
              </a:cxn>
              <a:cxn ang="0">
                <a:pos x="811923" y="510303"/>
              </a:cxn>
              <a:cxn ang="0">
                <a:pos x="820069" y="439729"/>
              </a:cxn>
              <a:cxn ang="0">
                <a:pos x="879809" y="374584"/>
              </a:cxn>
              <a:cxn ang="0">
                <a:pos x="803776" y="388156"/>
              </a:cxn>
            </a:cxnLst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70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6" y="362"/>
                </a:lnTo>
                <a:lnTo>
                  <a:pt x="596" y="360"/>
                </a:lnTo>
                <a:lnTo>
                  <a:pt x="600" y="336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26" name="MH_Other_4"/>
          <p:cNvSpPr/>
          <p:nvPr/>
        </p:nvSpPr>
        <p:spPr>
          <a:xfrm>
            <a:off x="3743325" y="3009900"/>
            <a:ext cx="250825" cy="412750"/>
          </a:xfrm>
          <a:custGeom>
            <a:avLst/>
            <a:gdLst/>
            <a:ahLst/>
            <a:cxnLst>
              <a:cxn ang="0">
                <a:pos x="125413" y="78748"/>
              </a:cxn>
              <a:cxn ang="0">
                <a:pos x="125413" y="116765"/>
              </a:cxn>
              <a:cxn ang="0">
                <a:pos x="114507" y="146635"/>
              </a:cxn>
              <a:cxn ang="0">
                <a:pos x="114507" y="152066"/>
              </a:cxn>
              <a:cxn ang="0">
                <a:pos x="109054" y="162928"/>
              </a:cxn>
              <a:cxn ang="0">
                <a:pos x="103602" y="168359"/>
              </a:cxn>
              <a:cxn ang="0">
                <a:pos x="100875" y="165643"/>
              </a:cxn>
              <a:cxn ang="0">
                <a:pos x="59980" y="176505"/>
              </a:cxn>
              <a:cxn ang="0">
                <a:pos x="16358" y="181936"/>
              </a:cxn>
              <a:cxn ang="0">
                <a:pos x="10905" y="190082"/>
              </a:cxn>
              <a:cxn ang="0">
                <a:pos x="51801" y="195513"/>
              </a:cxn>
              <a:cxn ang="0">
                <a:pos x="54527" y="195513"/>
              </a:cxn>
              <a:cxn ang="0">
                <a:pos x="65433" y="219952"/>
              </a:cxn>
              <a:cxn ang="0">
                <a:pos x="76338" y="228099"/>
              </a:cxn>
              <a:cxn ang="0">
                <a:pos x="81791" y="249822"/>
              </a:cxn>
              <a:cxn ang="0">
                <a:pos x="95423" y="293270"/>
              </a:cxn>
              <a:cxn ang="0">
                <a:pos x="98149" y="293270"/>
              </a:cxn>
              <a:cxn ang="0">
                <a:pos x="103602" y="314993"/>
              </a:cxn>
              <a:cxn ang="0">
                <a:pos x="98149" y="336717"/>
              </a:cxn>
              <a:cxn ang="0">
                <a:pos x="98149" y="358441"/>
              </a:cxn>
              <a:cxn ang="0">
                <a:pos x="111781" y="366587"/>
              </a:cxn>
              <a:cxn ang="0">
                <a:pos x="136318" y="380164"/>
              </a:cxn>
              <a:cxn ang="0">
                <a:pos x="144497" y="396457"/>
              </a:cxn>
              <a:cxn ang="0">
                <a:pos x="158129" y="410035"/>
              </a:cxn>
              <a:cxn ang="0">
                <a:pos x="169034" y="412750"/>
              </a:cxn>
              <a:cxn ang="0">
                <a:pos x="166308" y="391026"/>
              </a:cxn>
              <a:cxn ang="0">
                <a:pos x="166308" y="377449"/>
              </a:cxn>
              <a:cxn ang="0">
                <a:pos x="171761" y="372018"/>
              </a:cxn>
              <a:cxn ang="0">
                <a:pos x="190845" y="363872"/>
              </a:cxn>
              <a:cxn ang="0">
                <a:pos x="193571" y="363872"/>
              </a:cxn>
              <a:cxn ang="0">
                <a:pos x="196298" y="363872"/>
              </a:cxn>
              <a:cxn ang="0">
                <a:pos x="212656" y="361156"/>
              </a:cxn>
              <a:cxn ang="0">
                <a:pos x="215382" y="331286"/>
              </a:cxn>
              <a:cxn ang="0">
                <a:pos x="201751" y="314993"/>
              </a:cxn>
              <a:cxn ang="0">
                <a:pos x="188119" y="314993"/>
              </a:cxn>
              <a:cxn ang="0">
                <a:pos x="179940" y="285123"/>
              </a:cxn>
              <a:cxn ang="0">
                <a:pos x="185392" y="228099"/>
              </a:cxn>
              <a:cxn ang="0">
                <a:pos x="223561" y="217237"/>
              </a:cxn>
              <a:cxn ang="0">
                <a:pos x="250825" y="146635"/>
              </a:cxn>
              <a:cxn ang="0">
                <a:pos x="245372" y="135773"/>
              </a:cxn>
              <a:cxn ang="0">
                <a:pos x="229014" y="130342"/>
              </a:cxn>
              <a:cxn ang="0">
                <a:pos x="226288" y="130342"/>
              </a:cxn>
              <a:cxn ang="0">
                <a:pos x="207203" y="130342"/>
              </a:cxn>
              <a:cxn ang="0">
                <a:pos x="196298" y="114049"/>
              </a:cxn>
              <a:cxn ang="0">
                <a:pos x="193571" y="114049"/>
              </a:cxn>
              <a:cxn ang="0">
                <a:pos x="199024" y="70602"/>
              </a:cxn>
              <a:cxn ang="0">
                <a:pos x="201751" y="65171"/>
              </a:cxn>
              <a:cxn ang="0">
                <a:pos x="207203" y="48878"/>
              </a:cxn>
              <a:cxn ang="0">
                <a:pos x="212656" y="27155"/>
              </a:cxn>
              <a:cxn ang="0">
                <a:pos x="174487" y="0"/>
              </a:cxn>
            </a:cxnLst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27" name="MH_Other_5"/>
          <p:cNvSpPr/>
          <p:nvPr/>
        </p:nvSpPr>
        <p:spPr>
          <a:xfrm>
            <a:off x="1377950" y="1924050"/>
            <a:ext cx="1771650" cy="1338263"/>
          </a:xfrm>
          <a:custGeom>
            <a:avLst/>
            <a:gdLst/>
            <a:ahLst/>
            <a:cxnLst>
              <a:cxn ang="0">
                <a:pos x="1714588" y="602626"/>
              </a:cxn>
              <a:cxn ang="0">
                <a:pos x="1660243" y="553764"/>
              </a:cxn>
              <a:cxn ang="0">
                <a:pos x="1633070" y="513046"/>
              </a:cxn>
              <a:cxn ang="0">
                <a:pos x="1548835" y="461470"/>
              </a:cxn>
              <a:cxn ang="0">
                <a:pos x="1402103" y="434325"/>
              </a:cxn>
              <a:cxn ang="0">
                <a:pos x="1418407" y="333887"/>
              </a:cxn>
              <a:cxn ang="0">
                <a:pos x="1391234" y="152014"/>
              </a:cxn>
              <a:cxn ang="0">
                <a:pos x="1326020" y="122154"/>
              </a:cxn>
              <a:cxn ang="0">
                <a:pos x="1296130" y="81436"/>
              </a:cxn>
              <a:cxn ang="0">
                <a:pos x="1260806" y="0"/>
              </a:cxn>
              <a:cxn ang="0">
                <a:pos x="1190158" y="48862"/>
              </a:cxn>
              <a:cxn ang="0">
                <a:pos x="1108640" y="89579"/>
              </a:cxn>
              <a:cxn ang="0">
                <a:pos x="1084185" y="176444"/>
              </a:cxn>
              <a:cxn ang="0">
                <a:pos x="1032557" y="198161"/>
              </a:cxn>
              <a:cxn ang="0">
                <a:pos x="915715" y="141156"/>
              </a:cxn>
              <a:cxn ang="0">
                <a:pos x="828763" y="314885"/>
              </a:cxn>
              <a:cxn ang="0">
                <a:pos x="782569" y="306742"/>
              </a:cxn>
              <a:cxn ang="0">
                <a:pos x="671162" y="293169"/>
              </a:cxn>
              <a:cxn ang="0">
                <a:pos x="671162" y="347460"/>
              </a:cxn>
              <a:cxn ang="0">
                <a:pos x="641272" y="526619"/>
              </a:cxn>
              <a:cxn ang="0">
                <a:pos x="630403" y="529333"/>
              </a:cxn>
              <a:cxn ang="0">
                <a:pos x="614100" y="532048"/>
              </a:cxn>
              <a:cxn ang="0">
                <a:pos x="559754" y="602626"/>
              </a:cxn>
              <a:cxn ang="0">
                <a:pos x="448347" y="635200"/>
              </a:cxn>
              <a:cxn ang="0">
                <a:pos x="336940" y="637914"/>
              </a:cxn>
              <a:cxn ang="0">
                <a:pos x="249987" y="686776"/>
              </a:cxn>
              <a:cxn ang="0">
                <a:pos x="144014" y="670489"/>
              </a:cxn>
              <a:cxn ang="0">
                <a:pos x="81518" y="654202"/>
              </a:cxn>
              <a:cxn ang="0">
                <a:pos x="13586" y="716636"/>
              </a:cxn>
              <a:cxn ang="0">
                <a:pos x="19021" y="762783"/>
              </a:cxn>
              <a:cxn ang="0">
                <a:pos x="19021" y="811644"/>
              </a:cxn>
              <a:cxn ang="0">
                <a:pos x="78800" y="884937"/>
              </a:cxn>
              <a:cxn ang="0">
                <a:pos x="8152" y="971802"/>
              </a:cxn>
              <a:cxn ang="0">
                <a:pos x="57062" y="996232"/>
              </a:cxn>
              <a:cxn ang="0">
                <a:pos x="100538" y="1074954"/>
              </a:cxn>
              <a:cxn ang="0">
                <a:pos x="135863" y="1156390"/>
              </a:cxn>
              <a:cxn ang="0">
                <a:pos x="236401" y="1205251"/>
              </a:cxn>
              <a:cxn ang="0">
                <a:pos x="279877" y="1332834"/>
              </a:cxn>
              <a:cxn ang="0">
                <a:pos x="353243" y="1335548"/>
              </a:cxn>
              <a:cxn ang="0">
                <a:pos x="372264" y="1292116"/>
              </a:cxn>
              <a:cxn ang="0">
                <a:pos x="404871" y="1256827"/>
              </a:cxn>
              <a:cxn ang="0">
                <a:pos x="518996" y="1283972"/>
              </a:cxn>
              <a:cxn ang="0">
                <a:pos x="614100" y="1254113"/>
              </a:cxn>
              <a:cxn ang="0">
                <a:pos x="663010" y="1302974"/>
              </a:cxn>
              <a:cxn ang="0">
                <a:pos x="749962" y="1308403"/>
              </a:cxn>
              <a:cxn ang="0">
                <a:pos x="904846" y="1281258"/>
              </a:cxn>
              <a:cxn ang="0">
                <a:pos x="1024405" y="1259542"/>
              </a:cxn>
              <a:cxn ang="0">
                <a:pos x="1130378" y="1286687"/>
              </a:cxn>
              <a:cxn ang="0">
                <a:pos x="1233634" y="1324690"/>
              </a:cxn>
              <a:cxn ang="0">
                <a:pos x="1277110" y="1275829"/>
              </a:cxn>
              <a:cxn ang="0">
                <a:pos x="1296130" y="1248684"/>
              </a:cxn>
              <a:cxn ang="0">
                <a:pos x="1290696" y="1199822"/>
              </a:cxn>
              <a:cxn ang="0">
                <a:pos x="1252654" y="1161819"/>
              </a:cxn>
              <a:cxn ang="0">
                <a:pos x="1268958" y="1091241"/>
              </a:cxn>
              <a:cxn ang="0">
                <a:pos x="1364062" y="1077668"/>
              </a:cxn>
              <a:cxn ang="0">
                <a:pos x="1480904" y="1047808"/>
              </a:cxn>
              <a:cxn ang="0">
                <a:pos x="1475469" y="1015234"/>
              </a:cxn>
              <a:cxn ang="0">
                <a:pos x="1475469" y="952800"/>
              </a:cxn>
              <a:cxn ang="0">
                <a:pos x="1529814" y="917511"/>
              </a:cxn>
              <a:cxn ang="0">
                <a:pos x="1611332" y="833361"/>
              </a:cxn>
              <a:cxn ang="0">
                <a:pos x="1649374" y="808930"/>
              </a:cxn>
              <a:cxn ang="0">
                <a:pos x="1760781" y="787214"/>
              </a:cxn>
              <a:cxn ang="0">
                <a:pos x="1768933" y="719350"/>
              </a:cxn>
            </a:cxnLst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28" name="MH_Other_6"/>
          <p:cNvSpPr/>
          <p:nvPr/>
        </p:nvSpPr>
        <p:spPr>
          <a:xfrm>
            <a:off x="2527300" y="2974975"/>
            <a:ext cx="1101725" cy="788988"/>
          </a:xfrm>
          <a:custGeom>
            <a:avLst/>
            <a:gdLst/>
            <a:ahLst/>
            <a:cxnLst>
              <a:cxn ang="0">
                <a:pos x="653980" y="78628"/>
              </a:cxn>
              <a:cxn ang="0">
                <a:pos x="591567" y="100318"/>
              </a:cxn>
              <a:cxn ang="0">
                <a:pos x="483022" y="24402"/>
              </a:cxn>
              <a:cxn ang="0">
                <a:pos x="426037" y="8134"/>
              </a:cxn>
              <a:cxn ang="0">
                <a:pos x="336487" y="8134"/>
              </a:cxn>
              <a:cxn ang="0">
                <a:pos x="265934" y="27113"/>
              </a:cxn>
              <a:cxn ang="0">
                <a:pos x="214375" y="37958"/>
              </a:cxn>
              <a:cxn ang="0">
                <a:pos x="111258" y="54226"/>
              </a:cxn>
              <a:cxn ang="0">
                <a:pos x="132967" y="122008"/>
              </a:cxn>
              <a:cxn ang="0">
                <a:pos x="162817" y="159967"/>
              </a:cxn>
              <a:cxn ang="0">
                <a:pos x="138394" y="225038"/>
              </a:cxn>
              <a:cxn ang="0">
                <a:pos x="151962" y="276552"/>
              </a:cxn>
              <a:cxn ang="0">
                <a:pos x="130253" y="292820"/>
              </a:cxn>
              <a:cxn ang="0">
                <a:pos x="59699" y="273841"/>
              </a:cxn>
              <a:cxn ang="0">
                <a:pos x="21709" y="336201"/>
              </a:cxn>
              <a:cxn ang="0">
                <a:pos x="5427" y="355180"/>
              </a:cxn>
              <a:cxn ang="0">
                <a:pos x="24422" y="420251"/>
              </a:cxn>
              <a:cxn ang="0">
                <a:pos x="0" y="501590"/>
              </a:cxn>
              <a:cxn ang="0">
                <a:pos x="54272" y="572084"/>
              </a:cxn>
              <a:cxn ang="0">
                <a:pos x="103117" y="566661"/>
              </a:cxn>
              <a:cxn ang="0">
                <a:pos x="124826" y="577507"/>
              </a:cxn>
              <a:cxn ang="0">
                <a:pos x="170957" y="620887"/>
              </a:cxn>
              <a:cxn ang="0">
                <a:pos x="217089" y="642578"/>
              </a:cxn>
              <a:cxn ang="0">
                <a:pos x="314779" y="675113"/>
              </a:cxn>
              <a:cxn ang="0">
                <a:pos x="412468" y="672402"/>
              </a:cxn>
              <a:cxn ang="0">
                <a:pos x="461313" y="726628"/>
              </a:cxn>
              <a:cxn ang="0">
                <a:pos x="474881" y="751030"/>
              </a:cxn>
              <a:cxn ang="0">
                <a:pos x="496590" y="783565"/>
              </a:cxn>
              <a:cxn ang="0">
                <a:pos x="548149" y="751030"/>
              </a:cxn>
              <a:cxn ang="0">
                <a:pos x="602421" y="751030"/>
              </a:cxn>
              <a:cxn ang="0">
                <a:pos x="613275" y="707649"/>
              </a:cxn>
              <a:cxn ang="0">
                <a:pos x="656693" y="620887"/>
              </a:cxn>
              <a:cxn ang="0">
                <a:pos x="651266" y="566661"/>
              </a:cxn>
              <a:cxn ang="0">
                <a:pos x="721820" y="561239"/>
              </a:cxn>
              <a:cxn ang="0">
                <a:pos x="759810" y="612754"/>
              </a:cxn>
              <a:cxn ang="0">
                <a:pos x="786946" y="634444"/>
              </a:cxn>
              <a:cxn ang="0">
                <a:pos x="811369" y="675113"/>
              </a:cxn>
              <a:cxn ang="0">
                <a:pos x="881923" y="702226"/>
              </a:cxn>
              <a:cxn ang="0">
                <a:pos x="900918" y="707649"/>
              </a:cxn>
              <a:cxn ang="0">
                <a:pos x="949763" y="688670"/>
              </a:cxn>
              <a:cxn ang="0">
                <a:pos x="947049" y="650712"/>
              </a:cxn>
              <a:cxn ang="0">
                <a:pos x="944336" y="623599"/>
              </a:cxn>
              <a:cxn ang="0">
                <a:pos x="936195" y="550394"/>
              </a:cxn>
              <a:cxn ang="0">
                <a:pos x="1012176" y="531415"/>
              </a:cxn>
              <a:cxn ang="0">
                <a:pos x="987753" y="507013"/>
              </a:cxn>
              <a:cxn ang="0">
                <a:pos x="1061021" y="425674"/>
              </a:cxn>
              <a:cxn ang="0">
                <a:pos x="1085443" y="347046"/>
              </a:cxn>
              <a:cxn ang="0">
                <a:pos x="1055594" y="246728"/>
              </a:cxn>
              <a:cxn ang="0">
                <a:pos x="998608" y="214193"/>
              </a:cxn>
              <a:cxn ang="0">
                <a:pos x="900918" y="127431"/>
              </a:cxn>
              <a:cxn ang="0">
                <a:pos x="873782" y="143699"/>
              </a:cxn>
              <a:cxn ang="0">
                <a:pos x="808655" y="84050"/>
              </a:cxn>
              <a:cxn ang="0">
                <a:pos x="759810" y="70494"/>
              </a:cxn>
              <a:cxn ang="0">
                <a:pos x="735388" y="75916"/>
              </a:cxn>
            </a:cxnLst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2" y="56"/>
                </a:lnTo>
                <a:lnTo>
                  <a:pt x="530" y="58"/>
                </a:lnTo>
                <a:lnTo>
                  <a:pt x="484" y="30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29" name="MH_Other_7"/>
          <p:cNvSpPr/>
          <p:nvPr/>
        </p:nvSpPr>
        <p:spPr>
          <a:xfrm>
            <a:off x="3159125" y="3529013"/>
            <a:ext cx="955675" cy="836612"/>
          </a:xfrm>
          <a:custGeom>
            <a:avLst/>
            <a:gdLst/>
            <a:ahLst/>
            <a:cxnLst>
              <a:cxn ang="0">
                <a:pos x="27227" y="38028"/>
              </a:cxn>
              <a:cxn ang="0">
                <a:pos x="29950" y="122232"/>
              </a:cxn>
              <a:cxn ang="0">
                <a:pos x="51732" y="184707"/>
              </a:cxn>
              <a:cxn ang="0">
                <a:pos x="95295" y="263478"/>
              </a:cxn>
              <a:cxn ang="0">
                <a:pos x="100741" y="331385"/>
              </a:cxn>
              <a:cxn ang="0">
                <a:pos x="125245" y="410157"/>
              </a:cxn>
              <a:cxn ang="0">
                <a:pos x="133413" y="469915"/>
              </a:cxn>
              <a:cxn ang="0">
                <a:pos x="122522" y="524241"/>
              </a:cxn>
              <a:cxn ang="0">
                <a:pos x="122522" y="589431"/>
              </a:cxn>
              <a:cxn ang="0">
                <a:pos x="144304" y="627459"/>
              </a:cxn>
              <a:cxn ang="0">
                <a:pos x="160641" y="611161"/>
              </a:cxn>
              <a:cxn ang="0">
                <a:pos x="168809" y="578566"/>
              </a:cxn>
              <a:cxn ang="0">
                <a:pos x="198759" y="570417"/>
              </a:cxn>
              <a:cxn ang="0">
                <a:pos x="231431" y="643757"/>
              </a:cxn>
              <a:cxn ang="0">
                <a:pos x="272272" y="638324"/>
              </a:cxn>
              <a:cxn ang="0">
                <a:pos x="324004" y="755124"/>
              </a:cxn>
              <a:cxn ang="0">
                <a:pos x="345786" y="798584"/>
              </a:cxn>
              <a:cxn ang="0">
                <a:pos x="356676" y="812166"/>
              </a:cxn>
              <a:cxn ang="0">
                <a:pos x="378458" y="817598"/>
              </a:cxn>
              <a:cxn ang="0">
                <a:pos x="446526" y="798584"/>
              </a:cxn>
              <a:cxn ang="0">
                <a:pos x="446526" y="727961"/>
              </a:cxn>
              <a:cxn ang="0">
                <a:pos x="473753" y="692650"/>
              </a:cxn>
              <a:cxn ang="0">
                <a:pos x="530931" y="611161"/>
              </a:cxn>
              <a:cxn ang="0">
                <a:pos x="582662" y="570417"/>
              </a:cxn>
              <a:cxn ang="0">
                <a:pos x="609889" y="651905"/>
              </a:cxn>
              <a:cxn ang="0">
                <a:pos x="650730" y="632892"/>
              </a:cxn>
              <a:cxn ang="0">
                <a:pos x="677957" y="670919"/>
              </a:cxn>
              <a:cxn ang="0">
                <a:pos x="754194" y="654622"/>
              </a:cxn>
              <a:cxn ang="0">
                <a:pos x="686126" y="589431"/>
              </a:cxn>
              <a:cxn ang="0">
                <a:pos x="726966" y="564985"/>
              </a:cxn>
              <a:cxn ang="0">
                <a:pos x="724244" y="537822"/>
              </a:cxn>
              <a:cxn ang="0">
                <a:pos x="710630" y="426455"/>
              </a:cxn>
              <a:cxn ang="0">
                <a:pos x="827707" y="388427"/>
              </a:cxn>
              <a:cxn ang="0">
                <a:pos x="903943" y="304223"/>
              </a:cxn>
              <a:cxn ang="0">
                <a:pos x="933893" y="236316"/>
              </a:cxn>
              <a:cxn ang="0">
                <a:pos x="931171" y="211869"/>
              </a:cxn>
              <a:cxn ang="0">
                <a:pos x="857657" y="187423"/>
              </a:cxn>
              <a:cxn ang="0">
                <a:pos x="833153" y="198288"/>
              </a:cxn>
              <a:cxn ang="0">
                <a:pos x="814094" y="171125"/>
              </a:cxn>
              <a:cxn ang="0">
                <a:pos x="784144" y="168409"/>
              </a:cxn>
              <a:cxn ang="0">
                <a:pos x="713353" y="154828"/>
              </a:cxn>
              <a:cxn ang="0">
                <a:pos x="664344" y="179274"/>
              </a:cxn>
              <a:cxn ang="0">
                <a:pos x="596276" y="149395"/>
              </a:cxn>
              <a:cxn ang="0">
                <a:pos x="566326" y="78772"/>
              </a:cxn>
              <a:cxn ang="0">
                <a:pos x="476476" y="24446"/>
              </a:cxn>
              <a:cxn ang="0">
                <a:pos x="422022" y="40744"/>
              </a:cxn>
              <a:cxn ang="0">
                <a:pos x="432913" y="84204"/>
              </a:cxn>
              <a:cxn ang="0">
                <a:pos x="381181" y="89637"/>
              </a:cxn>
              <a:cxn ang="0">
                <a:pos x="356676" y="116800"/>
              </a:cxn>
              <a:cxn ang="0">
                <a:pos x="334895" y="141246"/>
              </a:cxn>
              <a:cxn ang="0">
                <a:pos x="283163" y="160260"/>
              </a:cxn>
              <a:cxn ang="0">
                <a:pos x="217818" y="149395"/>
              </a:cxn>
              <a:cxn ang="0">
                <a:pos x="179700" y="146679"/>
              </a:cxn>
              <a:cxn ang="0">
                <a:pos x="144304" y="89637"/>
              </a:cxn>
              <a:cxn ang="0">
                <a:pos x="117077" y="62474"/>
              </a:cxn>
              <a:cxn ang="0">
                <a:pos x="89850" y="19014"/>
              </a:cxn>
            </a:cxnLst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0" name="MH_Other_8"/>
          <p:cNvSpPr/>
          <p:nvPr/>
        </p:nvSpPr>
        <p:spPr>
          <a:xfrm>
            <a:off x="1577975" y="3189288"/>
            <a:ext cx="1704975" cy="1036637"/>
          </a:xfrm>
          <a:custGeom>
            <a:avLst/>
            <a:gdLst/>
            <a:ahLst/>
            <a:cxnLst>
              <a:cxn ang="0">
                <a:pos x="187330" y="29851"/>
              </a:cxn>
              <a:cxn ang="0">
                <a:pos x="165611" y="75984"/>
              </a:cxn>
              <a:cxn ang="0">
                <a:pos x="89593" y="78698"/>
              </a:cxn>
              <a:cxn ang="0">
                <a:pos x="65158" y="124831"/>
              </a:cxn>
              <a:cxn ang="0">
                <a:pos x="76018" y="203528"/>
              </a:cxn>
              <a:cxn ang="0">
                <a:pos x="76018" y="265944"/>
              </a:cxn>
              <a:cxn ang="0">
                <a:pos x="21719" y="314790"/>
              </a:cxn>
              <a:cxn ang="0">
                <a:pos x="2715" y="355496"/>
              </a:cxn>
              <a:cxn ang="0">
                <a:pos x="38009" y="407056"/>
              </a:cxn>
              <a:cxn ang="0">
                <a:pos x="81448" y="450476"/>
              </a:cxn>
              <a:cxn ang="0">
                <a:pos x="187330" y="553597"/>
              </a:cxn>
              <a:cxn ang="0">
                <a:pos x="247058" y="534601"/>
              </a:cxn>
              <a:cxn ang="0">
                <a:pos x="325791" y="629581"/>
              </a:cxn>
              <a:cxn ang="0">
                <a:pos x="399094" y="683855"/>
              </a:cxn>
              <a:cxn ang="0">
                <a:pos x="510407" y="795117"/>
              </a:cxn>
              <a:cxn ang="0">
                <a:pos x="578280" y="852105"/>
              </a:cxn>
              <a:cxn ang="0">
                <a:pos x="711311" y="879242"/>
              </a:cxn>
              <a:cxn ang="0">
                <a:pos x="800904" y="873814"/>
              </a:cxn>
              <a:cxn ang="0">
                <a:pos x="798189" y="909093"/>
              </a:cxn>
              <a:cxn ang="0">
                <a:pos x="803619" y="947085"/>
              </a:cxn>
              <a:cxn ang="0">
                <a:pos x="836198" y="917234"/>
              </a:cxn>
              <a:cxn ang="0">
                <a:pos x="895926" y="865673"/>
              </a:cxn>
              <a:cxn ang="0">
                <a:pos x="1047962" y="925375"/>
              </a:cxn>
              <a:cxn ang="0">
                <a:pos x="1096831" y="1033923"/>
              </a:cxn>
              <a:cxn ang="0">
                <a:pos x="1259727" y="971508"/>
              </a:cxn>
              <a:cxn ang="0">
                <a:pos x="1390043" y="922661"/>
              </a:cxn>
              <a:cxn ang="0">
                <a:pos x="1523075" y="966081"/>
              </a:cxn>
              <a:cxn ang="0">
                <a:pos x="1544794" y="971508"/>
              </a:cxn>
              <a:cxn ang="0">
                <a:pos x="1552939" y="914520"/>
              </a:cxn>
              <a:cxn ang="0">
                <a:pos x="1604523" y="925375"/>
              </a:cxn>
              <a:cxn ang="0">
                <a:pos x="1647962" y="930802"/>
              </a:cxn>
              <a:cxn ang="0">
                <a:pos x="1647962" y="895524"/>
              </a:cxn>
              <a:cxn ang="0">
                <a:pos x="1704975" y="811399"/>
              </a:cxn>
              <a:cxn ang="0">
                <a:pos x="1694115" y="732702"/>
              </a:cxn>
              <a:cxn ang="0">
                <a:pos x="1672396" y="675714"/>
              </a:cxn>
              <a:cxn ang="0">
                <a:pos x="1666966" y="607871"/>
              </a:cxn>
              <a:cxn ang="0">
                <a:pos x="1628957" y="559024"/>
              </a:cxn>
              <a:cxn ang="0">
                <a:pos x="1577373" y="496609"/>
              </a:cxn>
              <a:cxn ang="0">
                <a:pos x="1563799" y="567165"/>
              </a:cxn>
              <a:cxn ang="0">
                <a:pos x="1457917" y="591589"/>
              </a:cxn>
              <a:cxn ang="0">
                <a:pos x="1390043" y="515605"/>
              </a:cxn>
              <a:cxn ang="0">
                <a:pos x="1322170" y="474899"/>
              </a:cxn>
              <a:cxn ang="0">
                <a:pos x="1167419" y="439621"/>
              </a:cxn>
              <a:cxn ang="0">
                <a:pos x="1113121" y="417911"/>
              </a:cxn>
              <a:cxn ang="0">
                <a:pos x="1069682" y="369064"/>
              </a:cxn>
              <a:cxn ang="0">
                <a:pos x="1031673" y="379919"/>
              </a:cxn>
              <a:cxn ang="0">
                <a:pos x="999094" y="369064"/>
              </a:cxn>
              <a:cxn ang="0">
                <a:pos x="955655" y="314790"/>
              </a:cxn>
              <a:cxn ang="0">
                <a:pos x="939365" y="265944"/>
              </a:cxn>
              <a:cxn ang="0">
                <a:pos x="942080" y="160109"/>
              </a:cxn>
              <a:cxn ang="0">
                <a:pos x="961085" y="113976"/>
              </a:cxn>
              <a:cxn ang="0">
                <a:pos x="966514" y="84125"/>
              </a:cxn>
              <a:cxn ang="0">
                <a:pos x="963800" y="56988"/>
              </a:cxn>
              <a:cxn ang="0">
                <a:pos x="939365" y="40706"/>
              </a:cxn>
              <a:cxn ang="0">
                <a:pos x="825338" y="5427"/>
              </a:cxn>
              <a:cxn ang="0">
                <a:pos x="722171" y="21710"/>
              </a:cxn>
              <a:cxn ang="0">
                <a:pos x="640723" y="54274"/>
              </a:cxn>
              <a:cxn ang="0">
                <a:pos x="594569" y="48847"/>
              </a:cxn>
              <a:cxn ang="0">
                <a:pos x="483257" y="48847"/>
              </a:cxn>
              <a:cxn ang="0">
                <a:pos x="431674" y="27137"/>
              </a:cxn>
              <a:cxn ang="0">
                <a:pos x="401809" y="10855"/>
              </a:cxn>
              <a:cxn ang="0">
                <a:pos x="306787" y="27137"/>
              </a:cxn>
              <a:cxn ang="0">
                <a:pos x="206335" y="5427"/>
              </a:cxn>
            </a:cxnLst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44"/>
                </a:lnTo>
                <a:lnTo>
                  <a:pt x="710" y="42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1" name="MH_Other_9"/>
          <p:cNvSpPr/>
          <p:nvPr/>
        </p:nvSpPr>
        <p:spPr>
          <a:xfrm>
            <a:off x="3130550" y="4052888"/>
            <a:ext cx="771525" cy="803275"/>
          </a:xfrm>
          <a:custGeom>
            <a:avLst/>
            <a:gdLst/>
            <a:ahLst/>
            <a:cxnLst>
              <a:cxn ang="0">
                <a:pos x="27166" y="493906"/>
              </a:cxn>
              <a:cxn ang="0">
                <a:pos x="100516" y="512902"/>
              </a:cxn>
              <a:cxn ang="0">
                <a:pos x="184731" y="599742"/>
              </a:cxn>
              <a:cxn ang="0">
                <a:pos x="149415" y="686583"/>
              </a:cxn>
              <a:cxn ang="0">
                <a:pos x="195598" y="705579"/>
              </a:cxn>
              <a:cxn ang="0">
                <a:pos x="320563" y="762568"/>
              </a:cxn>
              <a:cxn ang="0">
                <a:pos x="342296" y="795134"/>
              </a:cxn>
              <a:cxn ang="0">
                <a:pos x="355879" y="708293"/>
              </a:cxn>
              <a:cxn ang="0">
                <a:pos x="434662" y="637735"/>
              </a:cxn>
              <a:cxn ang="0">
                <a:pos x="491711" y="664873"/>
              </a:cxn>
              <a:cxn ang="0">
                <a:pos x="594944" y="632308"/>
              </a:cxn>
              <a:cxn ang="0">
                <a:pos x="717192" y="578032"/>
              </a:cxn>
              <a:cxn ang="0">
                <a:pos x="733492" y="586174"/>
              </a:cxn>
              <a:cxn ang="0">
                <a:pos x="768808" y="523757"/>
              </a:cxn>
              <a:cxn ang="0">
                <a:pos x="725342" y="531898"/>
              </a:cxn>
              <a:cxn ang="0">
                <a:pos x="684593" y="488478"/>
              </a:cxn>
              <a:cxn ang="0">
                <a:pos x="635693" y="493906"/>
              </a:cxn>
              <a:cxn ang="0">
                <a:pos x="635693" y="420634"/>
              </a:cxn>
              <a:cxn ang="0">
                <a:pos x="613960" y="369072"/>
              </a:cxn>
              <a:cxn ang="0">
                <a:pos x="597660" y="257808"/>
              </a:cxn>
              <a:cxn ang="0">
                <a:pos x="543327" y="227956"/>
              </a:cxn>
              <a:cxn ang="0">
                <a:pos x="559627" y="179109"/>
              </a:cxn>
              <a:cxn ang="0">
                <a:pos x="641126" y="170967"/>
              </a:cxn>
              <a:cxn ang="0">
                <a:pos x="695459" y="151971"/>
              </a:cxn>
              <a:cxn ang="0">
                <a:pos x="649276" y="135688"/>
              </a:cxn>
              <a:cxn ang="0">
                <a:pos x="616677" y="122120"/>
              </a:cxn>
              <a:cxn ang="0">
                <a:pos x="616677" y="89554"/>
              </a:cxn>
              <a:cxn ang="0">
                <a:pos x="548761" y="111264"/>
              </a:cxn>
              <a:cxn ang="0">
                <a:pos x="524311" y="168254"/>
              </a:cxn>
              <a:cxn ang="0">
                <a:pos x="494428" y="230670"/>
              </a:cxn>
              <a:cxn ang="0">
                <a:pos x="483561" y="282232"/>
              </a:cxn>
              <a:cxn ang="0">
                <a:pos x="469978" y="290373"/>
              </a:cxn>
              <a:cxn ang="0">
                <a:pos x="429229" y="290373"/>
              </a:cxn>
              <a:cxn ang="0">
                <a:pos x="391196" y="325652"/>
              </a:cxn>
              <a:cxn ang="0">
                <a:pos x="374896" y="303942"/>
              </a:cxn>
              <a:cxn ang="0">
                <a:pos x="358596" y="301228"/>
              </a:cxn>
              <a:cxn ang="0">
                <a:pos x="342296" y="238811"/>
              </a:cxn>
              <a:cxn ang="0">
                <a:pos x="298830" y="157398"/>
              </a:cxn>
              <a:cxn ang="0">
                <a:pos x="287964" y="124833"/>
              </a:cxn>
              <a:cxn ang="0">
                <a:pos x="255364" y="130261"/>
              </a:cxn>
              <a:cxn ang="0">
                <a:pos x="233631" y="94982"/>
              </a:cxn>
              <a:cxn ang="0">
                <a:pos x="211898" y="67844"/>
              </a:cxn>
              <a:cxn ang="0">
                <a:pos x="192881" y="105837"/>
              </a:cxn>
              <a:cxn ang="0">
                <a:pos x="168432" y="113978"/>
              </a:cxn>
              <a:cxn ang="0">
                <a:pos x="157565" y="84127"/>
              </a:cxn>
              <a:cxn ang="0">
                <a:pos x="141265" y="8141"/>
              </a:cxn>
              <a:cxn ang="0">
                <a:pos x="111382" y="48848"/>
              </a:cxn>
              <a:cxn ang="0">
                <a:pos x="97799" y="81413"/>
              </a:cxn>
              <a:cxn ang="0">
                <a:pos x="73349" y="141116"/>
              </a:cxn>
              <a:cxn ang="0">
                <a:pos x="97799" y="143830"/>
              </a:cxn>
              <a:cxn ang="0">
                <a:pos x="124965" y="189964"/>
              </a:cxn>
              <a:cxn ang="0">
                <a:pos x="92366" y="344648"/>
              </a:cxn>
              <a:cxn ang="0">
                <a:pos x="29883" y="404351"/>
              </a:cxn>
              <a:cxn ang="0">
                <a:pos x="5433" y="442344"/>
              </a:cxn>
            </a:cxnLst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48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blipFill rotWithShape="1">
            <a:blip r:embed="rId11">
              <a:alphaModFix amt="39000"/>
            </a:blip>
            <a:tile tx="-1339850" ty="476250" sx="100000" sy="99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2" name="MH_Other_10"/>
          <p:cNvSpPr/>
          <p:nvPr/>
        </p:nvSpPr>
        <p:spPr>
          <a:xfrm>
            <a:off x="3686175" y="4041775"/>
            <a:ext cx="520700" cy="450850"/>
          </a:xfrm>
          <a:custGeom>
            <a:avLst/>
            <a:gdLst/>
            <a:ahLst/>
            <a:cxnLst>
              <a:cxn ang="0">
                <a:pos x="385101" y="19012"/>
              </a:cxn>
              <a:cxn ang="0">
                <a:pos x="368829" y="35308"/>
              </a:cxn>
              <a:cxn ang="0">
                <a:pos x="355269" y="27160"/>
              </a:cxn>
              <a:cxn ang="0">
                <a:pos x="352557" y="13580"/>
              </a:cxn>
              <a:cxn ang="0">
                <a:pos x="338997" y="10864"/>
              </a:cxn>
              <a:cxn ang="0">
                <a:pos x="325438" y="46171"/>
              </a:cxn>
              <a:cxn ang="0">
                <a:pos x="292894" y="46171"/>
              </a:cxn>
              <a:cxn ang="0">
                <a:pos x="282046" y="59751"/>
              </a:cxn>
              <a:cxn ang="0">
                <a:pos x="254926" y="78763"/>
              </a:cxn>
              <a:cxn ang="0">
                <a:pos x="246790" y="78763"/>
              </a:cxn>
              <a:cxn ang="0">
                <a:pos x="216958" y="73331"/>
              </a:cxn>
              <a:cxn ang="0">
                <a:pos x="216958" y="67899"/>
              </a:cxn>
              <a:cxn ang="0">
                <a:pos x="200686" y="100491"/>
              </a:cxn>
              <a:cxn ang="0">
                <a:pos x="230518" y="111355"/>
              </a:cxn>
              <a:cxn ang="0">
                <a:pos x="238654" y="149378"/>
              </a:cxn>
              <a:cxn ang="0">
                <a:pos x="216958" y="165674"/>
              </a:cxn>
              <a:cxn ang="0">
                <a:pos x="168143" y="176538"/>
              </a:cxn>
              <a:cxn ang="0">
                <a:pos x="154583" y="171106"/>
              </a:cxn>
              <a:cxn ang="0">
                <a:pos x="141023" y="181970"/>
              </a:cxn>
              <a:cxn ang="0">
                <a:pos x="105767" y="200981"/>
              </a:cxn>
              <a:cxn ang="0">
                <a:pos x="21696" y="198265"/>
              </a:cxn>
              <a:cxn ang="0">
                <a:pos x="0" y="233573"/>
              </a:cxn>
              <a:cxn ang="0">
                <a:pos x="24408" y="266164"/>
              </a:cxn>
              <a:cxn ang="0">
                <a:pos x="37968" y="258017"/>
              </a:cxn>
              <a:cxn ang="0">
                <a:pos x="59664" y="255301"/>
              </a:cxn>
              <a:cxn ang="0">
                <a:pos x="89495" y="298756"/>
              </a:cxn>
              <a:cxn ang="0">
                <a:pos x="78647" y="334064"/>
              </a:cxn>
              <a:cxn ang="0">
                <a:pos x="84071" y="388383"/>
              </a:cxn>
              <a:cxn ang="0">
                <a:pos x="92207" y="434554"/>
              </a:cxn>
              <a:cxn ang="0">
                <a:pos x="105767" y="442702"/>
              </a:cxn>
              <a:cxn ang="0">
                <a:pos x="149159" y="434554"/>
              </a:cxn>
              <a:cxn ang="0">
                <a:pos x="227806" y="434554"/>
              </a:cxn>
              <a:cxn ang="0">
                <a:pos x="265774" y="410111"/>
              </a:cxn>
              <a:cxn ang="0">
                <a:pos x="292894" y="393815"/>
              </a:cxn>
              <a:cxn ang="0">
                <a:pos x="336285" y="382951"/>
              </a:cxn>
              <a:cxn ang="0">
                <a:pos x="347133" y="396531"/>
              </a:cxn>
              <a:cxn ang="0">
                <a:pos x="374253" y="396531"/>
              </a:cxn>
              <a:cxn ang="0">
                <a:pos x="398661" y="401963"/>
              </a:cxn>
              <a:cxn ang="0">
                <a:pos x="401373" y="391099"/>
              </a:cxn>
              <a:cxn ang="0">
                <a:pos x="423069" y="374803"/>
              </a:cxn>
              <a:cxn ang="0">
                <a:pos x="436629" y="374803"/>
              </a:cxn>
              <a:cxn ang="0">
                <a:pos x="447477" y="355791"/>
              </a:cxn>
              <a:cxn ang="0">
                <a:pos x="471884" y="342211"/>
              </a:cxn>
              <a:cxn ang="0">
                <a:pos x="477308" y="336780"/>
              </a:cxn>
              <a:cxn ang="0">
                <a:pos x="507140" y="331348"/>
              </a:cxn>
              <a:cxn ang="0">
                <a:pos x="520700" y="309620"/>
              </a:cxn>
              <a:cxn ang="0">
                <a:pos x="504428" y="279744"/>
              </a:cxn>
              <a:cxn ang="0">
                <a:pos x="504428" y="277028"/>
              </a:cxn>
              <a:cxn ang="0">
                <a:pos x="515276" y="236289"/>
              </a:cxn>
              <a:cxn ang="0">
                <a:pos x="504428" y="211845"/>
              </a:cxn>
              <a:cxn ang="0">
                <a:pos x="474596" y="184686"/>
              </a:cxn>
              <a:cxn ang="0">
                <a:pos x="496292" y="124934"/>
              </a:cxn>
              <a:cxn ang="0">
                <a:pos x="504428" y="92343"/>
              </a:cxn>
              <a:cxn ang="0">
                <a:pos x="482732" y="103207"/>
              </a:cxn>
              <a:cxn ang="0">
                <a:pos x="469172" y="111355"/>
              </a:cxn>
              <a:cxn ang="0">
                <a:pos x="455613" y="103207"/>
              </a:cxn>
              <a:cxn ang="0">
                <a:pos x="450189" y="81479"/>
              </a:cxn>
              <a:cxn ang="0">
                <a:pos x="428493" y="81479"/>
              </a:cxn>
              <a:cxn ang="0">
                <a:pos x="412221" y="16296"/>
              </a:cxn>
            </a:cxnLst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88"/>
                </a:lnTo>
                <a:lnTo>
                  <a:pt x="302" y="284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3" name="MH_Other_11"/>
          <p:cNvSpPr/>
          <p:nvPr/>
        </p:nvSpPr>
        <p:spPr>
          <a:xfrm>
            <a:off x="3768725" y="4318000"/>
            <a:ext cx="682625" cy="519113"/>
          </a:xfrm>
          <a:custGeom>
            <a:avLst/>
            <a:gdLst/>
            <a:ahLst/>
            <a:cxnLst>
              <a:cxn ang="0">
                <a:pos x="535765" y="38050"/>
              </a:cxn>
              <a:cxn ang="0">
                <a:pos x="511289" y="48922"/>
              </a:cxn>
              <a:cxn ang="0">
                <a:pos x="467775" y="59793"/>
              </a:cxn>
              <a:cxn ang="0">
                <a:pos x="437859" y="57075"/>
              </a:cxn>
              <a:cxn ang="0">
                <a:pos x="437859" y="57075"/>
              </a:cxn>
              <a:cxn ang="0">
                <a:pos x="383467" y="81536"/>
              </a:cxn>
              <a:cxn ang="0">
                <a:pos x="367149" y="95125"/>
              </a:cxn>
              <a:cxn ang="0">
                <a:pos x="345392" y="108715"/>
              </a:cxn>
              <a:cxn ang="0">
                <a:pos x="323635" y="135893"/>
              </a:cxn>
              <a:cxn ang="0">
                <a:pos x="285560" y="130458"/>
              </a:cxn>
              <a:cxn ang="0">
                <a:pos x="258364" y="130458"/>
              </a:cxn>
              <a:cxn ang="0">
                <a:pos x="220289" y="125022"/>
              </a:cxn>
              <a:cxn ang="0">
                <a:pos x="201252" y="135893"/>
              </a:cxn>
              <a:cxn ang="0">
                <a:pos x="171336" y="157636"/>
              </a:cxn>
              <a:cxn ang="0">
                <a:pos x="95187" y="182097"/>
              </a:cxn>
              <a:cxn ang="0">
                <a:pos x="27196" y="176661"/>
              </a:cxn>
              <a:cxn ang="0">
                <a:pos x="13598" y="179379"/>
              </a:cxn>
              <a:cxn ang="0">
                <a:pos x="5439" y="214712"/>
              </a:cxn>
              <a:cxn ang="0">
                <a:pos x="54392" y="214712"/>
              </a:cxn>
              <a:cxn ang="0">
                <a:pos x="62551" y="255480"/>
              </a:cxn>
              <a:cxn ang="0">
                <a:pos x="103346" y="250044"/>
              </a:cxn>
              <a:cxn ang="0">
                <a:pos x="135981" y="241890"/>
              </a:cxn>
              <a:cxn ang="0">
                <a:pos x="144140" y="296248"/>
              </a:cxn>
              <a:cxn ang="0">
                <a:pos x="100626" y="328862"/>
              </a:cxn>
              <a:cxn ang="0">
                <a:pos x="144140" y="347887"/>
              </a:cxn>
              <a:cxn ang="0">
                <a:pos x="206691" y="358759"/>
              </a:cxn>
              <a:cxn ang="0">
                <a:pos x="209411" y="388655"/>
              </a:cxn>
              <a:cxn ang="0">
                <a:pos x="193093" y="434859"/>
              </a:cxn>
              <a:cxn ang="0">
                <a:pos x="263803" y="483781"/>
              </a:cxn>
              <a:cxn ang="0">
                <a:pos x="293719" y="472909"/>
              </a:cxn>
              <a:cxn ang="0">
                <a:pos x="345392" y="489216"/>
              </a:cxn>
              <a:cxn ang="0">
                <a:pos x="367149" y="489216"/>
              </a:cxn>
              <a:cxn ang="0">
                <a:pos x="424261" y="502806"/>
              </a:cxn>
              <a:cxn ang="0">
                <a:pos x="435139" y="516395"/>
              </a:cxn>
              <a:cxn ang="0">
                <a:pos x="486812" y="483781"/>
              </a:cxn>
              <a:cxn ang="0">
                <a:pos x="505850" y="445731"/>
              </a:cxn>
              <a:cxn ang="0">
                <a:pos x="543924" y="415834"/>
              </a:cxn>
              <a:cxn ang="0">
                <a:pos x="557522" y="388655"/>
              </a:cxn>
              <a:cxn ang="0">
                <a:pos x="565681" y="372348"/>
              </a:cxn>
              <a:cxn ang="0">
                <a:pos x="620074" y="312555"/>
              </a:cxn>
              <a:cxn ang="0">
                <a:pos x="633672" y="285376"/>
              </a:cxn>
              <a:cxn ang="0">
                <a:pos x="666307" y="228301"/>
              </a:cxn>
              <a:cxn ang="0">
                <a:pos x="682625" y="198404"/>
              </a:cxn>
              <a:cxn ang="0">
                <a:pos x="674466" y="163072"/>
              </a:cxn>
              <a:cxn ang="0">
                <a:pos x="641831" y="173944"/>
              </a:cxn>
              <a:cxn ang="0">
                <a:pos x="617354" y="165790"/>
              </a:cxn>
              <a:cxn ang="0">
                <a:pos x="606476" y="133176"/>
              </a:cxn>
              <a:cxn ang="0">
                <a:pos x="581999" y="154919"/>
              </a:cxn>
              <a:cxn ang="0">
                <a:pos x="573840" y="146765"/>
              </a:cxn>
              <a:cxn ang="0">
                <a:pos x="576560" y="119586"/>
              </a:cxn>
              <a:cxn ang="0">
                <a:pos x="603756" y="78818"/>
              </a:cxn>
              <a:cxn ang="0">
                <a:pos x="601036" y="38050"/>
              </a:cxn>
              <a:cxn ang="0">
                <a:pos x="598317" y="10871"/>
              </a:cxn>
              <a:cxn ang="0">
                <a:pos x="587438" y="2718"/>
              </a:cxn>
              <a:cxn ang="0">
                <a:pos x="573840" y="13589"/>
              </a:cxn>
              <a:cxn ang="0">
                <a:pos x="546644" y="10871"/>
              </a:cxn>
            </a:cxnLst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4" name="MH_Other_12"/>
          <p:cNvSpPr/>
          <p:nvPr/>
        </p:nvSpPr>
        <p:spPr>
          <a:xfrm>
            <a:off x="3863975" y="3748088"/>
            <a:ext cx="387350" cy="392112"/>
          </a:xfrm>
          <a:custGeom>
            <a:avLst/>
            <a:gdLst/>
            <a:ahLst/>
            <a:cxnLst>
              <a:cxn ang="0">
                <a:pos x="365527" y="43568"/>
              </a:cxn>
              <a:cxn ang="0">
                <a:pos x="351888" y="38122"/>
              </a:cxn>
              <a:cxn ang="0">
                <a:pos x="340977" y="32676"/>
              </a:cxn>
              <a:cxn ang="0">
                <a:pos x="319155" y="38122"/>
              </a:cxn>
              <a:cxn ang="0">
                <a:pos x="302788" y="29953"/>
              </a:cxn>
              <a:cxn ang="0">
                <a:pos x="300060" y="27230"/>
              </a:cxn>
              <a:cxn ang="0">
                <a:pos x="278237" y="5446"/>
              </a:cxn>
              <a:cxn ang="0">
                <a:pos x="240048" y="21784"/>
              </a:cxn>
              <a:cxn ang="0">
                <a:pos x="234592" y="54460"/>
              </a:cxn>
              <a:cxn ang="0">
                <a:pos x="220953" y="81690"/>
              </a:cxn>
              <a:cxn ang="0">
                <a:pos x="196403" y="117089"/>
              </a:cxn>
              <a:cxn ang="0">
                <a:pos x="169125" y="141596"/>
              </a:cxn>
              <a:cxn ang="0">
                <a:pos x="155486" y="163380"/>
              </a:cxn>
              <a:cxn ang="0">
                <a:pos x="120024" y="196056"/>
              </a:cxn>
              <a:cxn ang="0">
                <a:pos x="98201" y="223286"/>
              </a:cxn>
              <a:cxn ang="0">
                <a:pos x="10911" y="217840"/>
              </a:cxn>
              <a:cxn ang="0">
                <a:pos x="8183" y="283192"/>
              </a:cxn>
              <a:cxn ang="0">
                <a:pos x="43645" y="318591"/>
              </a:cxn>
              <a:cxn ang="0">
                <a:pos x="43645" y="318591"/>
              </a:cxn>
              <a:cxn ang="0">
                <a:pos x="57284" y="356713"/>
              </a:cxn>
              <a:cxn ang="0">
                <a:pos x="60012" y="364882"/>
              </a:cxn>
              <a:cxn ang="0">
                <a:pos x="84562" y="356713"/>
              </a:cxn>
              <a:cxn ang="0">
                <a:pos x="95474" y="362159"/>
              </a:cxn>
              <a:cxn ang="0">
                <a:pos x="103657" y="334929"/>
              </a:cxn>
              <a:cxn ang="0">
                <a:pos x="109113" y="329483"/>
              </a:cxn>
              <a:cxn ang="0">
                <a:pos x="150030" y="315868"/>
              </a:cxn>
              <a:cxn ang="0">
                <a:pos x="152758" y="288638"/>
              </a:cxn>
              <a:cxn ang="0">
                <a:pos x="163669" y="280469"/>
              </a:cxn>
              <a:cxn ang="0">
                <a:pos x="166397" y="280469"/>
              </a:cxn>
              <a:cxn ang="0">
                <a:pos x="185492" y="299530"/>
              </a:cxn>
              <a:cxn ang="0">
                <a:pos x="190947" y="315868"/>
              </a:cxn>
              <a:cxn ang="0">
                <a:pos x="207314" y="294084"/>
              </a:cxn>
              <a:cxn ang="0">
                <a:pos x="220953" y="288638"/>
              </a:cxn>
              <a:cxn ang="0">
                <a:pos x="237320" y="291361"/>
              </a:cxn>
              <a:cxn ang="0">
                <a:pos x="245504" y="321314"/>
              </a:cxn>
              <a:cxn ang="0">
                <a:pos x="256415" y="345821"/>
              </a:cxn>
              <a:cxn ang="0">
                <a:pos x="264598" y="367605"/>
              </a:cxn>
              <a:cxn ang="0">
                <a:pos x="283693" y="367605"/>
              </a:cxn>
              <a:cxn ang="0">
                <a:pos x="283693" y="370328"/>
              </a:cxn>
              <a:cxn ang="0">
                <a:pos x="294604" y="392112"/>
              </a:cxn>
              <a:cxn ang="0">
                <a:pos x="300060" y="375774"/>
              </a:cxn>
              <a:cxn ang="0">
                <a:pos x="305515" y="373051"/>
              </a:cxn>
              <a:cxn ang="0">
                <a:pos x="313699" y="367605"/>
              </a:cxn>
              <a:cxn ang="0">
                <a:pos x="321882" y="359436"/>
              </a:cxn>
              <a:cxn ang="0">
                <a:pos x="256415" y="228732"/>
              </a:cxn>
              <a:cxn ang="0">
                <a:pos x="240048" y="174272"/>
              </a:cxn>
              <a:cxn ang="0">
                <a:pos x="237320" y="174272"/>
              </a:cxn>
              <a:cxn ang="0">
                <a:pos x="248231" y="141596"/>
              </a:cxn>
              <a:cxn ang="0">
                <a:pos x="354616" y="119812"/>
              </a:cxn>
              <a:cxn ang="0">
                <a:pos x="357344" y="117089"/>
              </a:cxn>
              <a:cxn ang="0">
                <a:pos x="381894" y="103474"/>
              </a:cxn>
              <a:cxn ang="0">
                <a:pos x="387350" y="78967"/>
              </a:cxn>
            </a:cxnLst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5" name="MH_Other_13"/>
          <p:cNvSpPr/>
          <p:nvPr/>
        </p:nvSpPr>
        <p:spPr>
          <a:xfrm>
            <a:off x="3863975" y="2987675"/>
            <a:ext cx="441325" cy="785813"/>
          </a:xfrm>
          <a:custGeom>
            <a:avLst/>
            <a:gdLst/>
            <a:ahLst/>
            <a:cxnLst>
              <a:cxn ang="0">
                <a:pos x="147108" y="266469"/>
              </a:cxn>
              <a:cxn ang="0">
                <a:pos x="168902" y="274627"/>
              </a:cxn>
              <a:cxn ang="0">
                <a:pos x="239732" y="309975"/>
              </a:cxn>
              <a:cxn ang="0">
                <a:pos x="253353" y="331727"/>
              </a:cxn>
              <a:cxn ang="0">
                <a:pos x="242456" y="353480"/>
              </a:cxn>
              <a:cxn ang="0">
                <a:pos x="242456" y="388828"/>
              </a:cxn>
              <a:cxn ang="0">
                <a:pos x="228835" y="429614"/>
              </a:cxn>
              <a:cxn ang="0">
                <a:pos x="190696" y="424176"/>
              </a:cxn>
              <a:cxn ang="0">
                <a:pos x="177075" y="462243"/>
              </a:cxn>
              <a:cxn ang="0">
                <a:pos x="158005" y="481276"/>
              </a:cxn>
              <a:cxn ang="0">
                <a:pos x="119866" y="473119"/>
              </a:cxn>
              <a:cxn ang="0">
                <a:pos x="54485" y="511186"/>
              </a:cxn>
              <a:cxn ang="0">
                <a:pos x="65381" y="554692"/>
              </a:cxn>
              <a:cxn ang="0">
                <a:pos x="70830" y="598197"/>
              </a:cxn>
              <a:cxn ang="0">
                <a:pos x="21794" y="606354"/>
              </a:cxn>
              <a:cxn ang="0">
                <a:pos x="8173" y="660735"/>
              </a:cxn>
              <a:cxn ang="0">
                <a:pos x="40863" y="704241"/>
              </a:cxn>
              <a:cxn ang="0">
                <a:pos x="108969" y="685207"/>
              </a:cxn>
              <a:cxn ang="0">
                <a:pos x="128039" y="723274"/>
              </a:cxn>
              <a:cxn ang="0">
                <a:pos x="141660" y="720555"/>
              </a:cxn>
              <a:cxn ang="0">
                <a:pos x="207041" y="742308"/>
              </a:cxn>
              <a:cxn ang="0">
                <a:pos x="266974" y="745027"/>
              </a:cxn>
              <a:cxn ang="0">
                <a:pos x="283320" y="755903"/>
              </a:cxn>
              <a:cxn ang="0">
                <a:pos x="307838" y="780375"/>
              </a:cxn>
              <a:cxn ang="0">
                <a:pos x="326907" y="745027"/>
              </a:cxn>
              <a:cxn ang="0">
                <a:pos x="335080" y="701522"/>
              </a:cxn>
              <a:cxn ang="0">
                <a:pos x="365047" y="696083"/>
              </a:cxn>
              <a:cxn ang="0">
                <a:pos x="321459" y="647140"/>
              </a:cxn>
              <a:cxn ang="0">
                <a:pos x="329632" y="625388"/>
              </a:cxn>
              <a:cxn ang="0">
                <a:pos x="411358" y="633545"/>
              </a:cxn>
              <a:cxn ang="0">
                <a:pos x="435877" y="595478"/>
              </a:cxn>
              <a:cxn ang="0">
                <a:pos x="403186" y="571006"/>
              </a:cxn>
              <a:cxn ang="0">
                <a:pos x="375944" y="500310"/>
              </a:cxn>
              <a:cxn ang="0">
                <a:pos x="373219" y="494872"/>
              </a:cxn>
              <a:cxn ang="0">
                <a:pos x="381392" y="315413"/>
              </a:cxn>
              <a:cxn ang="0">
                <a:pos x="378668" y="220245"/>
              </a:cxn>
              <a:cxn ang="0">
                <a:pos x="403186" y="184897"/>
              </a:cxn>
              <a:cxn ang="0">
                <a:pos x="381392" y="149549"/>
              </a:cxn>
              <a:cxn ang="0">
                <a:pos x="375944" y="119639"/>
              </a:cxn>
              <a:cxn ang="0">
                <a:pos x="405910" y="81572"/>
              </a:cxn>
              <a:cxn ang="0">
                <a:pos x="395013" y="46224"/>
              </a:cxn>
              <a:cxn ang="0">
                <a:pos x="424980" y="16314"/>
              </a:cxn>
              <a:cxn ang="0">
                <a:pos x="397737" y="24472"/>
              </a:cxn>
              <a:cxn ang="0">
                <a:pos x="354150" y="38067"/>
              </a:cxn>
              <a:cxn ang="0">
                <a:pos x="286044" y="76134"/>
              </a:cxn>
              <a:cxn ang="0">
                <a:pos x="261526" y="119639"/>
              </a:cxn>
              <a:cxn ang="0">
                <a:pos x="250629" y="176740"/>
              </a:cxn>
              <a:cxn ang="0">
                <a:pos x="237008" y="195773"/>
              </a:cxn>
              <a:cxn ang="0">
                <a:pos x="234284" y="198493"/>
              </a:cxn>
              <a:cxn ang="0">
                <a:pos x="207041" y="201212"/>
              </a:cxn>
              <a:cxn ang="0">
                <a:pos x="147108" y="179459"/>
              </a:cxn>
            </a:cxnLst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6"/>
                </a:lnTo>
                <a:lnTo>
                  <a:pt x="152" y="14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6" name="MH_Other_14"/>
          <p:cNvSpPr/>
          <p:nvPr/>
        </p:nvSpPr>
        <p:spPr>
          <a:xfrm>
            <a:off x="4244975" y="2841625"/>
            <a:ext cx="292100" cy="642938"/>
          </a:xfrm>
          <a:custGeom>
            <a:avLst/>
            <a:gdLst/>
            <a:ahLst/>
            <a:cxnLst>
              <a:cxn ang="0">
                <a:pos x="270463" y="10851"/>
              </a:cxn>
              <a:cxn ang="0">
                <a:pos x="254235" y="16277"/>
              </a:cxn>
              <a:cxn ang="0">
                <a:pos x="238007" y="32554"/>
              </a:cxn>
              <a:cxn ang="0">
                <a:pos x="235303" y="32554"/>
              </a:cxn>
              <a:cxn ang="0">
                <a:pos x="183915" y="37979"/>
              </a:cxn>
              <a:cxn ang="0">
                <a:pos x="164982" y="54256"/>
              </a:cxn>
              <a:cxn ang="0">
                <a:pos x="151459" y="65108"/>
              </a:cxn>
              <a:cxn ang="0">
                <a:pos x="124413" y="65108"/>
              </a:cxn>
              <a:cxn ang="0">
                <a:pos x="113594" y="103087"/>
              </a:cxn>
              <a:cxn ang="0">
                <a:pos x="110890" y="103087"/>
              </a:cxn>
              <a:cxn ang="0">
                <a:pos x="89253" y="124790"/>
              </a:cxn>
              <a:cxn ang="0">
                <a:pos x="56797" y="162769"/>
              </a:cxn>
              <a:cxn ang="0">
                <a:pos x="37865" y="184472"/>
              </a:cxn>
              <a:cxn ang="0">
                <a:pos x="35160" y="208887"/>
              </a:cxn>
              <a:cxn ang="0">
                <a:pos x="35160" y="230590"/>
              </a:cxn>
              <a:cxn ang="0">
                <a:pos x="21637" y="249579"/>
              </a:cxn>
              <a:cxn ang="0">
                <a:pos x="21637" y="303836"/>
              </a:cxn>
              <a:cxn ang="0">
                <a:pos x="21637" y="303836"/>
              </a:cxn>
              <a:cxn ang="0">
                <a:pos x="32456" y="355379"/>
              </a:cxn>
              <a:cxn ang="0">
                <a:pos x="8114" y="374369"/>
              </a:cxn>
              <a:cxn ang="0">
                <a:pos x="8114" y="439477"/>
              </a:cxn>
              <a:cxn ang="0">
                <a:pos x="24342" y="501871"/>
              </a:cxn>
              <a:cxn ang="0">
                <a:pos x="2705" y="634800"/>
              </a:cxn>
              <a:cxn ang="0">
                <a:pos x="43274" y="618523"/>
              </a:cxn>
              <a:cxn ang="0">
                <a:pos x="151459" y="564266"/>
              </a:cxn>
              <a:cxn ang="0">
                <a:pos x="156869" y="564266"/>
              </a:cxn>
              <a:cxn ang="0">
                <a:pos x="219075" y="564266"/>
              </a:cxn>
              <a:cxn ang="0">
                <a:pos x="246121" y="531712"/>
              </a:cxn>
              <a:cxn ang="0">
                <a:pos x="256940" y="504584"/>
              </a:cxn>
              <a:cxn ang="0">
                <a:pos x="256940" y="499159"/>
              </a:cxn>
              <a:cxn ang="0">
                <a:pos x="262349" y="493733"/>
              </a:cxn>
              <a:cxn ang="0">
                <a:pos x="256940" y="482882"/>
              </a:cxn>
              <a:cxn ang="0">
                <a:pos x="267758" y="455754"/>
              </a:cxn>
              <a:cxn ang="0">
                <a:pos x="248826" y="420487"/>
              </a:cxn>
              <a:cxn ang="0">
                <a:pos x="243417" y="409636"/>
              </a:cxn>
              <a:cxn ang="0">
                <a:pos x="246121" y="398784"/>
              </a:cxn>
              <a:cxn ang="0">
                <a:pos x="259644" y="363518"/>
              </a:cxn>
              <a:cxn ang="0">
                <a:pos x="273168" y="336390"/>
              </a:cxn>
              <a:cxn ang="0">
                <a:pos x="281281" y="271282"/>
              </a:cxn>
              <a:cxn ang="0">
                <a:pos x="246121" y="249579"/>
              </a:cxn>
              <a:cxn ang="0">
                <a:pos x="238007" y="230590"/>
              </a:cxn>
              <a:cxn ang="0">
                <a:pos x="243417" y="198036"/>
              </a:cxn>
              <a:cxn ang="0">
                <a:pos x="248826" y="176333"/>
              </a:cxn>
              <a:cxn ang="0">
                <a:pos x="254235" y="157343"/>
              </a:cxn>
              <a:cxn ang="0">
                <a:pos x="281281" y="151918"/>
              </a:cxn>
              <a:cxn ang="0">
                <a:pos x="289395" y="89523"/>
              </a:cxn>
              <a:cxn ang="0">
                <a:pos x="270463" y="86810"/>
              </a:cxn>
              <a:cxn ang="0">
                <a:pos x="246121" y="70533"/>
              </a:cxn>
              <a:cxn ang="0">
                <a:pos x="243417" y="43405"/>
              </a:cxn>
            </a:cxnLst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7" name="MH_Other_15"/>
          <p:cNvSpPr/>
          <p:nvPr/>
        </p:nvSpPr>
        <p:spPr>
          <a:xfrm>
            <a:off x="4168775" y="3938588"/>
            <a:ext cx="466725" cy="542925"/>
          </a:xfrm>
          <a:custGeom>
            <a:avLst/>
            <a:gdLst/>
            <a:ahLst/>
            <a:cxnLst>
              <a:cxn ang="0">
                <a:pos x="407028" y="89583"/>
              </a:cxn>
              <a:cxn ang="0">
                <a:pos x="398887" y="43434"/>
              </a:cxn>
              <a:cxn ang="0">
                <a:pos x="382606" y="32576"/>
              </a:cxn>
              <a:cxn ang="0">
                <a:pos x="341903" y="59722"/>
              </a:cxn>
              <a:cxn ang="0">
                <a:pos x="339190" y="19002"/>
              </a:cxn>
              <a:cxn ang="0">
                <a:pos x="331049" y="27146"/>
              </a:cxn>
              <a:cxn ang="0">
                <a:pos x="293060" y="59722"/>
              </a:cxn>
              <a:cxn ang="0">
                <a:pos x="268638" y="43434"/>
              </a:cxn>
              <a:cxn ang="0">
                <a:pos x="238790" y="27146"/>
              </a:cxn>
              <a:cxn ang="0">
                <a:pos x="179092" y="8144"/>
              </a:cxn>
              <a:cxn ang="0">
                <a:pos x="127535" y="0"/>
              </a:cxn>
              <a:cxn ang="0">
                <a:pos x="94973" y="43434"/>
              </a:cxn>
              <a:cxn ang="0">
                <a:pos x="59697" y="43434"/>
              </a:cxn>
              <a:cxn ang="0">
                <a:pos x="35276" y="195453"/>
              </a:cxn>
              <a:cxn ang="0">
                <a:pos x="32562" y="203597"/>
              </a:cxn>
              <a:cxn ang="0">
                <a:pos x="35276" y="268748"/>
              </a:cxn>
              <a:cxn ang="0">
                <a:pos x="5427" y="290465"/>
              </a:cxn>
              <a:cxn ang="0">
                <a:pos x="18995" y="301323"/>
              </a:cxn>
              <a:cxn ang="0">
                <a:pos x="35276" y="306753"/>
              </a:cxn>
              <a:cxn ang="0">
                <a:pos x="43416" y="344757"/>
              </a:cxn>
              <a:cxn ang="0">
                <a:pos x="37989" y="358331"/>
              </a:cxn>
              <a:cxn ang="0">
                <a:pos x="43416" y="401765"/>
              </a:cxn>
              <a:cxn ang="0">
                <a:pos x="103114" y="409908"/>
              </a:cxn>
              <a:cxn ang="0">
                <a:pos x="119395" y="415338"/>
              </a:cxn>
              <a:cxn ang="0">
                <a:pos x="132962" y="388191"/>
              </a:cxn>
              <a:cxn ang="0">
                <a:pos x="168238" y="380048"/>
              </a:cxn>
              <a:cxn ang="0">
                <a:pos x="181806" y="371904"/>
              </a:cxn>
              <a:cxn ang="0">
                <a:pos x="198087" y="369189"/>
              </a:cxn>
              <a:cxn ang="0">
                <a:pos x="211654" y="390906"/>
              </a:cxn>
              <a:cxn ang="0">
                <a:pos x="219795" y="420767"/>
              </a:cxn>
              <a:cxn ang="0">
                <a:pos x="214368" y="461486"/>
              </a:cxn>
              <a:cxn ang="0">
                <a:pos x="198087" y="504920"/>
              </a:cxn>
              <a:cxn ang="0">
                <a:pos x="227935" y="510350"/>
              </a:cxn>
              <a:cxn ang="0">
                <a:pos x="233363" y="540210"/>
              </a:cxn>
              <a:cxn ang="0">
                <a:pos x="263211" y="532067"/>
              </a:cxn>
              <a:cxn ang="0">
                <a:pos x="293060" y="496776"/>
              </a:cxn>
              <a:cxn ang="0">
                <a:pos x="298487" y="480489"/>
              </a:cxn>
              <a:cxn ang="0">
                <a:pos x="347330" y="504920"/>
              </a:cxn>
              <a:cxn ang="0">
                <a:pos x="366325" y="510350"/>
              </a:cxn>
              <a:cxn ang="0">
                <a:pos x="347330" y="466916"/>
              </a:cxn>
              <a:cxn ang="0">
                <a:pos x="347330" y="461486"/>
              </a:cxn>
              <a:cxn ang="0">
                <a:pos x="396174" y="442484"/>
              </a:cxn>
              <a:cxn ang="0">
                <a:pos x="453157" y="447913"/>
              </a:cxn>
              <a:cxn ang="0">
                <a:pos x="453157" y="442484"/>
              </a:cxn>
              <a:cxn ang="0">
                <a:pos x="466725" y="404479"/>
              </a:cxn>
              <a:cxn ang="0">
                <a:pos x="453157" y="385477"/>
              </a:cxn>
              <a:cxn ang="0">
                <a:pos x="450444" y="374618"/>
              </a:cxn>
              <a:cxn ang="0">
                <a:pos x="442303" y="342043"/>
              </a:cxn>
              <a:cxn ang="0">
                <a:pos x="434163" y="314897"/>
              </a:cxn>
              <a:cxn ang="0">
                <a:pos x="417882" y="266033"/>
              </a:cxn>
              <a:cxn ang="0">
                <a:pos x="407028" y="228029"/>
              </a:cxn>
              <a:cxn ang="0">
                <a:pos x="453157" y="168307"/>
              </a:cxn>
              <a:cxn ang="0">
                <a:pos x="417882" y="95012"/>
              </a:cxn>
            </a:cxnLst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2" y="328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8" name="MH_Other_16"/>
          <p:cNvSpPr/>
          <p:nvPr/>
        </p:nvSpPr>
        <p:spPr>
          <a:xfrm>
            <a:off x="4114800" y="3625850"/>
            <a:ext cx="660400" cy="415925"/>
          </a:xfrm>
          <a:custGeom>
            <a:avLst/>
            <a:gdLst/>
            <a:ahLst/>
            <a:cxnLst>
              <a:cxn ang="0">
                <a:pos x="86610" y="13592"/>
              </a:cxn>
              <a:cxn ang="0">
                <a:pos x="116382" y="32622"/>
              </a:cxn>
              <a:cxn ang="0">
                <a:pos x="132621" y="54369"/>
              </a:cxn>
              <a:cxn ang="0">
                <a:pos x="119089" y="70680"/>
              </a:cxn>
              <a:cxn ang="0">
                <a:pos x="81197" y="78835"/>
              </a:cxn>
              <a:cxn ang="0">
                <a:pos x="86610" y="100583"/>
              </a:cxn>
              <a:cxn ang="0">
                <a:pos x="97436" y="146797"/>
              </a:cxn>
              <a:cxn ang="0">
                <a:pos x="121795" y="154952"/>
              </a:cxn>
              <a:cxn ang="0">
                <a:pos x="124502" y="157671"/>
              </a:cxn>
              <a:cxn ang="0">
                <a:pos x="138034" y="176700"/>
              </a:cxn>
              <a:cxn ang="0">
                <a:pos x="146154" y="198448"/>
              </a:cxn>
              <a:cxn ang="0">
                <a:pos x="143448" y="222914"/>
              </a:cxn>
              <a:cxn ang="0">
                <a:pos x="127208" y="241943"/>
              </a:cxn>
              <a:cxn ang="0">
                <a:pos x="70370" y="271846"/>
              </a:cxn>
              <a:cxn ang="0">
                <a:pos x="10826" y="315342"/>
              </a:cxn>
              <a:cxn ang="0">
                <a:pos x="16239" y="345245"/>
              </a:cxn>
              <a:cxn ang="0">
                <a:pos x="54131" y="388740"/>
              </a:cxn>
              <a:cxn ang="0">
                <a:pos x="70370" y="410488"/>
              </a:cxn>
              <a:cxn ang="0">
                <a:pos x="81197" y="377867"/>
              </a:cxn>
              <a:cxn ang="0">
                <a:pos x="102849" y="347963"/>
              </a:cxn>
              <a:cxn ang="0">
                <a:pos x="135328" y="334371"/>
              </a:cxn>
              <a:cxn ang="0">
                <a:pos x="167807" y="304468"/>
              </a:cxn>
              <a:cxn ang="0">
                <a:pos x="213818" y="301750"/>
              </a:cxn>
              <a:cxn ang="0">
                <a:pos x="259830" y="323497"/>
              </a:cxn>
              <a:cxn ang="0">
                <a:pos x="297721" y="328934"/>
              </a:cxn>
              <a:cxn ang="0">
                <a:pos x="327493" y="345245"/>
              </a:cxn>
              <a:cxn ang="0">
                <a:pos x="327493" y="345245"/>
              </a:cxn>
              <a:cxn ang="0">
                <a:pos x="343733" y="358837"/>
              </a:cxn>
              <a:cxn ang="0">
                <a:pos x="373505" y="331653"/>
              </a:cxn>
              <a:cxn ang="0">
                <a:pos x="400570" y="323497"/>
              </a:cxn>
              <a:cxn ang="0">
                <a:pos x="405984" y="342526"/>
              </a:cxn>
              <a:cxn ang="0">
                <a:pos x="416810" y="347963"/>
              </a:cxn>
              <a:cxn ang="0">
                <a:pos x="443875" y="334371"/>
              </a:cxn>
              <a:cxn ang="0">
                <a:pos x="454702" y="339808"/>
              </a:cxn>
              <a:cxn ang="0">
                <a:pos x="462821" y="358837"/>
              </a:cxn>
              <a:cxn ang="0">
                <a:pos x="470941" y="394177"/>
              </a:cxn>
              <a:cxn ang="0">
                <a:pos x="503420" y="364274"/>
              </a:cxn>
              <a:cxn ang="0">
                <a:pos x="552138" y="353400"/>
              </a:cxn>
              <a:cxn ang="0">
                <a:pos x="584616" y="328934"/>
              </a:cxn>
              <a:cxn ang="0">
                <a:pos x="641454" y="309905"/>
              </a:cxn>
              <a:cxn ang="0">
                <a:pos x="657693" y="299031"/>
              </a:cxn>
              <a:cxn ang="0">
                <a:pos x="622508" y="206603"/>
              </a:cxn>
              <a:cxn ang="0">
                <a:pos x="633334" y="176700"/>
              </a:cxn>
              <a:cxn ang="0">
                <a:pos x="600856" y="171263"/>
              </a:cxn>
              <a:cxn ang="0">
                <a:pos x="581910" y="144079"/>
              </a:cxn>
              <a:cxn ang="0">
                <a:pos x="562964" y="135923"/>
              </a:cxn>
              <a:cxn ang="0">
                <a:pos x="541311" y="154952"/>
              </a:cxn>
              <a:cxn ang="0">
                <a:pos x="525072" y="149516"/>
              </a:cxn>
              <a:cxn ang="0">
                <a:pos x="495300" y="116894"/>
              </a:cxn>
              <a:cxn ang="0">
                <a:pos x="476354" y="122331"/>
              </a:cxn>
              <a:cxn ang="0">
                <a:pos x="443875" y="127768"/>
              </a:cxn>
              <a:cxn ang="0">
                <a:pos x="435756" y="122331"/>
              </a:cxn>
              <a:cxn ang="0">
                <a:pos x="433049" y="95146"/>
              </a:cxn>
              <a:cxn ang="0">
                <a:pos x="292308" y="67962"/>
              </a:cxn>
              <a:cxn ang="0">
                <a:pos x="262536" y="51651"/>
              </a:cxn>
              <a:cxn ang="0">
                <a:pos x="232764" y="40777"/>
              </a:cxn>
              <a:cxn ang="0">
                <a:pos x="178633" y="13592"/>
              </a:cxn>
              <a:cxn ang="0">
                <a:pos x="100143" y="8155"/>
              </a:cxn>
            </a:cxnLst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8" y="14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60" y="278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39" name="MH_Other_17"/>
          <p:cNvSpPr/>
          <p:nvPr/>
        </p:nvSpPr>
        <p:spPr>
          <a:xfrm>
            <a:off x="4260850" y="4389438"/>
            <a:ext cx="688975" cy="546100"/>
          </a:xfrm>
          <a:custGeom>
            <a:avLst/>
            <a:gdLst/>
            <a:ahLst/>
            <a:cxnLst>
              <a:cxn ang="0">
                <a:pos x="656425" y="182033"/>
              </a:cxn>
              <a:cxn ang="0">
                <a:pos x="664563" y="171166"/>
              </a:cxn>
              <a:cxn ang="0">
                <a:pos x="688975" y="157581"/>
              </a:cxn>
              <a:cxn ang="0">
                <a:pos x="640150" y="119544"/>
              </a:cxn>
              <a:cxn ang="0">
                <a:pos x="575050" y="57055"/>
              </a:cxn>
              <a:cxn ang="0">
                <a:pos x="547925" y="73357"/>
              </a:cxn>
              <a:cxn ang="0">
                <a:pos x="542500" y="78791"/>
              </a:cxn>
              <a:cxn ang="0">
                <a:pos x="504525" y="67923"/>
              </a:cxn>
              <a:cxn ang="0">
                <a:pos x="450275" y="86941"/>
              </a:cxn>
              <a:cxn ang="0">
                <a:pos x="420438" y="95092"/>
              </a:cxn>
              <a:cxn ang="0">
                <a:pos x="404163" y="103243"/>
              </a:cxn>
              <a:cxn ang="0">
                <a:pos x="387888" y="78791"/>
              </a:cxn>
              <a:cxn ang="0">
                <a:pos x="425863" y="29886"/>
              </a:cxn>
              <a:cxn ang="0">
                <a:pos x="423150" y="16301"/>
              </a:cxn>
              <a:cxn ang="0">
                <a:pos x="390600" y="35320"/>
              </a:cxn>
              <a:cxn ang="0">
                <a:pos x="377038" y="27169"/>
              </a:cxn>
              <a:cxn ang="0">
                <a:pos x="344488" y="21735"/>
              </a:cxn>
              <a:cxn ang="0">
                <a:pos x="320075" y="10868"/>
              </a:cxn>
              <a:cxn ang="0">
                <a:pos x="282100" y="2717"/>
              </a:cxn>
              <a:cxn ang="0">
                <a:pos x="276675" y="32603"/>
              </a:cxn>
              <a:cxn ang="0">
                <a:pos x="284813" y="65206"/>
              </a:cxn>
              <a:cxn ang="0">
                <a:pos x="271250" y="73357"/>
              </a:cxn>
              <a:cxn ang="0">
                <a:pos x="246838" y="62489"/>
              </a:cxn>
              <a:cxn ang="0">
                <a:pos x="211575" y="46188"/>
              </a:cxn>
              <a:cxn ang="0">
                <a:pos x="195300" y="108677"/>
              </a:cxn>
              <a:cxn ang="0">
                <a:pos x="189875" y="146713"/>
              </a:cxn>
              <a:cxn ang="0">
                <a:pos x="168175" y="182033"/>
              </a:cxn>
              <a:cxn ang="0">
                <a:pos x="81375" y="312445"/>
              </a:cxn>
              <a:cxn ang="0">
                <a:pos x="81375" y="361350"/>
              </a:cxn>
              <a:cxn ang="0">
                <a:pos x="21700" y="385802"/>
              </a:cxn>
              <a:cxn ang="0">
                <a:pos x="0" y="483611"/>
              </a:cxn>
              <a:cxn ang="0">
                <a:pos x="8138" y="516214"/>
              </a:cxn>
              <a:cxn ang="0">
                <a:pos x="56963" y="543383"/>
              </a:cxn>
              <a:cxn ang="0">
                <a:pos x="70525" y="527082"/>
              </a:cxn>
              <a:cxn ang="0">
                <a:pos x="32550" y="494479"/>
              </a:cxn>
              <a:cxn ang="0">
                <a:pos x="48825" y="470026"/>
              </a:cxn>
              <a:cxn ang="0">
                <a:pos x="86800" y="440140"/>
              </a:cxn>
              <a:cxn ang="0">
                <a:pos x="173600" y="383085"/>
              </a:cxn>
              <a:cxn ang="0">
                <a:pos x="198013" y="402103"/>
              </a:cxn>
              <a:cxn ang="0">
                <a:pos x="227850" y="383085"/>
              </a:cxn>
              <a:cxn ang="0">
                <a:pos x="263113" y="369500"/>
              </a:cxn>
              <a:cxn ang="0">
                <a:pos x="295663" y="323313"/>
              </a:cxn>
              <a:cxn ang="0">
                <a:pos x="339063" y="342331"/>
              </a:cxn>
              <a:cxn ang="0">
                <a:pos x="336350" y="252673"/>
              </a:cxn>
              <a:cxn ang="0">
                <a:pos x="358050" y="258107"/>
              </a:cxn>
              <a:cxn ang="0">
                <a:pos x="431288" y="304295"/>
              </a:cxn>
              <a:cxn ang="0">
                <a:pos x="423150" y="279842"/>
              </a:cxn>
              <a:cxn ang="0">
                <a:pos x="461125" y="279842"/>
              </a:cxn>
              <a:cxn ang="0">
                <a:pos x="474688" y="258107"/>
              </a:cxn>
              <a:cxn ang="0">
                <a:pos x="509950" y="263541"/>
              </a:cxn>
              <a:cxn ang="0">
                <a:pos x="526225" y="279842"/>
              </a:cxn>
              <a:cxn ang="0">
                <a:pos x="542500" y="247239"/>
              </a:cxn>
              <a:cxn ang="0">
                <a:pos x="561488" y="252673"/>
              </a:cxn>
              <a:cxn ang="0">
                <a:pos x="585900" y="244522"/>
              </a:cxn>
              <a:cxn ang="0">
                <a:pos x="629300" y="198335"/>
              </a:cxn>
            </a:cxnLst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0" name="MH_Other_18"/>
          <p:cNvSpPr/>
          <p:nvPr/>
        </p:nvSpPr>
        <p:spPr>
          <a:xfrm>
            <a:off x="4587875" y="3916363"/>
            <a:ext cx="412750" cy="561975"/>
          </a:xfrm>
          <a:custGeom>
            <a:avLst/>
            <a:gdLst/>
            <a:ahLst/>
            <a:cxnLst>
              <a:cxn ang="0">
                <a:pos x="298701" y="0"/>
              </a:cxn>
              <a:cxn ang="0">
                <a:pos x="279692" y="21719"/>
              </a:cxn>
              <a:cxn ang="0">
                <a:pos x="249822" y="43438"/>
              </a:cxn>
              <a:cxn ang="0">
                <a:pos x="238961" y="43438"/>
              </a:cxn>
              <a:cxn ang="0">
                <a:pos x="236245" y="29863"/>
              </a:cxn>
              <a:cxn ang="0">
                <a:pos x="206375" y="32578"/>
              </a:cxn>
              <a:cxn ang="0">
                <a:pos x="146635" y="46153"/>
              </a:cxn>
              <a:cxn ang="0">
                <a:pos x="97757" y="57012"/>
              </a:cxn>
              <a:cxn ang="0">
                <a:pos x="54309" y="76016"/>
              </a:cxn>
              <a:cxn ang="0">
                <a:pos x="38016" y="84161"/>
              </a:cxn>
              <a:cxn ang="0">
                <a:pos x="21724" y="114024"/>
              </a:cxn>
              <a:cxn ang="0">
                <a:pos x="29870" y="124883"/>
              </a:cxn>
              <a:cxn ang="0">
                <a:pos x="46163" y="190040"/>
              </a:cxn>
              <a:cxn ang="0">
                <a:pos x="43447" y="195470"/>
              </a:cxn>
              <a:cxn ang="0">
                <a:pos x="0" y="271486"/>
              </a:cxn>
              <a:cxn ang="0">
                <a:pos x="16293" y="266056"/>
              </a:cxn>
              <a:cxn ang="0">
                <a:pos x="24439" y="274200"/>
              </a:cxn>
              <a:cxn ang="0">
                <a:pos x="21724" y="306779"/>
              </a:cxn>
              <a:cxn ang="0">
                <a:pos x="32586" y="355646"/>
              </a:cxn>
              <a:cxn ang="0">
                <a:pos x="54309" y="380080"/>
              </a:cxn>
              <a:cxn ang="0">
                <a:pos x="57025" y="412658"/>
              </a:cxn>
              <a:cxn ang="0">
                <a:pos x="59740" y="434377"/>
              </a:cxn>
              <a:cxn ang="0">
                <a:pos x="59740" y="491389"/>
              </a:cxn>
              <a:cxn ang="0">
                <a:pos x="70602" y="491389"/>
              </a:cxn>
              <a:cxn ang="0">
                <a:pos x="97757" y="477814"/>
              </a:cxn>
              <a:cxn ang="0">
                <a:pos x="114049" y="483244"/>
              </a:cxn>
              <a:cxn ang="0">
                <a:pos x="116765" y="496818"/>
              </a:cxn>
              <a:cxn ang="0">
                <a:pos x="76033" y="551116"/>
              </a:cxn>
              <a:cxn ang="0">
                <a:pos x="97757" y="553830"/>
              </a:cxn>
              <a:cxn ang="0">
                <a:pos x="108618" y="551116"/>
              </a:cxn>
              <a:cxn ang="0">
                <a:pos x="162928" y="529397"/>
              </a:cxn>
              <a:cxn ang="0">
                <a:pos x="192798" y="534826"/>
              </a:cxn>
              <a:cxn ang="0">
                <a:pos x="209090" y="529397"/>
              </a:cxn>
              <a:cxn ang="0">
                <a:pos x="206375" y="521252"/>
              </a:cxn>
              <a:cxn ang="0">
                <a:pos x="203660" y="496818"/>
              </a:cxn>
              <a:cxn ang="0">
                <a:pos x="203660" y="485959"/>
              </a:cxn>
              <a:cxn ang="0">
                <a:pos x="219952" y="456096"/>
              </a:cxn>
              <a:cxn ang="0">
                <a:pos x="219952" y="453381"/>
              </a:cxn>
              <a:cxn ang="0">
                <a:pos x="222668" y="439807"/>
              </a:cxn>
              <a:cxn ang="0">
                <a:pos x="222668" y="428947"/>
              </a:cxn>
              <a:cxn ang="0">
                <a:pos x="241676" y="404513"/>
              </a:cxn>
              <a:cxn ang="0">
                <a:pos x="252538" y="377365"/>
              </a:cxn>
              <a:cxn ang="0">
                <a:pos x="257969" y="366505"/>
              </a:cxn>
              <a:cxn ang="0">
                <a:pos x="279692" y="347501"/>
              </a:cxn>
              <a:cxn ang="0">
                <a:pos x="263400" y="328497"/>
              </a:cxn>
              <a:cxn ang="0">
                <a:pos x="263400" y="309493"/>
              </a:cxn>
              <a:cxn ang="0">
                <a:pos x="304132" y="271486"/>
              </a:cxn>
              <a:cxn ang="0">
                <a:pos x="301416" y="260626"/>
              </a:cxn>
              <a:cxn ang="0">
                <a:pos x="298701" y="230763"/>
              </a:cxn>
              <a:cxn ang="0">
                <a:pos x="312278" y="198184"/>
              </a:cxn>
              <a:cxn ang="0">
                <a:pos x="339433" y="184610"/>
              </a:cxn>
              <a:cxn ang="0">
                <a:pos x="369303" y="190040"/>
              </a:cxn>
              <a:cxn ang="0">
                <a:pos x="385595" y="173751"/>
              </a:cxn>
              <a:cxn ang="0">
                <a:pos x="401888" y="146602"/>
              </a:cxn>
              <a:cxn ang="0">
                <a:pos x="407319" y="138458"/>
              </a:cxn>
              <a:cxn ang="0">
                <a:pos x="401888" y="114024"/>
              </a:cxn>
              <a:cxn ang="0">
                <a:pos x="374734" y="70586"/>
              </a:cxn>
              <a:cxn ang="0">
                <a:pos x="372018" y="54297"/>
              </a:cxn>
              <a:cxn ang="0">
                <a:pos x="358441" y="27149"/>
              </a:cxn>
            </a:cxnLst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1" name="MH_Other_19"/>
          <p:cNvSpPr/>
          <p:nvPr/>
        </p:nvSpPr>
        <p:spPr>
          <a:xfrm>
            <a:off x="4800600" y="4065588"/>
            <a:ext cx="384175" cy="468312"/>
          </a:xfrm>
          <a:custGeom>
            <a:avLst/>
            <a:gdLst/>
            <a:ahLst/>
            <a:cxnLst>
              <a:cxn ang="0">
                <a:pos x="179827" y="32673"/>
              </a:cxn>
              <a:cxn ang="0">
                <a:pos x="160754" y="54455"/>
              </a:cxn>
              <a:cxn ang="0">
                <a:pos x="125334" y="46287"/>
              </a:cxn>
              <a:cxn ang="0">
                <a:pos x="106261" y="57178"/>
              </a:cxn>
              <a:cxn ang="0">
                <a:pos x="95363" y="100742"/>
              </a:cxn>
              <a:cxn ang="0">
                <a:pos x="100812" y="125246"/>
              </a:cxn>
              <a:cxn ang="0">
                <a:pos x="62667" y="157919"/>
              </a:cxn>
              <a:cxn ang="0">
                <a:pos x="65391" y="182424"/>
              </a:cxn>
              <a:cxn ang="0">
                <a:pos x="76290" y="193315"/>
              </a:cxn>
              <a:cxn ang="0">
                <a:pos x="76290" y="201483"/>
              </a:cxn>
              <a:cxn ang="0">
                <a:pos x="49044" y="225988"/>
              </a:cxn>
              <a:cxn ang="0">
                <a:pos x="49044" y="253215"/>
              </a:cxn>
              <a:cxn ang="0">
                <a:pos x="40870" y="258661"/>
              </a:cxn>
              <a:cxn ang="0">
                <a:pos x="19073" y="283165"/>
              </a:cxn>
              <a:cxn ang="0">
                <a:pos x="21797" y="294056"/>
              </a:cxn>
              <a:cxn ang="0">
                <a:pos x="21797" y="321284"/>
              </a:cxn>
              <a:cxn ang="0">
                <a:pos x="8174" y="340343"/>
              </a:cxn>
              <a:cxn ang="0">
                <a:pos x="0" y="345789"/>
              </a:cxn>
              <a:cxn ang="0">
                <a:pos x="8174" y="370293"/>
              </a:cxn>
              <a:cxn ang="0">
                <a:pos x="70841" y="370293"/>
              </a:cxn>
              <a:cxn ang="0">
                <a:pos x="95363" y="397521"/>
              </a:cxn>
              <a:cxn ang="0">
                <a:pos x="138957" y="465589"/>
              </a:cxn>
              <a:cxn ang="0">
                <a:pos x="179827" y="462867"/>
              </a:cxn>
              <a:cxn ang="0">
                <a:pos x="207073" y="394798"/>
              </a:cxn>
              <a:cxn ang="0">
                <a:pos x="234320" y="397521"/>
              </a:cxn>
              <a:cxn ang="0">
                <a:pos x="231595" y="375739"/>
              </a:cxn>
              <a:cxn ang="0">
                <a:pos x="264291" y="375739"/>
              </a:cxn>
              <a:cxn ang="0">
                <a:pos x="283363" y="348511"/>
              </a:cxn>
              <a:cxn ang="0">
                <a:pos x="302436" y="307670"/>
              </a:cxn>
              <a:cxn ang="0">
                <a:pos x="296986" y="283165"/>
              </a:cxn>
              <a:cxn ang="0">
                <a:pos x="321508" y="264106"/>
              </a:cxn>
              <a:cxn ang="0">
                <a:pos x="324233" y="247770"/>
              </a:cxn>
              <a:cxn ang="0">
                <a:pos x="332407" y="234156"/>
              </a:cxn>
              <a:cxn ang="0">
                <a:pos x="324233" y="209651"/>
              </a:cxn>
              <a:cxn ang="0">
                <a:pos x="356929" y="182424"/>
              </a:cxn>
              <a:cxn ang="0">
                <a:pos x="318784" y="152474"/>
              </a:cxn>
              <a:cxn ang="0">
                <a:pos x="329682" y="147028"/>
              </a:cxn>
              <a:cxn ang="0">
                <a:pos x="362378" y="130692"/>
              </a:cxn>
              <a:cxn ang="0">
                <a:pos x="384175" y="100742"/>
              </a:cxn>
              <a:cxn ang="0">
                <a:pos x="367827" y="89851"/>
              </a:cxn>
              <a:cxn ang="0">
                <a:pos x="367827" y="78960"/>
              </a:cxn>
              <a:cxn ang="0">
                <a:pos x="362378" y="78960"/>
              </a:cxn>
              <a:cxn ang="0">
                <a:pos x="348755" y="87128"/>
              </a:cxn>
              <a:cxn ang="0">
                <a:pos x="318784" y="73514"/>
              </a:cxn>
              <a:cxn ang="0">
                <a:pos x="307885" y="57178"/>
              </a:cxn>
              <a:cxn ang="0">
                <a:pos x="302436" y="68069"/>
              </a:cxn>
              <a:cxn ang="0">
                <a:pos x="283363" y="81682"/>
              </a:cxn>
              <a:cxn ang="0">
                <a:pos x="253392" y="81682"/>
              </a:cxn>
              <a:cxn ang="0">
                <a:pos x="242493" y="73514"/>
              </a:cxn>
              <a:cxn ang="0">
                <a:pos x="231595" y="40841"/>
              </a:cxn>
              <a:cxn ang="0">
                <a:pos x="217972" y="2723"/>
              </a:cxn>
              <a:cxn ang="0">
                <a:pos x="198899" y="0"/>
              </a:cxn>
            </a:cxnLst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blipFill rotWithShape="1">
            <a:blip r:embed="rId12">
              <a:alphaModFix amt="39000"/>
            </a:blip>
            <a:tile tx="-1339850" ty="476250" sx="100000" sy="99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2" name="MH_Other_20"/>
          <p:cNvSpPr/>
          <p:nvPr/>
        </p:nvSpPr>
        <p:spPr>
          <a:xfrm>
            <a:off x="4972050" y="3770313"/>
            <a:ext cx="330200" cy="379412"/>
          </a:xfrm>
          <a:custGeom>
            <a:avLst/>
            <a:gdLst/>
            <a:ahLst/>
            <a:cxnLst>
              <a:cxn ang="0">
                <a:pos x="185567" y="10840"/>
              </a:cxn>
              <a:cxn ang="0">
                <a:pos x="158278" y="13550"/>
              </a:cxn>
              <a:cxn ang="0">
                <a:pos x="114615" y="5420"/>
              </a:cxn>
              <a:cxn ang="0">
                <a:pos x="84597" y="37941"/>
              </a:cxn>
              <a:cxn ang="0">
                <a:pos x="73681" y="86723"/>
              </a:cxn>
              <a:cxn ang="0">
                <a:pos x="60036" y="100273"/>
              </a:cxn>
              <a:cxn ang="0">
                <a:pos x="57307" y="119244"/>
              </a:cxn>
              <a:cxn ang="0">
                <a:pos x="43663" y="143635"/>
              </a:cxn>
              <a:cxn ang="0">
                <a:pos x="8187" y="189706"/>
              </a:cxn>
              <a:cxn ang="0">
                <a:pos x="0" y="200546"/>
              </a:cxn>
              <a:cxn ang="0">
                <a:pos x="27289" y="252038"/>
              </a:cxn>
              <a:cxn ang="0">
                <a:pos x="40934" y="273719"/>
              </a:cxn>
              <a:cxn ang="0">
                <a:pos x="40934" y="279139"/>
              </a:cxn>
              <a:cxn ang="0">
                <a:pos x="38205" y="284559"/>
              </a:cxn>
              <a:cxn ang="0">
                <a:pos x="54579" y="289979"/>
              </a:cxn>
              <a:cxn ang="0">
                <a:pos x="65494" y="303530"/>
              </a:cxn>
              <a:cxn ang="0">
                <a:pos x="76410" y="355021"/>
              </a:cxn>
              <a:cxn ang="0">
                <a:pos x="87326" y="365862"/>
              </a:cxn>
              <a:cxn ang="0">
                <a:pos x="100970" y="368572"/>
              </a:cxn>
              <a:cxn ang="0">
                <a:pos x="114615" y="363151"/>
              </a:cxn>
              <a:cxn ang="0">
                <a:pos x="122802" y="352311"/>
              </a:cxn>
              <a:cxn ang="0">
                <a:pos x="141904" y="338761"/>
              </a:cxn>
              <a:cxn ang="0">
                <a:pos x="166464" y="365862"/>
              </a:cxn>
              <a:cxn ang="0">
                <a:pos x="182838" y="368572"/>
              </a:cxn>
              <a:cxn ang="0">
                <a:pos x="204669" y="363151"/>
              </a:cxn>
              <a:cxn ang="0">
                <a:pos x="226501" y="379412"/>
              </a:cxn>
              <a:cxn ang="0">
                <a:pos x="231959" y="333341"/>
              </a:cxn>
              <a:cxn ang="0">
                <a:pos x="245603" y="317080"/>
              </a:cxn>
              <a:cxn ang="0">
                <a:pos x="234688" y="303530"/>
              </a:cxn>
              <a:cxn ang="0">
                <a:pos x="242874" y="298109"/>
              </a:cxn>
              <a:cxn ang="0">
                <a:pos x="278350" y="254748"/>
              </a:cxn>
              <a:cxn ang="0">
                <a:pos x="278350" y="276429"/>
              </a:cxn>
              <a:cxn ang="0">
                <a:pos x="308369" y="233067"/>
              </a:cxn>
              <a:cxn ang="0">
                <a:pos x="311098" y="184286"/>
              </a:cxn>
              <a:cxn ang="0">
                <a:pos x="291995" y="184286"/>
              </a:cxn>
              <a:cxn ang="0">
                <a:pos x="286537" y="173445"/>
              </a:cxn>
              <a:cxn ang="0">
                <a:pos x="313826" y="157185"/>
              </a:cxn>
              <a:cxn ang="0">
                <a:pos x="327471" y="143635"/>
              </a:cxn>
              <a:cxn ang="0">
                <a:pos x="316555" y="94853"/>
              </a:cxn>
              <a:cxn ang="0">
                <a:pos x="300182" y="92143"/>
              </a:cxn>
              <a:cxn ang="0">
                <a:pos x="300182" y="86723"/>
              </a:cxn>
              <a:cxn ang="0">
                <a:pos x="291995" y="73172"/>
              </a:cxn>
              <a:cxn ang="0">
                <a:pos x="234688" y="65042"/>
              </a:cxn>
              <a:cxn ang="0">
                <a:pos x="212856" y="86723"/>
              </a:cxn>
              <a:cxn ang="0">
                <a:pos x="210127" y="48782"/>
              </a:cxn>
              <a:cxn ang="0">
                <a:pos x="242874" y="16261"/>
              </a:cxn>
            </a:cxnLst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3" name="MH_Other_21"/>
          <p:cNvSpPr/>
          <p:nvPr/>
        </p:nvSpPr>
        <p:spPr>
          <a:xfrm>
            <a:off x="4651375" y="3441700"/>
            <a:ext cx="415925" cy="508000"/>
          </a:xfrm>
          <a:custGeom>
            <a:avLst/>
            <a:gdLst/>
            <a:ahLst/>
            <a:cxnLst>
              <a:cxn ang="0">
                <a:pos x="260973" y="143979"/>
              </a:cxn>
              <a:cxn ang="0">
                <a:pos x="244662" y="95080"/>
              </a:cxn>
              <a:cxn ang="0">
                <a:pos x="193011" y="62481"/>
              </a:cxn>
              <a:cxn ang="0">
                <a:pos x="149516" y="46182"/>
              </a:cxn>
              <a:cxn ang="0">
                <a:pos x="130486" y="29882"/>
              </a:cxn>
              <a:cxn ang="0">
                <a:pos x="103302" y="2717"/>
              </a:cxn>
              <a:cxn ang="0">
                <a:pos x="130486" y="46182"/>
              </a:cxn>
              <a:cxn ang="0">
                <a:pos x="116894" y="81497"/>
              </a:cxn>
              <a:cxn ang="0">
                <a:pos x="100583" y="97797"/>
              </a:cxn>
              <a:cxn ang="0">
                <a:pos x="86991" y="89647"/>
              </a:cxn>
              <a:cxn ang="0">
                <a:pos x="51651" y="62481"/>
              </a:cxn>
              <a:cxn ang="0">
                <a:pos x="62525" y="95080"/>
              </a:cxn>
              <a:cxn ang="0">
                <a:pos x="62525" y="100513"/>
              </a:cxn>
              <a:cxn ang="0">
                <a:pos x="38058" y="119529"/>
              </a:cxn>
              <a:cxn ang="0">
                <a:pos x="29903" y="127679"/>
              </a:cxn>
              <a:cxn ang="0">
                <a:pos x="32622" y="157561"/>
              </a:cxn>
              <a:cxn ang="0">
                <a:pos x="24466" y="171144"/>
              </a:cxn>
              <a:cxn ang="0">
                <a:pos x="21748" y="171144"/>
              </a:cxn>
              <a:cxn ang="0">
                <a:pos x="2718" y="171144"/>
              </a:cxn>
              <a:cxn ang="0">
                <a:pos x="24466" y="195594"/>
              </a:cxn>
              <a:cxn ang="0">
                <a:pos x="38058" y="220043"/>
              </a:cxn>
              <a:cxn ang="0">
                <a:pos x="57088" y="217326"/>
              </a:cxn>
              <a:cxn ang="0">
                <a:pos x="81554" y="225476"/>
              </a:cxn>
              <a:cxn ang="0">
                <a:pos x="95146" y="241775"/>
              </a:cxn>
              <a:cxn ang="0">
                <a:pos x="92428" y="271658"/>
              </a:cxn>
              <a:cxn ang="0">
                <a:pos x="97865" y="285241"/>
              </a:cxn>
              <a:cxn ang="0">
                <a:pos x="81554" y="296107"/>
              </a:cxn>
              <a:cxn ang="0">
                <a:pos x="70680" y="304257"/>
              </a:cxn>
              <a:cxn ang="0">
                <a:pos x="67962" y="312406"/>
              </a:cxn>
              <a:cxn ang="0">
                <a:pos x="70680" y="345005"/>
              </a:cxn>
              <a:cxn ang="0">
                <a:pos x="103302" y="350439"/>
              </a:cxn>
              <a:cxn ang="0">
                <a:pos x="138642" y="478118"/>
              </a:cxn>
              <a:cxn ang="0">
                <a:pos x="135923" y="494417"/>
              </a:cxn>
              <a:cxn ang="0">
                <a:pos x="198448" y="469968"/>
              </a:cxn>
              <a:cxn ang="0">
                <a:pos x="182137" y="508000"/>
              </a:cxn>
              <a:cxn ang="0">
                <a:pos x="198448" y="497134"/>
              </a:cxn>
              <a:cxn ang="0">
                <a:pos x="212040" y="475401"/>
              </a:cxn>
              <a:cxn ang="0">
                <a:pos x="236506" y="461818"/>
              </a:cxn>
              <a:cxn ang="0">
                <a:pos x="299031" y="488984"/>
              </a:cxn>
              <a:cxn ang="0">
                <a:pos x="353400" y="464535"/>
              </a:cxn>
              <a:cxn ang="0">
                <a:pos x="369711" y="434652"/>
              </a:cxn>
              <a:cxn ang="0">
                <a:pos x="353400" y="402053"/>
              </a:cxn>
              <a:cxn ang="0">
                <a:pos x="407770" y="396620"/>
              </a:cxn>
              <a:cxn ang="0">
                <a:pos x="415925" y="334139"/>
              </a:cxn>
              <a:cxn ang="0">
                <a:pos x="394177" y="306973"/>
              </a:cxn>
              <a:cxn ang="0">
                <a:pos x="369711" y="315123"/>
              </a:cxn>
              <a:cxn ang="0">
                <a:pos x="347963" y="306973"/>
              </a:cxn>
              <a:cxn ang="0">
                <a:pos x="331653" y="285241"/>
              </a:cxn>
              <a:cxn ang="0">
                <a:pos x="307186" y="268941"/>
              </a:cxn>
              <a:cxn ang="0">
                <a:pos x="293594" y="252642"/>
              </a:cxn>
              <a:cxn ang="0">
                <a:pos x="293594" y="244492"/>
              </a:cxn>
              <a:cxn ang="0">
                <a:pos x="312623" y="206460"/>
              </a:cxn>
              <a:cxn ang="0">
                <a:pos x="318060" y="173861"/>
              </a:cxn>
              <a:cxn ang="0">
                <a:pos x="350682" y="176578"/>
              </a:cxn>
              <a:cxn ang="0">
                <a:pos x="353400" y="141262"/>
              </a:cxn>
              <a:cxn ang="0">
                <a:pos x="312623" y="165711"/>
              </a:cxn>
              <a:cxn ang="0">
                <a:pos x="290876" y="162995"/>
              </a:cxn>
              <a:cxn ang="0">
                <a:pos x="263691" y="143979"/>
              </a:cxn>
            </a:cxnLst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4" name="MH_Other_22"/>
          <p:cNvSpPr/>
          <p:nvPr/>
        </p:nvSpPr>
        <p:spPr>
          <a:xfrm>
            <a:off x="4733925" y="2854325"/>
            <a:ext cx="107950" cy="158750"/>
          </a:xfrm>
          <a:custGeom>
            <a:avLst/>
            <a:gdLst/>
            <a:ahLst/>
            <a:cxnLst>
              <a:cxn ang="0">
                <a:pos x="62071" y="2737"/>
              </a:cxn>
              <a:cxn ang="0">
                <a:pos x="59373" y="0"/>
              </a:cxn>
              <a:cxn ang="0">
                <a:pos x="59373" y="0"/>
              </a:cxn>
              <a:cxn ang="0">
                <a:pos x="53975" y="2737"/>
              </a:cxn>
              <a:cxn ang="0">
                <a:pos x="51276" y="5474"/>
              </a:cxn>
              <a:cxn ang="0">
                <a:pos x="43180" y="19159"/>
              </a:cxn>
              <a:cxn ang="0">
                <a:pos x="37783" y="16422"/>
              </a:cxn>
              <a:cxn ang="0">
                <a:pos x="37783" y="16422"/>
              </a:cxn>
              <a:cxn ang="0">
                <a:pos x="37783" y="19159"/>
              </a:cxn>
              <a:cxn ang="0">
                <a:pos x="29686" y="27371"/>
              </a:cxn>
              <a:cxn ang="0">
                <a:pos x="24289" y="30108"/>
              </a:cxn>
              <a:cxn ang="0">
                <a:pos x="13494" y="35582"/>
              </a:cxn>
              <a:cxn ang="0">
                <a:pos x="10795" y="43793"/>
              </a:cxn>
              <a:cxn ang="0">
                <a:pos x="10795" y="43793"/>
              </a:cxn>
              <a:cxn ang="0">
                <a:pos x="10795" y="60216"/>
              </a:cxn>
              <a:cxn ang="0">
                <a:pos x="8096" y="65690"/>
              </a:cxn>
              <a:cxn ang="0">
                <a:pos x="5398" y="68427"/>
              </a:cxn>
              <a:cxn ang="0">
                <a:pos x="0" y="82112"/>
              </a:cxn>
              <a:cxn ang="0">
                <a:pos x="0" y="82112"/>
              </a:cxn>
              <a:cxn ang="0">
                <a:pos x="0" y="90323"/>
              </a:cxn>
              <a:cxn ang="0">
                <a:pos x="0" y="106746"/>
              </a:cxn>
              <a:cxn ang="0">
                <a:pos x="5398" y="139591"/>
              </a:cxn>
              <a:cxn ang="0">
                <a:pos x="5398" y="139591"/>
              </a:cxn>
              <a:cxn ang="0">
                <a:pos x="10795" y="145065"/>
              </a:cxn>
              <a:cxn ang="0">
                <a:pos x="24289" y="153276"/>
              </a:cxn>
              <a:cxn ang="0">
                <a:pos x="48578" y="158750"/>
              </a:cxn>
              <a:cxn ang="0">
                <a:pos x="48578" y="158750"/>
              </a:cxn>
              <a:cxn ang="0">
                <a:pos x="59373" y="156013"/>
              </a:cxn>
              <a:cxn ang="0">
                <a:pos x="72866" y="150539"/>
              </a:cxn>
              <a:cxn ang="0">
                <a:pos x="67469" y="136853"/>
              </a:cxn>
              <a:cxn ang="0">
                <a:pos x="67469" y="134116"/>
              </a:cxn>
              <a:cxn ang="0">
                <a:pos x="67469" y="134116"/>
              </a:cxn>
              <a:cxn ang="0">
                <a:pos x="70168" y="123168"/>
              </a:cxn>
              <a:cxn ang="0">
                <a:pos x="70168" y="123168"/>
              </a:cxn>
              <a:cxn ang="0">
                <a:pos x="80963" y="101272"/>
              </a:cxn>
              <a:cxn ang="0">
                <a:pos x="102553" y="101272"/>
              </a:cxn>
              <a:cxn ang="0">
                <a:pos x="107950" y="101272"/>
              </a:cxn>
              <a:cxn ang="0">
                <a:pos x="107950" y="101272"/>
              </a:cxn>
              <a:cxn ang="0">
                <a:pos x="99854" y="87586"/>
              </a:cxn>
              <a:cxn ang="0">
                <a:pos x="86360" y="65690"/>
              </a:cxn>
              <a:cxn ang="0">
                <a:pos x="78264" y="54741"/>
              </a:cxn>
              <a:cxn ang="0">
                <a:pos x="78264" y="54741"/>
              </a:cxn>
              <a:cxn ang="0">
                <a:pos x="72866" y="41056"/>
              </a:cxn>
              <a:cxn ang="0">
                <a:pos x="70168" y="24634"/>
              </a:cxn>
              <a:cxn ang="0">
                <a:pos x="70168" y="24634"/>
              </a:cxn>
              <a:cxn ang="0">
                <a:pos x="64770" y="10948"/>
              </a:cxn>
              <a:cxn ang="0">
                <a:pos x="62071" y="2737"/>
              </a:cxn>
              <a:cxn ang="0">
                <a:pos x="62071" y="2737"/>
              </a:cxn>
            </a:cxnLst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5" name="MH_Other_23"/>
          <p:cNvSpPr/>
          <p:nvPr/>
        </p:nvSpPr>
        <p:spPr>
          <a:xfrm>
            <a:off x="4625975" y="2784475"/>
            <a:ext cx="142875" cy="153988"/>
          </a:xfrm>
          <a:custGeom>
            <a:avLst/>
            <a:gdLst/>
            <a:ahLst/>
            <a:cxnLst>
              <a:cxn ang="0">
                <a:pos x="70090" y="35120"/>
              </a:cxn>
              <a:cxn ang="0">
                <a:pos x="51219" y="32419"/>
              </a:cxn>
              <a:cxn ang="0">
                <a:pos x="51219" y="40523"/>
              </a:cxn>
              <a:cxn ang="0">
                <a:pos x="24262" y="51329"/>
              </a:cxn>
              <a:cxn ang="0">
                <a:pos x="24262" y="54031"/>
              </a:cxn>
              <a:cxn ang="0">
                <a:pos x="24262" y="64837"/>
              </a:cxn>
              <a:cxn ang="0">
                <a:pos x="32349" y="78345"/>
              </a:cxn>
              <a:cxn ang="0">
                <a:pos x="32349" y="81046"/>
              </a:cxn>
              <a:cxn ang="0">
                <a:pos x="5392" y="110763"/>
              </a:cxn>
              <a:cxn ang="0">
                <a:pos x="0" y="116166"/>
              </a:cxn>
              <a:cxn ang="0">
                <a:pos x="5392" y="129674"/>
              </a:cxn>
              <a:cxn ang="0">
                <a:pos x="26958" y="135077"/>
              </a:cxn>
              <a:cxn ang="0">
                <a:pos x="43132" y="137779"/>
              </a:cxn>
              <a:cxn ang="0">
                <a:pos x="53915" y="143182"/>
              </a:cxn>
              <a:cxn ang="0">
                <a:pos x="64698" y="148585"/>
              </a:cxn>
              <a:cxn ang="0">
                <a:pos x="83568" y="153988"/>
              </a:cxn>
              <a:cxn ang="0">
                <a:pos x="88960" y="151286"/>
              </a:cxn>
              <a:cxn ang="0">
                <a:pos x="105134" y="132376"/>
              </a:cxn>
              <a:cxn ang="0">
                <a:pos x="107830" y="89151"/>
              </a:cxn>
              <a:cxn ang="0">
                <a:pos x="129396" y="91852"/>
              </a:cxn>
              <a:cxn ang="0">
                <a:pos x="137483" y="83748"/>
              </a:cxn>
              <a:cxn ang="0">
                <a:pos x="129396" y="40523"/>
              </a:cxn>
              <a:cxn ang="0">
                <a:pos x="137483" y="35120"/>
              </a:cxn>
              <a:cxn ang="0">
                <a:pos x="142875" y="29717"/>
              </a:cxn>
              <a:cxn ang="0">
                <a:pos x="115917" y="24314"/>
              </a:cxn>
              <a:cxn ang="0">
                <a:pos x="91656" y="8105"/>
              </a:cxn>
              <a:cxn ang="0">
                <a:pos x="83568" y="2702"/>
              </a:cxn>
              <a:cxn ang="0">
                <a:pos x="64698" y="2702"/>
              </a:cxn>
              <a:cxn ang="0">
                <a:pos x="59307" y="2702"/>
              </a:cxn>
              <a:cxn ang="0">
                <a:pos x="67394" y="13508"/>
              </a:cxn>
              <a:cxn ang="0">
                <a:pos x="72785" y="21612"/>
              </a:cxn>
              <a:cxn ang="0">
                <a:pos x="70090" y="32419"/>
              </a:cxn>
            </a:cxnLst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6" name="MH_Other_24"/>
          <p:cNvSpPr/>
          <p:nvPr/>
        </p:nvSpPr>
        <p:spPr>
          <a:xfrm>
            <a:off x="4870450" y="2478088"/>
            <a:ext cx="508000" cy="485775"/>
          </a:xfrm>
          <a:custGeom>
            <a:avLst/>
            <a:gdLst/>
            <a:ahLst/>
            <a:cxnLst>
              <a:cxn ang="0">
                <a:pos x="218872" y="81415"/>
              </a:cxn>
              <a:cxn ang="0">
                <a:pos x="216170" y="108553"/>
              </a:cxn>
              <a:cxn ang="0">
                <a:pos x="189149" y="108553"/>
              </a:cxn>
              <a:cxn ang="0">
                <a:pos x="156723" y="124836"/>
              </a:cxn>
              <a:cxn ang="0">
                <a:pos x="124298" y="151974"/>
              </a:cxn>
              <a:cxn ang="0">
                <a:pos x="94574" y="187254"/>
              </a:cxn>
              <a:cxn ang="0">
                <a:pos x="72957" y="200823"/>
              </a:cxn>
              <a:cxn ang="0">
                <a:pos x="56745" y="187254"/>
              </a:cxn>
              <a:cxn ang="0">
                <a:pos x="32426" y="165543"/>
              </a:cxn>
              <a:cxn ang="0">
                <a:pos x="29723" y="249672"/>
              </a:cxn>
              <a:cxn ang="0">
                <a:pos x="5404" y="298521"/>
              </a:cxn>
              <a:cxn ang="0">
                <a:pos x="2702" y="314804"/>
              </a:cxn>
              <a:cxn ang="0">
                <a:pos x="43234" y="322945"/>
              </a:cxn>
              <a:cxn ang="0">
                <a:pos x="45936" y="325659"/>
              </a:cxn>
              <a:cxn ang="0">
                <a:pos x="62149" y="336515"/>
              </a:cxn>
              <a:cxn ang="0">
                <a:pos x="64851" y="336515"/>
              </a:cxn>
              <a:cxn ang="0">
                <a:pos x="72957" y="358225"/>
              </a:cxn>
              <a:cxn ang="0">
                <a:pos x="124298" y="352797"/>
              </a:cxn>
              <a:cxn ang="0">
                <a:pos x="151319" y="303949"/>
              </a:cxn>
              <a:cxn ang="0">
                <a:pos x="186447" y="276810"/>
              </a:cxn>
              <a:cxn ang="0">
                <a:pos x="208064" y="265955"/>
              </a:cxn>
              <a:cxn ang="0">
                <a:pos x="221574" y="263241"/>
              </a:cxn>
              <a:cxn ang="0">
                <a:pos x="235085" y="271383"/>
              </a:cxn>
              <a:cxn ang="0">
                <a:pos x="254000" y="298521"/>
              </a:cxn>
              <a:cxn ang="0">
                <a:pos x="254000" y="344656"/>
              </a:cxn>
              <a:cxn ang="0">
                <a:pos x="248596" y="363653"/>
              </a:cxn>
              <a:cxn ang="0">
                <a:pos x="235085" y="385363"/>
              </a:cxn>
              <a:cxn ang="0">
                <a:pos x="232383" y="423357"/>
              </a:cxn>
              <a:cxn ang="0">
                <a:pos x="248596" y="409788"/>
              </a:cxn>
              <a:cxn ang="0">
                <a:pos x="262106" y="417929"/>
              </a:cxn>
              <a:cxn ang="0">
                <a:pos x="251298" y="439640"/>
              </a:cxn>
              <a:cxn ang="0">
                <a:pos x="245894" y="455923"/>
              </a:cxn>
              <a:cxn ang="0">
                <a:pos x="237787" y="466778"/>
              </a:cxn>
              <a:cxn ang="0">
                <a:pos x="218872" y="472206"/>
              </a:cxn>
              <a:cxn ang="0">
                <a:pos x="248596" y="480347"/>
              </a:cxn>
              <a:cxn ang="0">
                <a:pos x="267511" y="445068"/>
              </a:cxn>
              <a:cxn ang="0">
                <a:pos x="367489" y="352797"/>
              </a:cxn>
              <a:cxn ang="0">
                <a:pos x="383702" y="352797"/>
              </a:cxn>
              <a:cxn ang="0">
                <a:pos x="421532" y="331087"/>
              </a:cxn>
              <a:cxn ang="0">
                <a:pos x="440447" y="282238"/>
              </a:cxn>
              <a:cxn ang="0">
                <a:pos x="502596" y="173685"/>
              </a:cxn>
              <a:cxn ang="0">
                <a:pos x="491787" y="165543"/>
              </a:cxn>
              <a:cxn ang="0">
                <a:pos x="480979" y="165543"/>
              </a:cxn>
              <a:cxn ang="0">
                <a:pos x="467468" y="157402"/>
              </a:cxn>
              <a:cxn ang="0">
                <a:pos x="462064" y="146547"/>
              </a:cxn>
              <a:cxn ang="0">
                <a:pos x="453957" y="84129"/>
              </a:cxn>
              <a:cxn ang="0">
                <a:pos x="416128" y="40707"/>
              </a:cxn>
              <a:cxn ang="0">
                <a:pos x="413426" y="21711"/>
              </a:cxn>
              <a:cxn ang="0">
                <a:pos x="405319" y="13569"/>
              </a:cxn>
              <a:cxn ang="0">
                <a:pos x="394511" y="32566"/>
              </a:cxn>
              <a:cxn ang="0">
                <a:pos x="370191" y="27138"/>
              </a:cxn>
              <a:cxn ang="0">
                <a:pos x="362085" y="10855"/>
              </a:cxn>
              <a:cxn ang="0">
                <a:pos x="318851" y="0"/>
              </a:cxn>
              <a:cxn ang="0">
                <a:pos x="316149" y="16283"/>
              </a:cxn>
              <a:cxn ang="0">
                <a:pos x="305340" y="40707"/>
              </a:cxn>
              <a:cxn ang="0">
                <a:pos x="286426" y="65132"/>
              </a:cxn>
              <a:cxn ang="0">
                <a:pos x="251298" y="67846"/>
              </a:cxn>
            </a:cxnLst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4" y="268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76" y="156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7" name="MH_Other_25"/>
          <p:cNvSpPr/>
          <p:nvPr/>
        </p:nvSpPr>
        <p:spPr>
          <a:xfrm>
            <a:off x="4981575" y="2184400"/>
            <a:ext cx="730250" cy="493713"/>
          </a:xfrm>
          <a:custGeom>
            <a:avLst/>
            <a:gdLst/>
            <a:ahLst/>
            <a:cxnLst>
              <a:cxn ang="0">
                <a:pos x="100818" y="16276"/>
              </a:cxn>
              <a:cxn ang="0">
                <a:pos x="81744" y="46116"/>
              </a:cxn>
              <a:cxn ang="0">
                <a:pos x="57221" y="65105"/>
              </a:cxn>
              <a:cxn ang="0">
                <a:pos x="29973" y="46116"/>
              </a:cxn>
              <a:cxn ang="0">
                <a:pos x="24523" y="73243"/>
              </a:cxn>
              <a:cxn ang="0">
                <a:pos x="46322" y="86807"/>
              </a:cxn>
              <a:cxn ang="0">
                <a:pos x="68120" y="189890"/>
              </a:cxn>
              <a:cxn ang="0">
                <a:pos x="103543" y="184464"/>
              </a:cxn>
              <a:cxn ang="0">
                <a:pos x="133516" y="179039"/>
              </a:cxn>
              <a:cxn ang="0">
                <a:pos x="171663" y="238718"/>
              </a:cxn>
              <a:cxn ang="0">
                <a:pos x="163489" y="287547"/>
              </a:cxn>
              <a:cxn ang="0">
                <a:pos x="215260" y="282122"/>
              </a:cxn>
              <a:cxn ang="0">
                <a:pos x="242508" y="292973"/>
              </a:cxn>
              <a:cxn ang="0">
                <a:pos x="261582" y="309249"/>
              </a:cxn>
              <a:cxn ang="0">
                <a:pos x="286105" y="295685"/>
              </a:cxn>
              <a:cxn ang="0">
                <a:pos x="307904" y="290260"/>
              </a:cxn>
              <a:cxn ang="0">
                <a:pos x="316078" y="328238"/>
              </a:cxn>
              <a:cxn ang="0">
                <a:pos x="356951" y="371641"/>
              </a:cxn>
              <a:cxn ang="0">
                <a:pos x="365125" y="439459"/>
              </a:cxn>
              <a:cxn ang="0">
                <a:pos x="376024" y="447597"/>
              </a:cxn>
              <a:cxn ang="0">
                <a:pos x="400548" y="458448"/>
              </a:cxn>
              <a:cxn ang="0">
                <a:pos x="438695" y="425895"/>
              </a:cxn>
              <a:cxn ang="0">
                <a:pos x="468668" y="398768"/>
              </a:cxn>
              <a:cxn ang="0">
                <a:pos x="544963" y="368928"/>
              </a:cxn>
              <a:cxn ang="0">
                <a:pos x="550412" y="352652"/>
              </a:cxn>
              <a:cxn ang="0">
                <a:pos x="585835" y="347227"/>
              </a:cxn>
              <a:cxn ang="0">
                <a:pos x="618533" y="309249"/>
              </a:cxn>
              <a:cxn ang="0">
                <a:pos x="651230" y="230580"/>
              </a:cxn>
              <a:cxn ang="0">
                <a:pos x="713901" y="268558"/>
              </a:cxn>
              <a:cxn ang="0">
                <a:pos x="700277" y="233293"/>
              </a:cxn>
              <a:cxn ang="0">
                <a:pos x="713901" y="170901"/>
              </a:cxn>
              <a:cxn ang="0">
                <a:pos x="670304" y="149199"/>
              </a:cxn>
              <a:cxn ang="0">
                <a:pos x="656680" y="146486"/>
              </a:cxn>
              <a:cxn ang="0">
                <a:pos x="637606" y="151912"/>
              </a:cxn>
              <a:cxn ang="0">
                <a:pos x="607633" y="149199"/>
              </a:cxn>
              <a:cxn ang="0">
                <a:pos x="607633" y="184464"/>
              </a:cxn>
              <a:cxn ang="0">
                <a:pos x="583110" y="198028"/>
              </a:cxn>
              <a:cxn ang="0">
                <a:pos x="564036" y="189890"/>
              </a:cxn>
              <a:cxn ang="0">
                <a:pos x="512265" y="146486"/>
              </a:cxn>
              <a:cxn ang="0">
                <a:pos x="504090" y="116646"/>
              </a:cxn>
              <a:cxn ang="0">
                <a:pos x="501366" y="132923"/>
              </a:cxn>
              <a:cxn ang="0">
                <a:pos x="463218" y="157337"/>
              </a:cxn>
              <a:cxn ang="0">
                <a:pos x="457769" y="143774"/>
              </a:cxn>
              <a:cxn ang="0">
                <a:pos x="430521" y="111221"/>
              </a:cxn>
              <a:cxn ang="0">
                <a:pos x="397823" y="111221"/>
              </a:cxn>
              <a:cxn ang="0">
                <a:pos x="395098" y="92232"/>
              </a:cxn>
              <a:cxn ang="0">
                <a:pos x="346051" y="92232"/>
              </a:cxn>
              <a:cxn ang="0">
                <a:pos x="326978" y="97658"/>
              </a:cxn>
              <a:cxn ang="0">
                <a:pos x="307904" y="75956"/>
              </a:cxn>
              <a:cxn ang="0">
                <a:pos x="275206" y="67818"/>
              </a:cxn>
              <a:cxn ang="0">
                <a:pos x="223435" y="73243"/>
              </a:cxn>
              <a:cxn ang="0">
                <a:pos x="204361" y="78669"/>
              </a:cxn>
            </a:cxnLst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8" name="MH_Other_26"/>
          <p:cNvSpPr/>
          <p:nvPr/>
        </p:nvSpPr>
        <p:spPr>
          <a:xfrm>
            <a:off x="4829175" y="1485900"/>
            <a:ext cx="974725" cy="885825"/>
          </a:xfrm>
          <a:custGeom>
            <a:avLst/>
            <a:gdLst/>
            <a:ahLst/>
            <a:cxnLst>
              <a:cxn ang="0">
                <a:pos x="958434" y="410305"/>
              </a:cxn>
              <a:cxn ang="0">
                <a:pos x="963865" y="372264"/>
              </a:cxn>
              <a:cxn ang="0">
                <a:pos x="939429" y="317919"/>
              </a:cxn>
              <a:cxn ang="0">
                <a:pos x="904132" y="336940"/>
              </a:cxn>
              <a:cxn ang="0">
                <a:pos x="874266" y="369547"/>
              </a:cxn>
              <a:cxn ang="0">
                <a:pos x="838969" y="432043"/>
              </a:cxn>
              <a:cxn ang="0">
                <a:pos x="727650" y="453782"/>
              </a:cxn>
              <a:cxn ang="0">
                <a:pos x="689638" y="394002"/>
              </a:cxn>
              <a:cxn ang="0">
                <a:pos x="673348" y="377698"/>
              </a:cxn>
              <a:cxn ang="0">
                <a:pos x="526732" y="320636"/>
              </a:cxn>
              <a:cxn ang="0">
                <a:pos x="447993" y="315202"/>
              </a:cxn>
              <a:cxn ang="0">
                <a:pos x="350249" y="149449"/>
              </a:cxn>
              <a:cxn ang="0">
                <a:pos x="146616" y="16304"/>
              </a:cxn>
              <a:cxn ang="0">
                <a:pos x="108604" y="0"/>
              </a:cxn>
              <a:cxn ang="0">
                <a:pos x="46157" y="16304"/>
              </a:cxn>
              <a:cxn ang="0">
                <a:pos x="10860" y="51628"/>
              </a:cxn>
              <a:cxn ang="0">
                <a:pos x="0" y="70649"/>
              </a:cxn>
              <a:cxn ang="0">
                <a:pos x="13576" y="116842"/>
              </a:cxn>
              <a:cxn ang="0">
                <a:pos x="51587" y="103256"/>
              </a:cxn>
              <a:cxn ang="0">
                <a:pos x="100459" y="127711"/>
              </a:cxn>
              <a:cxn ang="0">
                <a:pos x="130325" y="190208"/>
              </a:cxn>
              <a:cxn ang="0">
                <a:pos x="168337" y="201077"/>
              </a:cxn>
              <a:cxn ang="0">
                <a:pos x="230784" y="168470"/>
              </a:cxn>
              <a:cxn ang="0">
                <a:pos x="290517" y="149449"/>
              </a:cxn>
              <a:cxn ang="0">
                <a:pos x="323098" y="266291"/>
              </a:cxn>
              <a:cxn ang="0">
                <a:pos x="325813" y="339657"/>
              </a:cxn>
              <a:cxn ang="0">
                <a:pos x="314953" y="385850"/>
              </a:cxn>
              <a:cxn ang="0">
                <a:pos x="301377" y="423892"/>
              </a:cxn>
              <a:cxn ang="0">
                <a:pos x="309523" y="451064"/>
              </a:cxn>
              <a:cxn ang="0">
                <a:pos x="279656" y="494540"/>
              </a:cxn>
              <a:cxn ang="0">
                <a:pos x="228069" y="546168"/>
              </a:cxn>
              <a:cxn ang="0">
                <a:pos x="200918" y="562472"/>
              </a:cxn>
              <a:cxn ang="0">
                <a:pos x="217209" y="635838"/>
              </a:cxn>
              <a:cxn ang="0">
                <a:pos x="247075" y="695617"/>
              </a:cxn>
              <a:cxn ang="0">
                <a:pos x="306808" y="717355"/>
              </a:cxn>
              <a:cxn ang="0">
                <a:pos x="344819" y="760831"/>
              </a:cxn>
              <a:cxn ang="0">
                <a:pos x="371970" y="760831"/>
              </a:cxn>
              <a:cxn ang="0">
                <a:pos x="418127" y="749962"/>
              </a:cxn>
              <a:cxn ang="0">
                <a:pos x="453424" y="741811"/>
              </a:cxn>
              <a:cxn ang="0">
                <a:pos x="469714" y="763549"/>
              </a:cxn>
              <a:cxn ang="0">
                <a:pos x="488720" y="779852"/>
              </a:cxn>
              <a:cxn ang="0">
                <a:pos x="494150" y="766266"/>
              </a:cxn>
              <a:cxn ang="0">
                <a:pos x="545737" y="763549"/>
              </a:cxn>
              <a:cxn ang="0">
                <a:pos x="572889" y="801590"/>
              </a:cxn>
              <a:cxn ang="0">
                <a:pos x="578319" y="793438"/>
              </a:cxn>
              <a:cxn ang="0">
                <a:pos x="621761" y="847783"/>
              </a:cxn>
              <a:cxn ang="0">
                <a:pos x="638051" y="817894"/>
              </a:cxn>
              <a:cxn ang="0">
                <a:pos x="648912" y="807025"/>
              </a:cxn>
              <a:cxn ang="0">
                <a:pos x="665202" y="807025"/>
              </a:cxn>
              <a:cxn ang="0">
                <a:pos x="676063" y="839632"/>
              </a:cxn>
              <a:cxn ang="0">
                <a:pos x="730365" y="885825"/>
              </a:cxn>
              <a:cxn ang="0">
                <a:pos x="738510" y="866804"/>
              </a:cxn>
              <a:cxn ang="0">
                <a:pos x="754801" y="839632"/>
              </a:cxn>
              <a:cxn ang="0">
                <a:pos x="803673" y="809742"/>
              </a:cxn>
              <a:cxn ang="0">
                <a:pos x="830824" y="823328"/>
              </a:cxn>
              <a:cxn ang="0">
                <a:pos x="828109" y="839632"/>
              </a:cxn>
              <a:cxn ang="0">
                <a:pos x="868836" y="855935"/>
              </a:cxn>
              <a:cxn ang="0">
                <a:pos x="847115" y="763549"/>
              </a:cxn>
              <a:cxn ang="0">
                <a:pos x="836254" y="703769"/>
              </a:cxn>
              <a:cxn ang="0">
                <a:pos x="882411" y="654858"/>
              </a:cxn>
              <a:cxn ang="0">
                <a:pos x="939429" y="660293"/>
              </a:cxn>
              <a:cxn ang="0">
                <a:pos x="969295" y="614100"/>
              </a:cxn>
            </a:cxnLst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536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8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49" name="MH_Other_27"/>
          <p:cNvSpPr/>
          <p:nvPr/>
        </p:nvSpPr>
        <p:spPr>
          <a:xfrm>
            <a:off x="4635500" y="3074988"/>
            <a:ext cx="590550" cy="369887"/>
          </a:xfrm>
          <a:custGeom>
            <a:avLst/>
            <a:gdLst/>
            <a:ahLst/>
            <a:cxnLst>
              <a:cxn ang="0">
                <a:pos x="538843" y="10879"/>
              </a:cxn>
              <a:cxn ang="0">
                <a:pos x="527957" y="19038"/>
              </a:cxn>
              <a:cxn ang="0">
                <a:pos x="449036" y="8159"/>
              </a:cxn>
              <a:cxn ang="0">
                <a:pos x="367393" y="57115"/>
              </a:cxn>
              <a:cxn ang="0">
                <a:pos x="364671" y="84312"/>
              </a:cxn>
              <a:cxn ang="0">
                <a:pos x="310243" y="84312"/>
              </a:cxn>
              <a:cxn ang="0">
                <a:pos x="296636" y="81593"/>
              </a:cxn>
              <a:cxn ang="0">
                <a:pos x="288471" y="70714"/>
              </a:cxn>
              <a:cxn ang="0">
                <a:pos x="228600" y="0"/>
              </a:cxn>
              <a:cxn ang="0">
                <a:pos x="204107" y="27198"/>
              </a:cxn>
              <a:cxn ang="0">
                <a:pos x="195943" y="0"/>
              </a:cxn>
              <a:cxn ang="0">
                <a:pos x="163286" y="24478"/>
              </a:cxn>
              <a:cxn ang="0">
                <a:pos x="138793" y="32637"/>
              </a:cxn>
              <a:cxn ang="0">
                <a:pos x="76200" y="95192"/>
              </a:cxn>
              <a:cxn ang="0">
                <a:pos x="29936" y="201262"/>
              </a:cxn>
              <a:cxn ang="0">
                <a:pos x="27214" y="206702"/>
              </a:cxn>
              <a:cxn ang="0">
                <a:pos x="27214" y="217581"/>
              </a:cxn>
              <a:cxn ang="0">
                <a:pos x="43543" y="255657"/>
              </a:cxn>
              <a:cxn ang="0">
                <a:pos x="46264" y="280135"/>
              </a:cxn>
              <a:cxn ang="0">
                <a:pos x="0" y="310052"/>
              </a:cxn>
              <a:cxn ang="0">
                <a:pos x="21771" y="331810"/>
              </a:cxn>
              <a:cxn ang="0">
                <a:pos x="24493" y="342689"/>
              </a:cxn>
              <a:cxn ang="0">
                <a:pos x="48986" y="359008"/>
              </a:cxn>
              <a:cxn ang="0">
                <a:pos x="100693" y="361728"/>
              </a:cxn>
              <a:cxn ang="0">
                <a:pos x="125186" y="312772"/>
              </a:cxn>
              <a:cxn ang="0">
                <a:pos x="160564" y="326371"/>
              </a:cxn>
              <a:cxn ang="0">
                <a:pos x="160564" y="331810"/>
              </a:cxn>
              <a:cxn ang="0">
                <a:pos x="157843" y="348129"/>
              </a:cxn>
              <a:cxn ang="0">
                <a:pos x="168729" y="359008"/>
              </a:cxn>
              <a:cxn ang="0">
                <a:pos x="217714" y="353568"/>
              </a:cxn>
              <a:cxn ang="0">
                <a:pos x="234043" y="342689"/>
              </a:cxn>
              <a:cxn ang="0">
                <a:pos x="250371" y="342689"/>
              </a:cxn>
              <a:cxn ang="0">
                <a:pos x="274864" y="350849"/>
              </a:cxn>
              <a:cxn ang="0">
                <a:pos x="288471" y="339970"/>
              </a:cxn>
              <a:cxn ang="0">
                <a:pos x="293914" y="337250"/>
              </a:cxn>
              <a:cxn ang="0">
                <a:pos x="304800" y="320931"/>
              </a:cxn>
              <a:cxn ang="0">
                <a:pos x="323850" y="299173"/>
              </a:cxn>
              <a:cxn ang="0">
                <a:pos x="340179" y="288294"/>
              </a:cxn>
              <a:cxn ang="0">
                <a:pos x="342900" y="291014"/>
              </a:cxn>
              <a:cxn ang="0">
                <a:pos x="353786" y="293734"/>
              </a:cxn>
              <a:cxn ang="0">
                <a:pos x="381000" y="233899"/>
              </a:cxn>
              <a:cxn ang="0">
                <a:pos x="402771" y="217581"/>
              </a:cxn>
              <a:cxn ang="0">
                <a:pos x="408214" y="203982"/>
              </a:cxn>
              <a:cxn ang="0">
                <a:pos x="400050" y="174064"/>
              </a:cxn>
              <a:cxn ang="0">
                <a:pos x="405493" y="163185"/>
              </a:cxn>
              <a:cxn ang="0">
                <a:pos x="421821" y="163185"/>
              </a:cxn>
              <a:cxn ang="0">
                <a:pos x="438150" y="152306"/>
              </a:cxn>
              <a:cxn ang="0">
                <a:pos x="438150" y="146867"/>
              </a:cxn>
              <a:cxn ang="0">
                <a:pos x="459921" y="130548"/>
              </a:cxn>
              <a:cxn ang="0">
                <a:pos x="446314" y="127829"/>
              </a:cxn>
              <a:cxn ang="0">
                <a:pos x="446314" y="119669"/>
              </a:cxn>
              <a:cxn ang="0">
                <a:pos x="451757" y="116950"/>
              </a:cxn>
              <a:cxn ang="0">
                <a:pos x="465364" y="114230"/>
              </a:cxn>
              <a:cxn ang="0">
                <a:pos x="549729" y="54395"/>
              </a:cxn>
              <a:cxn ang="0">
                <a:pos x="582386" y="65274"/>
              </a:cxn>
              <a:cxn ang="0">
                <a:pos x="576943" y="38077"/>
              </a:cxn>
              <a:cxn ang="0">
                <a:pos x="587829" y="16319"/>
              </a:cxn>
              <a:cxn ang="0">
                <a:pos x="579664" y="19038"/>
              </a:cxn>
              <a:cxn ang="0">
                <a:pos x="555171" y="21758"/>
              </a:cxn>
              <a:cxn ang="0">
                <a:pos x="549729" y="16319"/>
              </a:cxn>
              <a:cxn ang="0">
                <a:pos x="538843" y="10879"/>
              </a:cxn>
            </a:cxnLst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50" name="MH_Other_28"/>
          <p:cNvSpPr/>
          <p:nvPr/>
        </p:nvSpPr>
        <p:spPr>
          <a:xfrm>
            <a:off x="5187950" y="3660775"/>
            <a:ext cx="92075" cy="80963"/>
          </a:xfrm>
          <a:custGeom>
            <a:avLst/>
            <a:gdLst/>
            <a:ahLst/>
            <a:cxnLst>
              <a:cxn ang="0">
                <a:pos x="83951" y="43180"/>
              </a:cxn>
              <a:cxn ang="0">
                <a:pos x="92075" y="32385"/>
              </a:cxn>
              <a:cxn ang="0">
                <a:pos x="92075" y="32385"/>
              </a:cxn>
              <a:cxn ang="0">
                <a:pos x="92075" y="32385"/>
              </a:cxn>
              <a:cxn ang="0">
                <a:pos x="92075" y="32385"/>
              </a:cxn>
              <a:cxn ang="0">
                <a:pos x="64994" y="10795"/>
              </a:cxn>
              <a:cxn ang="0">
                <a:pos x="64994" y="10795"/>
              </a:cxn>
              <a:cxn ang="0">
                <a:pos x="54162" y="5398"/>
              </a:cxn>
              <a:cxn ang="0">
                <a:pos x="46038" y="0"/>
              </a:cxn>
              <a:cxn ang="0">
                <a:pos x="37913" y="0"/>
              </a:cxn>
              <a:cxn ang="0">
                <a:pos x="29789" y="0"/>
              </a:cxn>
              <a:cxn ang="0">
                <a:pos x="18957" y="2699"/>
              </a:cxn>
              <a:cxn ang="0">
                <a:pos x="18957" y="26988"/>
              </a:cxn>
              <a:cxn ang="0">
                <a:pos x="18957" y="26988"/>
              </a:cxn>
              <a:cxn ang="0">
                <a:pos x="13540" y="37783"/>
              </a:cxn>
              <a:cxn ang="0">
                <a:pos x="5416" y="48578"/>
              </a:cxn>
              <a:cxn ang="0">
                <a:pos x="0" y="53975"/>
              </a:cxn>
              <a:cxn ang="0">
                <a:pos x="10832" y="64770"/>
              </a:cxn>
              <a:cxn ang="0">
                <a:pos x="13540" y="64770"/>
              </a:cxn>
              <a:cxn ang="0">
                <a:pos x="16249" y="75565"/>
              </a:cxn>
              <a:cxn ang="0">
                <a:pos x="29789" y="80963"/>
              </a:cxn>
              <a:cxn ang="0">
                <a:pos x="29789" y="80963"/>
              </a:cxn>
              <a:cxn ang="0">
                <a:pos x="37913" y="75565"/>
              </a:cxn>
              <a:cxn ang="0">
                <a:pos x="46038" y="72867"/>
              </a:cxn>
              <a:cxn ang="0">
                <a:pos x="70410" y="78264"/>
              </a:cxn>
              <a:cxn ang="0">
                <a:pos x="70410" y="70168"/>
              </a:cxn>
              <a:cxn ang="0">
                <a:pos x="70410" y="70168"/>
              </a:cxn>
              <a:cxn ang="0">
                <a:pos x="73118" y="59373"/>
              </a:cxn>
              <a:cxn ang="0">
                <a:pos x="75826" y="51277"/>
              </a:cxn>
              <a:cxn ang="0">
                <a:pos x="78535" y="45879"/>
              </a:cxn>
              <a:cxn ang="0">
                <a:pos x="83951" y="43180"/>
              </a:cxn>
              <a:cxn ang="0">
                <a:pos x="83951" y="43180"/>
              </a:cxn>
            </a:cxnLst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51" name="MH_Other_29"/>
          <p:cNvSpPr/>
          <p:nvPr/>
        </p:nvSpPr>
        <p:spPr>
          <a:xfrm>
            <a:off x="4756150" y="3376613"/>
            <a:ext cx="511175" cy="396875"/>
          </a:xfrm>
          <a:custGeom>
            <a:avLst/>
            <a:gdLst/>
            <a:ahLst/>
            <a:cxnLst>
              <a:cxn ang="0">
                <a:pos x="348897" y="106015"/>
              </a:cxn>
              <a:cxn ang="0">
                <a:pos x="324556" y="62521"/>
              </a:cxn>
              <a:cxn ang="0">
                <a:pos x="275872" y="51648"/>
              </a:cxn>
              <a:cxn ang="0">
                <a:pos x="262349" y="38057"/>
              </a:cxn>
              <a:cxn ang="0">
                <a:pos x="224484" y="21747"/>
              </a:cxn>
              <a:cxn ang="0">
                <a:pos x="221780" y="0"/>
              </a:cxn>
              <a:cxn ang="0">
                <a:pos x="200143" y="16310"/>
              </a:cxn>
              <a:cxn ang="0">
                <a:pos x="189324" y="35338"/>
              </a:cxn>
              <a:cxn ang="0">
                <a:pos x="170392" y="62521"/>
              </a:cxn>
              <a:cxn ang="0">
                <a:pos x="162278" y="70676"/>
              </a:cxn>
              <a:cxn ang="0">
                <a:pos x="146050" y="57085"/>
              </a:cxn>
              <a:cxn ang="0">
                <a:pos x="129822" y="51648"/>
              </a:cxn>
              <a:cxn ang="0">
                <a:pos x="102776" y="62521"/>
              </a:cxn>
              <a:cxn ang="0">
                <a:pos x="43274" y="67958"/>
              </a:cxn>
              <a:cxn ang="0">
                <a:pos x="27046" y="43493"/>
              </a:cxn>
              <a:cxn ang="0">
                <a:pos x="5409" y="46211"/>
              </a:cxn>
              <a:cxn ang="0">
                <a:pos x="2705" y="48930"/>
              </a:cxn>
              <a:cxn ang="0">
                <a:pos x="10819" y="57085"/>
              </a:cxn>
              <a:cxn ang="0">
                <a:pos x="13523" y="57085"/>
              </a:cxn>
              <a:cxn ang="0">
                <a:pos x="54093" y="103296"/>
              </a:cxn>
              <a:cxn ang="0">
                <a:pos x="132527" y="130479"/>
              </a:cxn>
              <a:cxn ang="0">
                <a:pos x="159573" y="173973"/>
              </a:cxn>
              <a:cxn ang="0">
                <a:pos x="189324" y="214747"/>
              </a:cxn>
              <a:cxn ang="0">
                <a:pos x="205552" y="220184"/>
              </a:cxn>
              <a:cxn ang="0">
                <a:pos x="246121" y="193001"/>
              </a:cxn>
              <a:cxn ang="0">
                <a:pos x="270463" y="198438"/>
              </a:cxn>
              <a:cxn ang="0">
                <a:pos x="267758" y="206592"/>
              </a:cxn>
              <a:cxn ang="0">
                <a:pos x="227189" y="252804"/>
              </a:cxn>
              <a:cxn ang="0">
                <a:pos x="224484" y="263677"/>
              </a:cxn>
              <a:cxn ang="0">
                <a:pos x="205552" y="301734"/>
              </a:cxn>
              <a:cxn ang="0">
                <a:pos x="224484" y="334354"/>
              </a:cxn>
              <a:cxn ang="0">
                <a:pos x="240712" y="345227"/>
              </a:cxn>
              <a:cxn ang="0">
                <a:pos x="262349" y="366973"/>
              </a:cxn>
              <a:cxn ang="0">
                <a:pos x="275872" y="356100"/>
              </a:cxn>
              <a:cxn ang="0">
                <a:pos x="289395" y="358818"/>
              </a:cxn>
              <a:cxn ang="0">
                <a:pos x="311032" y="377847"/>
              </a:cxn>
              <a:cxn ang="0">
                <a:pos x="321851" y="388720"/>
              </a:cxn>
              <a:cxn ang="0">
                <a:pos x="335374" y="386002"/>
              </a:cxn>
              <a:cxn ang="0">
                <a:pos x="411104" y="388720"/>
              </a:cxn>
              <a:cxn ang="0">
                <a:pos x="421922" y="369692"/>
              </a:cxn>
              <a:cxn ang="0">
                <a:pos x="427331" y="356100"/>
              </a:cxn>
              <a:cxn ang="0">
                <a:pos x="438150" y="337072"/>
              </a:cxn>
              <a:cxn ang="0">
                <a:pos x="438150" y="315325"/>
              </a:cxn>
              <a:cxn ang="0">
                <a:pos x="446264" y="307170"/>
              </a:cxn>
              <a:cxn ang="0">
                <a:pos x="470606" y="301734"/>
              </a:cxn>
              <a:cxn ang="0">
                <a:pos x="511175" y="323480"/>
              </a:cxn>
              <a:cxn ang="0">
                <a:pos x="489538" y="266396"/>
              </a:cxn>
              <a:cxn ang="0">
                <a:pos x="470606" y="263677"/>
              </a:cxn>
              <a:cxn ang="0">
                <a:pos x="421922" y="233776"/>
              </a:cxn>
              <a:cxn ang="0">
                <a:pos x="394876" y="198438"/>
              </a:cxn>
              <a:cxn ang="0">
                <a:pos x="365125" y="127761"/>
              </a:cxn>
            </a:cxnLst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rotWithShape="1">
            <a:blip r:embed="rId13">
              <a:alphaModFix amt="39000"/>
            </a:blip>
            <a:tile tx="-1339850" ty="476250" sx="100000" sy="99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52" name="MH_Other_30"/>
          <p:cNvSpPr/>
          <p:nvPr/>
        </p:nvSpPr>
        <p:spPr>
          <a:xfrm>
            <a:off x="4486275" y="2617788"/>
            <a:ext cx="476250" cy="682625"/>
          </a:xfrm>
          <a:custGeom>
            <a:avLst/>
            <a:gdLst/>
            <a:ahLst/>
            <a:cxnLst>
              <a:cxn ang="0">
                <a:pos x="422131" y="195813"/>
              </a:cxn>
              <a:cxn ang="0">
                <a:pos x="368011" y="163177"/>
              </a:cxn>
              <a:cxn ang="0">
                <a:pos x="378835" y="127822"/>
              </a:cxn>
              <a:cxn ang="0">
                <a:pos x="316598" y="103346"/>
              </a:cxn>
              <a:cxn ang="0">
                <a:pos x="316598" y="48953"/>
              </a:cxn>
              <a:cxn ang="0">
                <a:pos x="303068" y="54392"/>
              </a:cxn>
              <a:cxn ang="0">
                <a:pos x="278714" y="10878"/>
              </a:cxn>
              <a:cxn ang="0">
                <a:pos x="240831" y="21757"/>
              </a:cxn>
              <a:cxn ang="0">
                <a:pos x="197536" y="87028"/>
              </a:cxn>
              <a:cxn ang="0">
                <a:pos x="159652" y="103346"/>
              </a:cxn>
              <a:cxn ang="0">
                <a:pos x="124474" y="95187"/>
              </a:cxn>
              <a:cxn ang="0">
                <a:pos x="102827" y="135981"/>
              </a:cxn>
              <a:cxn ang="0">
                <a:pos x="64943" y="125103"/>
              </a:cxn>
              <a:cxn ang="0">
                <a:pos x="46001" y="87028"/>
              </a:cxn>
              <a:cxn ang="0">
                <a:pos x="21648" y="130542"/>
              </a:cxn>
              <a:cxn ang="0">
                <a:pos x="10824" y="146860"/>
              </a:cxn>
              <a:cxn ang="0">
                <a:pos x="40589" y="228448"/>
              </a:cxn>
              <a:cxn ang="0">
                <a:pos x="40589" y="266523"/>
              </a:cxn>
              <a:cxn ang="0">
                <a:pos x="56825" y="304598"/>
              </a:cxn>
              <a:cxn ang="0">
                <a:pos x="64943" y="326355"/>
              </a:cxn>
              <a:cxn ang="0">
                <a:pos x="51413" y="386186"/>
              </a:cxn>
              <a:cxn ang="0">
                <a:pos x="10824" y="451457"/>
              </a:cxn>
              <a:cxn ang="0">
                <a:pos x="64943" y="514008"/>
              </a:cxn>
              <a:cxn ang="0">
                <a:pos x="43295" y="565681"/>
              </a:cxn>
              <a:cxn ang="0">
                <a:pos x="27060" y="611915"/>
              </a:cxn>
              <a:cxn ang="0">
                <a:pos x="16236" y="633672"/>
              </a:cxn>
              <a:cxn ang="0">
                <a:pos x="35178" y="655429"/>
              </a:cxn>
              <a:cxn ang="0">
                <a:pos x="37884" y="663588"/>
              </a:cxn>
              <a:cxn ang="0">
                <a:pos x="40589" y="669027"/>
              </a:cxn>
              <a:cxn ang="0">
                <a:pos x="127180" y="674466"/>
              </a:cxn>
              <a:cxn ang="0">
                <a:pos x="154240" y="630952"/>
              </a:cxn>
              <a:cxn ang="0">
                <a:pos x="281420" y="478653"/>
              </a:cxn>
              <a:cxn ang="0">
                <a:pos x="324716" y="451457"/>
              </a:cxn>
              <a:cxn ang="0">
                <a:pos x="316598" y="424261"/>
              </a:cxn>
              <a:cxn ang="0">
                <a:pos x="294950" y="402504"/>
              </a:cxn>
              <a:cxn ang="0">
                <a:pos x="243537" y="375308"/>
              </a:cxn>
              <a:cxn ang="0">
                <a:pos x="230007" y="329074"/>
              </a:cxn>
              <a:cxn ang="0">
                <a:pos x="156946" y="310037"/>
              </a:cxn>
              <a:cxn ang="0">
                <a:pos x="132592" y="296439"/>
              </a:cxn>
              <a:cxn ang="0">
                <a:pos x="132592" y="274682"/>
              </a:cxn>
              <a:cxn ang="0">
                <a:pos x="159652" y="244766"/>
              </a:cxn>
              <a:cxn ang="0">
                <a:pos x="154240" y="214850"/>
              </a:cxn>
              <a:cxn ang="0">
                <a:pos x="181300" y="201252"/>
              </a:cxn>
              <a:cxn ang="0">
                <a:pos x="200241" y="190374"/>
              </a:cxn>
              <a:cxn ang="0">
                <a:pos x="200241" y="160458"/>
              </a:cxn>
              <a:cxn ang="0">
                <a:pos x="232713" y="163177"/>
              </a:cxn>
              <a:cxn ang="0">
                <a:pos x="289538" y="195813"/>
              </a:cxn>
              <a:cxn ang="0">
                <a:pos x="276009" y="209411"/>
              </a:cxn>
              <a:cxn ang="0">
                <a:pos x="305774" y="228448"/>
              </a:cxn>
              <a:cxn ang="0">
                <a:pos x="319304" y="244766"/>
              </a:cxn>
              <a:cxn ang="0">
                <a:pos x="340952" y="299158"/>
              </a:cxn>
              <a:cxn ang="0">
                <a:pos x="424837" y="320915"/>
              </a:cxn>
              <a:cxn ang="0">
                <a:pos x="454602" y="255644"/>
              </a:cxn>
              <a:cxn ang="0">
                <a:pos x="476250" y="239327"/>
              </a:cxn>
              <a:cxn ang="0">
                <a:pos x="441072" y="212130"/>
              </a:cxn>
            </a:cxnLst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46" y="88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6" y="482"/>
                </a:lnTo>
                <a:lnTo>
                  <a:pt x="28" y="484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53" name="MH_Other_31"/>
          <p:cNvSpPr/>
          <p:nvPr/>
        </p:nvSpPr>
        <p:spPr>
          <a:xfrm>
            <a:off x="4267200" y="3273425"/>
            <a:ext cx="504825" cy="496888"/>
          </a:xfrm>
          <a:custGeom>
            <a:avLst/>
            <a:gdLst/>
            <a:ahLst/>
            <a:cxnLst>
              <a:cxn ang="0">
                <a:pos x="27288" y="198212"/>
              </a:cxn>
              <a:cxn ang="0">
                <a:pos x="0" y="247086"/>
              </a:cxn>
              <a:cxn ang="0">
                <a:pos x="13644" y="285100"/>
              </a:cxn>
              <a:cxn ang="0">
                <a:pos x="40932" y="301391"/>
              </a:cxn>
              <a:cxn ang="0">
                <a:pos x="73677" y="374702"/>
              </a:cxn>
              <a:cxn ang="0">
                <a:pos x="111880" y="393709"/>
              </a:cxn>
              <a:cxn ang="0">
                <a:pos x="117338" y="393709"/>
              </a:cxn>
              <a:cxn ang="0">
                <a:pos x="207388" y="410000"/>
              </a:cxn>
              <a:cxn ang="0">
                <a:pos x="278336" y="415431"/>
              </a:cxn>
              <a:cxn ang="0">
                <a:pos x="291980" y="423577"/>
              </a:cxn>
              <a:cxn ang="0">
                <a:pos x="291980" y="450729"/>
              </a:cxn>
              <a:cxn ang="0">
                <a:pos x="319268" y="464305"/>
              </a:cxn>
              <a:cxn ang="0">
                <a:pos x="341098" y="458875"/>
              </a:cxn>
              <a:cxn ang="0">
                <a:pos x="362928" y="475166"/>
              </a:cxn>
              <a:cxn ang="0">
                <a:pos x="382030" y="494173"/>
              </a:cxn>
              <a:cxn ang="0">
                <a:pos x="395674" y="488742"/>
              </a:cxn>
              <a:cxn ang="0">
                <a:pos x="428419" y="486027"/>
              </a:cxn>
              <a:cxn ang="0">
                <a:pos x="444792" y="464305"/>
              </a:cxn>
              <a:cxn ang="0">
                <a:pos x="466622" y="450729"/>
              </a:cxn>
              <a:cxn ang="0">
                <a:pos x="466622" y="442583"/>
              </a:cxn>
              <a:cxn ang="0">
                <a:pos x="469351" y="415431"/>
              </a:cxn>
              <a:cxn ang="0">
                <a:pos x="447521" y="399140"/>
              </a:cxn>
              <a:cxn ang="0">
                <a:pos x="422961" y="401855"/>
              </a:cxn>
              <a:cxn ang="0">
                <a:pos x="412046" y="399140"/>
              </a:cxn>
              <a:cxn ang="0">
                <a:pos x="412046" y="388279"/>
              </a:cxn>
              <a:cxn ang="0">
                <a:pos x="384759" y="355696"/>
              </a:cxn>
              <a:cxn ang="0">
                <a:pos x="371115" y="331259"/>
              </a:cxn>
              <a:cxn ang="0">
                <a:pos x="406589" y="325828"/>
              </a:cxn>
              <a:cxn ang="0">
                <a:pos x="403860" y="293245"/>
              </a:cxn>
              <a:cxn ang="0">
                <a:pos x="409318" y="285100"/>
              </a:cxn>
              <a:cxn ang="0">
                <a:pos x="433877" y="271523"/>
              </a:cxn>
              <a:cxn ang="0">
                <a:pos x="425690" y="241656"/>
              </a:cxn>
              <a:cxn ang="0">
                <a:pos x="433877" y="219934"/>
              </a:cxn>
              <a:cxn ang="0">
                <a:pos x="461164" y="225365"/>
              </a:cxn>
              <a:cxn ang="0">
                <a:pos x="463893" y="228080"/>
              </a:cxn>
              <a:cxn ang="0">
                <a:pos x="504825" y="219934"/>
              </a:cxn>
              <a:cxn ang="0">
                <a:pos x="474808" y="173775"/>
              </a:cxn>
              <a:cxn ang="0">
                <a:pos x="412046" y="171060"/>
              </a:cxn>
              <a:cxn ang="0">
                <a:pos x="412046" y="171060"/>
              </a:cxn>
              <a:cxn ang="0">
                <a:pos x="382030" y="149338"/>
              </a:cxn>
              <a:cxn ang="0">
                <a:pos x="354742" y="105894"/>
              </a:cxn>
              <a:cxn ang="0">
                <a:pos x="398402" y="59735"/>
              </a:cxn>
              <a:cxn ang="0">
                <a:pos x="352013" y="29868"/>
              </a:cxn>
              <a:cxn ang="0">
                <a:pos x="308353" y="38013"/>
              </a:cxn>
              <a:cxn ang="0">
                <a:pos x="267421" y="19007"/>
              </a:cxn>
              <a:cxn ang="0">
                <a:pos x="256506" y="8146"/>
              </a:cxn>
              <a:cxn ang="0">
                <a:pos x="256506" y="8146"/>
              </a:cxn>
              <a:cxn ang="0">
                <a:pos x="253777" y="0"/>
              </a:cxn>
              <a:cxn ang="0">
                <a:pos x="248319" y="38013"/>
              </a:cxn>
              <a:cxn ang="0">
                <a:pos x="248319" y="48874"/>
              </a:cxn>
              <a:cxn ang="0">
                <a:pos x="251048" y="62450"/>
              </a:cxn>
              <a:cxn ang="0">
                <a:pos x="251048" y="92318"/>
              </a:cxn>
              <a:cxn ang="0">
                <a:pos x="234675" y="105894"/>
              </a:cxn>
              <a:cxn ang="0">
                <a:pos x="231947" y="133047"/>
              </a:cxn>
              <a:cxn ang="0">
                <a:pos x="133710" y="143907"/>
              </a:cxn>
            </a:cxnLst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6" y="2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54" name="MH_Other_32"/>
          <p:cNvSpPr/>
          <p:nvPr/>
        </p:nvSpPr>
        <p:spPr>
          <a:xfrm>
            <a:off x="5213350" y="4335463"/>
            <a:ext cx="146050" cy="347662"/>
          </a:xfrm>
          <a:custGeom>
            <a:avLst/>
            <a:gdLst/>
            <a:ahLst/>
            <a:cxnLst>
              <a:cxn ang="0">
                <a:pos x="110226" y="0"/>
              </a:cxn>
              <a:cxn ang="0">
                <a:pos x="110226" y="0"/>
              </a:cxn>
              <a:cxn ang="0">
                <a:pos x="85425" y="19013"/>
              </a:cxn>
              <a:cxn ang="0">
                <a:pos x="63380" y="43458"/>
              </a:cxn>
              <a:cxn ang="0">
                <a:pos x="46846" y="67903"/>
              </a:cxn>
              <a:cxn ang="0">
                <a:pos x="33068" y="95064"/>
              </a:cxn>
              <a:cxn ang="0">
                <a:pos x="33068" y="95064"/>
              </a:cxn>
              <a:cxn ang="0">
                <a:pos x="13778" y="133089"/>
              </a:cxn>
              <a:cxn ang="0">
                <a:pos x="5511" y="141238"/>
              </a:cxn>
              <a:cxn ang="0">
                <a:pos x="0" y="146670"/>
              </a:cxn>
              <a:cxn ang="0">
                <a:pos x="8267" y="206424"/>
              </a:cxn>
              <a:cxn ang="0">
                <a:pos x="8267" y="209140"/>
              </a:cxn>
              <a:cxn ang="0">
                <a:pos x="8267" y="209140"/>
              </a:cxn>
              <a:cxn ang="0">
                <a:pos x="2756" y="249882"/>
              </a:cxn>
              <a:cxn ang="0">
                <a:pos x="2756" y="249882"/>
              </a:cxn>
              <a:cxn ang="0">
                <a:pos x="2756" y="266179"/>
              </a:cxn>
              <a:cxn ang="0">
                <a:pos x="2756" y="271611"/>
              </a:cxn>
              <a:cxn ang="0">
                <a:pos x="5511" y="274327"/>
              </a:cxn>
              <a:cxn ang="0">
                <a:pos x="49602" y="304204"/>
              </a:cxn>
              <a:cxn ang="0">
                <a:pos x="49602" y="304204"/>
              </a:cxn>
              <a:cxn ang="0">
                <a:pos x="52358" y="304204"/>
              </a:cxn>
              <a:cxn ang="0">
                <a:pos x="52358" y="306920"/>
              </a:cxn>
              <a:cxn ang="0">
                <a:pos x="52358" y="306920"/>
              </a:cxn>
              <a:cxn ang="0">
                <a:pos x="52358" y="306920"/>
              </a:cxn>
              <a:cxn ang="0">
                <a:pos x="57869" y="320501"/>
              </a:cxn>
              <a:cxn ang="0">
                <a:pos x="68892" y="336798"/>
              </a:cxn>
              <a:cxn ang="0">
                <a:pos x="68892" y="336798"/>
              </a:cxn>
              <a:cxn ang="0">
                <a:pos x="77158" y="342230"/>
              </a:cxn>
              <a:cxn ang="0">
                <a:pos x="85425" y="347662"/>
              </a:cxn>
              <a:cxn ang="0">
                <a:pos x="90937" y="277043"/>
              </a:cxn>
              <a:cxn ang="0">
                <a:pos x="90937" y="274327"/>
              </a:cxn>
              <a:cxn ang="0">
                <a:pos x="124005" y="198276"/>
              </a:cxn>
              <a:cxn ang="0">
                <a:pos x="135027" y="108644"/>
              </a:cxn>
              <a:cxn ang="0">
                <a:pos x="135027" y="105928"/>
              </a:cxn>
              <a:cxn ang="0">
                <a:pos x="135027" y="105928"/>
              </a:cxn>
              <a:cxn ang="0">
                <a:pos x="146050" y="81483"/>
              </a:cxn>
              <a:cxn ang="0">
                <a:pos x="137783" y="59754"/>
              </a:cxn>
              <a:cxn ang="0">
                <a:pos x="137783" y="59754"/>
              </a:cxn>
              <a:cxn ang="0">
                <a:pos x="135027" y="59754"/>
              </a:cxn>
              <a:cxn ang="0">
                <a:pos x="135027" y="32593"/>
              </a:cxn>
              <a:cxn ang="0">
                <a:pos x="135027" y="29877"/>
              </a:cxn>
              <a:cxn ang="0">
                <a:pos x="135027" y="29877"/>
              </a:cxn>
              <a:cxn ang="0">
                <a:pos x="140539" y="21729"/>
              </a:cxn>
              <a:cxn ang="0">
                <a:pos x="146050" y="16297"/>
              </a:cxn>
              <a:cxn ang="0">
                <a:pos x="110226" y="0"/>
              </a:cxn>
            </a:cxnLst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55" name="MH_Other_33"/>
          <p:cNvSpPr/>
          <p:nvPr/>
        </p:nvSpPr>
        <p:spPr>
          <a:xfrm>
            <a:off x="4140835" y="4951413"/>
            <a:ext cx="215900" cy="190500"/>
          </a:xfrm>
          <a:custGeom>
            <a:avLst/>
            <a:gdLst/>
            <a:ahLst/>
            <a:cxnLst>
              <a:cxn ang="0">
                <a:pos x="97155" y="19050"/>
              </a:cxn>
              <a:cxn ang="0">
                <a:pos x="94456" y="24493"/>
              </a:cxn>
              <a:cxn ang="0">
                <a:pos x="94456" y="24493"/>
              </a:cxn>
              <a:cxn ang="0">
                <a:pos x="91758" y="27214"/>
              </a:cxn>
              <a:cxn ang="0">
                <a:pos x="48578" y="38100"/>
              </a:cxn>
              <a:cxn ang="0">
                <a:pos x="51276" y="43543"/>
              </a:cxn>
              <a:cxn ang="0">
                <a:pos x="64770" y="59871"/>
              </a:cxn>
              <a:cxn ang="0">
                <a:pos x="64770" y="59871"/>
              </a:cxn>
              <a:cxn ang="0">
                <a:pos x="59373" y="62593"/>
              </a:cxn>
              <a:cxn ang="0">
                <a:pos x="40481" y="73479"/>
              </a:cxn>
              <a:cxn ang="0">
                <a:pos x="8096" y="97971"/>
              </a:cxn>
              <a:cxn ang="0">
                <a:pos x="8096" y="97971"/>
              </a:cxn>
              <a:cxn ang="0">
                <a:pos x="2699" y="108857"/>
              </a:cxn>
              <a:cxn ang="0">
                <a:pos x="0" y="125186"/>
              </a:cxn>
              <a:cxn ang="0">
                <a:pos x="5398" y="146957"/>
              </a:cxn>
              <a:cxn ang="0">
                <a:pos x="13494" y="171450"/>
              </a:cxn>
              <a:cxn ang="0">
                <a:pos x="45879" y="174171"/>
              </a:cxn>
              <a:cxn ang="0">
                <a:pos x="48578" y="174171"/>
              </a:cxn>
              <a:cxn ang="0">
                <a:pos x="48578" y="174171"/>
              </a:cxn>
              <a:cxn ang="0">
                <a:pos x="80963" y="190500"/>
              </a:cxn>
              <a:cxn ang="0">
                <a:pos x="116046" y="185057"/>
              </a:cxn>
              <a:cxn ang="0">
                <a:pos x="116046" y="185057"/>
              </a:cxn>
              <a:cxn ang="0">
                <a:pos x="126841" y="179614"/>
              </a:cxn>
              <a:cxn ang="0">
                <a:pos x="137636" y="171450"/>
              </a:cxn>
              <a:cxn ang="0">
                <a:pos x="151130" y="160564"/>
              </a:cxn>
              <a:cxn ang="0">
                <a:pos x="164624" y="144236"/>
              </a:cxn>
              <a:cxn ang="0">
                <a:pos x="167323" y="144236"/>
              </a:cxn>
              <a:cxn ang="0">
                <a:pos x="170021" y="141514"/>
              </a:cxn>
              <a:cxn ang="0">
                <a:pos x="183515" y="136071"/>
              </a:cxn>
              <a:cxn ang="0">
                <a:pos x="180816" y="89807"/>
              </a:cxn>
              <a:cxn ang="0">
                <a:pos x="180816" y="89807"/>
              </a:cxn>
              <a:cxn ang="0">
                <a:pos x="199708" y="59871"/>
              </a:cxn>
              <a:cxn ang="0">
                <a:pos x="199708" y="59871"/>
              </a:cxn>
              <a:cxn ang="0">
                <a:pos x="199708" y="59871"/>
              </a:cxn>
              <a:cxn ang="0">
                <a:pos x="215900" y="46264"/>
              </a:cxn>
              <a:cxn ang="0">
                <a:pos x="215900" y="46264"/>
              </a:cxn>
              <a:cxn ang="0">
                <a:pos x="215900" y="29936"/>
              </a:cxn>
              <a:cxn ang="0">
                <a:pos x="213201" y="19050"/>
              </a:cxn>
              <a:cxn ang="0">
                <a:pos x="210503" y="13607"/>
              </a:cxn>
              <a:cxn ang="0">
                <a:pos x="210503" y="13607"/>
              </a:cxn>
              <a:cxn ang="0">
                <a:pos x="205105" y="2721"/>
              </a:cxn>
              <a:cxn ang="0">
                <a:pos x="197009" y="0"/>
              </a:cxn>
              <a:cxn ang="0">
                <a:pos x="197009" y="16329"/>
              </a:cxn>
              <a:cxn ang="0">
                <a:pos x="170021" y="10886"/>
              </a:cxn>
              <a:cxn ang="0">
                <a:pos x="156528" y="19050"/>
              </a:cxn>
              <a:cxn ang="0">
                <a:pos x="153829" y="19050"/>
              </a:cxn>
              <a:cxn ang="0">
                <a:pos x="153829" y="19050"/>
              </a:cxn>
              <a:cxn ang="0">
                <a:pos x="97155" y="19050"/>
              </a:cxn>
            </a:cxnLst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48" y="4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blipFill rotWithShape="1">
            <a:blip r:embed="rId14">
              <a:alphaModFix amt="39000"/>
            </a:blip>
            <a:tile tx="-1339850" ty="476250" sx="100000" sy="99000" flip="none" algn="r"/>
          </a:blip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0" scaled="1"/>
            </a:gradFill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8680" y="1935480"/>
            <a:ext cx="4968240" cy="1198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Candara" charset="0"/>
                <a:ea typeface="Malgun Gothic" charset="0"/>
              </a:rPr>
              <a:t>PART </a:t>
            </a:r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Malgun Gothic" charset="0"/>
              </a:rPr>
              <a:t>1</a:t>
            </a:r>
            <a:endParaRPr lang="en-US" altLang="zh-CN" sz="720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Malgun Gothic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280" y="3063240"/>
            <a:ext cx="5471160" cy="1631315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43400" y="3352800"/>
            <a:ext cx="40690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华文仿宋" charset="0"/>
                <a:ea typeface="华文仿宋" charset="0"/>
              </a:rPr>
              <a:t>添加标题</a:t>
            </a:r>
            <a:endParaRPr lang="zh-CN" altLang="en-US" sz="6600">
              <a:latin typeface="华文仿宋" charset="0"/>
              <a:ea typeface="华文仿宋" charset="0"/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950085" y="1844675"/>
            <a:ext cx="8519795" cy="2407920"/>
          </a:xfrm>
          <a:prstGeom prst="rect">
            <a:avLst/>
          </a:prstGeom>
          <a:noFill/>
          <a:ln w="25400">
            <a:gradFill>
              <a:gsLst>
                <a:gs pos="0">
                  <a:srgbClr val="EB3745"/>
                </a:gs>
                <a:gs pos="100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86000" y="2133600"/>
            <a:ext cx="9371965" cy="185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1500">
                <a:latin typeface="Candara" charset="0"/>
              </a:rPr>
              <a:t>THANK YOU</a:t>
            </a:r>
            <a:endParaRPr lang="en-US" altLang="zh-CN" sz="11500">
              <a:latin typeface="Candara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554480" y="2461260"/>
            <a:ext cx="2331085" cy="2225040"/>
          </a:xfrm>
          <a:prstGeom prst="diamond">
            <a:avLst/>
          </a:prstGeom>
          <a:blipFill rotWithShape="1">
            <a:blip r:embed="rId2">
              <a:alphaModFix amt="50000"/>
            </a:blip>
            <a:tile tx="-57150" ty="120650" sx="100000" sy="100000" flip="none" algn="tl"/>
          </a:blipFill>
          <a:ln w="25400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301240" y="3009900"/>
            <a:ext cx="838200" cy="0"/>
          </a:xfrm>
          <a:prstGeom prst="line">
            <a:avLst/>
          </a:prstGeom>
          <a:ln w="25400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529840" y="2476500"/>
            <a:ext cx="411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Candara" charset="0"/>
              </a:rPr>
              <a:t>1</a:t>
            </a:r>
            <a:endParaRPr lang="en-US" altLang="zh-CN" sz="3600">
              <a:latin typeface="Candara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2600" y="3314700"/>
            <a:ext cx="23469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仿宋" charset="0"/>
                <a:ea typeface="华文仿宋" charset="0"/>
              </a:rPr>
              <a:t>添加小标题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4932680" y="2410460"/>
            <a:ext cx="2331085" cy="2225040"/>
          </a:xfrm>
          <a:prstGeom prst="diamond">
            <a:avLst/>
          </a:prstGeom>
          <a:blipFill rotWithShape="1">
            <a:blip r:embed="rId2">
              <a:alphaModFix amt="50000"/>
            </a:blip>
            <a:tile tx="-57150" ty="120650" sx="100000" sy="100000" flip="none" algn="tl"/>
          </a:blipFill>
          <a:ln w="25400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679440" y="2959100"/>
            <a:ext cx="838200" cy="0"/>
          </a:xfrm>
          <a:prstGeom prst="line">
            <a:avLst/>
          </a:prstGeom>
          <a:ln w="25400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908040" y="2425700"/>
            <a:ext cx="411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Candara" charset="0"/>
              </a:rPr>
              <a:t>2</a:t>
            </a:r>
            <a:endParaRPr lang="en-US" altLang="zh-CN" sz="3600">
              <a:latin typeface="Candara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30800" y="3263900"/>
            <a:ext cx="23469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仿宋" charset="0"/>
                <a:ea typeface="华文仿宋" charset="0"/>
              </a:rPr>
              <a:t>添加小标题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8336280" y="2430780"/>
            <a:ext cx="2331085" cy="2225040"/>
          </a:xfrm>
          <a:prstGeom prst="diamond">
            <a:avLst/>
          </a:prstGeom>
          <a:blipFill rotWithShape="1">
            <a:blip r:embed="rId2">
              <a:alphaModFix amt="50000"/>
            </a:blip>
            <a:tile tx="-57150" ty="120650" sx="100000" sy="100000" flip="none" algn="tl"/>
          </a:blipFill>
          <a:ln w="25400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083040" y="2948940"/>
            <a:ext cx="838200" cy="0"/>
          </a:xfrm>
          <a:prstGeom prst="line">
            <a:avLst/>
          </a:prstGeom>
          <a:ln w="25400">
            <a:gradFill>
              <a:gsLst>
                <a:gs pos="0">
                  <a:srgbClr val="EB3745"/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9326880" y="2446020"/>
            <a:ext cx="41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Candara" charset="0"/>
              </a:rPr>
              <a:t>3</a:t>
            </a:r>
            <a:endParaRPr lang="en-US" altLang="zh-CN" sz="2800">
              <a:latin typeface="Candara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34400" y="3299460"/>
            <a:ext cx="23469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仿宋" charset="0"/>
                <a:ea typeface="华文仿宋" charset="0"/>
              </a:rPr>
              <a:t>添加小标题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885565" y="1363980"/>
            <a:ext cx="4435475" cy="0"/>
          </a:xfrm>
          <a:prstGeom prst="line">
            <a:avLst/>
          </a:prstGeom>
          <a:ln w="25400">
            <a:gradFill>
              <a:gsLst>
                <a:gs pos="57000">
                  <a:srgbClr val="EB3745"/>
                </a:gs>
                <a:gs pos="97000">
                  <a:srgbClr val="373692"/>
                </a:gs>
              </a:gsLst>
              <a:lin ang="81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885565" y="1943100"/>
            <a:ext cx="4435475" cy="0"/>
          </a:xfrm>
          <a:prstGeom prst="line">
            <a:avLst/>
          </a:prstGeom>
          <a:ln w="25400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846320" y="1363980"/>
            <a:ext cx="34747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charset="0"/>
                <a:ea typeface="华文楷体" charset="0"/>
              </a:rPr>
              <a:t>单击添加标题</a:t>
            </a:r>
            <a:endParaRPr lang="zh-CN" altLang="en-US" sz="3200">
              <a:latin typeface="华文楷体" charset="0"/>
              <a:ea typeface="华文楷体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3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flipV="1">
            <a:off x="1433830" y="1531620"/>
            <a:ext cx="1889760" cy="1783080"/>
          </a:xfrm>
          <a:prstGeom prst="teardrop">
            <a:avLst/>
          </a:prstGeom>
          <a:blipFill rotWithShape="1">
            <a:blip r:embed="rId3">
              <a:alphaModFix amt="49000"/>
            </a:blip>
            <a:tile tx="0" ty="0" sx="100000" sy="100000" flip="none" algn="tl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2120" y="2042160"/>
            <a:ext cx="14173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latin typeface="华文仿宋" charset="0"/>
                <a:ea typeface="华文仿宋" charset="0"/>
              </a:rPr>
              <a:t>单击添加小标题</a:t>
            </a:r>
            <a:endParaRPr lang="zh-CN" altLang="en-US" sz="2400">
              <a:solidFill>
                <a:schemeClr val="tx1"/>
              </a:solidFill>
              <a:latin typeface="华文仿宋" charset="0"/>
              <a:ea typeface="华文仿宋" charset="0"/>
            </a:endParaRPr>
          </a:p>
        </p:txBody>
      </p:sp>
      <p:sp>
        <p:nvSpPr>
          <p:cNvPr id="4" name="泪滴形 3"/>
          <p:cNvSpPr/>
          <p:nvPr/>
        </p:nvSpPr>
        <p:spPr>
          <a:xfrm flipV="1">
            <a:off x="6742430" y="1531620"/>
            <a:ext cx="1889760" cy="1783080"/>
          </a:xfrm>
          <a:prstGeom prst="teardrop">
            <a:avLst/>
          </a:prstGeom>
          <a:blipFill rotWithShape="1">
            <a:blip r:embed="rId3">
              <a:alphaModFix amt="49000"/>
            </a:blip>
            <a:tile tx="0" ty="0" sx="100000" sy="100000" flip="none" algn="tl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30720" y="2042160"/>
            <a:ext cx="14173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latin typeface="华文仿宋" charset="0"/>
                <a:ea typeface="华文仿宋" charset="0"/>
              </a:rPr>
              <a:t>单击添加小标题</a:t>
            </a:r>
            <a:endParaRPr lang="zh-CN" altLang="en-US" sz="2400">
              <a:solidFill>
                <a:schemeClr val="tx1"/>
              </a:solidFill>
              <a:latin typeface="华文仿宋" charset="0"/>
              <a:ea typeface="华文仿宋" charset="0"/>
            </a:endParaRPr>
          </a:p>
        </p:txBody>
      </p:sp>
      <p:sp>
        <p:nvSpPr>
          <p:cNvPr id="6" name="泪滴形 5"/>
          <p:cNvSpPr/>
          <p:nvPr/>
        </p:nvSpPr>
        <p:spPr>
          <a:xfrm flipV="1">
            <a:off x="4075430" y="1531620"/>
            <a:ext cx="1889760" cy="1783080"/>
          </a:xfrm>
          <a:prstGeom prst="teardrop">
            <a:avLst/>
          </a:prstGeom>
          <a:blipFill rotWithShape="1">
            <a:blip r:embed="rId3">
              <a:alphaModFix amt="49000"/>
            </a:blip>
            <a:tile tx="0" ty="0" sx="100000" sy="100000" flip="none" algn="tl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63720" y="2042160"/>
            <a:ext cx="14173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latin typeface="华文仿宋" charset="0"/>
                <a:ea typeface="华文仿宋" charset="0"/>
              </a:rPr>
              <a:t>单击添加小标题</a:t>
            </a:r>
            <a:endParaRPr lang="zh-CN" altLang="en-US" sz="2400">
              <a:solidFill>
                <a:schemeClr val="tx1"/>
              </a:solidFill>
              <a:latin typeface="华文仿宋" charset="0"/>
              <a:ea typeface="华文仿宋" charset="0"/>
            </a:endParaRPr>
          </a:p>
        </p:txBody>
      </p:sp>
      <p:sp>
        <p:nvSpPr>
          <p:cNvPr id="9" name="泪滴形 8"/>
          <p:cNvSpPr/>
          <p:nvPr/>
        </p:nvSpPr>
        <p:spPr>
          <a:xfrm flipV="1">
            <a:off x="9323070" y="1531620"/>
            <a:ext cx="1889760" cy="1783080"/>
          </a:xfrm>
          <a:prstGeom prst="teardrop">
            <a:avLst/>
          </a:prstGeom>
          <a:blipFill rotWithShape="1">
            <a:blip r:embed="rId3">
              <a:alphaModFix amt="49000"/>
            </a:blip>
            <a:tile tx="0" ty="0" sx="100000" sy="100000" flip="none" algn="tl"/>
          </a:blipFill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611360" y="2042160"/>
            <a:ext cx="14173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latin typeface="华文仿宋" charset="0"/>
                <a:ea typeface="华文仿宋" charset="0"/>
              </a:rPr>
              <a:t>单击添加小标题</a:t>
            </a:r>
            <a:endParaRPr lang="zh-CN" altLang="en-US" sz="2400">
              <a:solidFill>
                <a:schemeClr val="tx1"/>
              </a:solidFill>
              <a:latin typeface="华文仿宋" charset="0"/>
              <a:ea typeface="华文仿宋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0340" y="3840480"/>
            <a:ext cx="9762490" cy="1143000"/>
          </a:xfrm>
          <a:prstGeom prst="rect">
            <a:avLst/>
          </a:prstGeom>
          <a:noFill/>
          <a:ln w="25400">
            <a:gradFill>
              <a:gsLst>
                <a:gs pos="0">
                  <a:srgbClr val="EB3745">
                    <a:alpha val="100000"/>
                  </a:srgbClr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726690" y="4160520"/>
            <a:ext cx="80314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  <p:bldLst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0">
            <a:off x="5212080" y="2220595"/>
            <a:ext cx="1864360" cy="1807210"/>
            <a:chOff x="12096" y="2489"/>
            <a:chExt cx="2936" cy="2846"/>
          </a:xfrm>
          <a:blipFill rotWithShape="1">
            <a:blip r:embed="rId3">
              <a:alphaModFix amt="50000"/>
            </a:blip>
            <a:tile tx="0" ty="501650" sx="100000" sy="100000" flip="none" algn="ctr"/>
          </a:blipFill>
        </p:grpSpPr>
        <p:sp>
          <p:nvSpPr>
            <p:cNvPr id="11" name="饼形 10"/>
            <p:cNvSpPr/>
            <p:nvPr/>
          </p:nvSpPr>
          <p:spPr>
            <a:xfrm>
              <a:off x="12096" y="2497"/>
              <a:ext cx="2808" cy="2735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gradFill>
                <a:gsLst>
                  <a:gs pos="19000">
                    <a:srgbClr val="EB3745"/>
                  </a:gs>
                  <a:gs pos="88000">
                    <a:srgbClr val="373692"/>
                  </a:gs>
                </a:gsLst>
                <a:lin ang="81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饼形 11"/>
            <p:cNvSpPr/>
            <p:nvPr/>
          </p:nvSpPr>
          <p:spPr>
            <a:xfrm flipH="1" flipV="1">
              <a:off x="12224" y="2601"/>
              <a:ext cx="2808" cy="2735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gradFill>
                <a:gsLst>
                  <a:gs pos="19000">
                    <a:srgbClr val="EB3745"/>
                  </a:gs>
                  <a:gs pos="88000">
                    <a:srgbClr val="373692"/>
                  </a:gs>
                </a:gsLst>
                <a:lin ang="81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饼形 12"/>
            <p:cNvSpPr/>
            <p:nvPr/>
          </p:nvSpPr>
          <p:spPr>
            <a:xfrm flipV="1">
              <a:off x="12104" y="2601"/>
              <a:ext cx="2808" cy="2735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gradFill>
                <a:gsLst>
                  <a:gs pos="19000">
                    <a:srgbClr val="EB3745"/>
                  </a:gs>
                  <a:gs pos="88000">
                    <a:srgbClr val="373692"/>
                  </a:gs>
                </a:gsLst>
                <a:lin ang="81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饼形 13"/>
            <p:cNvSpPr/>
            <p:nvPr/>
          </p:nvSpPr>
          <p:spPr>
            <a:xfrm flipH="1">
              <a:off x="12208" y="2489"/>
              <a:ext cx="2808" cy="2735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gradFill>
                <a:gsLst>
                  <a:gs pos="19000">
                    <a:srgbClr val="EB3745"/>
                  </a:gs>
                  <a:gs pos="88000">
                    <a:srgbClr val="373692"/>
                  </a:gs>
                </a:gsLst>
                <a:lin ang="81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 useBgFill="1">
        <p:nvSpPr>
          <p:cNvPr id="16" name="椭圆 15"/>
          <p:cNvSpPr/>
          <p:nvPr/>
        </p:nvSpPr>
        <p:spPr>
          <a:xfrm>
            <a:off x="5654040" y="2682240"/>
            <a:ext cx="914400" cy="868680"/>
          </a:xfrm>
          <a:prstGeom prst="ellipse">
            <a:avLst/>
          </a:prstGeom>
          <a:ln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78280" y="1428115"/>
            <a:ext cx="263652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华文楷体" charset="0"/>
                <a:ea typeface="华文楷体" charset="0"/>
              </a:rPr>
              <a:t>单击添加小标题</a:t>
            </a:r>
            <a:endParaRPr lang="zh-CN" altLang="en-US" sz="2400" b="1">
              <a:latin typeface="华文楷体" charset="0"/>
              <a:ea typeface="华文楷体" charset="0"/>
            </a:endParaRPr>
          </a:p>
          <a:p>
            <a:r>
              <a:rPr lang="zh-CN" altLang="en-US" sz="2400">
                <a:latin typeface="华文仿宋" charset="0"/>
                <a:ea typeface="华文仿宋" charset="0"/>
              </a:rPr>
              <a:t>单击这里添加关于这部分的介绍内容。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3240" y="1428115"/>
            <a:ext cx="263652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华文楷体" charset="0"/>
                <a:ea typeface="华文楷体" charset="0"/>
              </a:rPr>
              <a:t>单击添加小标题</a:t>
            </a:r>
            <a:endParaRPr lang="zh-CN" altLang="en-US" sz="2400" b="1">
              <a:latin typeface="华文楷体" charset="0"/>
              <a:ea typeface="华文楷体" charset="0"/>
            </a:endParaRPr>
          </a:p>
          <a:p>
            <a:r>
              <a:rPr lang="zh-CN" altLang="en-US" sz="2400">
                <a:latin typeface="华文仿宋" charset="0"/>
                <a:ea typeface="华文仿宋" charset="0"/>
              </a:rPr>
              <a:t>单击这里添加关于这部分的介绍内容。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78280" y="3764915"/>
            <a:ext cx="263652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华文楷体" charset="0"/>
                <a:ea typeface="华文楷体" charset="0"/>
              </a:rPr>
              <a:t>单击添加小标题</a:t>
            </a:r>
            <a:endParaRPr lang="zh-CN" altLang="en-US" sz="2400" b="1">
              <a:latin typeface="华文楷体" charset="0"/>
              <a:ea typeface="华文楷体" charset="0"/>
            </a:endParaRPr>
          </a:p>
          <a:p>
            <a:r>
              <a:rPr lang="zh-CN" altLang="en-US" sz="2400">
                <a:latin typeface="华文仿宋" charset="0"/>
                <a:ea typeface="华文仿宋" charset="0"/>
              </a:rPr>
              <a:t>单击这里添加关于这部分的介绍内容。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43240" y="3764915"/>
            <a:ext cx="263652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华文楷体" charset="0"/>
                <a:ea typeface="华文楷体" charset="0"/>
              </a:rPr>
              <a:t>单击添加小标题</a:t>
            </a:r>
            <a:endParaRPr lang="zh-CN" altLang="en-US" sz="2400" b="1">
              <a:latin typeface="华文楷体" charset="0"/>
              <a:ea typeface="华文楷体" charset="0"/>
            </a:endParaRPr>
          </a:p>
          <a:p>
            <a:r>
              <a:rPr lang="zh-CN" altLang="en-US" sz="2400">
                <a:latin typeface="华文仿宋" charset="0"/>
                <a:ea typeface="华文仿宋" charset="0"/>
              </a:rPr>
              <a:t>单击这里添加关于这部分的介绍内容。</a:t>
            </a:r>
            <a:endParaRPr lang="zh-CN" altLang="en-US" sz="2400">
              <a:latin typeface="华文仿宋" charset="0"/>
              <a:ea typeface="华文仿宋" charset="0"/>
            </a:endParaRPr>
          </a:p>
        </p:txBody>
      </p:sp>
      <p:sp>
        <p:nvSpPr>
          <p:cNvPr id="2" name="Freeform 116"/>
          <p:cNvSpPr>
            <a:spLocks noEditPoints="1"/>
          </p:cNvSpPr>
          <p:nvPr/>
        </p:nvSpPr>
        <p:spPr bwMode="auto">
          <a:xfrm>
            <a:off x="6346900" y="3407601"/>
            <a:ext cx="443219" cy="35743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4" name="Freeform 105"/>
          <p:cNvSpPr>
            <a:spLocks noEditPoints="1"/>
          </p:cNvSpPr>
          <p:nvPr/>
        </p:nvSpPr>
        <p:spPr bwMode="auto">
          <a:xfrm>
            <a:off x="5453137" y="3423328"/>
            <a:ext cx="408587" cy="40266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Freeform 57"/>
          <p:cNvSpPr>
            <a:spLocks noEditPoints="1"/>
          </p:cNvSpPr>
          <p:nvPr/>
        </p:nvSpPr>
        <p:spPr bwMode="auto">
          <a:xfrm>
            <a:off x="5405022" y="2473259"/>
            <a:ext cx="406553" cy="40655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6" name="Freeform 52"/>
          <p:cNvSpPr>
            <a:spLocks noEditPoints="1"/>
          </p:cNvSpPr>
          <p:nvPr/>
        </p:nvSpPr>
        <p:spPr bwMode="auto">
          <a:xfrm>
            <a:off x="6400936" y="2488310"/>
            <a:ext cx="387879" cy="38787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19000">
                  <a:srgbClr val="EB3745"/>
                </a:gs>
                <a:gs pos="88000">
                  <a:srgbClr val="373692"/>
                </a:gs>
              </a:gsLst>
              <a:lin ang="8100000" scaled="1"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7391400" y="2096770"/>
            <a:ext cx="243840" cy="248285"/>
          </a:xfrm>
          <a:prstGeom prst="ellipse">
            <a:avLst/>
          </a:prstGeom>
          <a:blipFill rotWithShape="1">
            <a:blip r:embed="rId4">
              <a:alphaModFix amt="50000"/>
            </a:blip>
            <a:tile tx="0" ty="5016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391400" y="4027805"/>
            <a:ext cx="243840" cy="248285"/>
          </a:xfrm>
          <a:prstGeom prst="ellipse">
            <a:avLst/>
          </a:prstGeom>
          <a:blipFill rotWithShape="1">
            <a:blip r:embed="rId5">
              <a:alphaModFix amt="50000"/>
            </a:blip>
            <a:tile tx="0" ty="5016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632960" y="4027805"/>
            <a:ext cx="243840" cy="248285"/>
          </a:xfrm>
          <a:prstGeom prst="ellipse">
            <a:avLst/>
          </a:prstGeom>
          <a:blipFill rotWithShape="1">
            <a:blip r:embed="rId6">
              <a:alphaModFix amt="50000"/>
            </a:blip>
            <a:tile tx="0" ty="5016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632960" y="2096770"/>
            <a:ext cx="243840" cy="248285"/>
          </a:xfrm>
          <a:prstGeom prst="ellipse">
            <a:avLst/>
          </a:prstGeom>
          <a:blipFill rotWithShape="1">
            <a:blip r:embed="rId7">
              <a:alphaModFix amt="50000"/>
            </a:blip>
            <a:tile tx="0" ty="501650" sx="100000" sy="10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stCxn id="10" idx="5"/>
            <a:endCxn id="5" idx="0"/>
          </p:cNvCxnSpPr>
          <p:nvPr/>
        </p:nvCxnSpPr>
        <p:spPr>
          <a:xfrm>
            <a:off x="4841240" y="2308860"/>
            <a:ext cx="563880" cy="164465"/>
          </a:xfrm>
          <a:prstGeom prst="line">
            <a:avLst/>
          </a:prstGeom>
          <a:ln w="12700"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71640" y="3764915"/>
            <a:ext cx="609600" cy="353060"/>
          </a:xfrm>
          <a:prstGeom prst="line">
            <a:avLst/>
          </a:prstGeom>
          <a:ln w="12700"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841240" y="3764915"/>
            <a:ext cx="609600" cy="353060"/>
          </a:xfrm>
          <a:prstGeom prst="line">
            <a:avLst/>
          </a:prstGeom>
          <a:ln w="12700"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7" idx="3"/>
          </p:cNvCxnSpPr>
          <p:nvPr/>
        </p:nvCxnSpPr>
        <p:spPr>
          <a:xfrm flipV="1">
            <a:off x="6790055" y="2308860"/>
            <a:ext cx="636905" cy="179705"/>
          </a:xfrm>
          <a:prstGeom prst="line">
            <a:avLst/>
          </a:prstGeom>
          <a:ln w="12700">
            <a:gradFill>
              <a:gsLst>
                <a:gs pos="19000">
                  <a:srgbClr val="EB3745"/>
                </a:gs>
                <a:gs pos="78000">
                  <a:srgbClr val="373692"/>
                </a:gs>
              </a:gsLst>
              <a:lin ang="81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383280" y="645160"/>
            <a:ext cx="2184400" cy="2164080"/>
            <a:chOff x="2784" y="1976"/>
            <a:chExt cx="3440" cy="3408"/>
          </a:xfrm>
        </p:grpSpPr>
        <p:sp>
          <p:nvSpPr>
            <p:cNvPr id="2" name="矩形 1"/>
            <p:cNvSpPr/>
            <p:nvPr/>
          </p:nvSpPr>
          <p:spPr>
            <a:xfrm>
              <a:off x="2784" y="2016"/>
              <a:ext cx="3408" cy="3360"/>
            </a:xfrm>
            <a:prstGeom prst="rect">
              <a:avLst/>
            </a:prstGeom>
            <a:noFill/>
            <a:ln w="25400">
              <a:solidFill>
                <a:srgbClr val="EB37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2" idx="1"/>
              <a:endCxn id="2" idx="3"/>
            </p:cNvCxnSpPr>
            <p:nvPr/>
          </p:nvCxnSpPr>
          <p:spPr>
            <a:xfrm>
              <a:off x="2784" y="3696"/>
              <a:ext cx="3408" cy="0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5400000">
              <a:off x="2816" y="3680"/>
              <a:ext cx="3408" cy="0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808" y="2040"/>
              <a:ext cx="3384" cy="3336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840" y="2024"/>
              <a:ext cx="3384" cy="3336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307080" y="487680"/>
            <a:ext cx="1356995" cy="2621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atin typeface="华文楷体" charset="0"/>
                <a:ea typeface="华文楷体" charset="0"/>
              </a:rPr>
              <a:t>名</a:t>
            </a:r>
            <a:endParaRPr lang="zh-CN" altLang="en-US" sz="16600">
              <a:latin typeface="华文楷体" charset="0"/>
              <a:ea typeface="华文楷体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93560" y="635000"/>
            <a:ext cx="2184400" cy="2164080"/>
            <a:chOff x="2784" y="1976"/>
            <a:chExt cx="3440" cy="3408"/>
          </a:xfrm>
        </p:grpSpPr>
        <p:sp>
          <p:nvSpPr>
            <p:cNvPr id="11" name="矩形 10"/>
            <p:cNvSpPr/>
            <p:nvPr/>
          </p:nvSpPr>
          <p:spPr>
            <a:xfrm>
              <a:off x="2784" y="2016"/>
              <a:ext cx="3408" cy="3360"/>
            </a:xfrm>
            <a:prstGeom prst="rect">
              <a:avLst/>
            </a:prstGeom>
            <a:noFill/>
            <a:ln w="25400">
              <a:solidFill>
                <a:srgbClr val="EB37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1"/>
              <a:endCxn id="11" idx="3"/>
            </p:cNvCxnSpPr>
            <p:nvPr/>
          </p:nvCxnSpPr>
          <p:spPr>
            <a:xfrm>
              <a:off x="2784" y="3696"/>
              <a:ext cx="3408" cy="0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2816" y="3680"/>
              <a:ext cx="3408" cy="0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808" y="2040"/>
              <a:ext cx="3384" cy="3336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840" y="2024"/>
              <a:ext cx="3384" cy="3336"/>
            </a:xfrm>
            <a:prstGeom prst="line">
              <a:avLst/>
            </a:prstGeom>
            <a:ln w="25400">
              <a:solidFill>
                <a:srgbClr val="EB37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6804660" y="518160"/>
            <a:ext cx="2291080" cy="26212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600">
                <a:latin typeface="华文楷体" charset="0"/>
                <a:ea typeface="华文楷体" charset="0"/>
                <a:sym typeface="+mn-ea"/>
              </a:rPr>
              <a:t>词</a:t>
            </a:r>
            <a:endParaRPr lang="zh-CN" altLang="en-US" sz="16600">
              <a:latin typeface="华文楷体" charset="0"/>
              <a:ea typeface="华文楷体" charset="0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82700" y="3840480"/>
            <a:ext cx="9762490" cy="1143000"/>
          </a:xfrm>
          <a:prstGeom prst="rect">
            <a:avLst/>
          </a:prstGeom>
          <a:blipFill rotWithShape="1">
            <a:blip r:embed="rId3">
              <a:alphaModFix amt="50000"/>
            </a:blip>
            <a:tile tx="0" ty="2019300" sx="100000" sy="100000" flip="none" algn="ctr"/>
          </a:blipFill>
          <a:ln w="25400">
            <a:gradFill>
              <a:gsLst>
                <a:gs pos="0">
                  <a:srgbClr val="EB3745">
                    <a:alpha val="100000"/>
                  </a:srgbClr>
                </a:gs>
                <a:gs pos="97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92880" y="4191000"/>
            <a:ext cx="53333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单击这里添加关于这个名词的介绍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圆角矩形 35"/>
          <p:cNvSpPr/>
          <p:nvPr/>
        </p:nvSpPr>
        <p:spPr>
          <a:xfrm flipV="1">
            <a:off x="4841240" y="4765040"/>
            <a:ext cx="1508760" cy="457200"/>
          </a:xfrm>
          <a:prstGeom prst="roundRect">
            <a:avLst/>
          </a:prstGeom>
          <a:blipFill rotWithShape="1">
            <a:blip r:embed="rId2">
              <a:alphaModFix amt="50000"/>
            </a:blip>
            <a:tile tx="38100" ty="7556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楷体" charset="0"/>
                <a:ea typeface="华文楷体" charset="0"/>
              </a:rPr>
              <a:t>单击添加标题</a:t>
            </a:r>
            <a:endParaRPr lang="zh-CN" altLang="en-US" sz="2800">
              <a:latin typeface="华文楷体" charset="0"/>
              <a:ea typeface="华文楷体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3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" name="肘形连接符 1"/>
          <p:cNvCxnSpPr/>
          <p:nvPr/>
        </p:nvCxnSpPr>
        <p:spPr>
          <a:xfrm>
            <a:off x="15240" y="2575560"/>
            <a:ext cx="11109960" cy="1676400"/>
          </a:xfrm>
          <a:prstGeom prst="bentConnector3">
            <a:avLst>
              <a:gd name="adj1" fmla="val 50006"/>
            </a:avLst>
          </a:prstGeom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683260" y="2397760"/>
            <a:ext cx="350520" cy="335280"/>
            <a:chOff x="9660" y="1680"/>
            <a:chExt cx="552" cy="528"/>
          </a:xfrm>
        </p:grpSpPr>
        <p:sp>
          <p:nvSpPr>
            <p:cNvPr id="8" name="椭圆 7"/>
            <p:cNvSpPr/>
            <p:nvPr/>
          </p:nvSpPr>
          <p:spPr>
            <a:xfrm>
              <a:off x="9660" y="1680"/>
              <a:ext cx="552" cy="528"/>
            </a:xfrm>
            <a:prstGeom prst="ellipse">
              <a:avLst/>
            </a:prstGeom>
            <a:blipFill rotWithShape="1">
              <a:blip r:embed="rId4">
                <a:alphaModFix amt="50000"/>
              </a:blip>
              <a:tile tx="800100" ty="787400" sx="100000" sy="100000" flip="none" algn="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768" y="1776"/>
              <a:ext cx="336" cy="336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6680" y="1584960"/>
            <a:ext cx="1508760" cy="812800"/>
            <a:chOff x="168" y="2496"/>
            <a:chExt cx="2376" cy="1280"/>
          </a:xfrm>
        </p:grpSpPr>
        <p:sp>
          <p:nvSpPr>
            <p:cNvPr id="22" name="圆角矩形 21"/>
            <p:cNvSpPr/>
            <p:nvPr/>
          </p:nvSpPr>
          <p:spPr>
            <a:xfrm>
              <a:off x="168" y="2496"/>
              <a:ext cx="2376" cy="720"/>
            </a:xfrm>
            <a:prstGeom prst="roundRect">
              <a:avLst/>
            </a:prstGeom>
            <a:blipFill rotWithShape="1">
              <a:blip r:embed="rId5">
                <a:alphaModFix amt="50000"/>
              </a:blip>
              <a:tile tx="38100" ty="755650" sx="100000" sy="100000" flip="none" algn="r"/>
            </a:blipFill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华文楷体" charset="0"/>
                  <a:ea typeface="华文楷体" charset="0"/>
                </a:rPr>
                <a:t>添加小标题</a:t>
              </a:r>
              <a:endPara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endParaRPr>
            </a:p>
          </p:txBody>
        </p:sp>
        <p:cxnSp>
          <p:nvCxnSpPr>
            <p:cNvPr id="23" name="直接连接符 22"/>
            <p:cNvCxnSpPr>
              <a:stCxn id="8" idx="0"/>
              <a:endCxn id="22" idx="2"/>
            </p:cNvCxnSpPr>
            <p:nvPr/>
          </p:nvCxnSpPr>
          <p:spPr>
            <a:xfrm flipV="1">
              <a:off x="1352" y="3216"/>
              <a:ext cx="4" cy="560"/>
            </a:xfrm>
            <a:prstGeom prst="line">
              <a:avLst/>
            </a:prstGeom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7442200" y="3281680"/>
            <a:ext cx="1508760" cy="1158240"/>
            <a:chOff x="11720" y="5144"/>
            <a:chExt cx="2376" cy="1824"/>
          </a:xfrm>
        </p:grpSpPr>
        <p:grpSp>
          <p:nvGrpSpPr>
            <p:cNvPr id="16" name="组合 15"/>
            <p:cNvGrpSpPr/>
            <p:nvPr/>
          </p:nvGrpSpPr>
          <p:grpSpPr>
            <a:xfrm>
              <a:off x="12644" y="6440"/>
              <a:ext cx="552" cy="528"/>
              <a:chOff x="9660" y="1680"/>
              <a:chExt cx="552" cy="52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660" y="1680"/>
                <a:ext cx="552" cy="528"/>
              </a:xfrm>
              <a:prstGeom prst="ellipse">
                <a:avLst/>
              </a:prstGeom>
              <a:blipFill rotWithShape="1">
                <a:blip r:embed="rId6">
                  <a:alphaModFix amt="50000"/>
                </a:blip>
                <a:tile tx="800100" ty="78740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768" y="1776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720" y="5144"/>
              <a:ext cx="2376" cy="1280"/>
              <a:chOff x="168" y="2496"/>
              <a:chExt cx="2376" cy="1280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68" y="2496"/>
                <a:ext cx="2376" cy="720"/>
              </a:xfrm>
              <a:prstGeom prst="roundRect">
                <a:avLst/>
              </a:prstGeom>
              <a:blipFill rotWithShape="1">
                <a:blip r:embed="rId7">
                  <a:alphaModFix amt="50000"/>
                </a:blip>
                <a:tile tx="38100" ty="75565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>
                    <a:solidFill>
                      <a:schemeClr val="tx1"/>
                    </a:solidFill>
                    <a:latin typeface="华文楷体" charset="0"/>
                    <a:ea typeface="华文楷体" charset="0"/>
                  </a:rPr>
                  <a:t>添加小标题</a:t>
                </a:r>
                <a:endParaRPr lang="zh-CN" altLang="en-US" sz="2000">
                  <a:solidFill>
                    <a:schemeClr val="tx1"/>
                  </a:solidFill>
                  <a:latin typeface="华文楷体" charset="0"/>
                  <a:ea typeface="华文楷体" charset="0"/>
                </a:endParaRPr>
              </a:p>
            </p:txBody>
          </p:sp>
          <p:cxnSp>
            <p:nvCxnSpPr>
              <p:cNvPr id="27" name="直接连接符 26"/>
              <p:cNvCxnSpPr>
                <a:endCxn id="26" idx="2"/>
              </p:cNvCxnSpPr>
              <p:nvPr/>
            </p:nvCxnSpPr>
            <p:spPr>
              <a:xfrm flipV="1">
                <a:off x="1352" y="3216"/>
                <a:ext cx="4" cy="560"/>
              </a:xfrm>
              <a:prstGeom prst="line">
                <a:avLst/>
              </a:prstGeom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组合 51"/>
          <p:cNvGrpSpPr/>
          <p:nvPr/>
        </p:nvGrpSpPr>
        <p:grpSpPr>
          <a:xfrm>
            <a:off x="4820920" y="1620520"/>
            <a:ext cx="1508760" cy="1137920"/>
            <a:chOff x="7592" y="2552"/>
            <a:chExt cx="2376" cy="1792"/>
          </a:xfrm>
        </p:grpSpPr>
        <p:grpSp>
          <p:nvGrpSpPr>
            <p:cNvPr id="6" name="组合 5"/>
            <p:cNvGrpSpPr/>
            <p:nvPr/>
          </p:nvGrpSpPr>
          <p:grpSpPr>
            <a:xfrm>
              <a:off x="8508" y="3816"/>
              <a:ext cx="552" cy="528"/>
              <a:chOff x="9660" y="1680"/>
              <a:chExt cx="552" cy="52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660" y="1680"/>
                <a:ext cx="552" cy="528"/>
              </a:xfrm>
              <a:prstGeom prst="ellipse">
                <a:avLst/>
              </a:prstGeom>
              <a:blipFill rotWithShape="1">
                <a:blip r:embed="rId8">
                  <a:alphaModFix amt="50000"/>
                </a:blip>
                <a:tile tx="800100" ty="78740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9768" y="1776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592" y="2552"/>
              <a:ext cx="2376" cy="1280"/>
              <a:chOff x="168" y="2496"/>
              <a:chExt cx="2376" cy="128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68" y="2496"/>
                <a:ext cx="2376" cy="720"/>
              </a:xfrm>
              <a:prstGeom prst="roundRect">
                <a:avLst/>
              </a:prstGeom>
              <a:blipFill rotWithShape="1">
                <a:blip r:embed="rId9">
                  <a:alphaModFix amt="50000"/>
                </a:blip>
                <a:tile tx="38100" ty="75565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>
                    <a:solidFill>
                      <a:schemeClr val="tx1"/>
                    </a:solidFill>
                    <a:latin typeface="华文楷体" charset="0"/>
                    <a:ea typeface="华文楷体" charset="0"/>
                  </a:rPr>
                  <a:t>添加小标题</a:t>
                </a:r>
                <a:endParaRPr lang="zh-CN" altLang="en-US" sz="2000">
                  <a:solidFill>
                    <a:schemeClr val="tx1"/>
                  </a:solidFill>
                  <a:latin typeface="华文楷体" charset="0"/>
                  <a:ea typeface="华文楷体" charset="0"/>
                </a:endParaRPr>
              </a:p>
            </p:txBody>
          </p:sp>
          <p:cxnSp>
            <p:nvCxnSpPr>
              <p:cNvPr id="31" name="直接连接符 30"/>
              <p:cNvCxnSpPr>
                <a:endCxn id="30" idx="2"/>
              </p:cNvCxnSpPr>
              <p:nvPr/>
            </p:nvCxnSpPr>
            <p:spPr>
              <a:xfrm flipV="1">
                <a:off x="1352" y="3216"/>
                <a:ext cx="4" cy="560"/>
              </a:xfrm>
              <a:prstGeom prst="line">
                <a:avLst/>
              </a:prstGeom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圆角矩形 32"/>
          <p:cNvSpPr/>
          <p:nvPr/>
        </p:nvSpPr>
        <p:spPr>
          <a:xfrm flipV="1">
            <a:off x="2260600" y="3098800"/>
            <a:ext cx="1508760" cy="457200"/>
          </a:xfrm>
          <a:prstGeom prst="roundRect">
            <a:avLst/>
          </a:prstGeom>
          <a:blipFill rotWithShape="1">
            <a:blip r:embed="rId10">
              <a:alphaModFix amt="50000"/>
            </a:blip>
            <a:tile tx="38100" ty="7556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61560" y="4074160"/>
            <a:ext cx="1463040" cy="1107440"/>
            <a:chOff x="7656" y="6416"/>
            <a:chExt cx="2304" cy="1744"/>
          </a:xfrm>
        </p:grpSpPr>
        <p:grpSp>
          <p:nvGrpSpPr>
            <p:cNvPr id="13" name="组合 12"/>
            <p:cNvGrpSpPr/>
            <p:nvPr/>
          </p:nvGrpSpPr>
          <p:grpSpPr>
            <a:xfrm>
              <a:off x="8540" y="6416"/>
              <a:ext cx="552" cy="528"/>
              <a:chOff x="9660" y="1680"/>
              <a:chExt cx="552" cy="528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9660" y="1680"/>
                <a:ext cx="552" cy="528"/>
              </a:xfrm>
              <a:prstGeom prst="ellipse">
                <a:avLst/>
              </a:prstGeom>
              <a:blipFill rotWithShape="1">
                <a:blip r:embed="rId11">
                  <a:alphaModFix amt="50000"/>
                </a:blip>
                <a:tile tx="800100" ty="78740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9768" y="1776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7656" y="7536"/>
              <a:ext cx="2305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华文楷体" charset="0"/>
                  <a:ea typeface="华文楷体" charset="0"/>
                </a:rPr>
                <a:t>添加小标题</a:t>
              </a:r>
              <a:endPara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8808" y="6952"/>
              <a:ext cx="4" cy="560"/>
            </a:xfrm>
            <a:prstGeom prst="line">
              <a:avLst/>
            </a:prstGeom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2260600" y="2413000"/>
            <a:ext cx="1630680" cy="1112520"/>
            <a:chOff x="3560" y="3800"/>
            <a:chExt cx="2568" cy="1752"/>
          </a:xfrm>
        </p:grpSpPr>
        <p:grpSp>
          <p:nvGrpSpPr>
            <p:cNvPr id="10" name="组合 9"/>
            <p:cNvGrpSpPr/>
            <p:nvPr/>
          </p:nvGrpSpPr>
          <p:grpSpPr>
            <a:xfrm>
              <a:off x="4484" y="3800"/>
              <a:ext cx="552" cy="528"/>
              <a:chOff x="9660" y="1680"/>
              <a:chExt cx="552" cy="52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9660" y="1680"/>
                <a:ext cx="552" cy="528"/>
              </a:xfrm>
              <a:prstGeom prst="ellipse">
                <a:avLst/>
              </a:prstGeom>
              <a:blipFill rotWithShape="1">
                <a:blip r:embed="rId12">
                  <a:alphaModFix amt="50000"/>
                </a:blip>
                <a:tile tx="800100" ty="78740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9768" y="1776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 flipV="1">
              <a:off x="4744" y="4304"/>
              <a:ext cx="4" cy="560"/>
            </a:xfrm>
            <a:prstGeom prst="line">
              <a:avLst/>
            </a:prstGeom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3560" y="4928"/>
              <a:ext cx="2568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华文楷体" charset="0"/>
                  <a:ea typeface="华文楷体" charset="0"/>
                </a:rPr>
                <a:t>添加小标题</a:t>
              </a:r>
              <a:endPara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 flipV="1">
            <a:off x="10373360" y="4780280"/>
            <a:ext cx="1508760" cy="457200"/>
          </a:xfrm>
          <a:prstGeom prst="roundRect">
            <a:avLst/>
          </a:prstGeom>
          <a:blipFill rotWithShape="1">
            <a:blip r:embed="rId13">
              <a:alphaModFix amt="50000"/>
            </a:blip>
            <a:tile tx="38100" ty="7556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388600" y="4104640"/>
            <a:ext cx="1630680" cy="1117600"/>
            <a:chOff x="16360" y="6440"/>
            <a:chExt cx="2568" cy="17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7228" y="6440"/>
              <a:ext cx="552" cy="528"/>
              <a:chOff x="9660" y="1680"/>
              <a:chExt cx="552" cy="52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9660" y="1680"/>
                <a:ext cx="552" cy="528"/>
              </a:xfrm>
              <a:prstGeom prst="ellipse">
                <a:avLst/>
              </a:prstGeom>
              <a:blipFill rotWithShape="1">
                <a:blip r:embed="rId14">
                  <a:alphaModFix amt="50000"/>
                </a:blip>
                <a:tile tx="800100" ty="787400" sx="100000" sy="100000" flip="none" algn="r"/>
              </a:blip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9768" y="1776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EB3745"/>
                    </a:gs>
                    <a:gs pos="98000">
                      <a:srgbClr val="37369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6360" y="7576"/>
              <a:ext cx="2568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华文楷体" charset="0"/>
                  <a:ea typeface="华文楷体" charset="0"/>
                </a:rPr>
                <a:t>添加小标题</a:t>
              </a:r>
              <a:endParaRPr lang="zh-CN" altLang="en-US" sz="2000">
                <a:solidFill>
                  <a:schemeClr val="tx1"/>
                </a:solidFill>
                <a:latin typeface="华文楷体" charset="0"/>
                <a:ea typeface="华文楷体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V="1">
              <a:off x="17496" y="6976"/>
              <a:ext cx="4" cy="560"/>
            </a:xfrm>
            <a:prstGeom prst="line">
              <a:avLst/>
            </a:prstGeom>
            <a:ln>
              <a:gradFill>
                <a:gsLst>
                  <a:gs pos="0">
                    <a:srgbClr val="EB3745"/>
                  </a:gs>
                  <a:gs pos="98000">
                    <a:srgbClr val="37369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487680" y="2819400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gradFill>
                  <a:gsLst>
                    <a:gs pos="0">
                      <a:srgbClr val="EB3745"/>
                    </a:gs>
                    <a:gs pos="100000">
                      <a:srgbClr val="373692"/>
                    </a:gs>
                  </a:gsLst>
                  <a:lin ang="5400000" scaled="0"/>
                </a:gradFill>
              </a:rPr>
              <a:t>2011</a:t>
            </a:r>
            <a:endParaRPr lang="en-US" altLang="zh-CN" sz="2000">
              <a:gradFill>
                <a:gsLst>
                  <a:gs pos="0">
                    <a:srgbClr val="EB3745"/>
                  </a:gs>
                  <a:gs pos="100000">
                    <a:srgbClr val="373692"/>
                  </a:gs>
                </a:gsLst>
                <a:lin ang="5400000" scaled="0"/>
              </a:gra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87320" y="1940560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gradFill>
                  <a:gsLst>
                    <a:gs pos="0">
                      <a:srgbClr val="EB3745"/>
                    </a:gs>
                    <a:gs pos="100000">
                      <a:srgbClr val="373692"/>
                    </a:gs>
                  </a:gsLst>
                  <a:lin ang="5400000" scaled="0"/>
                </a:gradFill>
              </a:rPr>
              <a:t>2012</a:t>
            </a:r>
            <a:endParaRPr lang="en-US" altLang="zh-CN" sz="2000">
              <a:gradFill>
                <a:gsLst>
                  <a:gs pos="0">
                    <a:srgbClr val="EB3745"/>
                  </a:gs>
                  <a:gs pos="100000">
                    <a:srgbClr val="373692"/>
                  </a:gs>
                </a:gsLst>
                <a:lin ang="5400000" scaled="0"/>
              </a:gra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96280" y="2382520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gradFill>
                  <a:gsLst>
                    <a:gs pos="0">
                      <a:srgbClr val="EB3745"/>
                    </a:gs>
                    <a:gs pos="100000">
                      <a:srgbClr val="373692"/>
                    </a:gs>
                  </a:gsLst>
                  <a:lin ang="5400000" scaled="0"/>
                </a:gradFill>
              </a:rPr>
              <a:t>2013</a:t>
            </a:r>
            <a:endParaRPr lang="en-US" altLang="zh-CN" sz="2000">
              <a:gradFill>
                <a:gsLst>
                  <a:gs pos="0">
                    <a:srgbClr val="EB3745"/>
                  </a:gs>
                  <a:gs pos="100000">
                    <a:srgbClr val="373692"/>
                  </a:gs>
                </a:gsLst>
                <a:lin ang="5400000" scaled="0"/>
              </a:gra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99000" y="4058920"/>
            <a:ext cx="777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gradFill>
                  <a:gsLst>
                    <a:gs pos="0">
                      <a:srgbClr val="EB3745"/>
                    </a:gs>
                    <a:gs pos="100000">
                      <a:srgbClr val="373692"/>
                    </a:gs>
                  </a:gsLst>
                  <a:lin ang="5400000" scaled="0"/>
                </a:gradFill>
              </a:rPr>
              <a:t>2014</a:t>
            </a:r>
            <a:endParaRPr lang="en-US" altLang="zh-CN" sz="2000">
              <a:gradFill>
                <a:gsLst>
                  <a:gs pos="0">
                    <a:srgbClr val="EB3745"/>
                  </a:gs>
                  <a:gs pos="100000">
                    <a:srgbClr val="373692"/>
                  </a:gs>
                </a:gsLst>
                <a:lin ang="5400000" scaled="0"/>
              </a:gra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68920" y="4470400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gradFill>
                  <a:gsLst>
                    <a:gs pos="0">
                      <a:srgbClr val="EB3745"/>
                    </a:gs>
                    <a:gs pos="100000">
                      <a:srgbClr val="373692"/>
                    </a:gs>
                  </a:gsLst>
                  <a:lin ang="5400000" scaled="0"/>
                </a:gradFill>
              </a:rPr>
              <a:t>2015</a:t>
            </a:r>
            <a:endParaRPr lang="en-US" altLang="zh-CN" sz="2000">
              <a:gradFill>
                <a:gsLst>
                  <a:gs pos="0">
                    <a:srgbClr val="EB3745"/>
                  </a:gs>
                  <a:gs pos="100000">
                    <a:srgbClr val="373692"/>
                  </a:gs>
                </a:gsLst>
                <a:lin ang="5400000" scaled="0"/>
              </a:gra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764520" y="3677920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gradFill>
                  <a:gsLst>
                    <a:gs pos="0">
                      <a:srgbClr val="EB3745"/>
                    </a:gs>
                    <a:gs pos="100000">
                      <a:srgbClr val="373692"/>
                    </a:gs>
                  </a:gsLst>
                  <a:lin ang="5400000" scaled="0"/>
                </a:gradFill>
              </a:rPr>
              <a:t>2016</a:t>
            </a:r>
            <a:endParaRPr lang="en-US" altLang="zh-CN" sz="2000">
              <a:gradFill>
                <a:gsLst>
                  <a:gs pos="0">
                    <a:srgbClr val="EB3745"/>
                  </a:gs>
                  <a:gs pos="100000">
                    <a:srgbClr val="373692"/>
                  </a:gs>
                </a:gsLst>
                <a:lin ang="5400000" scaled="0"/>
              </a:gradFill>
            </a:endParaRPr>
          </a:p>
        </p:txBody>
      </p:sp>
      <p:sp>
        <p:nvSpPr>
          <p:cNvPr id="48" name="流程图: 离页连接符 47"/>
          <p:cNvSpPr/>
          <p:nvPr/>
        </p:nvSpPr>
        <p:spPr>
          <a:xfrm>
            <a:off x="8945880" y="0"/>
            <a:ext cx="2316480" cy="2316480"/>
          </a:xfrm>
          <a:prstGeom prst="flowChartOffpageConnector">
            <a:avLst/>
          </a:prstGeom>
          <a:blipFill rotWithShape="1">
            <a:blip r:embed="rId15">
              <a:alphaModFix amt="50000"/>
            </a:blip>
            <a:tile tx="-774700" ty="806450" sx="100000" sy="100000" flip="none" algn="r"/>
          </a:blipFill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9144000" y="210185"/>
            <a:ext cx="20548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单击这里添加关于这部分的说明介绍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五边形 2"/>
          <p:cNvSpPr/>
          <p:nvPr/>
        </p:nvSpPr>
        <p:spPr>
          <a:xfrm>
            <a:off x="441960" y="243205"/>
            <a:ext cx="2651760" cy="686435"/>
          </a:xfrm>
          <a:prstGeom prst="homePlate">
            <a:avLst/>
          </a:prstGeom>
          <a:solidFill>
            <a:srgbClr val="373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仿宋" charset="0"/>
                <a:ea typeface="华文仿宋" charset="0"/>
              </a:rPr>
              <a:t>单击添加标题</a:t>
            </a:r>
            <a:endParaRPr lang="zh-CN" altLang="en-US" sz="2800">
              <a:latin typeface="华文仿宋" charset="0"/>
              <a:ea typeface="华文仿宋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05" y="259080"/>
            <a:ext cx="306705" cy="670560"/>
          </a:xfrm>
          <a:prstGeom prst="rect">
            <a:avLst/>
          </a:prstGeom>
          <a:blipFill rotWithShape="1">
            <a:blip r:embed="rId2"/>
            <a:tile ty="234950" algn="ctr"/>
          </a:blipFill>
          <a:ln w="25400">
            <a:solidFill>
              <a:srgbClr val="373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35480" y="1919605"/>
            <a:ext cx="8503920" cy="2485390"/>
          </a:xfrm>
          <a:prstGeom prst="rect">
            <a:avLst/>
          </a:prstGeom>
          <a:blipFill rotWithShape="1">
            <a:blip r:embed="rId3">
              <a:alphaModFix amt="33000"/>
            </a:blip>
            <a:tile tx="-774700" ty="1066800" sx="100000" sy="100000" flip="none" algn="bl"/>
          </a:blipFill>
          <a:ln w="25400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单圆角矩形 3"/>
          <p:cNvSpPr/>
          <p:nvPr/>
        </p:nvSpPr>
        <p:spPr>
          <a:xfrm>
            <a:off x="1935480" y="1219200"/>
            <a:ext cx="2483485" cy="655320"/>
          </a:xfrm>
          <a:prstGeom prst="snipRoundRect">
            <a:avLst/>
          </a:prstGeom>
          <a:noFill/>
          <a:ln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华文楷体" charset="0"/>
                <a:ea typeface="华文楷体" charset="0"/>
              </a:rPr>
              <a:t>单击添加标题</a:t>
            </a:r>
            <a:endParaRPr lang="zh-CN" altLang="en-US" sz="2400">
              <a:solidFill>
                <a:schemeClr val="tx1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74290" y="2895600"/>
            <a:ext cx="80314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华文楷体" charset="0"/>
                <a:ea typeface="华文楷体" charset="0"/>
              </a:rPr>
              <a:t>单击这里添加关于这部分的结论、介绍、分析等信息</a:t>
            </a:r>
            <a:endParaRPr lang="zh-CN" altLang="en-US" sz="2400">
              <a:latin typeface="华文楷体" charset="0"/>
              <a:ea typeface="华文楷体" charset="0"/>
            </a:endParaRPr>
          </a:p>
        </p:txBody>
      </p:sp>
      <p:sp>
        <p:nvSpPr>
          <p:cNvPr id="8200" name="微信 125"/>
          <p:cNvSpPr/>
          <p:nvPr/>
        </p:nvSpPr>
        <p:spPr>
          <a:xfrm>
            <a:off x="1401763" y="4940300"/>
            <a:ext cx="449262" cy="387350"/>
          </a:xfrm>
          <a:custGeom>
            <a:avLst/>
            <a:gdLst/>
            <a:ahLst/>
            <a:cxnLst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8201" name="微博 126"/>
          <p:cNvSpPr/>
          <p:nvPr/>
        </p:nvSpPr>
        <p:spPr>
          <a:xfrm>
            <a:off x="3219450" y="4940300"/>
            <a:ext cx="452438" cy="387350"/>
          </a:xfrm>
          <a:custGeom>
            <a:avLst/>
            <a:gdLst/>
            <a:ahLst/>
            <a:cxnLst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8202" name="信息1 127"/>
          <p:cNvSpPr/>
          <p:nvPr/>
        </p:nvSpPr>
        <p:spPr>
          <a:xfrm>
            <a:off x="5040313" y="4940300"/>
            <a:ext cx="452437" cy="3873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8203" name="录像机 128"/>
          <p:cNvSpPr/>
          <p:nvPr/>
        </p:nvSpPr>
        <p:spPr>
          <a:xfrm>
            <a:off x="6861175" y="4940300"/>
            <a:ext cx="452438" cy="387350"/>
          </a:xfrm>
          <a:custGeom>
            <a:avLst/>
            <a:gdLst/>
            <a:ahLst/>
            <a:cxnLst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8204" name="图片标识1 129"/>
          <p:cNvSpPr/>
          <p:nvPr/>
        </p:nvSpPr>
        <p:spPr>
          <a:xfrm>
            <a:off x="8682038" y="4940300"/>
            <a:ext cx="452437" cy="387350"/>
          </a:xfrm>
          <a:custGeom>
            <a:avLst/>
            <a:gdLst/>
            <a:ahLst/>
            <a:cxnLst>
              <a:cxn ang="0">
                <a:pos x="1393050" y="416712"/>
              </a:cxn>
              <a:cxn ang="0">
                <a:pos x="1521620" y="545193"/>
              </a:cxn>
              <a:cxn ang="0">
                <a:pos x="1393050" y="673674"/>
              </a:cxn>
              <a:cxn ang="0">
                <a:pos x="1264480" y="545193"/>
              </a:cxn>
              <a:cxn ang="0">
                <a:pos x="1393050" y="416712"/>
              </a:cxn>
              <a:cxn ang="0">
                <a:pos x="250912" y="250077"/>
              </a:cxn>
              <a:cxn ang="0">
                <a:pos x="250912" y="1648575"/>
              </a:cxn>
              <a:cxn ang="0">
                <a:pos x="262349" y="1648575"/>
              </a:cxn>
              <a:cxn ang="0">
                <a:pos x="581892" y="936734"/>
              </a:cxn>
              <a:cxn ang="0">
                <a:pos x="719274" y="1375842"/>
              </a:cxn>
              <a:cxn ang="0">
                <a:pos x="998748" y="806143"/>
              </a:cxn>
              <a:cxn ang="0">
                <a:pos x="1179550" y="1339708"/>
              </a:cxn>
              <a:cxn ang="0">
                <a:pos x="1416730" y="1040206"/>
              </a:cxn>
              <a:cxn ang="0">
                <a:pos x="1654088" y="1631028"/>
              </a:cxn>
              <a:cxn ang="0">
                <a:pos x="1654088" y="250077"/>
              </a:cxn>
              <a:cxn ang="0">
                <a:pos x="250912" y="250077"/>
              </a:cxn>
              <a:cxn ang="0">
                <a:pos x="0" y="0"/>
              </a:cxn>
              <a:cxn ang="0">
                <a:pos x="1905000" y="0"/>
              </a:cxn>
              <a:cxn ang="0">
                <a:pos x="1905000" y="1898650"/>
              </a:cxn>
              <a:cxn ang="0">
                <a:pos x="0" y="1898650"/>
              </a:cxn>
              <a:cxn ang="0">
                <a:pos x="0" y="0"/>
              </a:cxn>
            </a:cxnLst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  <p:sp>
        <p:nvSpPr>
          <p:cNvPr id="8205" name="WIFI3 131"/>
          <p:cNvSpPr/>
          <p:nvPr/>
        </p:nvSpPr>
        <p:spPr>
          <a:xfrm>
            <a:off x="10502900" y="4941888"/>
            <a:ext cx="452438" cy="385762"/>
          </a:xfrm>
          <a:custGeom>
            <a:avLst/>
            <a:gdLst/>
            <a:ahLst/>
            <a:cxnLst>
              <a:cxn ang="0">
                <a:pos x="952500" y="978368"/>
              </a:cxn>
              <a:cxn ang="0">
                <a:pos x="1291888" y="1317859"/>
              </a:cxn>
              <a:cxn ang="0">
                <a:pos x="952500" y="1657350"/>
              </a:cxn>
              <a:cxn ang="0">
                <a:pos x="613112" y="1317859"/>
              </a:cxn>
              <a:cxn ang="0">
                <a:pos x="952500" y="978368"/>
              </a:cxn>
              <a:cxn ang="0">
                <a:pos x="952500" y="482241"/>
              </a:cxn>
              <a:cxn ang="0">
                <a:pos x="1622748" y="781053"/>
              </a:cxn>
              <a:cxn ang="0">
                <a:pos x="1483383" y="978368"/>
              </a:cxn>
              <a:cxn ang="0">
                <a:pos x="952500" y="716411"/>
              </a:cxn>
              <a:cxn ang="0">
                <a:pos x="421617" y="978368"/>
              </a:cxn>
              <a:cxn ang="0">
                <a:pos x="282257" y="781053"/>
              </a:cxn>
              <a:cxn ang="0">
                <a:pos x="952500" y="482241"/>
              </a:cxn>
              <a:cxn ang="0">
                <a:pos x="952500" y="0"/>
              </a:cxn>
              <a:cxn ang="0">
                <a:pos x="1905000" y="381428"/>
              </a:cxn>
              <a:cxn ang="0">
                <a:pos x="1762871" y="582658"/>
              </a:cxn>
              <a:cxn ang="0">
                <a:pos x="952500" y="246784"/>
              </a:cxn>
              <a:cxn ang="0">
                <a:pos x="142129" y="582658"/>
              </a:cxn>
              <a:cxn ang="0">
                <a:pos x="0" y="381432"/>
              </a:cxn>
              <a:cxn ang="0">
                <a:pos x="952500" y="0"/>
              </a:cxn>
            </a:cxnLst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0">
                  <a:srgbClr val="EB3745"/>
                </a:gs>
                <a:gs pos="98000">
                  <a:srgbClr val="373692"/>
                </a:gs>
              </a:gsLst>
              <a:lin ang="5400000" scaled="1"/>
            </a:gradFill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2148</Words>
  <Application>WPS 演示</Application>
  <PresentationFormat>宽屏</PresentationFormat>
  <Paragraphs>354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中国传统民族风模板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2016-03-29T09:38:00Z</dcterms:created>
  <dcterms:modified xsi:type="dcterms:W3CDTF">2016-03-31T10:53:22Z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