
<file path=[Content_Types].xml><?xml version="1.0" encoding="utf-8"?>
<Types xmlns="http://schemas.openxmlformats.org/package/2006/content-types">
  <Default Extension="png" ContentType="image/png"/>
  <Default Extension="mp3" ContentType="audio/unknown"/>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2.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2.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01" autoAdjust="0"/>
    <p:restoredTop sz="93542" autoAdjust="0"/>
  </p:normalViewPr>
  <p:slideViewPr>
    <p:cSldViewPr snapToGrid="0">
      <p:cViewPr varScale="1">
        <p:scale>
          <a:sx n="66" d="100"/>
          <a:sy n="66" d="100"/>
        </p:scale>
        <p:origin x="-906" y="-102"/>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2018/5/26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extLst>
      <p:ext uri="{BB962C8B-B14F-4D97-AF65-F5344CB8AC3E}">
        <p14:creationId xmlns:p14="http://schemas.microsoft.com/office/powerpoint/2010/main" val="4176472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extLst>
      <p:ext uri="{BB962C8B-B14F-4D97-AF65-F5344CB8AC3E}">
        <p14:creationId xmlns:p14="http://schemas.microsoft.com/office/powerpoint/2010/main" val="4290395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extLst>
      <p:ext uri="{BB962C8B-B14F-4D97-AF65-F5344CB8AC3E}">
        <p14:creationId xmlns:p14="http://schemas.microsoft.com/office/powerpoint/2010/main" val="9124459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extLst>
      <p:ext uri="{BB962C8B-B14F-4D97-AF65-F5344CB8AC3E}">
        <p14:creationId xmlns:p14="http://schemas.microsoft.com/office/powerpoint/2010/main" val="182078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extLst>
      <p:ext uri="{BB962C8B-B14F-4D97-AF65-F5344CB8AC3E}">
        <p14:creationId xmlns:p14="http://schemas.microsoft.com/office/powerpoint/2010/main" val="166949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extLst>
      <p:ext uri="{BB962C8B-B14F-4D97-AF65-F5344CB8AC3E}">
        <p14:creationId xmlns:p14="http://schemas.microsoft.com/office/powerpoint/2010/main" val="8646760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extLst>
      <p:ext uri="{BB962C8B-B14F-4D97-AF65-F5344CB8AC3E}">
        <p14:creationId xmlns:p14="http://schemas.microsoft.com/office/powerpoint/2010/main" val="30711354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extLst>
      <p:ext uri="{BB962C8B-B14F-4D97-AF65-F5344CB8AC3E}">
        <p14:creationId xmlns:p14="http://schemas.microsoft.com/office/powerpoint/2010/main" val="21353790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extLst>
      <p:ext uri="{BB962C8B-B14F-4D97-AF65-F5344CB8AC3E}">
        <p14:creationId xmlns:p14="http://schemas.microsoft.com/office/powerpoint/2010/main" val="2816653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extLst>
      <p:ext uri="{BB962C8B-B14F-4D97-AF65-F5344CB8AC3E}">
        <p14:creationId xmlns:p14="http://schemas.microsoft.com/office/powerpoint/2010/main" val="302672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extLst>
      <p:ext uri="{BB962C8B-B14F-4D97-AF65-F5344CB8AC3E}">
        <p14:creationId xmlns:p14="http://schemas.microsoft.com/office/powerpoint/2010/main" val="2993976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extLst>
      <p:ext uri="{BB962C8B-B14F-4D97-AF65-F5344CB8AC3E}">
        <p14:creationId xmlns:p14="http://schemas.microsoft.com/office/powerpoint/2010/main" val="38823420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extLst>
      <p:ext uri="{BB962C8B-B14F-4D97-AF65-F5344CB8AC3E}">
        <p14:creationId xmlns:p14="http://schemas.microsoft.com/office/powerpoint/2010/main" val="2748098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extLst>
      <p:ext uri="{BB962C8B-B14F-4D97-AF65-F5344CB8AC3E}">
        <p14:creationId xmlns:p14="http://schemas.microsoft.com/office/powerpoint/2010/main" val="3986696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extLst>
      <p:ext uri="{BB962C8B-B14F-4D97-AF65-F5344CB8AC3E}">
        <p14:creationId xmlns:p14="http://schemas.microsoft.com/office/powerpoint/2010/main" val="1643533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extLst>
      <p:ext uri="{BB962C8B-B14F-4D97-AF65-F5344CB8AC3E}">
        <p14:creationId xmlns:p14="http://schemas.microsoft.com/office/powerpoint/2010/main" val="28504351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23</a:t>
            </a:fld>
            <a:endParaRPr lang="zh-CN" altLang="en-US"/>
          </a:p>
        </p:txBody>
      </p:sp>
    </p:spTree>
    <p:extLst>
      <p:ext uri="{BB962C8B-B14F-4D97-AF65-F5344CB8AC3E}">
        <p14:creationId xmlns:p14="http://schemas.microsoft.com/office/powerpoint/2010/main" val="23366260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24</a:t>
            </a:fld>
            <a:endParaRPr lang="zh-CN" altLang="en-US"/>
          </a:p>
        </p:txBody>
      </p:sp>
    </p:spTree>
    <p:extLst>
      <p:ext uri="{BB962C8B-B14F-4D97-AF65-F5344CB8AC3E}">
        <p14:creationId xmlns:p14="http://schemas.microsoft.com/office/powerpoint/2010/main" val="3147119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更多精品素材：</a:t>
            </a:r>
            <a:r>
              <a:rPr lang="en-US" altLang="zh-CN" dirty="0" smtClean="0"/>
              <a:t>http://shop248912786.taobao.com/index.htm  </a:t>
            </a:r>
            <a:r>
              <a:rPr lang="zh-CN" altLang="en-US" dirty="0" smtClean="0"/>
              <a:t>（下拉可隐藏）</a:t>
            </a:r>
            <a:endParaRPr lang="zh-CN" altLang="en-US" dirty="0"/>
          </a:p>
        </p:txBody>
      </p:sp>
      <p:sp>
        <p:nvSpPr>
          <p:cNvPr id="4" name="灯片编号占位符 3"/>
          <p:cNvSpPr>
            <a:spLocks noGrp="1"/>
          </p:cNvSpPr>
          <p:nvPr>
            <p:ph type="sldNum" sz="quarter" idx="10"/>
          </p:nvPr>
        </p:nvSpPr>
        <p:spPr/>
        <p:txBody>
          <a:bodyPr/>
          <a:lstStyle/>
          <a:p>
            <a:fld id="{E3139D3C-55F1-453B-BE49-D4DBF8FE557E}" type="slidenum">
              <a:rPr lang="zh-CN" altLang="en-US" smtClean="0"/>
              <a:t>25</a:t>
            </a:fld>
            <a:endParaRPr lang="zh-CN" altLang="en-US"/>
          </a:p>
        </p:txBody>
      </p:sp>
    </p:spTree>
    <p:extLst>
      <p:ext uri="{BB962C8B-B14F-4D97-AF65-F5344CB8AC3E}">
        <p14:creationId xmlns:p14="http://schemas.microsoft.com/office/powerpoint/2010/main" val="1056426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extLst>
      <p:ext uri="{BB962C8B-B14F-4D97-AF65-F5344CB8AC3E}">
        <p14:creationId xmlns:p14="http://schemas.microsoft.com/office/powerpoint/2010/main" val="351784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extLst>
      <p:ext uri="{BB962C8B-B14F-4D97-AF65-F5344CB8AC3E}">
        <p14:creationId xmlns:p14="http://schemas.microsoft.com/office/powerpoint/2010/main" val="22640285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extLst>
      <p:ext uri="{BB962C8B-B14F-4D97-AF65-F5344CB8AC3E}">
        <p14:creationId xmlns:p14="http://schemas.microsoft.com/office/powerpoint/2010/main" val="524930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extLst>
      <p:ext uri="{BB962C8B-B14F-4D97-AF65-F5344CB8AC3E}">
        <p14:creationId xmlns:p14="http://schemas.microsoft.com/office/powerpoint/2010/main" val="17906321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extLst>
      <p:ext uri="{BB962C8B-B14F-4D97-AF65-F5344CB8AC3E}">
        <p14:creationId xmlns:p14="http://schemas.microsoft.com/office/powerpoint/2010/main" val="15395176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extLst>
      <p:ext uri="{BB962C8B-B14F-4D97-AF65-F5344CB8AC3E}">
        <p14:creationId xmlns:p14="http://schemas.microsoft.com/office/powerpoint/2010/main" val="3869369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extLst>
      <p:ext uri="{BB962C8B-B14F-4D97-AF65-F5344CB8AC3E}">
        <p14:creationId xmlns:p14="http://schemas.microsoft.com/office/powerpoint/2010/main" val="3813612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195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6858023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275489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3264895549"/>
      </p:ext>
    </p:extLst>
  </p:cSld>
  <p:clrMapOvr>
    <a:masterClrMapping/>
  </p:clrMapOvr>
  <p:extLst mod="1">
    <p:ext uri="{DCECCB84-F9BA-43D5-87BE-67443E8EF086}">
      <p15:sldGuideLst xmlns:p15="http://schemas.microsoft.com/office/powerpoint/2012/main" xmlns="">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a:spLocks/>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71"/>
            <p:cNvSpPr>
              <a:spLocks/>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71"/>
            <p:cNvSpPr>
              <a:spLocks/>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1"/>
            <p:cNvSpPr>
              <a:spLocks/>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0" name="图片 19"/>
          <p:cNvPicPr>
            <a:picLocks noChangeAspect="1"/>
          </p:cNvPicPr>
          <p:nvPr userDrawn="1"/>
        </p:nvPicPr>
        <p:blipFill rotWithShape="1">
          <a:blip r:embed="rId5"/>
          <a:srcRect l="40886" t="7385" r="27768" b="10142"/>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p:blipFill>
        <p:spPr>
          <a:xfrm>
            <a:off x="6969779" y="4819964"/>
            <a:ext cx="1645920" cy="1412241"/>
          </a:xfrm>
          <a:prstGeom prst="rect">
            <a:avLst/>
          </a:prstGeom>
        </p:spPr>
      </p:pic>
    </p:spTree>
    <p:extLst>
      <p:ext uri="{BB962C8B-B14F-4D97-AF65-F5344CB8AC3E}">
        <p14:creationId xmlns:p14="http://schemas.microsoft.com/office/powerpoint/2010/main" val="1299512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44409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834662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746105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127312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608184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534953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563598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2018/5/26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35958909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4.xml"/><Relationship Id="rId7" Type="http://schemas.openxmlformats.org/officeDocument/2006/relationships/tags" Target="../tags/tag6.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5.xml"/><Relationship Id="rId11" Type="http://schemas.openxmlformats.org/officeDocument/2006/relationships/image" Target="../media/image7.png"/><Relationship Id="rId5" Type="http://schemas.openxmlformats.org/officeDocument/2006/relationships/audio" Target="../media/media1.mp3"/><Relationship Id="rId10" Type="http://schemas.openxmlformats.org/officeDocument/2006/relationships/image" Target="../media/image6.png"/><Relationship Id="rId4" Type="http://schemas.microsoft.com/office/2007/relationships/media" Target="../media/media1.mp3"/><Relationship Id="rId9"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3" Type="http://schemas.openxmlformats.org/officeDocument/2006/relationships/tags" Target="../tags/tag42.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image" Target="../media/image10.png"/><Relationship Id="rId2" Type="http://schemas.openxmlformats.org/officeDocument/2006/relationships/tags" Target="../tags/tag41.xml"/><Relationship Id="rId16" Type="http://schemas.openxmlformats.org/officeDocument/2006/relationships/image" Target="../media/image6.pn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5" Type="http://schemas.openxmlformats.org/officeDocument/2006/relationships/tags" Target="../tags/tag44.xml"/><Relationship Id="rId15" Type="http://schemas.openxmlformats.org/officeDocument/2006/relationships/notesSlide" Target="../notesSlides/notesSlide10.xml"/><Relationship Id="rId10" Type="http://schemas.openxmlformats.org/officeDocument/2006/relationships/tags" Target="../tags/tag49.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image" Target="../media/image10.png"/><Relationship Id="rId2" Type="http://schemas.openxmlformats.org/officeDocument/2006/relationships/tags" Target="../tags/tag54.xml"/><Relationship Id="rId16" Type="http://schemas.openxmlformats.org/officeDocument/2006/relationships/image" Target="../media/image6.png"/><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notesSlide" Target="../notesSlides/notesSlide12.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73.xml"/><Relationship Id="rId13" Type="http://schemas.openxmlformats.org/officeDocument/2006/relationships/tags" Target="../tags/tag78.xml"/><Relationship Id="rId18" Type="http://schemas.openxmlformats.org/officeDocument/2006/relationships/image" Target="../media/image10.png"/><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image" Target="../media/image13.png"/><Relationship Id="rId2" Type="http://schemas.openxmlformats.org/officeDocument/2006/relationships/tags" Target="../tags/tag67.xml"/><Relationship Id="rId16" Type="http://schemas.openxmlformats.org/officeDocument/2006/relationships/notesSlide" Target="../notesSlides/notesSlide13.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5" Type="http://schemas.openxmlformats.org/officeDocument/2006/relationships/tags" Target="../tags/tag70.xml"/><Relationship Id="rId15" Type="http://schemas.openxmlformats.org/officeDocument/2006/relationships/slideLayout" Target="../slideLayouts/slideLayout1.xml"/><Relationship Id="rId10" Type="http://schemas.openxmlformats.org/officeDocument/2006/relationships/tags" Target="../tags/tag75.xml"/><Relationship Id="rId19" Type="http://schemas.openxmlformats.org/officeDocument/2006/relationships/image" Target="../media/image14.png"/><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9.png"/><Relationship Id="rId5" Type="http://schemas.openxmlformats.org/officeDocument/2006/relationships/tags" Target="../tags/tag11.xml"/><Relationship Id="rId10" Type="http://schemas.openxmlformats.org/officeDocument/2006/relationships/image" Target="../media/image6.png"/><Relationship Id="rId4" Type="http://schemas.openxmlformats.org/officeDocument/2006/relationships/tags" Target="../tags/tag10.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image" Target="../media/image10.png"/><Relationship Id="rId2" Type="http://schemas.openxmlformats.org/officeDocument/2006/relationships/tags" Target="../tags/tag81.xml"/><Relationship Id="rId16" Type="http://schemas.openxmlformats.org/officeDocument/2006/relationships/image" Target="../media/image6.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5" Type="http://schemas.openxmlformats.org/officeDocument/2006/relationships/notesSlide" Target="../notesSlides/notesSlide21.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3" Type="http://schemas.openxmlformats.org/officeDocument/2006/relationships/tags" Target="../tags/tag95.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image" Target="../media/image10.png"/><Relationship Id="rId2" Type="http://schemas.openxmlformats.org/officeDocument/2006/relationships/tags" Target="../tags/tag94.xml"/><Relationship Id="rId16" Type="http://schemas.openxmlformats.org/officeDocument/2006/relationships/image" Target="../media/image6.png"/><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5" Type="http://schemas.openxmlformats.org/officeDocument/2006/relationships/tags" Target="../tags/tag97.xml"/><Relationship Id="rId15" Type="http://schemas.openxmlformats.org/officeDocument/2006/relationships/notesSlide" Target="../notesSlides/notesSlide23.xml"/><Relationship Id="rId10" Type="http://schemas.openxmlformats.org/officeDocument/2006/relationships/tags" Target="../tags/tag102.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image" Target="../media/image10.png"/><Relationship Id="rId2" Type="http://schemas.openxmlformats.org/officeDocument/2006/relationships/tags" Target="../tags/tag15.xml"/><Relationship Id="rId16" Type="http://schemas.openxmlformats.org/officeDocument/2006/relationships/image" Target="../media/image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notesSlide" Target="../notesSlides/notesSlide3.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image" Target="../media/image10.png"/><Relationship Id="rId2" Type="http://schemas.openxmlformats.org/officeDocument/2006/relationships/tags" Target="../tags/tag28.xml"/><Relationship Id="rId16" Type="http://schemas.openxmlformats.org/officeDocument/2006/relationships/image" Target="../media/image6.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notesSlide" Target="../notesSlides/notesSlide8.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p>
        </p:txBody>
      </p:sp>
      <p:sp>
        <p:nvSpPr>
          <p:cNvPr id="115" name="PA_文本框 114"/>
          <p:cNvSpPr txBox="1"/>
          <p:nvPr>
            <p:custDataLst>
              <p:tags r:id="rId2"/>
            </p:custDataLst>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10"/>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PA_chenying0907 115"/>
          <p:cNvGrpSpPr/>
          <p:nvPr>
            <p:custDataLst>
              <p:tags r:id="rId3"/>
            </p:custDataLst>
          </p:nvPr>
        </p:nvGrpSpPr>
        <p:grpSpPr>
          <a:xfrm>
            <a:off x="5354189" y="3630674"/>
            <a:ext cx="6383665" cy="325437"/>
            <a:chOff x="2481804" y="4179888"/>
            <a:chExt cx="7313171" cy="325437"/>
          </a:xfrm>
          <a:solidFill>
            <a:srgbClr val="5F7797"/>
          </a:solidFill>
        </p:grpSpPr>
        <p:sp>
          <p:nvSpPr>
            <p:cNvPr id="117"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37" name="PA_安妮的仙境 - Bandari">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11"/>
          <a:stretch>
            <a:fillRect/>
          </a:stretch>
        </p:blipFill>
        <p:spPr>
          <a:xfrm>
            <a:off x="-960784" y="-20869"/>
            <a:ext cx="609600" cy="609600"/>
          </a:xfrm>
          <a:prstGeom prst="rect">
            <a:avLst/>
          </a:prstGeom>
        </p:spPr>
      </p:pic>
      <p:pic>
        <p:nvPicPr>
          <p:cNvPr id="5" name="PA_图片 4"/>
          <p:cNvPicPr>
            <a:picLocks noChangeAspect="1"/>
          </p:cNvPicPr>
          <p:nvPr>
            <p:custDataLst>
              <p:tags r:id="rId7"/>
            </p:custDataLst>
          </p:nvPr>
        </p:nvPicPr>
        <p:blipFill>
          <a:blip r:embed="rId12"/>
          <a:stretch>
            <a:fillRect/>
          </a:stretch>
        </p:blipFill>
        <p:spPr>
          <a:xfrm>
            <a:off x="47570" y="978201"/>
            <a:ext cx="5328397" cy="4989979"/>
          </a:xfrm>
          <a:prstGeom prst="rect">
            <a:avLst/>
          </a:prstGeom>
        </p:spPr>
      </p:pic>
    </p:spTree>
    <p:extLst>
      <p:ext uri="{BB962C8B-B14F-4D97-AF65-F5344CB8AC3E}">
        <p14:creationId xmlns:p14="http://schemas.microsoft.com/office/powerpoint/2010/main" val="23759956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125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2575192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3" name="chenying0907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extLst>
      <p:ext uri="{BB962C8B-B14F-4D97-AF65-F5344CB8AC3E}">
        <p14:creationId xmlns:p14="http://schemas.microsoft.com/office/powerpoint/2010/main" val="40087138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extLst>
      <p:ext uri="{BB962C8B-B14F-4D97-AF65-F5344CB8AC3E}">
        <p14:creationId xmlns:p14="http://schemas.microsoft.com/office/powerpoint/2010/main" val="200974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chenying0907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chenying0907 6"/>
          <p:cNvGrpSpPr/>
          <p:nvPr/>
        </p:nvGrpSpPr>
        <p:grpSpPr>
          <a:xfrm>
            <a:off x="1793026" y="3197451"/>
            <a:ext cx="8303823" cy="1501755"/>
            <a:chOff x="1793026" y="3197451"/>
            <a:chExt cx="8303823" cy="1501755"/>
          </a:xfrm>
        </p:grpSpPr>
        <p:grpSp>
          <p:nvGrpSpPr>
            <p:cNvPr id="2" name="chenying0907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chenying0907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extLst>
      <p:ext uri="{BB962C8B-B14F-4D97-AF65-F5344CB8AC3E}">
        <p14:creationId xmlns:p14="http://schemas.microsoft.com/office/powerpoint/2010/main" val="6509676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chenying0907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chenying0907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chenying0907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extLst>
      <p:ext uri="{BB962C8B-B14F-4D97-AF65-F5344CB8AC3E}">
        <p14:creationId xmlns:p14="http://schemas.microsoft.com/office/powerpoint/2010/main" val="355489190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chenying0907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chenying0907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72" name="chenying0907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8"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9"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extLst>
      <p:ext uri="{BB962C8B-B14F-4D97-AF65-F5344CB8AC3E}">
        <p14:creationId xmlns:p14="http://schemas.microsoft.com/office/powerpoint/2010/main" val="2390210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extLst>
      <p:ext uri="{BB962C8B-B14F-4D97-AF65-F5344CB8AC3E}">
        <p14:creationId xmlns:p14="http://schemas.microsoft.com/office/powerpoint/2010/main" val="142130038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chenying0907 2"/>
          <p:cNvGrpSpPr/>
          <p:nvPr/>
        </p:nvGrpSpPr>
        <p:grpSpPr>
          <a:xfrm>
            <a:off x="1055687" y="2202983"/>
            <a:ext cx="10092194" cy="3737316"/>
            <a:chOff x="1055687" y="2202983"/>
            <a:chExt cx="10092194" cy="3737316"/>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4"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5"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6"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7"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7"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8"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extLst>
      <p:ext uri="{BB962C8B-B14F-4D97-AF65-F5344CB8AC3E}">
        <p14:creationId xmlns:p14="http://schemas.microsoft.com/office/powerpoint/2010/main" val="34746305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chenying0907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chenying0907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extLst>
      <p:ext uri="{BB962C8B-B14F-4D97-AF65-F5344CB8AC3E}">
        <p14:creationId xmlns:p14="http://schemas.microsoft.com/office/powerpoint/2010/main" val="14387877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extLst>
      <p:ext uri="{BB962C8B-B14F-4D97-AF65-F5344CB8AC3E}">
        <p14:creationId xmlns:p14="http://schemas.microsoft.com/office/powerpoint/2010/main" val="30723673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a:extLst/>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93743437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chenying0907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8"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9"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0"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1"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2"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3"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4"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5"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6"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7"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8"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9"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0"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1"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1" name="chenying0907 70"/>
          <p:cNvGrpSpPr/>
          <p:nvPr/>
        </p:nvGrpSpPr>
        <p:grpSpPr>
          <a:xfrm>
            <a:off x="3283297" y="2050991"/>
            <a:ext cx="215053" cy="684756"/>
            <a:chOff x="2022476" y="5602288"/>
            <a:chExt cx="500062" cy="1592263"/>
          </a:xfrm>
          <a:solidFill>
            <a:srgbClr val="5F7797"/>
          </a:solidFill>
        </p:grpSpPr>
        <p:sp>
          <p:nvSpPr>
            <p:cNvPr id="7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8" name="chenying0907 77"/>
          <p:cNvGrpSpPr/>
          <p:nvPr/>
        </p:nvGrpSpPr>
        <p:grpSpPr>
          <a:xfrm>
            <a:off x="5943555" y="2044827"/>
            <a:ext cx="381634" cy="703189"/>
            <a:chOff x="2665413" y="5559425"/>
            <a:chExt cx="887413" cy="1635125"/>
          </a:xfrm>
          <a:solidFill>
            <a:srgbClr val="F26F61"/>
          </a:solidFill>
        </p:grpSpPr>
        <p:sp>
          <p:nvSpPr>
            <p:cNvPr id="7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chenying0907 88"/>
          <p:cNvGrpSpPr/>
          <p:nvPr/>
        </p:nvGrpSpPr>
        <p:grpSpPr>
          <a:xfrm>
            <a:off x="8719063" y="2061458"/>
            <a:ext cx="385047" cy="649938"/>
            <a:chOff x="3675063" y="5611813"/>
            <a:chExt cx="895350" cy="1511300"/>
          </a:xfrm>
          <a:solidFill>
            <a:srgbClr val="FDBE00"/>
          </a:solidFill>
        </p:grpSpPr>
        <p:sp>
          <p:nvSpPr>
            <p:cNvPr id="9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chenying0907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extLst>
      <p:ext uri="{BB962C8B-B14F-4D97-AF65-F5344CB8AC3E}">
        <p14:creationId xmlns:p14="http://schemas.microsoft.com/office/powerpoint/2010/main" val="35412321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83850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chenying0907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chenying0907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extLst>
      <p:ext uri="{BB962C8B-B14F-4D97-AF65-F5344CB8AC3E}">
        <p14:creationId xmlns:p14="http://schemas.microsoft.com/office/powerpoint/2010/main" val="26743457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490540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chenying0907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chenying0907 51"/>
          <p:cNvGrpSpPr/>
          <p:nvPr/>
        </p:nvGrpSpPr>
        <p:grpSpPr>
          <a:xfrm rot="900000" flipH="1">
            <a:off x="3637504" y="2376389"/>
            <a:ext cx="1191323" cy="220616"/>
            <a:chOff x="4811713" y="3189288"/>
            <a:chExt cx="2571751" cy="476251"/>
          </a:xfrm>
          <a:solidFill>
            <a:schemeClr val="accent1"/>
          </a:solidFill>
        </p:grpSpPr>
        <p:sp>
          <p:nvSpPr>
            <p:cNvPr id="53"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chenying0907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chenying0907 122"/>
          <p:cNvGrpSpPr/>
          <p:nvPr/>
        </p:nvGrpSpPr>
        <p:grpSpPr>
          <a:xfrm rot="19049201">
            <a:off x="7318986" y="2623611"/>
            <a:ext cx="1529678" cy="220616"/>
            <a:chOff x="4811713" y="3189288"/>
            <a:chExt cx="2571751" cy="476251"/>
          </a:xfrm>
          <a:solidFill>
            <a:schemeClr val="accent1"/>
          </a:solidFill>
        </p:grpSpPr>
        <p:sp>
          <p:nvSpPr>
            <p:cNvPr id="12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chenying0907 190"/>
          <p:cNvGrpSpPr/>
          <p:nvPr/>
        </p:nvGrpSpPr>
        <p:grpSpPr>
          <a:xfrm>
            <a:off x="4233540" y="2642172"/>
            <a:ext cx="3650106" cy="4215828"/>
            <a:chOff x="3837195" y="1726628"/>
            <a:chExt cx="4442795" cy="5131372"/>
          </a:xfrm>
        </p:grpSpPr>
        <p:sp>
          <p:nvSpPr>
            <p:cNvPr id="192" name="任意多边形 191"/>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a:stretch>
                <a:fillRect/>
              </a:stretch>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193" name="图片 192"/>
            <p:cNvPicPr>
              <a:picLocks noChangeAspect="1"/>
            </p:cNvPicPr>
            <p:nvPr/>
          </p:nvPicPr>
          <p:blipFill>
            <a:blip r:embed="rId4">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chenying0907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extLst>
      <p:ext uri="{BB962C8B-B14F-4D97-AF65-F5344CB8AC3E}">
        <p14:creationId xmlns:p14="http://schemas.microsoft.com/office/powerpoint/2010/main" val="38947720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itchFamily="34" charset="0"/>
                <a:ea typeface="宋体" pitchFamily="2" charset="-122"/>
              </a:defRPr>
            </a:lvl1pPr>
            <a:lvl2pPr marL="742950" indent="-285750">
              <a:defRPr sz="2400">
                <a:solidFill>
                  <a:schemeClr val="tx1"/>
                </a:solidFill>
                <a:latin typeface="Calibri" pitchFamily="34" charset="0"/>
                <a:ea typeface="宋体" pitchFamily="2" charset="-122"/>
              </a:defRPr>
            </a:lvl2pPr>
            <a:lvl3pPr>
              <a:defRPr sz="2000">
                <a:solidFill>
                  <a:schemeClr val="tx1"/>
                </a:solidFill>
                <a:latin typeface="Calibri" pitchFamily="34" charset="0"/>
                <a:ea typeface="宋体" pitchFamily="2" charset="-122"/>
              </a:defRPr>
            </a:lvl3pPr>
            <a:lvl4pPr>
              <a:defRPr>
                <a:solidFill>
                  <a:schemeClr val="tx1"/>
                </a:solidFill>
                <a:latin typeface="Calibri" pitchFamily="34" charset="0"/>
                <a:ea typeface="宋体" pitchFamily="2" charset="-122"/>
              </a:defRPr>
            </a:lvl4pPr>
            <a:lvl5pPr>
              <a:defRPr>
                <a:solidFill>
                  <a:schemeClr val="tx1"/>
                </a:solidFill>
                <a:latin typeface="Calibri" pitchFamily="34" charset="0"/>
                <a:ea typeface="宋体" pitchFamily="2" charset="-122"/>
              </a:defRPr>
            </a:lvl5pPr>
            <a:lvl6pPr eaLnBrk="0" fontAlgn="base" hangingPunct="0">
              <a:spcAft>
                <a:spcPct val="0"/>
              </a:spcAft>
              <a:buFont typeface="Arial" charset="0"/>
              <a:defRPr>
                <a:solidFill>
                  <a:schemeClr val="tx1"/>
                </a:solidFill>
                <a:latin typeface="Calibri" pitchFamily="34" charset="0"/>
                <a:ea typeface="宋体" pitchFamily="2" charset="-122"/>
              </a:defRPr>
            </a:lvl6pPr>
            <a:lvl7pPr eaLnBrk="0" fontAlgn="base" hangingPunct="0">
              <a:spcAft>
                <a:spcPct val="0"/>
              </a:spcAft>
              <a:buFont typeface="Arial" charset="0"/>
              <a:defRPr>
                <a:solidFill>
                  <a:schemeClr val="tx1"/>
                </a:solidFill>
                <a:latin typeface="Calibri" pitchFamily="34" charset="0"/>
                <a:ea typeface="宋体" pitchFamily="2" charset="-122"/>
              </a:defRPr>
            </a:lvl7pPr>
            <a:lvl8pPr eaLnBrk="0" fontAlgn="base" hangingPunct="0">
              <a:spcAft>
                <a:spcPct val="0"/>
              </a:spcAft>
              <a:buFont typeface="Arial" charset="0"/>
              <a:defRPr>
                <a:solidFill>
                  <a:schemeClr val="tx1"/>
                </a:solidFill>
                <a:latin typeface="Calibri" pitchFamily="34" charset="0"/>
                <a:ea typeface="宋体" pitchFamily="2" charset="-122"/>
              </a:defRPr>
            </a:lvl8pPr>
            <a:lvl9pPr eaLnBrk="0" fontAlgn="base" hangingPunct="0">
              <a:spcAft>
                <a:spcPct val="0"/>
              </a:spcAft>
              <a:buFont typeface="Arial" charset="0"/>
              <a:defRPr>
                <a:solidFill>
                  <a:schemeClr val="tx1"/>
                </a:solidFill>
                <a:latin typeface="Calibri" pitchFamily="34" charset="0"/>
                <a:ea typeface="宋体"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extLst>
      <p:ext uri="{BB962C8B-B14F-4D97-AF65-F5344CB8AC3E}">
        <p14:creationId xmlns:p14="http://schemas.microsoft.com/office/powerpoint/2010/main" val="32612621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114342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24" name="chenying0907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42065576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extLst>
      <p:ext uri="{BB962C8B-B14F-4D97-AF65-F5344CB8AC3E}">
        <p14:creationId xmlns:p14="http://schemas.microsoft.com/office/powerpoint/2010/main" val="40481766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a:spLocks/>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2" name="chenying0907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chenying0907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通过本课题的学习，提高学生分析、解决问题的能力，为以后学习chenying0907体的知识和专业课打下基础。</a:t>
              </a:r>
              <a:endParaRPr lang="en-US" dirty="0">
                <a:solidFill>
                  <a:srgbClr val="5F7797"/>
                </a:solidFill>
              </a:endParaRPr>
            </a:p>
          </p:txBody>
        </p:sp>
      </p:grpSp>
      <p:grpSp>
        <p:nvGrpSpPr>
          <p:cNvPr id="4" name="chenying0907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extLst>
      <p:ext uri="{BB962C8B-B14F-4D97-AF65-F5344CB8AC3E}">
        <p14:creationId xmlns:p14="http://schemas.microsoft.com/office/powerpoint/2010/main" val="3881786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chenying0907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chenying0907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chenying0907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extLst>
      <p:ext uri="{BB962C8B-B14F-4D97-AF65-F5344CB8AC3E}">
        <p14:creationId xmlns:p14="http://schemas.microsoft.com/office/powerpoint/2010/main" val="17316661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extLst>
      <p:ext uri="{BB962C8B-B14F-4D97-AF65-F5344CB8AC3E}">
        <p14:creationId xmlns:p14="http://schemas.microsoft.com/office/powerpoint/2010/main" val="4318509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chenying0907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chenying0907 3"/>
          <p:cNvGrpSpPr/>
          <p:nvPr/>
        </p:nvGrpSpPr>
        <p:grpSpPr>
          <a:xfrm>
            <a:off x="2557231" y="2931459"/>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chenying0907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chenying0907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2" name="chenying0907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chenying0907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chenying0907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chenying0907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4" name="chenying0907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extLst>
      <p:ext uri="{BB962C8B-B14F-4D97-AF65-F5344CB8AC3E}">
        <p14:creationId xmlns:p14="http://schemas.microsoft.com/office/powerpoint/2010/main" val="11282312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9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40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9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34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90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440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90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66226DF-1D3C-4D96-A767-0CA5203099AA"/>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1526"/>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10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0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0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0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0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10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106.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7.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1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7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7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1604</TotalTime>
  <Words>1052</Words>
  <Application>Microsoft Office PowerPoint</Application>
  <PresentationFormat>自定义</PresentationFormat>
  <Paragraphs>228</Paragraphs>
  <Slides>25</Slides>
  <Notes>25</Notes>
  <HiddenSlides>0</HiddenSlides>
  <MMClips>1</MMClips>
  <ScaleCrop>false</ScaleCrop>
  <HeadingPairs>
    <vt:vector size="4" baseType="variant">
      <vt:variant>
        <vt:lpstr>主题</vt:lpstr>
      </vt:variant>
      <vt:variant>
        <vt:i4>1</vt:i4>
      </vt:variant>
      <vt:variant>
        <vt:lpstr>幻灯片标题</vt:lpstr>
      </vt:variant>
      <vt:variant>
        <vt:i4>25</vt:i4>
      </vt:variant>
    </vt:vector>
  </HeadingPairs>
  <TitlesOfParts>
    <vt:vector size="26"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https://chinappt.taobao.com</Manager>
  <Company>https://chinappt.taobao.com</Company>
  <LinksUpToDate>false</LinksUpToDate>
  <SharedDoc>false</SharedDoc>
  <HyperlinkBase>https://chinappt.taobao.com</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BossPPT 手绘系列 手绘/bossppt/高端模板</dc:title>
  <dc:creator>BossPPT 手绘系列 手绘/bossppt/高端模板</dc:creator>
  <dc:description>bossppt/高端模板_x000d_
https://chinappt.taobao.com</dc:description>
  <cp:lastModifiedBy>ThinK For H</cp:lastModifiedBy>
  <cp:revision>169</cp:revision>
  <dcterms:created xsi:type="dcterms:W3CDTF">2016-04-19T07:54:28Z</dcterms:created>
  <dcterms:modified xsi:type="dcterms:W3CDTF">2018-05-26T04:27:19Z</dcterms:modified>
</cp:coreProperties>
</file>